
<file path=[Content_Types].xml><?xml version="1.0" encoding="utf-8"?>
<Types xmlns="http://schemas.openxmlformats.org/package/2006/content-types">
  <Default Extension="jpeg" ContentType="image/jpeg"/>
  <Default Extension="jpg" ContentType="image/jpeg"/>
  <Default Extension="MP3" ContentType="audio/mpeg"/>
  <Default Extension="mp4" ContentType="video/mp4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3.xml" ContentType="application/vnd.openxmlformats-officedocument.theme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8" r:id="rId1"/>
    <p:sldMasterId id="2147483707" r:id="rId2"/>
    <p:sldMasterId id="2147483719" r:id="rId3"/>
    <p:sldMasterId id="2147483728" r:id="rId4"/>
  </p:sldMasterIdLst>
  <p:notesMasterIdLst>
    <p:notesMasterId r:id="rId27"/>
  </p:notesMasterIdLst>
  <p:sldIdLst>
    <p:sldId id="267" r:id="rId5"/>
    <p:sldId id="257" r:id="rId6"/>
    <p:sldId id="307" r:id="rId7"/>
    <p:sldId id="7496" r:id="rId8"/>
    <p:sldId id="306" r:id="rId9"/>
    <p:sldId id="258" r:id="rId10"/>
    <p:sldId id="259" r:id="rId11"/>
    <p:sldId id="7497" r:id="rId12"/>
    <p:sldId id="7503" r:id="rId13"/>
    <p:sldId id="262" r:id="rId14"/>
    <p:sldId id="7498" r:id="rId15"/>
    <p:sldId id="312" r:id="rId16"/>
    <p:sldId id="7504" r:id="rId17"/>
    <p:sldId id="7507" r:id="rId18"/>
    <p:sldId id="7508" r:id="rId19"/>
    <p:sldId id="7509" r:id="rId20"/>
    <p:sldId id="269" r:id="rId21"/>
    <p:sldId id="264" r:id="rId22"/>
    <p:sldId id="7510" r:id="rId23"/>
    <p:sldId id="7511" r:id="rId24"/>
    <p:sldId id="7512" r:id="rId25"/>
    <p:sldId id="7494" r:id="rId2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CFC8A"/>
    <a:srgbClr val="522FD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111" d="100"/>
          <a:sy n="111" d="100"/>
        </p:scale>
        <p:origin x="594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tableStyles" Target="tableStyle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B74F572-62FF-4308-86B4-1A1A66F994B5}" type="doc">
      <dgm:prSet loTypeId="urn:microsoft.com/office/officeart/2005/8/layout/chevronAccent+Icon" loCatId="officeonline" qsTypeId="urn:microsoft.com/office/officeart/2005/8/quickstyle/simple1" qsCatId="simple" csTypeId="urn:microsoft.com/office/officeart/2005/8/colors/colorful4" csCatId="colorful" phldr="1"/>
      <dgm:spPr/>
    </dgm:pt>
    <dgm:pt modelId="{BC4A7CEC-ACD5-49A5-9133-5A2C0FE2B134}">
      <dgm:prSet phldrT="[Text]" custT="1"/>
      <dgm:spPr>
        <a:xfrm>
          <a:off x="710530" y="2324223"/>
          <a:ext cx="2246658" cy="1026959"/>
        </a:xfrm>
        <a:prstGeom prst="roundRect">
          <a:avLst>
            <a:gd name="adj" fmla="val 10000"/>
          </a:avLst>
        </a:prstGeo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12700" cap="flat" cmpd="sng" algn="ctr">
          <a:solidFill>
            <a:srgbClr val="FFC000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  <dgm:t>
        <a:bodyPr/>
        <a:lstStyle/>
        <a:p>
          <a:pPr>
            <a:buNone/>
          </a:pPr>
          <a:r>
            <a:rPr lang="en-SG" sz="2800" b="1" dirty="0" err="1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anose="020F0502020204030204"/>
              <a:ea typeface="+mn-ea"/>
              <a:cs typeface="+mn-cs"/>
            </a:rPr>
            <a:t>Dụng</a:t>
          </a:r>
          <a:r>
            <a:rPr lang="en-SG" sz="2800" b="1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anose="020F0502020204030204"/>
              <a:ea typeface="+mn-ea"/>
              <a:cs typeface="+mn-cs"/>
            </a:rPr>
            <a:t> </a:t>
          </a:r>
          <a:r>
            <a:rPr lang="en-SG" sz="2800" b="1" dirty="0" err="1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anose="020F0502020204030204"/>
              <a:ea typeface="+mn-ea"/>
              <a:cs typeface="+mn-cs"/>
            </a:rPr>
            <a:t>cụ</a:t>
          </a:r>
          <a:endParaRPr lang="en-SG" sz="2800" b="1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 panose="020F0502020204030204"/>
            <a:ea typeface="+mn-ea"/>
            <a:cs typeface="+mn-cs"/>
          </a:endParaRPr>
        </a:p>
      </dgm:t>
    </dgm:pt>
    <dgm:pt modelId="{B008474C-6F59-441B-A277-AD03043F603F}" type="parTrans" cxnId="{80C26678-33EE-4DA2-B146-43526B58D73A}">
      <dgm:prSet/>
      <dgm:spPr/>
      <dgm:t>
        <a:bodyPr/>
        <a:lstStyle/>
        <a:p>
          <a:endParaRPr lang="en-SG" sz="2000"/>
        </a:p>
      </dgm:t>
    </dgm:pt>
    <dgm:pt modelId="{35B4B284-D94A-4DA7-B22D-814396A25A4A}" type="sibTrans" cxnId="{80C26678-33EE-4DA2-B146-43526B58D73A}">
      <dgm:prSet/>
      <dgm:spPr/>
      <dgm:t>
        <a:bodyPr/>
        <a:lstStyle/>
        <a:p>
          <a:endParaRPr lang="en-SG" sz="2000"/>
        </a:p>
      </dgm:t>
    </dgm:pt>
    <dgm:pt modelId="{F14F38E4-7AF3-4879-B953-B4518C887DC7}">
      <dgm:prSet phldrT="[Text]" custT="1"/>
      <dgm:spPr>
        <a:xfrm>
          <a:off x="3749431" y="2324223"/>
          <a:ext cx="2246658" cy="1026959"/>
        </a:xfrm>
        <a:prstGeom prst="roundRect">
          <a:avLst>
            <a:gd name="adj" fmla="val 10000"/>
          </a:avLst>
        </a:prstGeo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12700" cap="flat" cmpd="sng" algn="ctr">
          <a:solidFill>
            <a:srgbClr val="FFC000">
              <a:hueOff val="4900445"/>
              <a:satOff val="-20388"/>
              <a:lumOff val="4804"/>
              <a:alphaOff val="0"/>
            </a:srgbClr>
          </a:solidFill>
          <a:prstDash val="solid"/>
          <a:miter lim="800000"/>
        </a:ln>
        <a:effectLst/>
      </dgm:spPr>
      <dgm:t>
        <a:bodyPr/>
        <a:lstStyle/>
        <a:p>
          <a:pPr>
            <a:buNone/>
          </a:pPr>
          <a:r>
            <a:rPr lang="en-SG" sz="2800" b="1" dirty="0" err="1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anose="020F0502020204030204"/>
              <a:ea typeface="+mn-ea"/>
              <a:cs typeface="+mn-cs"/>
            </a:rPr>
            <a:t>Mẫu</a:t>
          </a:r>
          <a:r>
            <a:rPr lang="en-SG" sz="2800" b="1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anose="020F0502020204030204"/>
              <a:ea typeface="+mn-ea"/>
              <a:cs typeface="+mn-cs"/>
            </a:rPr>
            <a:t> </a:t>
          </a:r>
          <a:r>
            <a:rPr lang="en-SG" sz="2800" b="1" dirty="0" err="1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anose="020F0502020204030204"/>
              <a:ea typeface="+mn-ea"/>
              <a:cs typeface="+mn-cs"/>
            </a:rPr>
            <a:t>vật</a:t>
          </a:r>
          <a:endParaRPr lang="en-SG" sz="2800" b="1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 panose="020F0502020204030204"/>
            <a:ea typeface="+mn-ea"/>
            <a:cs typeface="+mn-cs"/>
          </a:endParaRPr>
        </a:p>
      </dgm:t>
    </dgm:pt>
    <dgm:pt modelId="{A305359E-7669-414C-B602-19289E5CB766}" type="parTrans" cxnId="{D8B10BF2-5813-49CF-A81A-D96321ADCF2F}">
      <dgm:prSet/>
      <dgm:spPr/>
      <dgm:t>
        <a:bodyPr/>
        <a:lstStyle/>
        <a:p>
          <a:endParaRPr lang="en-SG" sz="2000"/>
        </a:p>
      </dgm:t>
    </dgm:pt>
    <dgm:pt modelId="{71407975-1AF4-4E19-B934-772EF8A74719}" type="sibTrans" cxnId="{D8B10BF2-5813-49CF-A81A-D96321ADCF2F}">
      <dgm:prSet/>
      <dgm:spPr/>
      <dgm:t>
        <a:bodyPr/>
        <a:lstStyle/>
        <a:p>
          <a:endParaRPr lang="en-SG" sz="2000"/>
        </a:p>
      </dgm:t>
    </dgm:pt>
    <dgm:pt modelId="{FCE605B9-566E-4991-8B4A-E639643D6A24}">
      <dgm:prSet phldrT="[Text]" custT="1"/>
      <dgm:spPr>
        <a:xfrm>
          <a:off x="6788332" y="2324223"/>
          <a:ext cx="2246658" cy="1026959"/>
        </a:xfrm>
        <a:prstGeom prst="roundRect">
          <a:avLst>
            <a:gd name="adj" fmla="val 10000"/>
          </a:avLst>
        </a:prstGeo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12700" cap="flat" cmpd="sng" algn="ctr">
          <a:solidFill>
            <a:srgbClr val="FFC000">
              <a:hueOff val="9800891"/>
              <a:satOff val="-40777"/>
              <a:lumOff val="9608"/>
              <a:alphaOff val="0"/>
            </a:srgbClr>
          </a:solidFill>
          <a:prstDash val="solid"/>
          <a:miter lim="800000"/>
        </a:ln>
        <a:effectLst/>
      </dgm:spPr>
      <dgm:t>
        <a:bodyPr/>
        <a:lstStyle/>
        <a:p>
          <a:pPr>
            <a:buNone/>
          </a:pPr>
          <a:r>
            <a:rPr lang="en-SG" sz="2800" b="1" dirty="0" err="1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anose="020F0502020204030204"/>
              <a:ea typeface="+mn-ea"/>
              <a:cs typeface="+mn-cs"/>
            </a:rPr>
            <a:t>Hóa</a:t>
          </a:r>
          <a:r>
            <a:rPr lang="en-SG" sz="2800" b="1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anose="020F0502020204030204"/>
              <a:ea typeface="+mn-ea"/>
              <a:cs typeface="+mn-cs"/>
            </a:rPr>
            <a:t> </a:t>
          </a:r>
          <a:r>
            <a:rPr lang="en-SG" sz="2800" b="1" dirty="0" err="1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anose="020F0502020204030204"/>
              <a:ea typeface="+mn-ea"/>
              <a:cs typeface="+mn-cs"/>
            </a:rPr>
            <a:t>chất</a:t>
          </a:r>
          <a:endParaRPr lang="en-SG" sz="2800" b="1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 panose="020F0502020204030204"/>
            <a:ea typeface="+mn-ea"/>
            <a:cs typeface="+mn-cs"/>
          </a:endParaRPr>
        </a:p>
      </dgm:t>
    </dgm:pt>
    <dgm:pt modelId="{37B2B7B4-4F11-4468-8120-095325C31D04}" type="parTrans" cxnId="{DBBF7592-B565-46E5-AD3A-C1CB28088D72}">
      <dgm:prSet/>
      <dgm:spPr/>
      <dgm:t>
        <a:bodyPr/>
        <a:lstStyle/>
        <a:p>
          <a:endParaRPr lang="en-SG" sz="2000"/>
        </a:p>
      </dgm:t>
    </dgm:pt>
    <dgm:pt modelId="{51D3BABE-85C1-43DD-9210-BDD7FA109139}" type="sibTrans" cxnId="{DBBF7592-B565-46E5-AD3A-C1CB28088D72}">
      <dgm:prSet/>
      <dgm:spPr/>
      <dgm:t>
        <a:bodyPr/>
        <a:lstStyle/>
        <a:p>
          <a:endParaRPr lang="en-SG" sz="2000"/>
        </a:p>
      </dgm:t>
    </dgm:pt>
    <dgm:pt modelId="{FBF8008D-1099-4F21-AC33-B894A0C0B493}" type="pres">
      <dgm:prSet presAssocID="{8B74F572-62FF-4308-86B4-1A1A66F994B5}" presName="Name0" presStyleCnt="0">
        <dgm:presLayoutVars>
          <dgm:dir/>
          <dgm:resizeHandles val="exact"/>
        </dgm:presLayoutVars>
      </dgm:prSet>
      <dgm:spPr/>
    </dgm:pt>
    <dgm:pt modelId="{773FABFA-7230-4C6D-9B00-77C42D2EF316}" type="pres">
      <dgm:prSet presAssocID="{BC4A7CEC-ACD5-49A5-9133-5A2C0FE2B134}" presName="composite" presStyleCnt="0"/>
      <dgm:spPr/>
    </dgm:pt>
    <dgm:pt modelId="{A644F75E-0427-4499-ADC9-2395A5EDE04A}" type="pres">
      <dgm:prSet presAssocID="{BC4A7CEC-ACD5-49A5-9133-5A2C0FE2B134}" presName="bgChev" presStyleLbl="node1" presStyleIdx="0" presStyleCnt="3"/>
      <dgm:spPr>
        <a:xfrm>
          <a:off x="1058" y="2067483"/>
          <a:ext cx="2660516" cy="1026959"/>
        </a:xfrm>
        <a:prstGeom prst="chevron">
          <a:avLst>
            <a:gd name="adj" fmla="val 40000"/>
          </a:avLst>
        </a:prstGeom>
        <a:solidFill>
          <a:srgbClr val="FFC000">
            <a:hueOff val="0"/>
            <a:satOff val="0"/>
            <a:lumOff val="0"/>
            <a:alphaOff val="0"/>
          </a:srgb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gm:spPr>
    </dgm:pt>
    <dgm:pt modelId="{195B92AB-1CF9-4BEB-AC31-AE79D5A23F0F}" type="pres">
      <dgm:prSet presAssocID="{BC4A7CEC-ACD5-49A5-9133-5A2C0FE2B134}" presName="txNode" presStyleLbl="fgAcc1" presStyleIdx="0" presStyleCnt="3">
        <dgm:presLayoutVars>
          <dgm:bulletEnabled val="1"/>
        </dgm:presLayoutVars>
      </dgm:prSet>
      <dgm:spPr/>
    </dgm:pt>
    <dgm:pt modelId="{F4F939BE-3D38-48BB-87D7-FEDEC21C5CAB}" type="pres">
      <dgm:prSet presAssocID="{35B4B284-D94A-4DA7-B22D-814396A25A4A}" presName="compositeSpace" presStyleCnt="0"/>
      <dgm:spPr/>
    </dgm:pt>
    <dgm:pt modelId="{C6D6E743-18B3-47DC-8CCF-8C098DFDC3D8}" type="pres">
      <dgm:prSet presAssocID="{F14F38E4-7AF3-4879-B953-B4518C887DC7}" presName="composite" presStyleCnt="0"/>
      <dgm:spPr/>
    </dgm:pt>
    <dgm:pt modelId="{B7D1A6D6-9907-44B8-993F-930153A578C3}" type="pres">
      <dgm:prSet presAssocID="{F14F38E4-7AF3-4879-B953-B4518C887DC7}" presName="bgChev" presStyleLbl="node1" presStyleIdx="1" presStyleCnt="3"/>
      <dgm:spPr>
        <a:xfrm>
          <a:off x="3039960" y="2067483"/>
          <a:ext cx="2660516" cy="1026959"/>
        </a:xfrm>
        <a:prstGeom prst="chevron">
          <a:avLst>
            <a:gd name="adj" fmla="val 40000"/>
          </a:avLst>
        </a:prstGeom>
        <a:solidFill>
          <a:srgbClr val="FFC000">
            <a:hueOff val="4900445"/>
            <a:satOff val="-20388"/>
            <a:lumOff val="4804"/>
            <a:alphaOff val="0"/>
          </a:srgb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gm:spPr>
    </dgm:pt>
    <dgm:pt modelId="{D250E0EA-070C-4B38-AC2B-7906C01A8D43}" type="pres">
      <dgm:prSet presAssocID="{F14F38E4-7AF3-4879-B953-B4518C887DC7}" presName="txNode" presStyleLbl="fgAcc1" presStyleIdx="1" presStyleCnt="3">
        <dgm:presLayoutVars>
          <dgm:bulletEnabled val="1"/>
        </dgm:presLayoutVars>
      </dgm:prSet>
      <dgm:spPr/>
    </dgm:pt>
    <dgm:pt modelId="{D7CF97C0-7AFC-4F21-9356-E9B6BC9680A1}" type="pres">
      <dgm:prSet presAssocID="{71407975-1AF4-4E19-B934-772EF8A74719}" presName="compositeSpace" presStyleCnt="0"/>
      <dgm:spPr/>
    </dgm:pt>
    <dgm:pt modelId="{1DF8E50A-12A0-4541-ABDC-91D5ACFDBFFE}" type="pres">
      <dgm:prSet presAssocID="{FCE605B9-566E-4991-8B4A-E639643D6A24}" presName="composite" presStyleCnt="0"/>
      <dgm:spPr/>
    </dgm:pt>
    <dgm:pt modelId="{A35DF573-0EEC-4133-BB6D-F49979BC67EC}" type="pres">
      <dgm:prSet presAssocID="{FCE605B9-566E-4991-8B4A-E639643D6A24}" presName="bgChev" presStyleLbl="node1" presStyleIdx="2" presStyleCnt="3"/>
      <dgm:spPr>
        <a:xfrm>
          <a:off x="6078861" y="2067483"/>
          <a:ext cx="2660516" cy="1026959"/>
        </a:xfrm>
        <a:prstGeom prst="chevron">
          <a:avLst>
            <a:gd name="adj" fmla="val 40000"/>
          </a:avLst>
        </a:prstGeom>
        <a:solidFill>
          <a:srgbClr val="FFC000">
            <a:hueOff val="9800891"/>
            <a:satOff val="-40777"/>
            <a:lumOff val="9608"/>
            <a:alphaOff val="0"/>
          </a:srgb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gm:spPr>
    </dgm:pt>
    <dgm:pt modelId="{8E776FA9-444C-4CB4-B8C2-DBBB767DCE28}" type="pres">
      <dgm:prSet presAssocID="{FCE605B9-566E-4991-8B4A-E639643D6A24}" presName="txNode" presStyleLbl="fgAcc1" presStyleIdx="2" presStyleCnt="3">
        <dgm:presLayoutVars>
          <dgm:bulletEnabled val="1"/>
        </dgm:presLayoutVars>
      </dgm:prSet>
      <dgm:spPr/>
    </dgm:pt>
  </dgm:ptLst>
  <dgm:cxnLst>
    <dgm:cxn modelId="{2376E816-CCB2-4110-BA01-107D3690E6B3}" type="presOf" srcId="{F14F38E4-7AF3-4879-B953-B4518C887DC7}" destId="{D250E0EA-070C-4B38-AC2B-7906C01A8D43}" srcOrd="0" destOrd="0" presId="urn:microsoft.com/office/officeart/2005/8/layout/chevronAccent+Icon"/>
    <dgm:cxn modelId="{2A9AC66C-E735-49E9-A94C-93F7FF418F83}" type="presOf" srcId="{FCE605B9-566E-4991-8B4A-E639643D6A24}" destId="{8E776FA9-444C-4CB4-B8C2-DBBB767DCE28}" srcOrd="0" destOrd="0" presId="urn:microsoft.com/office/officeart/2005/8/layout/chevronAccent+Icon"/>
    <dgm:cxn modelId="{DD93FB74-8E56-4FBD-AFD7-6666E02D7BB9}" type="presOf" srcId="{BC4A7CEC-ACD5-49A5-9133-5A2C0FE2B134}" destId="{195B92AB-1CF9-4BEB-AC31-AE79D5A23F0F}" srcOrd="0" destOrd="0" presId="urn:microsoft.com/office/officeart/2005/8/layout/chevronAccent+Icon"/>
    <dgm:cxn modelId="{80C26678-33EE-4DA2-B146-43526B58D73A}" srcId="{8B74F572-62FF-4308-86B4-1A1A66F994B5}" destId="{BC4A7CEC-ACD5-49A5-9133-5A2C0FE2B134}" srcOrd="0" destOrd="0" parTransId="{B008474C-6F59-441B-A277-AD03043F603F}" sibTransId="{35B4B284-D94A-4DA7-B22D-814396A25A4A}"/>
    <dgm:cxn modelId="{DBBF7592-B565-46E5-AD3A-C1CB28088D72}" srcId="{8B74F572-62FF-4308-86B4-1A1A66F994B5}" destId="{FCE605B9-566E-4991-8B4A-E639643D6A24}" srcOrd="2" destOrd="0" parTransId="{37B2B7B4-4F11-4468-8120-095325C31D04}" sibTransId="{51D3BABE-85C1-43DD-9210-BDD7FA109139}"/>
    <dgm:cxn modelId="{0B114BAC-213B-4FAC-9F6D-7836D7FBF034}" type="presOf" srcId="{8B74F572-62FF-4308-86B4-1A1A66F994B5}" destId="{FBF8008D-1099-4F21-AC33-B894A0C0B493}" srcOrd="0" destOrd="0" presId="urn:microsoft.com/office/officeart/2005/8/layout/chevronAccent+Icon"/>
    <dgm:cxn modelId="{D8B10BF2-5813-49CF-A81A-D96321ADCF2F}" srcId="{8B74F572-62FF-4308-86B4-1A1A66F994B5}" destId="{F14F38E4-7AF3-4879-B953-B4518C887DC7}" srcOrd="1" destOrd="0" parTransId="{A305359E-7669-414C-B602-19289E5CB766}" sibTransId="{71407975-1AF4-4E19-B934-772EF8A74719}"/>
    <dgm:cxn modelId="{806EEE42-D4DB-4D8A-BD00-252E53003197}" type="presParOf" srcId="{FBF8008D-1099-4F21-AC33-B894A0C0B493}" destId="{773FABFA-7230-4C6D-9B00-77C42D2EF316}" srcOrd="0" destOrd="0" presId="urn:microsoft.com/office/officeart/2005/8/layout/chevronAccent+Icon"/>
    <dgm:cxn modelId="{0341976C-2378-4311-8218-90350D959D7F}" type="presParOf" srcId="{773FABFA-7230-4C6D-9B00-77C42D2EF316}" destId="{A644F75E-0427-4499-ADC9-2395A5EDE04A}" srcOrd="0" destOrd="0" presId="urn:microsoft.com/office/officeart/2005/8/layout/chevronAccent+Icon"/>
    <dgm:cxn modelId="{1BC3464F-B5DC-46C2-9271-97EA15A7F50E}" type="presParOf" srcId="{773FABFA-7230-4C6D-9B00-77C42D2EF316}" destId="{195B92AB-1CF9-4BEB-AC31-AE79D5A23F0F}" srcOrd="1" destOrd="0" presId="urn:microsoft.com/office/officeart/2005/8/layout/chevronAccent+Icon"/>
    <dgm:cxn modelId="{1E9240FF-9B5A-4206-8266-B3E7FAE9E801}" type="presParOf" srcId="{FBF8008D-1099-4F21-AC33-B894A0C0B493}" destId="{F4F939BE-3D38-48BB-87D7-FEDEC21C5CAB}" srcOrd="1" destOrd="0" presId="urn:microsoft.com/office/officeart/2005/8/layout/chevronAccent+Icon"/>
    <dgm:cxn modelId="{2C3E540D-950C-4F35-A4D2-8C66B0C4AEBF}" type="presParOf" srcId="{FBF8008D-1099-4F21-AC33-B894A0C0B493}" destId="{C6D6E743-18B3-47DC-8CCF-8C098DFDC3D8}" srcOrd="2" destOrd="0" presId="urn:microsoft.com/office/officeart/2005/8/layout/chevronAccent+Icon"/>
    <dgm:cxn modelId="{851C4179-1A35-45C4-B1C0-3D199159D6CD}" type="presParOf" srcId="{C6D6E743-18B3-47DC-8CCF-8C098DFDC3D8}" destId="{B7D1A6D6-9907-44B8-993F-930153A578C3}" srcOrd="0" destOrd="0" presId="urn:microsoft.com/office/officeart/2005/8/layout/chevronAccent+Icon"/>
    <dgm:cxn modelId="{168F271A-4806-41CA-8C57-6110557507CD}" type="presParOf" srcId="{C6D6E743-18B3-47DC-8CCF-8C098DFDC3D8}" destId="{D250E0EA-070C-4B38-AC2B-7906C01A8D43}" srcOrd="1" destOrd="0" presId="urn:microsoft.com/office/officeart/2005/8/layout/chevronAccent+Icon"/>
    <dgm:cxn modelId="{86DFB460-2A26-4838-800B-B4C4B098018C}" type="presParOf" srcId="{FBF8008D-1099-4F21-AC33-B894A0C0B493}" destId="{D7CF97C0-7AFC-4F21-9356-E9B6BC9680A1}" srcOrd="3" destOrd="0" presId="urn:microsoft.com/office/officeart/2005/8/layout/chevronAccent+Icon"/>
    <dgm:cxn modelId="{41E9D3D3-E718-4954-9066-747E12052E7E}" type="presParOf" srcId="{FBF8008D-1099-4F21-AC33-B894A0C0B493}" destId="{1DF8E50A-12A0-4541-ABDC-91D5ACFDBFFE}" srcOrd="4" destOrd="0" presId="urn:microsoft.com/office/officeart/2005/8/layout/chevronAccent+Icon"/>
    <dgm:cxn modelId="{4F040AE2-5917-4587-B9ED-8AA04BEC77A5}" type="presParOf" srcId="{1DF8E50A-12A0-4541-ABDC-91D5ACFDBFFE}" destId="{A35DF573-0EEC-4133-BB6D-F49979BC67EC}" srcOrd="0" destOrd="0" presId="urn:microsoft.com/office/officeart/2005/8/layout/chevronAccent+Icon"/>
    <dgm:cxn modelId="{78EEF6D0-145B-4E19-A126-276570415F5C}" type="presParOf" srcId="{1DF8E50A-12A0-4541-ABDC-91D5ACFDBFFE}" destId="{8E776FA9-444C-4CB4-B8C2-DBBB767DCE28}" srcOrd="1" destOrd="0" presId="urn:microsoft.com/office/officeart/2005/8/layout/chevronAccent+Icon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B74F572-62FF-4308-86B4-1A1A66F994B5}" type="doc">
      <dgm:prSet loTypeId="urn:microsoft.com/office/officeart/2005/8/layout/chevronAccent+Icon" loCatId="officeonline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en-US"/>
        </a:p>
      </dgm:t>
    </dgm:pt>
    <dgm:pt modelId="{BC4A7CEC-ACD5-49A5-9133-5A2C0FE2B134}">
      <dgm:prSet phldrT="[Text]" custT="1"/>
      <dgm:spPr>
        <a:xfrm>
          <a:off x="710530" y="2324223"/>
          <a:ext cx="2246658" cy="1026959"/>
        </a:xfrm>
        <a:prstGeom prst="roundRect">
          <a:avLst>
            <a:gd name="adj" fmla="val 10000"/>
          </a:avLst>
        </a:prstGeo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12700" cap="flat" cmpd="sng" algn="ctr">
          <a:solidFill>
            <a:srgbClr val="FFC000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  <dgm:t>
        <a:bodyPr/>
        <a:lstStyle/>
        <a:p>
          <a:pPr>
            <a:buNone/>
          </a:pPr>
          <a:r>
            <a:rPr lang="en-SG" sz="2800" b="1" dirty="0" err="1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anose="020F0502020204030204"/>
              <a:ea typeface="+mn-ea"/>
              <a:cs typeface="+mn-cs"/>
            </a:rPr>
            <a:t>Dụng</a:t>
          </a:r>
          <a:r>
            <a:rPr lang="en-SG" sz="2800" b="1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anose="020F0502020204030204"/>
              <a:ea typeface="+mn-ea"/>
              <a:cs typeface="+mn-cs"/>
            </a:rPr>
            <a:t> </a:t>
          </a:r>
          <a:r>
            <a:rPr lang="en-SG" sz="2800" b="1" dirty="0" err="1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anose="020F0502020204030204"/>
              <a:ea typeface="+mn-ea"/>
              <a:cs typeface="+mn-cs"/>
            </a:rPr>
            <a:t>cụ</a:t>
          </a:r>
          <a:endParaRPr lang="en-SG" sz="2800" b="1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 panose="020F0502020204030204"/>
            <a:ea typeface="+mn-ea"/>
            <a:cs typeface="+mn-cs"/>
          </a:endParaRPr>
        </a:p>
      </dgm:t>
    </dgm:pt>
    <dgm:pt modelId="{B008474C-6F59-441B-A277-AD03043F603F}" type="parTrans" cxnId="{80C26678-33EE-4DA2-B146-43526B58D73A}">
      <dgm:prSet/>
      <dgm:spPr/>
      <dgm:t>
        <a:bodyPr/>
        <a:lstStyle/>
        <a:p>
          <a:endParaRPr lang="en-SG" sz="2000"/>
        </a:p>
      </dgm:t>
    </dgm:pt>
    <dgm:pt modelId="{35B4B284-D94A-4DA7-B22D-814396A25A4A}" type="sibTrans" cxnId="{80C26678-33EE-4DA2-B146-43526B58D73A}">
      <dgm:prSet/>
      <dgm:spPr/>
      <dgm:t>
        <a:bodyPr/>
        <a:lstStyle/>
        <a:p>
          <a:endParaRPr lang="en-SG" sz="2000"/>
        </a:p>
      </dgm:t>
    </dgm:pt>
    <dgm:pt modelId="{F14F38E4-7AF3-4879-B953-B4518C887DC7}">
      <dgm:prSet phldrT="[Text]" custT="1"/>
      <dgm:spPr>
        <a:xfrm>
          <a:off x="3749431" y="2324223"/>
          <a:ext cx="2246658" cy="1026959"/>
        </a:xfrm>
        <a:prstGeom prst="roundRect">
          <a:avLst>
            <a:gd name="adj" fmla="val 10000"/>
          </a:avLst>
        </a:prstGeo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12700" cap="flat" cmpd="sng" algn="ctr">
          <a:solidFill>
            <a:srgbClr val="FFC000">
              <a:hueOff val="4900445"/>
              <a:satOff val="-20388"/>
              <a:lumOff val="4804"/>
              <a:alphaOff val="0"/>
            </a:srgbClr>
          </a:solidFill>
          <a:prstDash val="solid"/>
          <a:miter lim="800000"/>
        </a:ln>
        <a:effectLst/>
      </dgm:spPr>
      <dgm:t>
        <a:bodyPr/>
        <a:lstStyle/>
        <a:p>
          <a:pPr>
            <a:buNone/>
          </a:pPr>
          <a:r>
            <a:rPr lang="en-SG" sz="2800" b="1" dirty="0" err="1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anose="020F0502020204030204"/>
              <a:ea typeface="+mn-ea"/>
              <a:cs typeface="+mn-cs"/>
            </a:rPr>
            <a:t>Mẫu</a:t>
          </a:r>
          <a:r>
            <a:rPr lang="en-SG" sz="2800" b="1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anose="020F0502020204030204"/>
              <a:ea typeface="+mn-ea"/>
              <a:cs typeface="+mn-cs"/>
            </a:rPr>
            <a:t> </a:t>
          </a:r>
          <a:r>
            <a:rPr lang="en-SG" sz="2800" b="1" dirty="0" err="1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anose="020F0502020204030204"/>
              <a:ea typeface="+mn-ea"/>
              <a:cs typeface="+mn-cs"/>
            </a:rPr>
            <a:t>vật</a:t>
          </a:r>
          <a:endParaRPr lang="en-SG" sz="2800" b="1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 panose="020F0502020204030204"/>
            <a:ea typeface="+mn-ea"/>
            <a:cs typeface="+mn-cs"/>
          </a:endParaRPr>
        </a:p>
      </dgm:t>
    </dgm:pt>
    <dgm:pt modelId="{A305359E-7669-414C-B602-19289E5CB766}" type="parTrans" cxnId="{D8B10BF2-5813-49CF-A81A-D96321ADCF2F}">
      <dgm:prSet/>
      <dgm:spPr/>
      <dgm:t>
        <a:bodyPr/>
        <a:lstStyle/>
        <a:p>
          <a:endParaRPr lang="en-SG" sz="2000"/>
        </a:p>
      </dgm:t>
    </dgm:pt>
    <dgm:pt modelId="{71407975-1AF4-4E19-B934-772EF8A74719}" type="sibTrans" cxnId="{D8B10BF2-5813-49CF-A81A-D96321ADCF2F}">
      <dgm:prSet/>
      <dgm:spPr/>
      <dgm:t>
        <a:bodyPr/>
        <a:lstStyle/>
        <a:p>
          <a:endParaRPr lang="en-SG" sz="2000"/>
        </a:p>
      </dgm:t>
    </dgm:pt>
    <dgm:pt modelId="{FCE605B9-566E-4991-8B4A-E639643D6A24}">
      <dgm:prSet phldrT="[Text]" custT="1"/>
      <dgm:spPr>
        <a:xfrm>
          <a:off x="6788332" y="2324223"/>
          <a:ext cx="2246658" cy="1026959"/>
        </a:xfrm>
        <a:prstGeom prst="roundRect">
          <a:avLst>
            <a:gd name="adj" fmla="val 10000"/>
          </a:avLst>
        </a:prstGeo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12700" cap="flat" cmpd="sng" algn="ctr">
          <a:solidFill>
            <a:srgbClr val="FFC000">
              <a:hueOff val="9800891"/>
              <a:satOff val="-40777"/>
              <a:lumOff val="9608"/>
              <a:alphaOff val="0"/>
            </a:srgbClr>
          </a:solidFill>
          <a:prstDash val="solid"/>
          <a:miter lim="800000"/>
        </a:ln>
        <a:effectLst/>
      </dgm:spPr>
      <dgm:t>
        <a:bodyPr/>
        <a:lstStyle/>
        <a:p>
          <a:pPr>
            <a:buNone/>
          </a:pPr>
          <a:r>
            <a:rPr lang="en-SG" sz="2800" b="1" dirty="0" err="1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anose="020F0502020204030204"/>
              <a:ea typeface="+mn-ea"/>
              <a:cs typeface="+mn-cs"/>
            </a:rPr>
            <a:t>Hóa</a:t>
          </a:r>
          <a:r>
            <a:rPr lang="en-SG" sz="2800" b="1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anose="020F0502020204030204"/>
              <a:ea typeface="+mn-ea"/>
              <a:cs typeface="+mn-cs"/>
            </a:rPr>
            <a:t> </a:t>
          </a:r>
          <a:r>
            <a:rPr lang="en-SG" sz="2800" b="1" dirty="0" err="1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anose="020F0502020204030204"/>
              <a:ea typeface="+mn-ea"/>
              <a:cs typeface="+mn-cs"/>
            </a:rPr>
            <a:t>chất</a:t>
          </a:r>
          <a:endParaRPr lang="en-SG" sz="2800" b="1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 panose="020F0502020204030204"/>
            <a:ea typeface="+mn-ea"/>
            <a:cs typeface="+mn-cs"/>
          </a:endParaRPr>
        </a:p>
      </dgm:t>
    </dgm:pt>
    <dgm:pt modelId="{37B2B7B4-4F11-4468-8120-095325C31D04}" type="parTrans" cxnId="{DBBF7592-B565-46E5-AD3A-C1CB28088D72}">
      <dgm:prSet/>
      <dgm:spPr/>
      <dgm:t>
        <a:bodyPr/>
        <a:lstStyle/>
        <a:p>
          <a:endParaRPr lang="en-SG" sz="2000"/>
        </a:p>
      </dgm:t>
    </dgm:pt>
    <dgm:pt modelId="{51D3BABE-85C1-43DD-9210-BDD7FA109139}" type="sibTrans" cxnId="{DBBF7592-B565-46E5-AD3A-C1CB28088D72}">
      <dgm:prSet/>
      <dgm:spPr/>
      <dgm:t>
        <a:bodyPr/>
        <a:lstStyle/>
        <a:p>
          <a:endParaRPr lang="en-SG" sz="2000"/>
        </a:p>
      </dgm:t>
    </dgm:pt>
    <dgm:pt modelId="{FBF8008D-1099-4F21-AC33-B894A0C0B493}" type="pres">
      <dgm:prSet presAssocID="{8B74F572-62FF-4308-86B4-1A1A66F994B5}" presName="Name0" presStyleCnt="0">
        <dgm:presLayoutVars>
          <dgm:dir/>
          <dgm:resizeHandles val="exact"/>
        </dgm:presLayoutVars>
      </dgm:prSet>
      <dgm:spPr/>
    </dgm:pt>
    <dgm:pt modelId="{773FABFA-7230-4C6D-9B00-77C42D2EF316}" type="pres">
      <dgm:prSet presAssocID="{BC4A7CEC-ACD5-49A5-9133-5A2C0FE2B134}" presName="composite" presStyleCnt="0"/>
      <dgm:spPr/>
    </dgm:pt>
    <dgm:pt modelId="{A644F75E-0427-4499-ADC9-2395A5EDE04A}" type="pres">
      <dgm:prSet presAssocID="{BC4A7CEC-ACD5-49A5-9133-5A2C0FE2B134}" presName="bgChev" presStyleLbl="node1" presStyleIdx="0" presStyleCnt="3"/>
      <dgm:spPr>
        <a:xfrm>
          <a:off x="1058" y="2067483"/>
          <a:ext cx="2660516" cy="1026959"/>
        </a:xfrm>
        <a:prstGeom prst="chevron">
          <a:avLst>
            <a:gd name="adj" fmla="val 40000"/>
          </a:avLst>
        </a:prstGeom>
        <a:solidFill>
          <a:srgbClr val="FFC000">
            <a:hueOff val="0"/>
            <a:satOff val="0"/>
            <a:lumOff val="0"/>
            <a:alphaOff val="0"/>
          </a:srgb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gm:spPr>
    </dgm:pt>
    <dgm:pt modelId="{195B92AB-1CF9-4BEB-AC31-AE79D5A23F0F}" type="pres">
      <dgm:prSet presAssocID="{BC4A7CEC-ACD5-49A5-9133-5A2C0FE2B134}" presName="txNode" presStyleLbl="fgAcc1" presStyleIdx="0" presStyleCnt="3">
        <dgm:presLayoutVars>
          <dgm:bulletEnabled val="1"/>
        </dgm:presLayoutVars>
      </dgm:prSet>
      <dgm:spPr/>
    </dgm:pt>
    <dgm:pt modelId="{F4F939BE-3D38-48BB-87D7-FEDEC21C5CAB}" type="pres">
      <dgm:prSet presAssocID="{35B4B284-D94A-4DA7-B22D-814396A25A4A}" presName="compositeSpace" presStyleCnt="0"/>
      <dgm:spPr/>
    </dgm:pt>
    <dgm:pt modelId="{C6D6E743-18B3-47DC-8CCF-8C098DFDC3D8}" type="pres">
      <dgm:prSet presAssocID="{F14F38E4-7AF3-4879-B953-B4518C887DC7}" presName="composite" presStyleCnt="0"/>
      <dgm:spPr/>
    </dgm:pt>
    <dgm:pt modelId="{B7D1A6D6-9907-44B8-993F-930153A578C3}" type="pres">
      <dgm:prSet presAssocID="{F14F38E4-7AF3-4879-B953-B4518C887DC7}" presName="bgChev" presStyleLbl="node1" presStyleIdx="1" presStyleCnt="3"/>
      <dgm:spPr>
        <a:xfrm>
          <a:off x="3039960" y="2067483"/>
          <a:ext cx="2660516" cy="1026959"/>
        </a:xfrm>
        <a:prstGeom prst="chevron">
          <a:avLst>
            <a:gd name="adj" fmla="val 40000"/>
          </a:avLst>
        </a:prstGeom>
        <a:solidFill>
          <a:srgbClr val="FFC000">
            <a:hueOff val="4900445"/>
            <a:satOff val="-20388"/>
            <a:lumOff val="4804"/>
            <a:alphaOff val="0"/>
          </a:srgb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gm:spPr>
    </dgm:pt>
    <dgm:pt modelId="{D250E0EA-070C-4B38-AC2B-7906C01A8D43}" type="pres">
      <dgm:prSet presAssocID="{F14F38E4-7AF3-4879-B953-B4518C887DC7}" presName="txNode" presStyleLbl="fgAcc1" presStyleIdx="1" presStyleCnt="3">
        <dgm:presLayoutVars>
          <dgm:bulletEnabled val="1"/>
        </dgm:presLayoutVars>
      </dgm:prSet>
      <dgm:spPr/>
    </dgm:pt>
    <dgm:pt modelId="{D7CF97C0-7AFC-4F21-9356-E9B6BC9680A1}" type="pres">
      <dgm:prSet presAssocID="{71407975-1AF4-4E19-B934-772EF8A74719}" presName="compositeSpace" presStyleCnt="0"/>
      <dgm:spPr/>
    </dgm:pt>
    <dgm:pt modelId="{1DF8E50A-12A0-4541-ABDC-91D5ACFDBFFE}" type="pres">
      <dgm:prSet presAssocID="{FCE605B9-566E-4991-8B4A-E639643D6A24}" presName="composite" presStyleCnt="0"/>
      <dgm:spPr/>
    </dgm:pt>
    <dgm:pt modelId="{A35DF573-0EEC-4133-BB6D-F49979BC67EC}" type="pres">
      <dgm:prSet presAssocID="{FCE605B9-566E-4991-8B4A-E639643D6A24}" presName="bgChev" presStyleLbl="node1" presStyleIdx="2" presStyleCnt="3"/>
      <dgm:spPr>
        <a:xfrm>
          <a:off x="6078861" y="2067483"/>
          <a:ext cx="2660516" cy="1026959"/>
        </a:xfrm>
        <a:prstGeom prst="chevron">
          <a:avLst>
            <a:gd name="adj" fmla="val 40000"/>
          </a:avLst>
        </a:prstGeom>
        <a:solidFill>
          <a:srgbClr val="FFC000">
            <a:hueOff val="9800891"/>
            <a:satOff val="-40777"/>
            <a:lumOff val="9608"/>
            <a:alphaOff val="0"/>
          </a:srgb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gm:spPr>
    </dgm:pt>
    <dgm:pt modelId="{8E776FA9-444C-4CB4-B8C2-DBBB767DCE28}" type="pres">
      <dgm:prSet presAssocID="{FCE605B9-566E-4991-8B4A-E639643D6A24}" presName="txNode" presStyleLbl="fgAcc1" presStyleIdx="2" presStyleCnt="3">
        <dgm:presLayoutVars>
          <dgm:bulletEnabled val="1"/>
        </dgm:presLayoutVars>
      </dgm:prSet>
      <dgm:spPr/>
    </dgm:pt>
  </dgm:ptLst>
  <dgm:cxnLst>
    <dgm:cxn modelId="{2376E816-CCB2-4110-BA01-107D3690E6B3}" type="presOf" srcId="{F14F38E4-7AF3-4879-B953-B4518C887DC7}" destId="{D250E0EA-070C-4B38-AC2B-7906C01A8D43}" srcOrd="0" destOrd="0" presId="urn:microsoft.com/office/officeart/2005/8/layout/chevronAccent+Icon"/>
    <dgm:cxn modelId="{2A9AC66C-E735-49E9-A94C-93F7FF418F83}" type="presOf" srcId="{FCE605B9-566E-4991-8B4A-E639643D6A24}" destId="{8E776FA9-444C-4CB4-B8C2-DBBB767DCE28}" srcOrd="0" destOrd="0" presId="urn:microsoft.com/office/officeart/2005/8/layout/chevronAccent+Icon"/>
    <dgm:cxn modelId="{DD93FB74-8E56-4FBD-AFD7-6666E02D7BB9}" type="presOf" srcId="{BC4A7CEC-ACD5-49A5-9133-5A2C0FE2B134}" destId="{195B92AB-1CF9-4BEB-AC31-AE79D5A23F0F}" srcOrd="0" destOrd="0" presId="urn:microsoft.com/office/officeart/2005/8/layout/chevronAccent+Icon"/>
    <dgm:cxn modelId="{80C26678-33EE-4DA2-B146-43526B58D73A}" srcId="{8B74F572-62FF-4308-86B4-1A1A66F994B5}" destId="{BC4A7CEC-ACD5-49A5-9133-5A2C0FE2B134}" srcOrd="0" destOrd="0" parTransId="{B008474C-6F59-441B-A277-AD03043F603F}" sibTransId="{35B4B284-D94A-4DA7-B22D-814396A25A4A}"/>
    <dgm:cxn modelId="{DBBF7592-B565-46E5-AD3A-C1CB28088D72}" srcId="{8B74F572-62FF-4308-86B4-1A1A66F994B5}" destId="{FCE605B9-566E-4991-8B4A-E639643D6A24}" srcOrd="2" destOrd="0" parTransId="{37B2B7B4-4F11-4468-8120-095325C31D04}" sibTransId="{51D3BABE-85C1-43DD-9210-BDD7FA109139}"/>
    <dgm:cxn modelId="{0B114BAC-213B-4FAC-9F6D-7836D7FBF034}" type="presOf" srcId="{8B74F572-62FF-4308-86B4-1A1A66F994B5}" destId="{FBF8008D-1099-4F21-AC33-B894A0C0B493}" srcOrd="0" destOrd="0" presId="urn:microsoft.com/office/officeart/2005/8/layout/chevronAccent+Icon"/>
    <dgm:cxn modelId="{D8B10BF2-5813-49CF-A81A-D96321ADCF2F}" srcId="{8B74F572-62FF-4308-86B4-1A1A66F994B5}" destId="{F14F38E4-7AF3-4879-B953-B4518C887DC7}" srcOrd="1" destOrd="0" parTransId="{A305359E-7669-414C-B602-19289E5CB766}" sibTransId="{71407975-1AF4-4E19-B934-772EF8A74719}"/>
    <dgm:cxn modelId="{806EEE42-D4DB-4D8A-BD00-252E53003197}" type="presParOf" srcId="{FBF8008D-1099-4F21-AC33-B894A0C0B493}" destId="{773FABFA-7230-4C6D-9B00-77C42D2EF316}" srcOrd="0" destOrd="0" presId="urn:microsoft.com/office/officeart/2005/8/layout/chevronAccent+Icon"/>
    <dgm:cxn modelId="{0341976C-2378-4311-8218-90350D959D7F}" type="presParOf" srcId="{773FABFA-7230-4C6D-9B00-77C42D2EF316}" destId="{A644F75E-0427-4499-ADC9-2395A5EDE04A}" srcOrd="0" destOrd="0" presId="urn:microsoft.com/office/officeart/2005/8/layout/chevronAccent+Icon"/>
    <dgm:cxn modelId="{1BC3464F-B5DC-46C2-9271-97EA15A7F50E}" type="presParOf" srcId="{773FABFA-7230-4C6D-9B00-77C42D2EF316}" destId="{195B92AB-1CF9-4BEB-AC31-AE79D5A23F0F}" srcOrd="1" destOrd="0" presId="urn:microsoft.com/office/officeart/2005/8/layout/chevronAccent+Icon"/>
    <dgm:cxn modelId="{1E9240FF-9B5A-4206-8266-B3E7FAE9E801}" type="presParOf" srcId="{FBF8008D-1099-4F21-AC33-B894A0C0B493}" destId="{F4F939BE-3D38-48BB-87D7-FEDEC21C5CAB}" srcOrd="1" destOrd="0" presId="urn:microsoft.com/office/officeart/2005/8/layout/chevronAccent+Icon"/>
    <dgm:cxn modelId="{2C3E540D-950C-4F35-A4D2-8C66B0C4AEBF}" type="presParOf" srcId="{FBF8008D-1099-4F21-AC33-B894A0C0B493}" destId="{C6D6E743-18B3-47DC-8CCF-8C098DFDC3D8}" srcOrd="2" destOrd="0" presId="urn:microsoft.com/office/officeart/2005/8/layout/chevronAccent+Icon"/>
    <dgm:cxn modelId="{851C4179-1A35-45C4-B1C0-3D199159D6CD}" type="presParOf" srcId="{C6D6E743-18B3-47DC-8CCF-8C098DFDC3D8}" destId="{B7D1A6D6-9907-44B8-993F-930153A578C3}" srcOrd="0" destOrd="0" presId="urn:microsoft.com/office/officeart/2005/8/layout/chevronAccent+Icon"/>
    <dgm:cxn modelId="{168F271A-4806-41CA-8C57-6110557507CD}" type="presParOf" srcId="{C6D6E743-18B3-47DC-8CCF-8C098DFDC3D8}" destId="{D250E0EA-070C-4B38-AC2B-7906C01A8D43}" srcOrd="1" destOrd="0" presId="urn:microsoft.com/office/officeart/2005/8/layout/chevronAccent+Icon"/>
    <dgm:cxn modelId="{86DFB460-2A26-4838-800B-B4C4B098018C}" type="presParOf" srcId="{FBF8008D-1099-4F21-AC33-B894A0C0B493}" destId="{D7CF97C0-7AFC-4F21-9356-E9B6BC9680A1}" srcOrd="3" destOrd="0" presId="urn:microsoft.com/office/officeart/2005/8/layout/chevronAccent+Icon"/>
    <dgm:cxn modelId="{41E9D3D3-E718-4954-9066-747E12052E7E}" type="presParOf" srcId="{FBF8008D-1099-4F21-AC33-B894A0C0B493}" destId="{1DF8E50A-12A0-4541-ABDC-91D5ACFDBFFE}" srcOrd="4" destOrd="0" presId="urn:microsoft.com/office/officeart/2005/8/layout/chevronAccent+Icon"/>
    <dgm:cxn modelId="{4F040AE2-5917-4587-B9ED-8AA04BEC77A5}" type="presParOf" srcId="{1DF8E50A-12A0-4541-ABDC-91D5ACFDBFFE}" destId="{A35DF573-0EEC-4133-BB6D-F49979BC67EC}" srcOrd="0" destOrd="0" presId="urn:microsoft.com/office/officeart/2005/8/layout/chevronAccent+Icon"/>
    <dgm:cxn modelId="{78EEF6D0-145B-4E19-A126-276570415F5C}" type="presParOf" srcId="{1DF8E50A-12A0-4541-ABDC-91D5ACFDBFFE}" destId="{8E776FA9-444C-4CB4-B8C2-DBBB767DCE28}" srcOrd="1" destOrd="0" presId="urn:microsoft.com/office/officeart/2005/8/layout/chevronAccent+Icon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8B74F572-62FF-4308-86B4-1A1A66F994B5}" type="doc">
      <dgm:prSet loTypeId="urn:microsoft.com/office/officeart/2005/8/layout/chevronAccent+Icon" loCatId="officeonline" qsTypeId="urn:microsoft.com/office/officeart/2005/8/quickstyle/simple1" qsCatId="simple" csTypeId="urn:microsoft.com/office/officeart/2005/8/colors/colorful4" csCatId="colorful" phldr="1"/>
      <dgm:spPr/>
    </dgm:pt>
    <dgm:pt modelId="{BC4A7CEC-ACD5-49A5-9133-5A2C0FE2B134}">
      <dgm:prSet phldrT="[Text]" custT="1"/>
      <dgm:spPr>
        <a:xfrm>
          <a:off x="710530" y="2324223"/>
          <a:ext cx="2246658" cy="1026959"/>
        </a:xfrm>
        <a:prstGeom prst="roundRect">
          <a:avLst>
            <a:gd name="adj" fmla="val 10000"/>
          </a:avLst>
        </a:prstGeo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12700" cap="flat" cmpd="sng" algn="ctr">
          <a:solidFill>
            <a:srgbClr val="FFC000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  <dgm:t>
        <a:bodyPr/>
        <a:lstStyle/>
        <a:p>
          <a:pPr>
            <a:buNone/>
          </a:pPr>
          <a:r>
            <a:rPr lang="en-SG" sz="2800" b="1" dirty="0" err="1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anose="020F0502020204030204"/>
              <a:ea typeface="+mn-ea"/>
              <a:cs typeface="+mn-cs"/>
            </a:rPr>
            <a:t>Dụng</a:t>
          </a:r>
          <a:r>
            <a:rPr lang="en-SG" sz="2800" b="1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anose="020F0502020204030204"/>
              <a:ea typeface="+mn-ea"/>
              <a:cs typeface="+mn-cs"/>
            </a:rPr>
            <a:t> </a:t>
          </a:r>
          <a:r>
            <a:rPr lang="en-SG" sz="2800" b="1" dirty="0" err="1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anose="020F0502020204030204"/>
              <a:ea typeface="+mn-ea"/>
              <a:cs typeface="+mn-cs"/>
            </a:rPr>
            <a:t>cụ</a:t>
          </a:r>
          <a:endParaRPr lang="en-SG" sz="2800" b="1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 panose="020F0502020204030204"/>
            <a:ea typeface="+mn-ea"/>
            <a:cs typeface="+mn-cs"/>
          </a:endParaRPr>
        </a:p>
      </dgm:t>
    </dgm:pt>
    <dgm:pt modelId="{B008474C-6F59-441B-A277-AD03043F603F}" type="parTrans" cxnId="{80C26678-33EE-4DA2-B146-43526B58D73A}">
      <dgm:prSet/>
      <dgm:spPr/>
      <dgm:t>
        <a:bodyPr/>
        <a:lstStyle/>
        <a:p>
          <a:endParaRPr lang="en-SG" sz="2000"/>
        </a:p>
      </dgm:t>
    </dgm:pt>
    <dgm:pt modelId="{35B4B284-D94A-4DA7-B22D-814396A25A4A}" type="sibTrans" cxnId="{80C26678-33EE-4DA2-B146-43526B58D73A}">
      <dgm:prSet/>
      <dgm:spPr/>
      <dgm:t>
        <a:bodyPr/>
        <a:lstStyle/>
        <a:p>
          <a:endParaRPr lang="en-SG" sz="2000"/>
        </a:p>
      </dgm:t>
    </dgm:pt>
    <dgm:pt modelId="{FCE605B9-566E-4991-8B4A-E639643D6A24}">
      <dgm:prSet phldrT="[Text]" custT="1"/>
      <dgm:spPr>
        <a:xfrm>
          <a:off x="6788332" y="2324223"/>
          <a:ext cx="2246658" cy="1026959"/>
        </a:xfrm>
        <a:prstGeom prst="roundRect">
          <a:avLst>
            <a:gd name="adj" fmla="val 10000"/>
          </a:avLst>
        </a:prstGeo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12700" cap="flat" cmpd="sng" algn="ctr">
          <a:solidFill>
            <a:srgbClr val="FFC000">
              <a:hueOff val="9800891"/>
              <a:satOff val="-40777"/>
              <a:lumOff val="9608"/>
              <a:alphaOff val="0"/>
            </a:srgbClr>
          </a:solidFill>
          <a:prstDash val="solid"/>
          <a:miter lim="800000"/>
        </a:ln>
        <a:effectLst/>
      </dgm:spPr>
      <dgm:t>
        <a:bodyPr/>
        <a:lstStyle/>
        <a:p>
          <a:pPr>
            <a:buNone/>
          </a:pPr>
          <a:r>
            <a:rPr lang="en-SG" sz="2800" b="1" dirty="0" err="1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anose="020F0502020204030204"/>
              <a:ea typeface="+mn-ea"/>
              <a:cs typeface="+mn-cs"/>
            </a:rPr>
            <a:t>Mẫu</a:t>
          </a:r>
          <a:r>
            <a:rPr lang="en-SG" sz="2800" b="1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anose="020F0502020204030204"/>
              <a:ea typeface="+mn-ea"/>
              <a:cs typeface="+mn-cs"/>
            </a:rPr>
            <a:t> </a:t>
          </a:r>
          <a:r>
            <a:rPr lang="en-SG" sz="2800" b="1" dirty="0" err="1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anose="020F0502020204030204"/>
              <a:ea typeface="+mn-ea"/>
              <a:cs typeface="+mn-cs"/>
            </a:rPr>
            <a:t>vật</a:t>
          </a:r>
          <a:endParaRPr lang="en-SG" sz="2800" b="1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 panose="020F0502020204030204"/>
            <a:ea typeface="+mn-ea"/>
            <a:cs typeface="+mn-cs"/>
          </a:endParaRPr>
        </a:p>
      </dgm:t>
    </dgm:pt>
    <dgm:pt modelId="{37B2B7B4-4F11-4468-8120-095325C31D04}" type="parTrans" cxnId="{DBBF7592-B565-46E5-AD3A-C1CB28088D72}">
      <dgm:prSet/>
      <dgm:spPr/>
      <dgm:t>
        <a:bodyPr/>
        <a:lstStyle/>
        <a:p>
          <a:endParaRPr lang="en-SG" sz="2000"/>
        </a:p>
      </dgm:t>
    </dgm:pt>
    <dgm:pt modelId="{51D3BABE-85C1-43DD-9210-BDD7FA109139}" type="sibTrans" cxnId="{DBBF7592-B565-46E5-AD3A-C1CB28088D72}">
      <dgm:prSet/>
      <dgm:spPr/>
      <dgm:t>
        <a:bodyPr/>
        <a:lstStyle/>
        <a:p>
          <a:endParaRPr lang="en-SG" sz="2000"/>
        </a:p>
      </dgm:t>
    </dgm:pt>
    <dgm:pt modelId="{FBF8008D-1099-4F21-AC33-B894A0C0B493}" type="pres">
      <dgm:prSet presAssocID="{8B74F572-62FF-4308-86B4-1A1A66F994B5}" presName="Name0" presStyleCnt="0">
        <dgm:presLayoutVars>
          <dgm:dir/>
          <dgm:resizeHandles val="exact"/>
        </dgm:presLayoutVars>
      </dgm:prSet>
      <dgm:spPr/>
    </dgm:pt>
    <dgm:pt modelId="{773FABFA-7230-4C6D-9B00-77C42D2EF316}" type="pres">
      <dgm:prSet presAssocID="{BC4A7CEC-ACD5-49A5-9133-5A2C0FE2B134}" presName="composite" presStyleCnt="0"/>
      <dgm:spPr/>
    </dgm:pt>
    <dgm:pt modelId="{A644F75E-0427-4499-ADC9-2395A5EDE04A}" type="pres">
      <dgm:prSet presAssocID="{BC4A7CEC-ACD5-49A5-9133-5A2C0FE2B134}" presName="bgChev" presStyleLbl="node1" presStyleIdx="0" presStyleCnt="2"/>
      <dgm:spPr>
        <a:xfrm>
          <a:off x="1058" y="2067483"/>
          <a:ext cx="2660516" cy="1026959"/>
        </a:xfrm>
        <a:prstGeom prst="chevron">
          <a:avLst>
            <a:gd name="adj" fmla="val 40000"/>
          </a:avLst>
        </a:prstGeom>
        <a:solidFill>
          <a:srgbClr val="FFC000">
            <a:hueOff val="0"/>
            <a:satOff val="0"/>
            <a:lumOff val="0"/>
            <a:alphaOff val="0"/>
          </a:srgb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gm:spPr>
    </dgm:pt>
    <dgm:pt modelId="{195B92AB-1CF9-4BEB-AC31-AE79D5A23F0F}" type="pres">
      <dgm:prSet presAssocID="{BC4A7CEC-ACD5-49A5-9133-5A2C0FE2B134}" presName="txNode" presStyleLbl="fgAcc1" presStyleIdx="0" presStyleCnt="2">
        <dgm:presLayoutVars>
          <dgm:bulletEnabled val="1"/>
        </dgm:presLayoutVars>
      </dgm:prSet>
      <dgm:spPr/>
    </dgm:pt>
    <dgm:pt modelId="{F4F939BE-3D38-48BB-87D7-FEDEC21C5CAB}" type="pres">
      <dgm:prSet presAssocID="{35B4B284-D94A-4DA7-B22D-814396A25A4A}" presName="compositeSpace" presStyleCnt="0"/>
      <dgm:spPr/>
    </dgm:pt>
    <dgm:pt modelId="{1DF8E50A-12A0-4541-ABDC-91D5ACFDBFFE}" type="pres">
      <dgm:prSet presAssocID="{FCE605B9-566E-4991-8B4A-E639643D6A24}" presName="composite" presStyleCnt="0"/>
      <dgm:spPr/>
    </dgm:pt>
    <dgm:pt modelId="{A35DF573-0EEC-4133-BB6D-F49979BC67EC}" type="pres">
      <dgm:prSet presAssocID="{FCE605B9-566E-4991-8B4A-E639643D6A24}" presName="bgChev" presStyleLbl="node1" presStyleIdx="1" presStyleCnt="2"/>
      <dgm:spPr>
        <a:xfrm>
          <a:off x="6078861" y="2067483"/>
          <a:ext cx="2660516" cy="1026959"/>
        </a:xfrm>
        <a:prstGeom prst="chevron">
          <a:avLst>
            <a:gd name="adj" fmla="val 40000"/>
          </a:avLst>
        </a:prstGeom>
        <a:solidFill>
          <a:srgbClr val="FFC000">
            <a:hueOff val="9800891"/>
            <a:satOff val="-40777"/>
            <a:lumOff val="9608"/>
            <a:alphaOff val="0"/>
          </a:srgb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gm:spPr>
    </dgm:pt>
    <dgm:pt modelId="{8E776FA9-444C-4CB4-B8C2-DBBB767DCE28}" type="pres">
      <dgm:prSet presAssocID="{FCE605B9-566E-4991-8B4A-E639643D6A24}" presName="txNode" presStyleLbl="fgAcc1" presStyleIdx="1" presStyleCnt="2">
        <dgm:presLayoutVars>
          <dgm:bulletEnabled val="1"/>
        </dgm:presLayoutVars>
      </dgm:prSet>
      <dgm:spPr/>
    </dgm:pt>
  </dgm:ptLst>
  <dgm:cxnLst>
    <dgm:cxn modelId="{2A9AC66C-E735-49E9-A94C-93F7FF418F83}" type="presOf" srcId="{FCE605B9-566E-4991-8B4A-E639643D6A24}" destId="{8E776FA9-444C-4CB4-B8C2-DBBB767DCE28}" srcOrd="0" destOrd="0" presId="urn:microsoft.com/office/officeart/2005/8/layout/chevronAccent+Icon"/>
    <dgm:cxn modelId="{DD93FB74-8E56-4FBD-AFD7-6666E02D7BB9}" type="presOf" srcId="{BC4A7CEC-ACD5-49A5-9133-5A2C0FE2B134}" destId="{195B92AB-1CF9-4BEB-AC31-AE79D5A23F0F}" srcOrd="0" destOrd="0" presId="urn:microsoft.com/office/officeart/2005/8/layout/chevronAccent+Icon"/>
    <dgm:cxn modelId="{80C26678-33EE-4DA2-B146-43526B58D73A}" srcId="{8B74F572-62FF-4308-86B4-1A1A66F994B5}" destId="{BC4A7CEC-ACD5-49A5-9133-5A2C0FE2B134}" srcOrd="0" destOrd="0" parTransId="{B008474C-6F59-441B-A277-AD03043F603F}" sibTransId="{35B4B284-D94A-4DA7-B22D-814396A25A4A}"/>
    <dgm:cxn modelId="{DBBF7592-B565-46E5-AD3A-C1CB28088D72}" srcId="{8B74F572-62FF-4308-86B4-1A1A66F994B5}" destId="{FCE605B9-566E-4991-8B4A-E639643D6A24}" srcOrd="1" destOrd="0" parTransId="{37B2B7B4-4F11-4468-8120-095325C31D04}" sibTransId="{51D3BABE-85C1-43DD-9210-BDD7FA109139}"/>
    <dgm:cxn modelId="{0B114BAC-213B-4FAC-9F6D-7836D7FBF034}" type="presOf" srcId="{8B74F572-62FF-4308-86B4-1A1A66F994B5}" destId="{FBF8008D-1099-4F21-AC33-B894A0C0B493}" srcOrd="0" destOrd="0" presId="urn:microsoft.com/office/officeart/2005/8/layout/chevronAccent+Icon"/>
    <dgm:cxn modelId="{806EEE42-D4DB-4D8A-BD00-252E53003197}" type="presParOf" srcId="{FBF8008D-1099-4F21-AC33-B894A0C0B493}" destId="{773FABFA-7230-4C6D-9B00-77C42D2EF316}" srcOrd="0" destOrd="0" presId="urn:microsoft.com/office/officeart/2005/8/layout/chevronAccent+Icon"/>
    <dgm:cxn modelId="{0341976C-2378-4311-8218-90350D959D7F}" type="presParOf" srcId="{773FABFA-7230-4C6D-9B00-77C42D2EF316}" destId="{A644F75E-0427-4499-ADC9-2395A5EDE04A}" srcOrd="0" destOrd="0" presId="urn:microsoft.com/office/officeart/2005/8/layout/chevronAccent+Icon"/>
    <dgm:cxn modelId="{1BC3464F-B5DC-46C2-9271-97EA15A7F50E}" type="presParOf" srcId="{773FABFA-7230-4C6D-9B00-77C42D2EF316}" destId="{195B92AB-1CF9-4BEB-AC31-AE79D5A23F0F}" srcOrd="1" destOrd="0" presId="urn:microsoft.com/office/officeart/2005/8/layout/chevronAccent+Icon"/>
    <dgm:cxn modelId="{1E9240FF-9B5A-4206-8266-B3E7FAE9E801}" type="presParOf" srcId="{FBF8008D-1099-4F21-AC33-B894A0C0B493}" destId="{F4F939BE-3D38-48BB-87D7-FEDEC21C5CAB}" srcOrd="1" destOrd="0" presId="urn:microsoft.com/office/officeart/2005/8/layout/chevronAccent+Icon"/>
    <dgm:cxn modelId="{41E9D3D3-E718-4954-9066-747E12052E7E}" type="presParOf" srcId="{FBF8008D-1099-4F21-AC33-B894A0C0B493}" destId="{1DF8E50A-12A0-4541-ABDC-91D5ACFDBFFE}" srcOrd="2" destOrd="0" presId="urn:microsoft.com/office/officeart/2005/8/layout/chevronAccent+Icon"/>
    <dgm:cxn modelId="{4F040AE2-5917-4587-B9ED-8AA04BEC77A5}" type="presParOf" srcId="{1DF8E50A-12A0-4541-ABDC-91D5ACFDBFFE}" destId="{A35DF573-0EEC-4133-BB6D-F49979BC67EC}" srcOrd="0" destOrd="0" presId="urn:microsoft.com/office/officeart/2005/8/layout/chevronAccent+Icon"/>
    <dgm:cxn modelId="{78EEF6D0-145B-4E19-A126-276570415F5C}" type="presParOf" srcId="{1DF8E50A-12A0-4541-ABDC-91D5ACFDBFFE}" destId="{8E776FA9-444C-4CB4-B8C2-DBBB767DCE28}" srcOrd="1" destOrd="0" presId="urn:microsoft.com/office/officeart/2005/8/layout/chevronAccent+Icon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8B74F572-62FF-4308-86B4-1A1A66F994B5}" type="doc">
      <dgm:prSet loTypeId="urn:microsoft.com/office/officeart/2005/8/layout/chevronAccent+Icon" loCatId="officeonline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en-US"/>
        </a:p>
      </dgm:t>
    </dgm:pt>
    <dgm:pt modelId="{BC4A7CEC-ACD5-49A5-9133-5A2C0FE2B134}">
      <dgm:prSet phldrT="[Text]" custT="1"/>
      <dgm:spPr>
        <a:xfrm>
          <a:off x="710530" y="2324223"/>
          <a:ext cx="2246658" cy="1026959"/>
        </a:xfrm>
        <a:prstGeom prst="roundRect">
          <a:avLst>
            <a:gd name="adj" fmla="val 10000"/>
          </a:avLst>
        </a:prstGeo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12700" cap="flat" cmpd="sng" algn="ctr">
          <a:solidFill>
            <a:srgbClr val="FFC000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  <dgm:t>
        <a:bodyPr/>
        <a:lstStyle/>
        <a:p>
          <a:pPr>
            <a:buNone/>
          </a:pPr>
          <a:r>
            <a:rPr lang="en-SG" sz="2800" b="1" dirty="0" err="1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anose="020F0502020204030204"/>
              <a:ea typeface="+mn-ea"/>
              <a:cs typeface="+mn-cs"/>
            </a:rPr>
            <a:t>Dụng</a:t>
          </a:r>
          <a:r>
            <a:rPr lang="en-SG" sz="2800" b="1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anose="020F0502020204030204"/>
              <a:ea typeface="+mn-ea"/>
              <a:cs typeface="+mn-cs"/>
            </a:rPr>
            <a:t> </a:t>
          </a:r>
          <a:r>
            <a:rPr lang="en-SG" sz="2800" b="1" dirty="0" err="1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anose="020F0502020204030204"/>
              <a:ea typeface="+mn-ea"/>
              <a:cs typeface="+mn-cs"/>
            </a:rPr>
            <a:t>cụ</a:t>
          </a:r>
          <a:endParaRPr lang="en-SG" sz="2800" b="1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 panose="020F0502020204030204"/>
            <a:ea typeface="+mn-ea"/>
            <a:cs typeface="+mn-cs"/>
          </a:endParaRPr>
        </a:p>
      </dgm:t>
    </dgm:pt>
    <dgm:pt modelId="{B008474C-6F59-441B-A277-AD03043F603F}" type="parTrans" cxnId="{80C26678-33EE-4DA2-B146-43526B58D73A}">
      <dgm:prSet/>
      <dgm:spPr/>
      <dgm:t>
        <a:bodyPr/>
        <a:lstStyle/>
        <a:p>
          <a:endParaRPr lang="en-SG" sz="2000"/>
        </a:p>
      </dgm:t>
    </dgm:pt>
    <dgm:pt modelId="{35B4B284-D94A-4DA7-B22D-814396A25A4A}" type="sibTrans" cxnId="{80C26678-33EE-4DA2-B146-43526B58D73A}">
      <dgm:prSet/>
      <dgm:spPr/>
      <dgm:t>
        <a:bodyPr/>
        <a:lstStyle/>
        <a:p>
          <a:endParaRPr lang="en-SG" sz="2000"/>
        </a:p>
      </dgm:t>
    </dgm:pt>
    <dgm:pt modelId="{FCE605B9-566E-4991-8B4A-E639643D6A24}">
      <dgm:prSet phldrT="[Text]" custT="1"/>
      <dgm:spPr>
        <a:xfrm>
          <a:off x="6788332" y="2324223"/>
          <a:ext cx="2246658" cy="1026959"/>
        </a:xfrm>
        <a:prstGeom prst="roundRect">
          <a:avLst>
            <a:gd name="adj" fmla="val 10000"/>
          </a:avLst>
        </a:prstGeo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12700" cap="flat" cmpd="sng" algn="ctr">
          <a:solidFill>
            <a:srgbClr val="FFC000">
              <a:hueOff val="9800891"/>
              <a:satOff val="-40777"/>
              <a:lumOff val="9608"/>
              <a:alphaOff val="0"/>
            </a:srgbClr>
          </a:solidFill>
          <a:prstDash val="solid"/>
          <a:miter lim="800000"/>
        </a:ln>
        <a:effectLst/>
      </dgm:spPr>
      <dgm:t>
        <a:bodyPr/>
        <a:lstStyle/>
        <a:p>
          <a:pPr>
            <a:buNone/>
          </a:pPr>
          <a:r>
            <a:rPr lang="en-SG" sz="2800" b="1" dirty="0" err="1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anose="020F0502020204030204"/>
              <a:ea typeface="+mn-ea"/>
              <a:cs typeface="+mn-cs"/>
            </a:rPr>
            <a:t>Mẫu</a:t>
          </a:r>
          <a:r>
            <a:rPr lang="en-SG" sz="2800" b="1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anose="020F0502020204030204"/>
              <a:ea typeface="+mn-ea"/>
              <a:cs typeface="+mn-cs"/>
            </a:rPr>
            <a:t> </a:t>
          </a:r>
          <a:r>
            <a:rPr lang="en-SG" sz="2800" b="1" dirty="0" err="1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anose="020F0502020204030204"/>
              <a:ea typeface="+mn-ea"/>
              <a:cs typeface="+mn-cs"/>
            </a:rPr>
            <a:t>vật</a:t>
          </a:r>
          <a:endParaRPr lang="en-SG" sz="2800" b="1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 panose="020F0502020204030204"/>
            <a:ea typeface="+mn-ea"/>
            <a:cs typeface="+mn-cs"/>
          </a:endParaRPr>
        </a:p>
      </dgm:t>
    </dgm:pt>
    <dgm:pt modelId="{37B2B7B4-4F11-4468-8120-095325C31D04}" type="parTrans" cxnId="{DBBF7592-B565-46E5-AD3A-C1CB28088D72}">
      <dgm:prSet/>
      <dgm:spPr/>
      <dgm:t>
        <a:bodyPr/>
        <a:lstStyle/>
        <a:p>
          <a:endParaRPr lang="en-SG" sz="2000"/>
        </a:p>
      </dgm:t>
    </dgm:pt>
    <dgm:pt modelId="{51D3BABE-85C1-43DD-9210-BDD7FA109139}" type="sibTrans" cxnId="{DBBF7592-B565-46E5-AD3A-C1CB28088D72}">
      <dgm:prSet/>
      <dgm:spPr/>
      <dgm:t>
        <a:bodyPr/>
        <a:lstStyle/>
        <a:p>
          <a:endParaRPr lang="en-SG" sz="2000"/>
        </a:p>
      </dgm:t>
    </dgm:pt>
    <dgm:pt modelId="{FBF8008D-1099-4F21-AC33-B894A0C0B493}" type="pres">
      <dgm:prSet presAssocID="{8B74F572-62FF-4308-86B4-1A1A66F994B5}" presName="Name0" presStyleCnt="0">
        <dgm:presLayoutVars>
          <dgm:dir/>
          <dgm:resizeHandles val="exact"/>
        </dgm:presLayoutVars>
      </dgm:prSet>
      <dgm:spPr/>
    </dgm:pt>
    <dgm:pt modelId="{773FABFA-7230-4C6D-9B00-77C42D2EF316}" type="pres">
      <dgm:prSet presAssocID="{BC4A7CEC-ACD5-49A5-9133-5A2C0FE2B134}" presName="composite" presStyleCnt="0"/>
      <dgm:spPr/>
    </dgm:pt>
    <dgm:pt modelId="{A644F75E-0427-4499-ADC9-2395A5EDE04A}" type="pres">
      <dgm:prSet presAssocID="{BC4A7CEC-ACD5-49A5-9133-5A2C0FE2B134}" presName="bgChev" presStyleLbl="node1" presStyleIdx="0" presStyleCnt="2"/>
      <dgm:spPr>
        <a:xfrm>
          <a:off x="1058" y="2067483"/>
          <a:ext cx="2660516" cy="1026959"/>
        </a:xfrm>
        <a:prstGeom prst="chevron">
          <a:avLst>
            <a:gd name="adj" fmla="val 40000"/>
          </a:avLst>
        </a:prstGeom>
        <a:solidFill>
          <a:srgbClr val="FFC000">
            <a:hueOff val="0"/>
            <a:satOff val="0"/>
            <a:lumOff val="0"/>
            <a:alphaOff val="0"/>
          </a:srgb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gm:spPr>
    </dgm:pt>
    <dgm:pt modelId="{195B92AB-1CF9-4BEB-AC31-AE79D5A23F0F}" type="pres">
      <dgm:prSet presAssocID="{BC4A7CEC-ACD5-49A5-9133-5A2C0FE2B134}" presName="txNode" presStyleLbl="fgAcc1" presStyleIdx="0" presStyleCnt="2">
        <dgm:presLayoutVars>
          <dgm:bulletEnabled val="1"/>
        </dgm:presLayoutVars>
      </dgm:prSet>
      <dgm:spPr/>
    </dgm:pt>
    <dgm:pt modelId="{F4F939BE-3D38-48BB-87D7-FEDEC21C5CAB}" type="pres">
      <dgm:prSet presAssocID="{35B4B284-D94A-4DA7-B22D-814396A25A4A}" presName="compositeSpace" presStyleCnt="0"/>
      <dgm:spPr/>
    </dgm:pt>
    <dgm:pt modelId="{1DF8E50A-12A0-4541-ABDC-91D5ACFDBFFE}" type="pres">
      <dgm:prSet presAssocID="{FCE605B9-566E-4991-8B4A-E639643D6A24}" presName="composite" presStyleCnt="0"/>
      <dgm:spPr/>
    </dgm:pt>
    <dgm:pt modelId="{A35DF573-0EEC-4133-BB6D-F49979BC67EC}" type="pres">
      <dgm:prSet presAssocID="{FCE605B9-566E-4991-8B4A-E639643D6A24}" presName="bgChev" presStyleLbl="node1" presStyleIdx="1" presStyleCnt="2"/>
      <dgm:spPr>
        <a:xfrm>
          <a:off x="6078861" y="2067483"/>
          <a:ext cx="2660516" cy="1026959"/>
        </a:xfrm>
        <a:prstGeom prst="chevron">
          <a:avLst>
            <a:gd name="adj" fmla="val 40000"/>
          </a:avLst>
        </a:prstGeom>
        <a:solidFill>
          <a:srgbClr val="FFC000">
            <a:hueOff val="9800891"/>
            <a:satOff val="-40777"/>
            <a:lumOff val="9608"/>
            <a:alphaOff val="0"/>
          </a:srgb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gm:spPr>
    </dgm:pt>
    <dgm:pt modelId="{8E776FA9-444C-4CB4-B8C2-DBBB767DCE28}" type="pres">
      <dgm:prSet presAssocID="{FCE605B9-566E-4991-8B4A-E639643D6A24}" presName="txNode" presStyleLbl="fgAcc1" presStyleIdx="1" presStyleCnt="2">
        <dgm:presLayoutVars>
          <dgm:bulletEnabled val="1"/>
        </dgm:presLayoutVars>
      </dgm:prSet>
      <dgm:spPr/>
    </dgm:pt>
  </dgm:ptLst>
  <dgm:cxnLst>
    <dgm:cxn modelId="{2A9AC66C-E735-49E9-A94C-93F7FF418F83}" type="presOf" srcId="{FCE605B9-566E-4991-8B4A-E639643D6A24}" destId="{8E776FA9-444C-4CB4-B8C2-DBBB767DCE28}" srcOrd="0" destOrd="0" presId="urn:microsoft.com/office/officeart/2005/8/layout/chevronAccent+Icon"/>
    <dgm:cxn modelId="{DD93FB74-8E56-4FBD-AFD7-6666E02D7BB9}" type="presOf" srcId="{BC4A7CEC-ACD5-49A5-9133-5A2C0FE2B134}" destId="{195B92AB-1CF9-4BEB-AC31-AE79D5A23F0F}" srcOrd="0" destOrd="0" presId="urn:microsoft.com/office/officeart/2005/8/layout/chevronAccent+Icon"/>
    <dgm:cxn modelId="{80C26678-33EE-4DA2-B146-43526B58D73A}" srcId="{8B74F572-62FF-4308-86B4-1A1A66F994B5}" destId="{BC4A7CEC-ACD5-49A5-9133-5A2C0FE2B134}" srcOrd="0" destOrd="0" parTransId="{B008474C-6F59-441B-A277-AD03043F603F}" sibTransId="{35B4B284-D94A-4DA7-B22D-814396A25A4A}"/>
    <dgm:cxn modelId="{DBBF7592-B565-46E5-AD3A-C1CB28088D72}" srcId="{8B74F572-62FF-4308-86B4-1A1A66F994B5}" destId="{FCE605B9-566E-4991-8B4A-E639643D6A24}" srcOrd="1" destOrd="0" parTransId="{37B2B7B4-4F11-4468-8120-095325C31D04}" sibTransId="{51D3BABE-85C1-43DD-9210-BDD7FA109139}"/>
    <dgm:cxn modelId="{0B114BAC-213B-4FAC-9F6D-7836D7FBF034}" type="presOf" srcId="{8B74F572-62FF-4308-86B4-1A1A66F994B5}" destId="{FBF8008D-1099-4F21-AC33-B894A0C0B493}" srcOrd="0" destOrd="0" presId="urn:microsoft.com/office/officeart/2005/8/layout/chevronAccent+Icon"/>
    <dgm:cxn modelId="{806EEE42-D4DB-4D8A-BD00-252E53003197}" type="presParOf" srcId="{FBF8008D-1099-4F21-AC33-B894A0C0B493}" destId="{773FABFA-7230-4C6D-9B00-77C42D2EF316}" srcOrd="0" destOrd="0" presId="urn:microsoft.com/office/officeart/2005/8/layout/chevronAccent+Icon"/>
    <dgm:cxn modelId="{0341976C-2378-4311-8218-90350D959D7F}" type="presParOf" srcId="{773FABFA-7230-4C6D-9B00-77C42D2EF316}" destId="{A644F75E-0427-4499-ADC9-2395A5EDE04A}" srcOrd="0" destOrd="0" presId="urn:microsoft.com/office/officeart/2005/8/layout/chevronAccent+Icon"/>
    <dgm:cxn modelId="{1BC3464F-B5DC-46C2-9271-97EA15A7F50E}" type="presParOf" srcId="{773FABFA-7230-4C6D-9B00-77C42D2EF316}" destId="{195B92AB-1CF9-4BEB-AC31-AE79D5A23F0F}" srcOrd="1" destOrd="0" presId="urn:microsoft.com/office/officeart/2005/8/layout/chevronAccent+Icon"/>
    <dgm:cxn modelId="{1E9240FF-9B5A-4206-8266-B3E7FAE9E801}" type="presParOf" srcId="{FBF8008D-1099-4F21-AC33-B894A0C0B493}" destId="{F4F939BE-3D38-48BB-87D7-FEDEC21C5CAB}" srcOrd="1" destOrd="0" presId="urn:microsoft.com/office/officeart/2005/8/layout/chevronAccent+Icon"/>
    <dgm:cxn modelId="{41E9D3D3-E718-4954-9066-747E12052E7E}" type="presParOf" srcId="{FBF8008D-1099-4F21-AC33-B894A0C0B493}" destId="{1DF8E50A-12A0-4541-ABDC-91D5ACFDBFFE}" srcOrd="2" destOrd="0" presId="urn:microsoft.com/office/officeart/2005/8/layout/chevronAccent+Icon"/>
    <dgm:cxn modelId="{4F040AE2-5917-4587-B9ED-8AA04BEC77A5}" type="presParOf" srcId="{1DF8E50A-12A0-4541-ABDC-91D5ACFDBFFE}" destId="{A35DF573-0EEC-4133-BB6D-F49979BC67EC}" srcOrd="0" destOrd="0" presId="urn:microsoft.com/office/officeart/2005/8/layout/chevronAccent+Icon"/>
    <dgm:cxn modelId="{78EEF6D0-145B-4E19-A126-276570415F5C}" type="presParOf" srcId="{1DF8E50A-12A0-4541-ABDC-91D5ACFDBFFE}" destId="{8E776FA9-444C-4CB4-B8C2-DBBB767DCE28}" srcOrd="1" destOrd="0" presId="urn:microsoft.com/office/officeart/2005/8/layout/chevronAccent+Icon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644F75E-0427-4499-ADC9-2395A5EDE04A}">
      <dsp:nvSpPr>
        <dsp:cNvPr id="0" name=""/>
        <dsp:cNvSpPr/>
      </dsp:nvSpPr>
      <dsp:spPr>
        <a:xfrm>
          <a:off x="1058" y="2067483"/>
          <a:ext cx="2660516" cy="1026959"/>
        </a:xfrm>
        <a:prstGeom prst="chevron">
          <a:avLst>
            <a:gd name="adj" fmla="val 40000"/>
          </a:avLst>
        </a:prstGeom>
        <a:solidFill>
          <a:srgbClr val="FFC000">
            <a:hueOff val="0"/>
            <a:satOff val="0"/>
            <a:lumOff val="0"/>
            <a:alphaOff val="0"/>
          </a:srgb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95B92AB-1CF9-4BEB-AC31-AE79D5A23F0F}">
      <dsp:nvSpPr>
        <dsp:cNvPr id="0" name=""/>
        <dsp:cNvSpPr/>
      </dsp:nvSpPr>
      <dsp:spPr>
        <a:xfrm>
          <a:off x="710530" y="2324223"/>
          <a:ext cx="2246658" cy="1026959"/>
        </a:xfrm>
        <a:prstGeom prst="roundRect">
          <a:avLst>
            <a:gd name="adj" fmla="val 10000"/>
          </a:avLst>
        </a:prstGeo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12700" cap="flat" cmpd="sng" algn="ctr">
          <a:solidFill>
            <a:srgbClr val="FFC000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9136" tIns="199136" rIns="199136" bIns="199136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SG" sz="2800" b="1" kern="1200" dirty="0" err="1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anose="020F0502020204030204"/>
              <a:ea typeface="+mn-ea"/>
              <a:cs typeface="+mn-cs"/>
            </a:rPr>
            <a:t>Dụng</a:t>
          </a:r>
          <a:r>
            <a:rPr lang="en-SG" sz="2800" b="1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anose="020F0502020204030204"/>
              <a:ea typeface="+mn-ea"/>
              <a:cs typeface="+mn-cs"/>
            </a:rPr>
            <a:t> </a:t>
          </a:r>
          <a:r>
            <a:rPr lang="en-SG" sz="2800" b="1" kern="1200" dirty="0" err="1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anose="020F0502020204030204"/>
              <a:ea typeface="+mn-ea"/>
              <a:cs typeface="+mn-cs"/>
            </a:rPr>
            <a:t>cụ</a:t>
          </a:r>
          <a:endParaRPr lang="en-SG" sz="2800" b="1" kern="12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 panose="020F0502020204030204"/>
            <a:ea typeface="+mn-ea"/>
            <a:cs typeface="+mn-cs"/>
          </a:endParaRPr>
        </a:p>
      </dsp:txBody>
      <dsp:txXfrm>
        <a:off x="740609" y="2354302"/>
        <a:ext cx="2186500" cy="966801"/>
      </dsp:txXfrm>
    </dsp:sp>
    <dsp:sp modelId="{B7D1A6D6-9907-44B8-993F-930153A578C3}">
      <dsp:nvSpPr>
        <dsp:cNvPr id="0" name=""/>
        <dsp:cNvSpPr/>
      </dsp:nvSpPr>
      <dsp:spPr>
        <a:xfrm>
          <a:off x="3039960" y="2067483"/>
          <a:ext cx="2660516" cy="1026959"/>
        </a:xfrm>
        <a:prstGeom prst="chevron">
          <a:avLst>
            <a:gd name="adj" fmla="val 40000"/>
          </a:avLst>
        </a:prstGeom>
        <a:solidFill>
          <a:srgbClr val="FFC000">
            <a:hueOff val="4900445"/>
            <a:satOff val="-20388"/>
            <a:lumOff val="4804"/>
            <a:alphaOff val="0"/>
          </a:srgb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250E0EA-070C-4B38-AC2B-7906C01A8D43}">
      <dsp:nvSpPr>
        <dsp:cNvPr id="0" name=""/>
        <dsp:cNvSpPr/>
      </dsp:nvSpPr>
      <dsp:spPr>
        <a:xfrm>
          <a:off x="3749431" y="2324223"/>
          <a:ext cx="2246658" cy="1026959"/>
        </a:xfrm>
        <a:prstGeom prst="roundRect">
          <a:avLst>
            <a:gd name="adj" fmla="val 10000"/>
          </a:avLst>
        </a:prstGeo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12700" cap="flat" cmpd="sng" algn="ctr">
          <a:solidFill>
            <a:srgbClr val="FFC000">
              <a:hueOff val="4900445"/>
              <a:satOff val="-20388"/>
              <a:lumOff val="4804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9136" tIns="199136" rIns="199136" bIns="199136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SG" sz="2800" b="1" kern="1200" dirty="0" err="1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anose="020F0502020204030204"/>
              <a:ea typeface="+mn-ea"/>
              <a:cs typeface="+mn-cs"/>
            </a:rPr>
            <a:t>Mẫu</a:t>
          </a:r>
          <a:r>
            <a:rPr lang="en-SG" sz="2800" b="1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anose="020F0502020204030204"/>
              <a:ea typeface="+mn-ea"/>
              <a:cs typeface="+mn-cs"/>
            </a:rPr>
            <a:t> </a:t>
          </a:r>
          <a:r>
            <a:rPr lang="en-SG" sz="2800" b="1" kern="1200" dirty="0" err="1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anose="020F0502020204030204"/>
              <a:ea typeface="+mn-ea"/>
              <a:cs typeface="+mn-cs"/>
            </a:rPr>
            <a:t>vật</a:t>
          </a:r>
          <a:endParaRPr lang="en-SG" sz="2800" b="1" kern="12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 panose="020F0502020204030204"/>
            <a:ea typeface="+mn-ea"/>
            <a:cs typeface="+mn-cs"/>
          </a:endParaRPr>
        </a:p>
      </dsp:txBody>
      <dsp:txXfrm>
        <a:off x="3779510" y="2354302"/>
        <a:ext cx="2186500" cy="966801"/>
      </dsp:txXfrm>
    </dsp:sp>
    <dsp:sp modelId="{A35DF573-0EEC-4133-BB6D-F49979BC67EC}">
      <dsp:nvSpPr>
        <dsp:cNvPr id="0" name=""/>
        <dsp:cNvSpPr/>
      </dsp:nvSpPr>
      <dsp:spPr>
        <a:xfrm>
          <a:off x="6078861" y="2067483"/>
          <a:ext cx="2660516" cy="1026959"/>
        </a:xfrm>
        <a:prstGeom prst="chevron">
          <a:avLst>
            <a:gd name="adj" fmla="val 40000"/>
          </a:avLst>
        </a:prstGeom>
        <a:solidFill>
          <a:srgbClr val="FFC000">
            <a:hueOff val="9800891"/>
            <a:satOff val="-40777"/>
            <a:lumOff val="9608"/>
            <a:alphaOff val="0"/>
          </a:srgb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E776FA9-444C-4CB4-B8C2-DBBB767DCE28}">
      <dsp:nvSpPr>
        <dsp:cNvPr id="0" name=""/>
        <dsp:cNvSpPr/>
      </dsp:nvSpPr>
      <dsp:spPr>
        <a:xfrm>
          <a:off x="6788332" y="2324223"/>
          <a:ext cx="2246658" cy="1026959"/>
        </a:xfrm>
        <a:prstGeom prst="roundRect">
          <a:avLst>
            <a:gd name="adj" fmla="val 10000"/>
          </a:avLst>
        </a:prstGeo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12700" cap="flat" cmpd="sng" algn="ctr">
          <a:solidFill>
            <a:srgbClr val="FFC000">
              <a:hueOff val="9800891"/>
              <a:satOff val="-40777"/>
              <a:lumOff val="9608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9136" tIns="199136" rIns="199136" bIns="199136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SG" sz="2800" b="1" kern="1200" dirty="0" err="1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anose="020F0502020204030204"/>
              <a:ea typeface="+mn-ea"/>
              <a:cs typeface="+mn-cs"/>
            </a:rPr>
            <a:t>Hóa</a:t>
          </a:r>
          <a:r>
            <a:rPr lang="en-SG" sz="2800" b="1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anose="020F0502020204030204"/>
              <a:ea typeface="+mn-ea"/>
              <a:cs typeface="+mn-cs"/>
            </a:rPr>
            <a:t> </a:t>
          </a:r>
          <a:r>
            <a:rPr lang="en-SG" sz="2800" b="1" kern="1200" dirty="0" err="1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anose="020F0502020204030204"/>
              <a:ea typeface="+mn-ea"/>
              <a:cs typeface="+mn-cs"/>
            </a:rPr>
            <a:t>chất</a:t>
          </a:r>
          <a:endParaRPr lang="en-SG" sz="2800" b="1" kern="12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 panose="020F0502020204030204"/>
            <a:ea typeface="+mn-ea"/>
            <a:cs typeface="+mn-cs"/>
          </a:endParaRPr>
        </a:p>
      </dsp:txBody>
      <dsp:txXfrm>
        <a:off x="6818411" y="2354302"/>
        <a:ext cx="2186500" cy="966801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644F75E-0427-4499-ADC9-2395A5EDE04A}">
      <dsp:nvSpPr>
        <dsp:cNvPr id="0" name=""/>
        <dsp:cNvSpPr/>
      </dsp:nvSpPr>
      <dsp:spPr>
        <a:xfrm>
          <a:off x="1401" y="159500"/>
          <a:ext cx="3520931" cy="1359079"/>
        </a:xfrm>
        <a:prstGeom prst="chevron">
          <a:avLst>
            <a:gd name="adj" fmla="val 40000"/>
          </a:avLst>
        </a:prstGeom>
        <a:solidFill>
          <a:srgbClr val="FFC000">
            <a:hueOff val="0"/>
            <a:satOff val="0"/>
            <a:lumOff val="0"/>
            <a:alphaOff val="0"/>
          </a:srgb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95B92AB-1CF9-4BEB-AC31-AE79D5A23F0F}">
      <dsp:nvSpPr>
        <dsp:cNvPr id="0" name=""/>
        <dsp:cNvSpPr/>
      </dsp:nvSpPr>
      <dsp:spPr>
        <a:xfrm>
          <a:off x="940316" y="499270"/>
          <a:ext cx="2973230" cy="1359079"/>
        </a:xfrm>
        <a:prstGeom prst="roundRect">
          <a:avLst>
            <a:gd name="adj" fmla="val 10000"/>
          </a:avLst>
        </a:prstGeo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12700" cap="flat" cmpd="sng" algn="ctr">
          <a:solidFill>
            <a:srgbClr val="FFC000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9136" tIns="199136" rIns="199136" bIns="199136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SG" sz="2800" b="1" kern="1200" dirty="0" err="1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anose="020F0502020204030204"/>
              <a:ea typeface="+mn-ea"/>
              <a:cs typeface="+mn-cs"/>
            </a:rPr>
            <a:t>Dụng</a:t>
          </a:r>
          <a:r>
            <a:rPr lang="en-SG" sz="2800" b="1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anose="020F0502020204030204"/>
              <a:ea typeface="+mn-ea"/>
              <a:cs typeface="+mn-cs"/>
            </a:rPr>
            <a:t> </a:t>
          </a:r>
          <a:r>
            <a:rPr lang="en-SG" sz="2800" b="1" kern="1200" dirty="0" err="1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anose="020F0502020204030204"/>
              <a:ea typeface="+mn-ea"/>
              <a:cs typeface="+mn-cs"/>
            </a:rPr>
            <a:t>cụ</a:t>
          </a:r>
          <a:endParaRPr lang="en-SG" sz="2800" b="1" kern="12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 panose="020F0502020204030204"/>
            <a:ea typeface="+mn-ea"/>
            <a:cs typeface="+mn-cs"/>
          </a:endParaRPr>
        </a:p>
      </dsp:txBody>
      <dsp:txXfrm>
        <a:off x="980122" y="539076"/>
        <a:ext cx="2893618" cy="1279467"/>
      </dsp:txXfrm>
    </dsp:sp>
    <dsp:sp modelId="{B7D1A6D6-9907-44B8-993F-930153A578C3}">
      <dsp:nvSpPr>
        <dsp:cNvPr id="0" name=""/>
        <dsp:cNvSpPr/>
      </dsp:nvSpPr>
      <dsp:spPr>
        <a:xfrm>
          <a:off x="4023087" y="159500"/>
          <a:ext cx="3520931" cy="1359079"/>
        </a:xfrm>
        <a:prstGeom prst="chevron">
          <a:avLst>
            <a:gd name="adj" fmla="val 40000"/>
          </a:avLst>
        </a:prstGeom>
        <a:solidFill>
          <a:srgbClr val="FFC000">
            <a:hueOff val="4900445"/>
            <a:satOff val="-20388"/>
            <a:lumOff val="4804"/>
            <a:alphaOff val="0"/>
          </a:srgb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250E0EA-070C-4B38-AC2B-7906C01A8D43}">
      <dsp:nvSpPr>
        <dsp:cNvPr id="0" name=""/>
        <dsp:cNvSpPr/>
      </dsp:nvSpPr>
      <dsp:spPr>
        <a:xfrm>
          <a:off x="4962002" y="499270"/>
          <a:ext cx="2973230" cy="1359079"/>
        </a:xfrm>
        <a:prstGeom prst="roundRect">
          <a:avLst>
            <a:gd name="adj" fmla="val 10000"/>
          </a:avLst>
        </a:prstGeo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12700" cap="flat" cmpd="sng" algn="ctr">
          <a:solidFill>
            <a:srgbClr val="FFC000">
              <a:hueOff val="4900445"/>
              <a:satOff val="-20388"/>
              <a:lumOff val="4804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9136" tIns="199136" rIns="199136" bIns="199136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SG" sz="2800" b="1" kern="1200" dirty="0" err="1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anose="020F0502020204030204"/>
              <a:ea typeface="+mn-ea"/>
              <a:cs typeface="+mn-cs"/>
            </a:rPr>
            <a:t>Mẫu</a:t>
          </a:r>
          <a:r>
            <a:rPr lang="en-SG" sz="2800" b="1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anose="020F0502020204030204"/>
              <a:ea typeface="+mn-ea"/>
              <a:cs typeface="+mn-cs"/>
            </a:rPr>
            <a:t> </a:t>
          </a:r>
          <a:r>
            <a:rPr lang="en-SG" sz="2800" b="1" kern="1200" dirty="0" err="1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anose="020F0502020204030204"/>
              <a:ea typeface="+mn-ea"/>
              <a:cs typeface="+mn-cs"/>
            </a:rPr>
            <a:t>vật</a:t>
          </a:r>
          <a:endParaRPr lang="en-SG" sz="2800" b="1" kern="12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 panose="020F0502020204030204"/>
            <a:ea typeface="+mn-ea"/>
            <a:cs typeface="+mn-cs"/>
          </a:endParaRPr>
        </a:p>
      </dsp:txBody>
      <dsp:txXfrm>
        <a:off x="5001808" y="539076"/>
        <a:ext cx="2893618" cy="1279467"/>
      </dsp:txXfrm>
    </dsp:sp>
    <dsp:sp modelId="{A35DF573-0EEC-4133-BB6D-F49979BC67EC}">
      <dsp:nvSpPr>
        <dsp:cNvPr id="0" name=""/>
        <dsp:cNvSpPr/>
      </dsp:nvSpPr>
      <dsp:spPr>
        <a:xfrm>
          <a:off x="8044772" y="159500"/>
          <a:ext cx="3520931" cy="1359079"/>
        </a:xfrm>
        <a:prstGeom prst="chevron">
          <a:avLst>
            <a:gd name="adj" fmla="val 40000"/>
          </a:avLst>
        </a:prstGeom>
        <a:solidFill>
          <a:srgbClr val="FFC000">
            <a:hueOff val="9800891"/>
            <a:satOff val="-40777"/>
            <a:lumOff val="9608"/>
            <a:alphaOff val="0"/>
          </a:srgb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E776FA9-444C-4CB4-B8C2-DBBB767DCE28}">
      <dsp:nvSpPr>
        <dsp:cNvPr id="0" name=""/>
        <dsp:cNvSpPr/>
      </dsp:nvSpPr>
      <dsp:spPr>
        <a:xfrm>
          <a:off x="8983687" y="499270"/>
          <a:ext cx="2973230" cy="1359079"/>
        </a:xfrm>
        <a:prstGeom prst="roundRect">
          <a:avLst>
            <a:gd name="adj" fmla="val 10000"/>
          </a:avLst>
        </a:prstGeo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12700" cap="flat" cmpd="sng" algn="ctr">
          <a:solidFill>
            <a:srgbClr val="FFC000">
              <a:hueOff val="9800891"/>
              <a:satOff val="-40777"/>
              <a:lumOff val="9608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9136" tIns="199136" rIns="199136" bIns="199136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SG" sz="2800" b="1" kern="1200" dirty="0" err="1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anose="020F0502020204030204"/>
              <a:ea typeface="+mn-ea"/>
              <a:cs typeface="+mn-cs"/>
            </a:rPr>
            <a:t>Hóa</a:t>
          </a:r>
          <a:r>
            <a:rPr lang="en-SG" sz="2800" b="1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anose="020F0502020204030204"/>
              <a:ea typeface="+mn-ea"/>
              <a:cs typeface="+mn-cs"/>
            </a:rPr>
            <a:t> </a:t>
          </a:r>
          <a:r>
            <a:rPr lang="en-SG" sz="2800" b="1" kern="1200" dirty="0" err="1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anose="020F0502020204030204"/>
              <a:ea typeface="+mn-ea"/>
              <a:cs typeface="+mn-cs"/>
            </a:rPr>
            <a:t>chất</a:t>
          </a:r>
          <a:endParaRPr lang="en-SG" sz="2800" b="1" kern="12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 panose="020F0502020204030204"/>
            <a:ea typeface="+mn-ea"/>
            <a:cs typeface="+mn-cs"/>
          </a:endParaRPr>
        </a:p>
      </dsp:txBody>
      <dsp:txXfrm>
        <a:off x="9023493" y="539076"/>
        <a:ext cx="2893618" cy="1279467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644F75E-0427-4499-ADC9-2395A5EDE04A}">
      <dsp:nvSpPr>
        <dsp:cNvPr id="0" name=""/>
        <dsp:cNvSpPr/>
      </dsp:nvSpPr>
      <dsp:spPr>
        <a:xfrm>
          <a:off x="3856" y="1742727"/>
          <a:ext cx="4006658" cy="1546570"/>
        </a:xfrm>
        <a:prstGeom prst="chevron">
          <a:avLst>
            <a:gd name="adj" fmla="val 40000"/>
          </a:avLst>
        </a:prstGeom>
        <a:solidFill>
          <a:srgbClr val="FFC000">
            <a:hueOff val="0"/>
            <a:satOff val="0"/>
            <a:lumOff val="0"/>
            <a:alphaOff val="0"/>
          </a:srgb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95B92AB-1CF9-4BEB-AC31-AE79D5A23F0F}">
      <dsp:nvSpPr>
        <dsp:cNvPr id="0" name=""/>
        <dsp:cNvSpPr/>
      </dsp:nvSpPr>
      <dsp:spPr>
        <a:xfrm>
          <a:off x="1072298" y="2129369"/>
          <a:ext cx="3383400" cy="1546570"/>
        </a:xfrm>
        <a:prstGeom prst="roundRect">
          <a:avLst>
            <a:gd name="adj" fmla="val 10000"/>
          </a:avLst>
        </a:prstGeo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12700" cap="flat" cmpd="sng" algn="ctr">
          <a:solidFill>
            <a:srgbClr val="FFC000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9136" tIns="199136" rIns="199136" bIns="199136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SG" sz="2800" b="1" kern="1200" dirty="0" err="1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anose="020F0502020204030204"/>
              <a:ea typeface="+mn-ea"/>
              <a:cs typeface="+mn-cs"/>
            </a:rPr>
            <a:t>Dụng</a:t>
          </a:r>
          <a:r>
            <a:rPr lang="en-SG" sz="2800" b="1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anose="020F0502020204030204"/>
              <a:ea typeface="+mn-ea"/>
              <a:cs typeface="+mn-cs"/>
            </a:rPr>
            <a:t> </a:t>
          </a:r>
          <a:r>
            <a:rPr lang="en-SG" sz="2800" b="1" kern="1200" dirty="0" err="1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anose="020F0502020204030204"/>
              <a:ea typeface="+mn-ea"/>
              <a:cs typeface="+mn-cs"/>
            </a:rPr>
            <a:t>cụ</a:t>
          </a:r>
          <a:endParaRPr lang="en-SG" sz="2800" b="1" kern="12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 panose="020F0502020204030204"/>
            <a:ea typeface="+mn-ea"/>
            <a:cs typeface="+mn-cs"/>
          </a:endParaRPr>
        </a:p>
      </dsp:txBody>
      <dsp:txXfrm>
        <a:off x="1117595" y="2174666"/>
        <a:ext cx="3292806" cy="1455976"/>
      </dsp:txXfrm>
    </dsp:sp>
    <dsp:sp modelId="{A35DF573-0EEC-4133-BB6D-F49979BC67EC}">
      <dsp:nvSpPr>
        <dsp:cNvPr id="0" name=""/>
        <dsp:cNvSpPr/>
      </dsp:nvSpPr>
      <dsp:spPr>
        <a:xfrm>
          <a:off x="4580350" y="1742727"/>
          <a:ext cx="4006658" cy="1546570"/>
        </a:xfrm>
        <a:prstGeom prst="chevron">
          <a:avLst>
            <a:gd name="adj" fmla="val 40000"/>
          </a:avLst>
        </a:prstGeom>
        <a:solidFill>
          <a:srgbClr val="FFC000">
            <a:hueOff val="9800891"/>
            <a:satOff val="-40777"/>
            <a:lumOff val="9608"/>
            <a:alphaOff val="0"/>
          </a:srgb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E776FA9-444C-4CB4-B8C2-DBBB767DCE28}">
      <dsp:nvSpPr>
        <dsp:cNvPr id="0" name=""/>
        <dsp:cNvSpPr/>
      </dsp:nvSpPr>
      <dsp:spPr>
        <a:xfrm>
          <a:off x="5648793" y="2129369"/>
          <a:ext cx="3383400" cy="1546570"/>
        </a:xfrm>
        <a:prstGeom prst="roundRect">
          <a:avLst>
            <a:gd name="adj" fmla="val 10000"/>
          </a:avLst>
        </a:prstGeo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12700" cap="flat" cmpd="sng" algn="ctr">
          <a:solidFill>
            <a:srgbClr val="FFC000">
              <a:hueOff val="9800891"/>
              <a:satOff val="-40777"/>
              <a:lumOff val="9608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9136" tIns="199136" rIns="199136" bIns="199136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SG" sz="2800" b="1" kern="1200" dirty="0" err="1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anose="020F0502020204030204"/>
              <a:ea typeface="+mn-ea"/>
              <a:cs typeface="+mn-cs"/>
            </a:rPr>
            <a:t>Mẫu</a:t>
          </a:r>
          <a:r>
            <a:rPr lang="en-SG" sz="2800" b="1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anose="020F0502020204030204"/>
              <a:ea typeface="+mn-ea"/>
              <a:cs typeface="+mn-cs"/>
            </a:rPr>
            <a:t> </a:t>
          </a:r>
          <a:r>
            <a:rPr lang="en-SG" sz="2800" b="1" kern="1200" dirty="0" err="1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anose="020F0502020204030204"/>
              <a:ea typeface="+mn-ea"/>
              <a:cs typeface="+mn-cs"/>
            </a:rPr>
            <a:t>vật</a:t>
          </a:r>
          <a:endParaRPr lang="en-SG" sz="2800" b="1" kern="12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 panose="020F0502020204030204"/>
            <a:ea typeface="+mn-ea"/>
            <a:cs typeface="+mn-cs"/>
          </a:endParaRPr>
        </a:p>
      </dsp:txBody>
      <dsp:txXfrm>
        <a:off x="5694090" y="2174666"/>
        <a:ext cx="3292806" cy="1455976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644F75E-0427-4499-ADC9-2395A5EDE04A}">
      <dsp:nvSpPr>
        <dsp:cNvPr id="0" name=""/>
        <dsp:cNvSpPr/>
      </dsp:nvSpPr>
      <dsp:spPr>
        <a:xfrm>
          <a:off x="5103" y="0"/>
          <a:ext cx="5302417" cy="1614280"/>
        </a:xfrm>
        <a:prstGeom prst="chevron">
          <a:avLst>
            <a:gd name="adj" fmla="val 40000"/>
          </a:avLst>
        </a:prstGeom>
        <a:solidFill>
          <a:srgbClr val="FFC000">
            <a:hueOff val="0"/>
            <a:satOff val="0"/>
            <a:lumOff val="0"/>
            <a:alphaOff val="0"/>
          </a:srgb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95B92AB-1CF9-4BEB-AC31-AE79D5A23F0F}">
      <dsp:nvSpPr>
        <dsp:cNvPr id="0" name=""/>
        <dsp:cNvSpPr/>
      </dsp:nvSpPr>
      <dsp:spPr>
        <a:xfrm>
          <a:off x="1419081" y="403570"/>
          <a:ext cx="4477596" cy="1614280"/>
        </a:xfrm>
        <a:prstGeom prst="roundRect">
          <a:avLst>
            <a:gd name="adj" fmla="val 10000"/>
          </a:avLst>
        </a:prstGeo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12700" cap="flat" cmpd="sng" algn="ctr">
          <a:solidFill>
            <a:srgbClr val="FFC000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9136" tIns="199136" rIns="199136" bIns="199136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SG" sz="2800" b="1" kern="1200" dirty="0" err="1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anose="020F0502020204030204"/>
              <a:ea typeface="+mn-ea"/>
              <a:cs typeface="+mn-cs"/>
            </a:rPr>
            <a:t>Dụng</a:t>
          </a:r>
          <a:r>
            <a:rPr lang="en-SG" sz="2800" b="1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anose="020F0502020204030204"/>
              <a:ea typeface="+mn-ea"/>
              <a:cs typeface="+mn-cs"/>
            </a:rPr>
            <a:t> </a:t>
          </a:r>
          <a:r>
            <a:rPr lang="en-SG" sz="2800" b="1" kern="1200" dirty="0" err="1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anose="020F0502020204030204"/>
              <a:ea typeface="+mn-ea"/>
              <a:cs typeface="+mn-cs"/>
            </a:rPr>
            <a:t>cụ</a:t>
          </a:r>
          <a:endParaRPr lang="en-SG" sz="2800" b="1" kern="12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 panose="020F0502020204030204"/>
            <a:ea typeface="+mn-ea"/>
            <a:cs typeface="+mn-cs"/>
          </a:endParaRPr>
        </a:p>
      </dsp:txBody>
      <dsp:txXfrm>
        <a:off x="1466362" y="450851"/>
        <a:ext cx="4383034" cy="1519718"/>
      </dsp:txXfrm>
    </dsp:sp>
    <dsp:sp modelId="{A35DF573-0EEC-4133-BB6D-F49979BC67EC}">
      <dsp:nvSpPr>
        <dsp:cNvPr id="0" name=""/>
        <dsp:cNvSpPr/>
      </dsp:nvSpPr>
      <dsp:spPr>
        <a:xfrm>
          <a:off x="6061642" y="0"/>
          <a:ext cx="5302417" cy="1614280"/>
        </a:xfrm>
        <a:prstGeom prst="chevron">
          <a:avLst>
            <a:gd name="adj" fmla="val 40000"/>
          </a:avLst>
        </a:prstGeom>
        <a:solidFill>
          <a:srgbClr val="FFC000">
            <a:hueOff val="9800891"/>
            <a:satOff val="-40777"/>
            <a:lumOff val="9608"/>
            <a:alphaOff val="0"/>
          </a:srgb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E776FA9-444C-4CB4-B8C2-DBBB767DCE28}">
      <dsp:nvSpPr>
        <dsp:cNvPr id="0" name=""/>
        <dsp:cNvSpPr/>
      </dsp:nvSpPr>
      <dsp:spPr>
        <a:xfrm>
          <a:off x="7475619" y="403570"/>
          <a:ext cx="4477596" cy="1614280"/>
        </a:xfrm>
        <a:prstGeom prst="roundRect">
          <a:avLst>
            <a:gd name="adj" fmla="val 10000"/>
          </a:avLst>
        </a:prstGeo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12700" cap="flat" cmpd="sng" algn="ctr">
          <a:solidFill>
            <a:srgbClr val="FFC000">
              <a:hueOff val="9800891"/>
              <a:satOff val="-40777"/>
              <a:lumOff val="9608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9136" tIns="199136" rIns="199136" bIns="199136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SG" sz="2800" b="1" kern="1200" dirty="0" err="1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anose="020F0502020204030204"/>
              <a:ea typeface="+mn-ea"/>
              <a:cs typeface="+mn-cs"/>
            </a:rPr>
            <a:t>Mẫu</a:t>
          </a:r>
          <a:r>
            <a:rPr lang="en-SG" sz="2800" b="1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anose="020F0502020204030204"/>
              <a:ea typeface="+mn-ea"/>
              <a:cs typeface="+mn-cs"/>
            </a:rPr>
            <a:t> </a:t>
          </a:r>
          <a:r>
            <a:rPr lang="en-SG" sz="2800" b="1" kern="1200" dirty="0" err="1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anose="020F0502020204030204"/>
              <a:ea typeface="+mn-ea"/>
              <a:cs typeface="+mn-cs"/>
            </a:rPr>
            <a:t>vật</a:t>
          </a:r>
          <a:endParaRPr lang="en-SG" sz="2800" b="1" kern="12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 panose="020F0502020204030204"/>
            <a:ea typeface="+mn-ea"/>
            <a:cs typeface="+mn-cs"/>
          </a:endParaRPr>
        </a:p>
      </dsp:txBody>
      <dsp:txXfrm>
        <a:off x="7522900" y="450851"/>
        <a:ext cx="4383034" cy="151971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Accent+Icon">
  <dgm:title val="Chevron Accent Process"/>
  <dgm:desc val="Use to show sequential steps in a task, process, or workflow, or to emphasize movement or direction. Works best with minimal Level 1 and Level 2 text."/>
  <dgm:catLst>
    <dgm:cat type="process" pri="9500"/>
    <dgm:cat type="officeonline" pri="2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osite" refType="w"/>
      <dgm:constr type="primFontSz" for="des" forName="txNode" op="equ" val="65"/>
      <dgm:constr type="w" for="ch" forName="compositeSpace" refType="w" refFor="ch" refForName="composite" fact="0.028"/>
    </dgm:constrLst>
    <dgm:ruleLst/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l" for="ch" forName="bgChev"/>
              <dgm:constr type="w" for="ch" forName="bgChev" refType="w" fact="0.9"/>
              <dgm:constr type="t" for="ch" forName="bgChev"/>
              <dgm:constr type="h" for="ch" forName="bgChev" refType="w" refFor="ch" refForName="bgChev" fact="0.386"/>
              <dgm:constr type="l" for="ch" forName="txNode" refType="w" fact="0.24"/>
              <dgm:constr type="w" for="ch" forName="txNode" refType="w" fact="0.76"/>
              <dgm:constr type="t" for="ch" forName="txNode" refType="h" refFor="ch" refForName="bgChev" fact="0.25"/>
              <dgm:constr type="h" for="ch" forName="txNode" refType="h" refFor="ch" refForName="bgChev"/>
            </dgm:constrLst>
          </dgm:if>
          <dgm:else name="Name7">
            <dgm:constrLst>
              <dgm:constr type="l" for="ch" forName="bgChev" refType="w" fact="0.1"/>
              <dgm:constr type="w" for="ch" forName="bgChev" refType="w" fact="0.9"/>
              <dgm:constr type="t" for="ch" forName="bgChev"/>
              <dgm:constr type="h" for="ch" forName="bgChev" refType="w" refFor="ch" refForName="bgChev" fact="0.386"/>
              <dgm:constr type="l" for="ch" forName="txNode"/>
              <dgm:constr type="w" for="ch" forName="txNode" refType="w" fact="0.76"/>
              <dgm:constr type="t" for="ch" forName="txNode" refType="h" refFor="ch" refForName="bgChev" fact="0.25"/>
              <dgm:constr type="h" for="ch" forName="txNode" refType="h" refFor="ch" refForName="bgChev"/>
            </dgm:constrLst>
          </dgm:else>
        </dgm:choose>
        <dgm:ruleLst/>
        <dgm:layoutNode name="bgChev" styleLbl="node1">
          <dgm:alg type="sp"/>
          <dgm:choose name="Name8">
            <dgm:if name="Name9" func="var" arg="dir" op="equ" val="norm">
              <dgm:shape xmlns:r="http://schemas.openxmlformats.org/officeDocument/2006/relationships" type="chevron" r:blip="">
                <dgm:adjLst>
                  <dgm:adj idx="1" val="0.4"/>
                </dgm:adjLst>
              </dgm:shape>
            </dgm:if>
            <dgm:else name="Name10">
              <dgm:shape xmlns:r="http://schemas.openxmlformats.org/officeDocument/2006/relationships" rot="180" type="chevron" r:blip="">
                <dgm:adjLst>
                  <dgm:adj idx="1" val="0.4"/>
                </dgm:adjLst>
              </dgm:shape>
            </dgm:else>
          </dgm:choose>
          <dgm:presOf/>
          <dgm:constrLst/>
        </dgm:layoutNode>
        <dgm:layoutNode name="txNode" styleLbl="fgAcc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ruleLst>
            <dgm:rule type="primFontSz" val="5" fact="NaN" max="NaN"/>
          </dgm:ruleLst>
        </dgm:layoutNode>
      </dgm:layoutNode>
      <dgm:forEach name="Name11" axis="followSib" ptType="sibTrans" cnt="1">
        <dgm:layoutNode name="compositeSpace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hevronAccent+Icon">
  <dgm:title val="Chevron Accent Process"/>
  <dgm:desc val="Use to show sequential steps in a task, process, or workflow, or to emphasize movement or direction. Works best with minimal Level 1 and Level 2 text."/>
  <dgm:catLst>
    <dgm:cat type="process" pri="9500"/>
    <dgm:cat type="officeonline" pri="2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osite" refType="w"/>
      <dgm:constr type="primFontSz" for="des" forName="txNode" op="equ" val="65"/>
      <dgm:constr type="w" for="ch" forName="compositeSpace" refType="w" refFor="ch" refForName="composite" fact="0.028"/>
    </dgm:constrLst>
    <dgm:ruleLst/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l" for="ch" forName="bgChev"/>
              <dgm:constr type="w" for="ch" forName="bgChev" refType="w" fact="0.9"/>
              <dgm:constr type="t" for="ch" forName="bgChev"/>
              <dgm:constr type="h" for="ch" forName="bgChev" refType="w" refFor="ch" refForName="bgChev" fact="0.386"/>
              <dgm:constr type="l" for="ch" forName="txNode" refType="w" fact="0.24"/>
              <dgm:constr type="w" for="ch" forName="txNode" refType="w" fact="0.76"/>
              <dgm:constr type="t" for="ch" forName="txNode" refType="h" refFor="ch" refForName="bgChev" fact="0.25"/>
              <dgm:constr type="h" for="ch" forName="txNode" refType="h" refFor="ch" refForName="bgChev"/>
            </dgm:constrLst>
          </dgm:if>
          <dgm:else name="Name7">
            <dgm:constrLst>
              <dgm:constr type="l" for="ch" forName="bgChev" refType="w" fact="0.1"/>
              <dgm:constr type="w" for="ch" forName="bgChev" refType="w" fact="0.9"/>
              <dgm:constr type="t" for="ch" forName="bgChev"/>
              <dgm:constr type="h" for="ch" forName="bgChev" refType="w" refFor="ch" refForName="bgChev" fact="0.386"/>
              <dgm:constr type="l" for="ch" forName="txNode"/>
              <dgm:constr type="w" for="ch" forName="txNode" refType="w" fact="0.76"/>
              <dgm:constr type="t" for="ch" forName="txNode" refType="h" refFor="ch" refForName="bgChev" fact="0.25"/>
              <dgm:constr type="h" for="ch" forName="txNode" refType="h" refFor="ch" refForName="bgChev"/>
            </dgm:constrLst>
          </dgm:else>
        </dgm:choose>
        <dgm:ruleLst/>
        <dgm:layoutNode name="bgChev" styleLbl="node1">
          <dgm:alg type="sp"/>
          <dgm:choose name="Name8">
            <dgm:if name="Name9" func="var" arg="dir" op="equ" val="norm">
              <dgm:shape xmlns:r="http://schemas.openxmlformats.org/officeDocument/2006/relationships" type="chevron" r:blip="">
                <dgm:adjLst>
                  <dgm:adj idx="1" val="0.4"/>
                </dgm:adjLst>
              </dgm:shape>
            </dgm:if>
            <dgm:else name="Name10">
              <dgm:shape xmlns:r="http://schemas.openxmlformats.org/officeDocument/2006/relationships" rot="180" type="chevron" r:blip="">
                <dgm:adjLst>
                  <dgm:adj idx="1" val="0.4"/>
                </dgm:adjLst>
              </dgm:shape>
            </dgm:else>
          </dgm:choose>
          <dgm:presOf/>
          <dgm:constrLst/>
        </dgm:layoutNode>
        <dgm:layoutNode name="txNode" styleLbl="fgAcc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ruleLst>
            <dgm:rule type="primFontSz" val="5" fact="NaN" max="NaN"/>
          </dgm:ruleLst>
        </dgm:layoutNode>
      </dgm:layoutNode>
      <dgm:forEach name="Name11" axis="followSib" ptType="sibTrans" cnt="1">
        <dgm:layoutNode name="compositeSpace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hevronAccent+Icon">
  <dgm:title val="Chevron Accent Process"/>
  <dgm:desc val="Use to show sequential steps in a task, process, or workflow, or to emphasize movement or direction. Works best with minimal Level 1 and Level 2 text."/>
  <dgm:catLst>
    <dgm:cat type="process" pri="9500"/>
    <dgm:cat type="officeonline" pri="2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osite" refType="w"/>
      <dgm:constr type="primFontSz" for="des" forName="txNode" op="equ" val="65"/>
      <dgm:constr type="w" for="ch" forName="compositeSpace" refType="w" refFor="ch" refForName="composite" fact="0.028"/>
    </dgm:constrLst>
    <dgm:ruleLst/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l" for="ch" forName="bgChev"/>
              <dgm:constr type="w" for="ch" forName="bgChev" refType="w" fact="0.9"/>
              <dgm:constr type="t" for="ch" forName="bgChev"/>
              <dgm:constr type="h" for="ch" forName="bgChev" refType="w" refFor="ch" refForName="bgChev" fact="0.386"/>
              <dgm:constr type="l" for="ch" forName="txNode" refType="w" fact="0.24"/>
              <dgm:constr type="w" for="ch" forName="txNode" refType="w" fact="0.76"/>
              <dgm:constr type="t" for="ch" forName="txNode" refType="h" refFor="ch" refForName="bgChev" fact="0.25"/>
              <dgm:constr type="h" for="ch" forName="txNode" refType="h" refFor="ch" refForName="bgChev"/>
            </dgm:constrLst>
          </dgm:if>
          <dgm:else name="Name7">
            <dgm:constrLst>
              <dgm:constr type="l" for="ch" forName="bgChev" refType="w" fact="0.1"/>
              <dgm:constr type="w" for="ch" forName="bgChev" refType="w" fact="0.9"/>
              <dgm:constr type="t" for="ch" forName="bgChev"/>
              <dgm:constr type="h" for="ch" forName="bgChev" refType="w" refFor="ch" refForName="bgChev" fact="0.386"/>
              <dgm:constr type="l" for="ch" forName="txNode"/>
              <dgm:constr type="w" for="ch" forName="txNode" refType="w" fact="0.76"/>
              <dgm:constr type="t" for="ch" forName="txNode" refType="h" refFor="ch" refForName="bgChev" fact="0.25"/>
              <dgm:constr type="h" for="ch" forName="txNode" refType="h" refFor="ch" refForName="bgChev"/>
            </dgm:constrLst>
          </dgm:else>
        </dgm:choose>
        <dgm:ruleLst/>
        <dgm:layoutNode name="bgChev" styleLbl="node1">
          <dgm:alg type="sp"/>
          <dgm:choose name="Name8">
            <dgm:if name="Name9" func="var" arg="dir" op="equ" val="norm">
              <dgm:shape xmlns:r="http://schemas.openxmlformats.org/officeDocument/2006/relationships" type="chevron" r:blip="">
                <dgm:adjLst>
                  <dgm:adj idx="1" val="0.4"/>
                </dgm:adjLst>
              </dgm:shape>
            </dgm:if>
            <dgm:else name="Name10">
              <dgm:shape xmlns:r="http://schemas.openxmlformats.org/officeDocument/2006/relationships" rot="180" type="chevron" r:blip="">
                <dgm:adjLst>
                  <dgm:adj idx="1" val="0.4"/>
                </dgm:adjLst>
              </dgm:shape>
            </dgm:else>
          </dgm:choose>
          <dgm:presOf/>
          <dgm:constrLst/>
        </dgm:layoutNode>
        <dgm:layoutNode name="txNode" styleLbl="fgAcc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ruleLst>
            <dgm:rule type="primFontSz" val="5" fact="NaN" max="NaN"/>
          </dgm:ruleLst>
        </dgm:layoutNode>
      </dgm:layoutNode>
      <dgm:forEach name="Name11" axis="followSib" ptType="sibTrans" cnt="1">
        <dgm:layoutNode name="compositeSpace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chevronAccent+Icon">
  <dgm:title val="Chevron Accent Process"/>
  <dgm:desc val="Use to show sequential steps in a task, process, or workflow, or to emphasize movement or direction. Works best with minimal Level 1 and Level 2 text."/>
  <dgm:catLst>
    <dgm:cat type="process" pri="9500"/>
    <dgm:cat type="officeonline" pri="2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osite" refType="w"/>
      <dgm:constr type="primFontSz" for="des" forName="txNode" op="equ" val="65"/>
      <dgm:constr type="w" for="ch" forName="compositeSpace" refType="w" refFor="ch" refForName="composite" fact="0.028"/>
    </dgm:constrLst>
    <dgm:ruleLst/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l" for="ch" forName="bgChev"/>
              <dgm:constr type="w" for="ch" forName="bgChev" refType="w" fact="0.9"/>
              <dgm:constr type="t" for="ch" forName="bgChev"/>
              <dgm:constr type="h" for="ch" forName="bgChev" refType="w" refFor="ch" refForName="bgChev" fact="0.386"/>
              <dgm:constr type="l" for="ch" forName="txNode" refType="w" fact="0.24"/>
              <dgm:constr type="w" for="ch" forName="txNode" refType="w" fact="0.76"/>
              <dgm:constr type="t" for="ch" forName="txNode" refType="h" refFor="ch" refForName="bgChev" fact="0.25"/>
              <dgm:constr type="h" for="ch" forName="txNode" refType="h" refFor="ch" refForName="bgChev"/>
            </dgm:constrLst>
          </dgm:if>
          <dgm:else name="Name7">
            <dgm:constrLst>
              <dgm:constr type="l" for="ch" forName="bgChev" refType="w" fact="0.1"/>
              <dgm:constr type="w" for="ch" forName="bgChev" refType="w" fact="0.9"/>
              <dgm:constr type="t" for="ch" forName="bgChev"/>
              <dgm:constr type="h" for="ch" forName="bgChev" refType="w" refFor="ch" refForName="bgChev" fact="0.386"/>
              <dgm:constr type="l" for="ch" forName="txNode"/>
              <dgm:constr type="w" for="ch" forName="txNode" refType="w" fact="0.76"/>
              <dgm:constr type="t" for="ch" forName="txNode" refType="h" refFor="ch" refForName="bgChev" fact="0.25"/>
              <dgm:constr type="h" for="ch" forName="txNode" refType="h" refFor="ch" refForName="bgChev"/>
            </dgm:constrLst>
          </dgm:else>
        </dgm:choose>
        <dgm:ruleLst/>
        <dgm:layoutNode name="bgChev" styleLbl="node1">
          <dgm:alg type="sp"/>
          <dgm:choose name="Name8">
            <dgm:if name="Name9" func="var" arg="dir" op="equ" val="norm">
              <dgm:shape xmlns:r="http://schemas.openxmlformats.org/officeDocument/2006/relationships" type="chevron" r:blip="">
                <dgm:adjLst>
                  <dgm:adj idx="1" val="0.4"/>
                </dgm:adjLst>
              </dgm:shape>
            </dgm:if>
            <dgm:else name="Name10">
              <dgm:shape xmlns:r="http://schemas.openxmlformats.org/officeDocument/2006/relationships" rot="180" type="chevron" r:blip="">
                <dgm:adjLst>
                  <dgm:adj idx="1" val="0.4"/>
                </dgm:adjLst>
              </dgm:shape>
            </dgm:else>
          </dgm:choose>
          <dgm:presOf/>
          <dgm:constrLst/>
        </dgm:layoutNode>
        <dgm:layoutNode name="txNode" styleLbl="fgAcc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ruleLst>
            <dgm:rule type="primFontSz" val="5" fact="NaN" max="NaN"/>
          </dgm:ruleLst>
        </dgm:layoutNode>
      </dgm:layoutNode>
      <dgm:forEach name="Name11" axis="followSib" ptType="sibTrans" cnt="1">
        <dgm:layoutNode name="compositeSpace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2240BD6-B042-45AB-ADC0-6AF594B52A3F}" type="datetimeFigureOut">
              <a:rPr lang="en-US" smtClean="0"/>
              <a:t>5/10/2024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3289852-4B60-4DEA-96E5-4EEE686559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93772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g70c12e5f0d_1_15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9" name="Google Shape;139;g70c12e5f0d_1_15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g6320de4b7d_0_1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9" name="Google Shape;159;g6320de4b7d_0_1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0" name="Google Shape;320;g63e8071fd6_2_90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1" name="Google Shape;321;g63e8071fd6_2_90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Google Shape;248;g63da1a4385_0_6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9" name="Google Shape;249;g63da1a4385_0_6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3"/>
          <p:cNvSpPr txBox="1">
            <a:spLocks noGrp="1"/>
          </p:cNvSpPr>
          <p:nvPr>
            <p:ph type="ctrTitle"/>
          </p:nvPr>
        </p:nvSpPr>
        <p:spPr>
          <a:xfrm>
            <a:off x="5343767" y="2593791"/>
            <a:ext cx="6047600" cy="1097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8000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  <p:sp>
        <p:nvSpPr>
          <p:cNvPr id="13" name="Google Shape;13;p3"/>
          <p:cNvSpPr txBox="1">
            <a:spLocks noGrp="1"/>
          </p:cNvSpPr>
          <p:nvPr>
            <p:ph type="subTitle" idx="1"/>
          </p:nvPr>
        </p:nvSpPr>
        <p:spPr>
          <a:xfrm>
            <a:off x="7494733" y="3493817"/>
            <a:ext cx="3896400" cy="770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9pPr>
          </a:lstStyle>
          <a:p>
            <a:endParaRPr/>
          </a:p>
        </p:txBody>
      </p:sp>
      <p:sp>
        <p:nvSpPr>
          <p:cNvPr id="14" name="Google Shape;14;p3"/>
          <p:cNvSpPr txBox="1">
            <a:spLocks noGrp="1"/>
          </p:cNvSpPr>
          <p:nvPr>
            <p:ph type="title" idx="2" hasCustomPrompt="1"/>
          </p:nvPr>
        </p:nvSpPr>
        <p:spPr>
          <a:xfrm>
            <a:off x="3460096" y="2791033"/>
            <a:ext cx="1404000" cy="7704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5500"/>
              <a:buNone/>
              <a:defRPr sz="96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5500"/>
              <a:buFont typeface="Fira Sans Extra Condensed Medium"/>
              <a:buNone/>
              <a:defRPr sz="7333">
                <a:solidFill>
                  <a:schemeClr val="lt2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5500"/>
              <a:buFont typeface="Fira Sans Extra Condensed Medium"/>
              <a:buNone/>
              <a:defRPr sz="7333">
                <a:solidFill>
                  <a:schemeClr val="lt2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5500"/>
              <a:buFont typeface="Fira Sans Extra Condensed Medium"/>
              <a:buNone/>
              <a:defRPr sz="7333">
                <a:solidFill>
                  <a:schemeClr val="lt2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5500"/>
              <a:buFont typeface="Fira Sans Extra Condensed Medium"/>
              <a:buNone/>
              <a:defRPr sz="7333">
                <a:solidFill>
                  <a:schemeClr val="lt2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5500"/>
              <a:buFont typeface="Fira Sans Extra Condensed Medium"/>
              <a:buNone/>
              <a:defRPr sz="7333">
                <a:solidFill>
                  <a:schemeClr val="lt2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5500"/>
              <a:buFont typeface="Fira Sans Extra Condensed Medium"/>
              <a:buNone/>
              <a:defRPr sz="7333">
                <a:solidFill>
                  <a:schemeClr val="lt2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5500"/>
              <a:buFont typeface="Fira Sans Extra Condensed Medium"/>
              <a:buNone/>
              <a:defRPr sz="7333">
                <a:solidFill>
                  <a:schemeClr val="lt2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5500"/>
              <a:buFont typeface="Fira Sans Extra Condensed Medium"/>
              <a:buNone/>
              <a:defRPr sz="7333">
                <a:solidFill>
                  <a:schemeClr val="lt2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</p:spTree>
    <p:extLst>
      <p:ext uri="{BB962C8B-B14F-4D97-AF65-F5344CB8AC3E}">
        <p14:creationId xmlns:p14="http://schemas.microsoft.com/office/powerpoint/2010/main" val="3920071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7704373-27C8-4744-B552-26724315BEDF}" type="datetimeFigureOut">
              <a:rPr lang="en-US" smtClean="0"/>
              <a:pPr>
                <a:defRPr/>
              </a:pPr>
              <a:t>5/10/2024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C51E95-7D05-4D3C-BC7D-4DCCFFB107EC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689639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8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BB504A-11D5-4594-99D7-C9A16AF1D067}" type="datetimeFigureOut">
              <a:rPr lang="en-US" smtClean="0"/>
              <a:t>5/10/2024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553C6-A3D7-405C-ABD2-52B04B23E2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212383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BB504A-11D5-4594-99D7-C9A16AF1D067}" type="datetimeFigureOut">
              <a:rPr lang="en-US" smtClean="0"/>
              <a:t>5/10/2024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553C6-A3D7-405C-ABD2-52B04B23E2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845624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5333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667">
                <a:solidFill>
                  <a:schemeClr val="tx1">
                    <a:tint val="75000"/>
                  </a:schemeClr>
                </a:solidFill>
              </a:defRPr>
            </a:lvl1pPr>
            <a:lvl2pPr marL="609585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170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3pPr>
            <a:lvl4pPr marL="182875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4pPr>
            <a:lvl5pPr marL="243833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5pPr>
            <a:lvl6pPr marL="304792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6pPr>
            <a:lvl7pPr marL="365750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7pPr>
            <a:lvl8pPr marL="4267093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8pPr>
            <a:lvl9pPr marL="4876678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BB504A-11D5-4594-99D7-C9A16AF1D067}" type="datetimeFigureOut">
              <a:rPr lang="en-US" smtClean="0"/>
              <a:t>5/10/2024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553C6-A3D7-405C-ABD2-52B04B23E2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749050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BB504A-11D5-4594-99D7-C9A16AF1D067}" type="datetimeFigureOut">
              <a:rPr lang="en-US" smtClean="0"/>
              <a:t>5/10/2024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553C6-A3D7-405C-ABD2-52B04B23E2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093034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72" y="1535113"/>
            <a:ext cx="5389033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72" y="2174875"/>
            <a:ext cx="5389033" cy="3951288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BB504A-11D5-4594-99D7-C9A16AF1D067}" type="datetimeFigureOut">
              <a:rPr lang="en-US" smtClean="0"/>
              <a:t>5/10/2024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553C6-A3D7-405C-ABD2-52B04B23E2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34397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BB504A-11D5-4594-99D7-C9A16AF1D067}" type="datetimeFigureOut">
              <a:rPr lang="en-US" smtClean="0"/>
              <a:t>5/10/2024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553C6-A3D7-405C-ABD2-52B04B23E2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145074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BB504A-11D5-4594-99D7-C9A16AF1D067}" type="datetimeFigureOut">
              <a:rPr lang="en-US" smtClean="0"/>
              <a:t>5/10/2024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553C6-A3D7-405C-ABD2-52B04B23E2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191525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5" y="273049"/>
            <a:ext cx="4011084" cy="1162051"/>
          </a:xfr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3"/>
            <a:ext cx="6815667" cy="5853113"/>
          </a:xfrm>
        </p:spPr>
        <p:txBody>
          <a:bodyPr/>
          <a:lstStyle>
            <a:lvl1pPr>
              <a:defRPr sz="4267"/>
            </a:lvl1pPr>
            <a:lvl2pPr>
              <a:defRPr sz="3733"/>
            </a:lvl2pPr>
            <a:lvl3pPr>
              <a:defRPr sz="3200"/>
            </a:lvl3pPr>
            <a:lvl4pPr>
              <a:defRPr sz="2667"/>
            </a:lvl4pPr>
            <a:lvl5pPr>
              <a:defRPr sz="2667"/>
            </a:lvl5pPr>
            <a:lvl6pPr>
              <a:defRPr sz="2667"/>
            </a:lvl6pPr>
            <a:lvl7pPr>
              <a:defRPr sz="2667"/>
            </a:lvl7pPr>
            <a:lvl8pPr>
              <a:defRPr sz="2667"/>
            </a:lvl8pPr>
            <a:lvl9pPr>
              <a:defRPr sz="26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5" y="1435103"/>
            <a:ext cx="4011084" cy="4691063"/>
          </a:xfrm>
        </p:spPr>
        <p:txBody>
          <a:bodyPr/>
          <a:lstStyle>
            <a:lvl1pPr marL="0" indent="0">
              <a:buNone/>
              <a:defRPr sz="1867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BB504A-11D5-4594-99D7-C9A16AF1D067}" type="datetimeFigureOut">
              <a:rPr lang="en-US" smtClean="0"/>
              <a:t>5/10/2024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553C6-A3D7-405C-ABD2-52B04B23E2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748820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9"/>
          </a:xfr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4267"/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9"/>
            <a:ext cx="7315200" cy="804863"/>
          </a:xfrm>
        </p:spPr>
        <p:txBody>
          <a:bodyPr/>
          <a:lstStyle>
            <a:lvl1pPr marL="0" indent="0">
              <a:buNone/>
              <a:defRPr sz="1867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BB504A-11D5-4594-99D7-C9A16AF1D067}" type="datetimeFigureOut">
              <a:rPr lang="en-US" smtClean="0"/>
              <a:t>5/10/2024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553C6-A3D7-405C-ABD2-52B04B23E2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43371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6"/>
          <p:cNvSpPr txBox="1">
            <a:spLocks noGrp="1"/>
          </p:cNvSpPr>
          <p:nvPr>
            <p:ph type="title"/>
          </p:nvPr>
        </p:nvSpPr>
        <p:spPr>
          <a:xfrm>
            <a:off x="3228000" y="378144"/>
            <a:ext cx="5736000" cy="840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4800"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4800">
                <a:solidFill>
                  <a:schemeClr val="accent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4800">
                <a:solidFill>
                  <a:schemeClr val="accent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4800">
                <a:solidFill>
                  <a:schemeClr val="accent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4800">
                <a:solidFill>
                  <a:schemeClr val="accent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4800">
                <a:solidFill>
                  <a:schemeClr val="accent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4800">
                <a:solidFill>
                  <a:schemeClr val="accent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4800">
                <a:solidFill>
                  <a:schemeClr val="accent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4800"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77248848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BB504A-11D5-4594-99D7-C9A16AF1D067}" type="datetimeFigureOut">
              <a:rPr lang="en-US" smtClean="0"/>
              <a:t>5/10/2024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553C6-A3D7-405C-ABD2-52B04B23E2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967254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40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40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BB504A-11D5-4594-99D7-C9A16AF1D067}" type="datetimeFigureOut">
              <a:rPr lang="en-US" smtClean="0"/>
              <a:t>5/10/2024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553C6-A3D7-405C-ABD2-52B04B23E2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571679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oogle Shape;9;p2"/>
          <p:cNvGrpSpPr/>
          <p:nvPr/>
        </p:nvGrpSpPr>
        <p:grpSpPr>
          <a:xfrm>
            <a:off x="620916" y="4620757"/>
            <a:ext cx="966101" cy="2471264"/>
            <a:chOff x="2508475" y="2379100"/>
            <a:chExt cx="147125" cy="376350"/>
          </a:xfrm>
        </p:grpSpPr>
        <p:sp>
          <p:nvSpPr>
            <p:cNvPr id="10" name="Google Shape;10;p2"/>
            <p:cNvSpPr/>
            <p:nvPr/>
          </p:nvSpPr>
          <p:spPr>
            <a:xfrm>
              <a:off x="2508475" y="2438700"/>
              <a:ext cx="60875" cy="316750"/>
            </a:xfrm>
            <a:custGeom>
              <a:avLst/>
              <a:gdLst/>
              <a:ahLst/>
              <a:cxnLst/>
              <a:rect l="l" t="t" r="r" b="b"/>
              <a:pathLst>
                <a:path w="2435" h="12670" extrusionOk="0">
                  <a:moveTo>
                    <a:pt x="1394" y="1"/>
                  </a:moveTo>
                  <a:cubicBezTo>
                    <a:pt x="694" y="1"/>
                    <a:pt x="315" y="2966"/>
                    <a:pt x="315" y="4148"/>
                  </a:cubicBezTo>
                  <a:cubicBezTo>
                    <a:pt x="315" y="4886"/>
                    <a:pt x="309" y="5623"/>
                    <a:pt x="297" y="6355"/>
                  </a:cubicBezTo>
                  <a:cubicBezTo>
                    <a:pt x="284" y="7093"/>
                    <a:pt x="278" y="7850"/>
                    <a:pt x="284" y="8594"/>
                  </a:cubicBezTo>
                  <a:cubicBezTo>
                    <a:pt x="284" y="8783"/>
                    <a:pt x="297" y="8966"/>
                    <a:pt x="315" y="9149"/>
                  </a:cubicBezTo>
                  <a:cubicBezTo>
                    <a:pt x="391" y="10026"/>
                    <a:pt x="0" y="11741"/>
                    <a:pt x="788" y="12410"/>
                  </a:cubicBezTo>
                  <a:cubicBezTo>
                    <a:pt x="1000" y="12590"/>
                    <a:pt x="1179" y="12670"/>
                    <a:pt x="1332" y="12670"/>
                  </a:cubicBezTo>
                  <a:cubicBezTo>
                    <a:pt x="2297" y="12670"/>
                    <a:pt x="2170" y="9478"/>
                    <a:pt x="2170" y="8607"/>
                  </a:cubicBezTo>
                  <a:cubicBezTo>
                    <a:pt x="2239" y="7812"/>
                    <a:pt x="2214" y="7011"/>
                    <a:pt x="2195" y="6210"/>
                  </a:cubicBezTo>
                  <a:cubicBezTo>
                    <a:pt x="2176" y="5081"/>
                    <a:pt x="2435" y="1322"/>
                    <a:pt x="1829" y="357"/>
                  </a:cubicBezTo>
                  <a:cubicBezTo>
                    <a:pt x="1673" y="109"/>
                    <a:pt x="1527" y="1"/>
                    <a:pt x="139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" name="Google Shape;11;p2"/>
            <p:cNvSpPr/>
            <p:nvPr/>
          </p:nvSpPr>
          <p:spPr>
            <a:xfrm>
              <a:off x="2537725" y="2468000"/>
              <a:ext cx="8450" cy="6100"/>
            </a:xfrm>
            <a:custGeom>
              <a:avLst/>
              <a:gdLst/>
              <a:ahLst/>
              <a:cxnLst/>
              <a:rect l="l" t="t" r="r" b="b"/>
              <a:pathLst>
                <a:path w="338" h="244" extrusionOk="0">
                  <a:moveTo>
                    <a:pt x="191" y="0"/>
                  </a:moveTo>
                  <a:cubicBezTo>
                    <a:pt x="127" y="0"/>
                    <a:pt x="59" y="69"/>
                    <a:pt x="35" y="119"/>
                  </a:cubicBezTo>
                  <a:cubicBezTo>
                    <a:pt x="0" y="193"/>
                    <a:pt x="32" y="244"/>
                    <a:pt x="90" y="244"/>
                  </a:cubicBezTo>
                  <a:cubicBezTo>
                    <a:pt x="105" y="244"/>
                    <a:pt x="123" y="240"/>
                    <a:pt x="142" y="232"/>
                  </a:cubicBezTo>
                  <a:lnTo>
                    <a:pt x="186" y="213"/>
                  </a:lnTo>
                  <a:cubicBezTo>
                    <a:pt x="224" y="194"/>
                    <a:pt x="337" y="87"/>
                    <a:pt x="268" y="37"/>
                  </a:cubicBezTo>
                  <a:cubicBezTo>
                    <a:pt x="262" y="30"/>
                    <a:pt x="255" y="24"/>
                    <a:pt x="243" y="18"/>
                  </a:cubicBezTo>
                  <a:cubicBezTo>
                    <a:pt x="227" y="5"/>
                    <a:pt x="209" y="0"/>
                    <a:pt x="19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" name="Google Shape;12;p2"/>
            <p:cNvSpPr/>
            <p:nvPr/>
          </p:nvSpPr>
          <p:spPr>
            <a:xfrm>
              <a:off x="2547875" y="2471400"/>
              <a:ext cx="7500" cy="5125"/>
            </a:xfrm>
            <a:custGeom>
              <a:avLst/>
              <a:gdLst/>
              <a:ahLst/>
              <a:cxnLst/>
              <a:rect l="l" t="t" r="r" b="b"/>
              <a:pathLst>
                <a:path w="300" h="205" extrusionOk="0">
                  <a:moveTo>
                    <a:pt x="187" y="0"/>
                  </a:moveTo>
                  <a:cubicBezTo>
                    <a:pt x="182" y="0"/>
                    <a:pt x="177" y="1"/>
                    <a:pt x="171" y="1"/>
                  </a:cubicBezTo>
                  <a:cubicBezTo>
                    <a:pt x="108" y="8"/>
                    <a:pt x="45" y="46"/>
                    <a:pt x="20" y="109"/>
                  </a:cubicBezTo>
                  <a:cubicBezTo>
                    <a:pt x="13" y="128"/>
                    <a:pt x="1" y="165"/>
                    <a:pt x="20" y="184"/>
                  </a:cubicBezTo>
                  <a:lnTo>
                    <a:pt x="26" y="191"/>
                  </a:lnTo>
                  <a:cubicBezTo>
                    <a:pt x="39" y="200"/>
                    <a:pt x="51" y="205"/>
                    <a:pt x="64" y="205"/>
                  </a:cubicBezTo>
                  <a:cubicBezTo>
                    <a:pt x="77" y="205"/>
                    <a:pt x="89" y="200"/>
                    <a:pt x="102" y="191"/>
                  </a:cubicBezTo>
                  <a:cubicBezTo>
                    <a:pt x="103" y="191"/>
                    <a:pt x="105" y="191"/>
                    <a:pt x="106" y="191"/>
                  </a:cubicBezTo>
                  <a:cubicBezTo>
                    <a:pt x="207" y="191"/>
                    <a:pt x="300" y="0"/>
                    <a:pt x="18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" name="Google Shape;13;p2"/>
            <p:cNvSpPr/>
            <p:nvPr/>
          </p:nvSpPr>
          <p:spPr>
            <a:xfrm>
              <a:off x="2532900" y="2478150"/>
              <a:ext cx="8225" cy="6550"/>
            </a:xfrm>
            <a:custGeom>
              <a:avLst/>
              <a:gdLst/>
              <a:ahLst/>
              <a:cxnLst/>
              <a:rect l="l" t="t" r="r" b="b"/>
              <a:pathLst>
                <a:path w="329" h="262" extrusionOk="0">
                  <a:moveTo>
                    <a:pt x="204" y="0"/>
                  </a:moveTo>
                  <a:cubicBezTo>
                    <a:pt x="162" y="0"/>
                    <a:pt x="105" y="60"/>
                    <a:pt x="95" y="85"/>
                  </a:cubicBezTo>
                  <a:cubicBezTo>
                    <a:pt x="95" y="85"/>
                    <a:pt x="102" y="78"/>
                    <a:pt x="108" y="78"/>
                  </a:cubicBezTo>
                  <a:cubicBezTo>
                    <a:pt x="64" y="123"/>
                    <a:pt x="1" y="255"/>
                    <a:pt x="108" y="261"/>
                  </a:cubicBezTo>
                  <a:cubicBezTo>
                    <a:pt x="152" y="261"/>
                    <a:pt x="196" y="236"/>
                    <a:pt x="221" y="198"/>
                  </a:cubicBezTo>
                  <a:cubicBezTo>
                    <a:pt x="272" y="154"/>
                    <a:pt x="329" y="34"/>
                    <a:pt x="221" y="22"/>
                  </a:cubicBezTo>
                  <a:lnTo>
                    <a:pt x="234" y="15"/>
                  </a:lnTo>
                  <a:cubicBezTo>
                    <a:pt x="226" y="4"/>
                    <a:pt x="216" y="0"/>
                    <a:pt x="20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" name="Google Shape;14;p2"/>
            <p:cNvSpPr/>
            <p:nvPr/>
          </p:nvSpPr>
          <p:spPr>
            <a:xfrm>
              <a:off x="2531950" y="2695725"/>
              <a:ext cx="7450" cy="6750"/>
            </a:xfrm>
            <a:custGeom>
              <a:avLst/>
              <a:gdLst/>
              <a:ahLst/>
              <a:cxnLst/>
              <a:rect l="l" t="t" r="r" b="b"/>
              <a:pathLst>
                <a:path w="298" h="270" extrusionOk="0">
                  <a:moveTo>
                    <a:pt x="205" y="0"/>
                  </a:moveTo>
                  <a:cubicBezTo>
                    <a:pt x="153" y="0"/>
                    <a:pt x="94" y="43"/>
                    <a:pt x="70" y="85"/>
                  </a:cubicBezTo>
                  <a:lnTo>
                    <a:pt x="64" y="92"/>
                  </a:lnTo>
                  <a:cubicBezTo>
                    <a:pt x="45" y="129"/>
                    <a:pt x="1" y="224"/>
                    <a:pt x="70" y="243"/>
                  </a:cubicBezTo>
                  <a:cubicBezTo>
                    <a:pt x="70" y="249"/>
                    <a:pt x="70" y="249"/>
                    <a:pt x="70" y="249"/>
                  </a:cubicBezTo>
                  <a:cubicBezTo>
                    <a:pt x="80" y="264"/>
                    <a:pt x="93" y="269"/>
                    <a:pt x="108" y="269"/>
                  </a:cubicBezTo>
                  <a:cubicBezTo>
                    <a:pt x="156" y="269"/>
                    <a:pt x="220" y="203"/>
                    <a:pt x="234" y="174"/>
                  </a:cubicBezTo>
                  <a:cubicBezTo>
                    <a:pt x="234" y="167"/>
                    <a:pt x="234" y="161"/>
                    <a:pt x="241" y="161"/>
                  </a:cubicBezTo>
                  <a:cubicBezTo>
                    <a:pt x="266" y="129"/>
                    <a:pt x="297" y="47"/>
                    <a:pt x="253" y="16"/>
                  </a:cubicBezTo>
                  <a:cubicBezTo>
                    <a:pt x="239" y="5"/>
                    <a:pt x="222" y="0"/>
                    <a:pt x="20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" name="Google Shape;15;p2"/>
            <p:cNvSpPr/>
            <p:nvPr/>
          </p:nvSpPr>
          <p:spPr>
            <a:xfrm>
              <a:off x="2532750" y="2716450"/>
              <a:ext cx="11375" cy="6650"/>
            </a:xfrm>
            <a:custGeom>
              <a:avLst/>
              <a:gdLst/>
              <a:ahLst/>
              <a:cxnLst/>
              <a:rect l="l" t="t" r="r" b="b"/>
              <a:pathLst>
                <a:path w="455" h="266" extrusionOk="0">
                  <a:moveTo>
                    <a:pt x="290" y="0"/>
                  </a:moveTo>
                  <a:cubicBezTo>
                    <a:pt x="171" y="0"/>
                    <a:pt x="0" y="265"/>
                    <a:pt x="158" y="265"/>
                  </a:cubicBezTo>
                  <a:cubicBezTo>
                    <a:pt x="278" y="265"/>
                    <a:pt x="454" y="0"/>
                    <a:pt x="29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" name="Google Shape;16;p2"/>
            <p:cNvSpPr/>
            <p:nvPr/>
          </p:nvSpPr>
          <p:spPr>
            <a:xfrm>
              <a:off x="2527375" y="2658100"/>
              <a:ext cx="13750" cy="21000"/>
            </a:xfrm>
            <a:custGeom>
              <a:avLst/>
              <a:gdLst/>
              <a:ahLst/>
              <a:cxnLst/>
              <a:rect l="l" t="t" r="r" b="b"/>
              <a:pathLst>
                <a:path w="550" h="840" extrusionOk="0">
                  <a:moveTo>
                    <a:pt x="480" y="1"/>
                  </a:moveTo>
                  <a:cubicBezTo>
                    <a:pt x="411" y="7"/>
                    <a:pt x="348" y="51"/>
                    <a:pt x="316" y="121"/>
                  </a:cubicBezTo>
                  <a:cubicBezTo>
                    <a:pt x="278" y="190"/>
                    <a:pt x="278" y="278"/>
                    <a:pt x="316" y="348"/>
                  </a:cubicBezTo>
                  <a:cubicBezTo>
                    <a:pt x="196" y="386"/>
                    <a:pt x="102" y="474"/>
                    <a:pt x="45" y="587"/>
                  </a:cubicBezTo>
                  <a:cubicBezTo>
                    <a:pt x="1" y="682"/>
                    <a:pt x="1" y="840"/>
                    <a:pt x="146" y="840"/>
                  </a:cubicBezTo>
                  <a:cubicBezTo>
                    <a:pt x="291" y="840"/>
                    <a:pt x="430" y="714"/>
                    <a:pt x="487" y="594"/>
                  </a:cubicBezTo>
                  <a:cubicBezTo>
                    <a:pt x="518" y="531"/>
                    <a:pt x="524" y="455"/>
                    <a:pt x="493" y="392"/>
                  </a:cubicBezTo>
                  <a:cubicBezTo>
                    <a:pt x="499" y="386"/>
                    <a:pt x="505" y="373"/>
                    <a:pt x="499" y="360"/>
                  </a:cubicBezTo>
                  <a:cubicBezTo>
                    <a:pt x="480" y="259"/>
                    <a:pt x="518" y="184"/>
                    <a:pt x="537" y="89"/>
                  </a:cubicBezTo>
                  <a:cubicBezTo>
                    <a:pt x="550" y="45"/>
                    <a:pt x="537" y="1"/>
                    <a:pt x="48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" name="Google Shape;17;p2"/>
            <p:cNvSpPr/>
            <p:nvPr/>
          </p:nvSpPr>
          <p:spPr>
            <a:xfrm>
              <a:off x="2522650" y="2589625"/>
              <a:ext cx="9775" cy="7100"/>
            </a:xfrm>
            <a:custGeom>
              <a:avLst/>
              <a:gdLst/>
              <a:ahLst/>
              <a:cxnLst/>
              <a:rect l="l" t="t" r="r" b="b"/>
              <a:pathLst>
                <a:path w="391" h="284" extrusionOk="0">
                  <a:moveTo>
                    <a:pt x="295" y="1"/>
                  </a:moveTo>
                  <a:cubicBezTo>
                    <a:pt x="276" y="1"/>
                    <a:pt x="255" y="4"/>
                    <a:pt x="234" y="9"/>
                  </a:cubicBezTo>
                  <a:cubicBezTo>
                    <a:pt x="171" y="22"/>
                    <a:pt x="1" y="198"/>
                    <a:pt x="121" y="242"/>
                  </a:cubicBezTo>
                  <a:lnTo>
                    <a:pt x="133" y="242"/>
                  </a:lnTo>
                  <a:cubicBezTo>
                    <a:pt x="143" y="273"/>
                    <a:pt x="169" y="284"/>
                    <a:pt x="196" y="284"/>
                  </a:cubicBezTo>
                  <a:cubicBezTo>
                    <a:pt x="218" y="284"/>
                    <a:pt x="242" y="276"/>
                    <a:pt x="259" y="268"/>
                  </a:cubicBezTo>
                  <a:cubicBezTo>
                    <a:pt x="329" y="236"/>
                    <a:pt x="379" y="173"/>
                    <a:pt x="385" y="97"/>
                  </a:cubicBezTo>
                  <a:cubicBezTo>
                    <a:pt x="390" y="24"/>
                    <a:pt x="348" y="1"/>
                    <a:pt x="29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" name="Google Shape;18;p2"/>
            <p:cNvSpPr/>
            <p:nvPr/>
          </p:nvSpPr>
          <p:spPr>
            <a:xfrm>
              <a:off x="2534950" y="2602450"/>
              <a:ext cx="6975" cy="4425"/>
            </a:xfrm>
            <a:custGeom>
              <a:avLst/>
              <a:gdLst/>
              <a:ahLst/>
              <a:cxnLst/>
              <a:rect l="l" t="t" r="r" b="b"/>
              <a:pathLst>
                <a:path w="279" h="177" extrusionOk="0">
                  <a:moveTo>
                    <a:pt x="175" y="0"/>
                  </a:moveTo>
                  <a:cubicBezTo>
                    <a:pt x="144" y="0"/>
                    <a:pt x="107" y="22"/>
                    <a:pt x="89" y="45"/>
                  </a:cubicBezTo>
                  <a:lnTo>
                    <a:pt x="83" y="45"/>
                  </a:lnTo>
                  <a:cubicBezTo>
                    <a:pt x="64" y="51"/>
                    <a:pt x="1" y="108"/>
                    <a:pt x="39" y="133"/>
                  </a:cubicBezTo>
                  <a:lnTo>
                    <a:pt x="57" y="165"/>
                  </a:lnTo>
                  <a:cubicBezTo>
                    <a:pt x="66" y="173"/>
                    <a:pt x="78" y="176"/>
                    <a:pt x="92" y="176"/>
                  </a:cubicBezTo>
                  <a:cubicBezTo>
                    <a:pt x="108" y="176"/>
                    <a:pt x="126" y="171"/>
                    <a:pt x="139" y="165"/>
                  </a:cubicBezTo>
                  <a:cubicBezTo>
                    <a:pt x="184" y="139"/>
                    <a:pt x="278" y="76"/>
                    <a:pt x="209" y="13"/>
                  </a:cubicBezTo>
                  <a:cubicBezTo>
                    <a:pt x="200" y="4"/>
                    <a:pt x="188" y="0"/>
                    <a:pt x="17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" name="Google Shape;19;p2"/>
            <p:cNvSpPr/>
            <p:nvPr/>
          </p:nvSpPr>
          <p:spPr>
            <a:xfrm>
              <a:off x="2541325" y="2588875"/>
              <a:ext cx="9100" cy="5100"/>
            </a:xfrm>
            <a:custGeom>
              <a:avLst/>
              <a:gdLst/>
              <a:ahLst/>
              <a:cxnLst/>
              <a:rect l="l" t="t" r="r" b="b"/>
              <a:pathLst>
                <a:path w="364" h="204" extrusionOk="0">
                  <a:moveTo>
                    <a:pt x="197" y="1"/>
                  </a:moveTo>
                  <a:cubicBezTo>
                    <a:pt x="96" y="1"/>
                    <a:pt x="0" y="203"/>
                    <a:pt x="96" y="203"/>
                  </a:cubicBezTo>
                  <a:cubicBezTo>
                    <a:pt x="99" y="203"/>
                    <a:pt x="102" y="203"/>
                    <a:pt x="105" y="203"/>
                  </a:cubicBezTo>
                  <a:cubicBezTo>
                    <a:pt x="130" y="203"/>
                    <a:pt x="149" y="203"/>
                    <a:pt x="175" y="190"/>
                  </a:cubicBezTo>
                  <a:cubicBezTo>
                    <a:pt x="225" y="184"/>
                    <a:pt x="364" y="45"/>
                    <a:pt x="263" y="14"/>
                  </a:cubicBezTo>
                  <a:cubicBezTo>
                    <a:pt x="244" y="1"/>
                    <a:pt x="225" y="1"/>
                    <a:pt x="206" y="1"/>
                  </a:cubicBezTo>
                  <a:cubicBezTo>
                    <a:pt x="203" y="1"/>
                    <a:pt x="200" y="1"/>
                    <a:pt x="19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" name="Google Shape;20;p2"/>
            <p:cNvSpPr/>
            <p:nvPr/>
          </p:nvSpPr>
          <p:spPr>
            <a:xfrm>
              <a:off x="2534475" y="2553725"/>
              <a:ext cx="12475" cy="7275"/>
            </a:xfrm>
            <a:custGeom>
              <a:avLst/>
              <a:gdLst/>
              <a:ahLst/>
              <a:cxnLst/>
              <a:rect l="l" t="t" r="r" b="b"/>
              <a:pathLst>
                <a:path w="499" h="291" extrusionOk="0">
                  <a:moveTo>
                    <a:pt x="316" y="1"/>
                  </a:moveTo>
                  <a:cubicBezTo>
                    <a:pt x="184" y="1"/>
                    <a:pt x="1" y="291"/>
                    <a:pt x="177" y="291"/>
                  </a:cubicBezTo>
                  <a:cubicBezTo>
                    <a:pt x="310" y="291"/>
                    <a:pt x="499" y="1"/>
                    <a:pt x="31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" name="Google Shape;21;p2"/>
            <p:cNvSpPr/>
            <p:nvPr/>
          </p:nvSpPr>
          <p:spPr>
            <a:xfrm>
              <a:off x="2544900" y="2523150"/>
              <a:ext cx="6325" cy="5225"/>
            </a:xfrm>
            <a:custGeom>
              <a:avLst/>
              <a:gdLst/>
              <a:ahLst/>
              <a:cxnLst/>
              <a:rect l="l" t="t" r="r" b="b"/>
              <a:pathLst>
                <a:path w="253" h="209" extrusionOk="0">
                  <a:moveTo>
                    <a:pt x="202" y="0"/>
                  </a:moveTo>
                  <a:cubicBezTo>
                    <a:pt x="170" y="0"/>
                    <a:pt x="139" y="6"/>
                    <a:pt x="107" y="25"/>
                  </a:cubicBezTo>
                  <a:cubicBezTo>
                    <a:pt x="82" y="32"/>
                    <a:pt x="0" y="120"/>
                    <a:pt x="50" y="145"/>
                  </a:cubicBezTo>
                  <a:cubicBezTo>
                    <a:pt x="63" y="158"/>
                    <a:pt x="69" y="164"/>
                    <a:pt x="76" y="177"/>
                  </a:cubicBezTo>
                  <a:cubicBezTo>
                    <a:pt x="82" y="200"/>
                    <a:pt x="95" y="209"/>
                    <a:pt x="111" y="209"/>
                  </a:cubicBezTo>
                  <a:cubicBezTo>
                    <a:pt x="163" y="209"/>
                    <a:pt x="248" y="119"/>
                    <a:pt x="252" y="76"/>
                  </a:cubicBezTo>
                  <a:cubicBezTo>
                    <a:pt x="252" y="57"/>
                    <a:pt x="246" y="44"/>
                    <a:pt x="246" y="32"/>
                  </a:cubicBezTo>
                  <a:cubicBezTo>
                    <a:pt x="233" y="13"/>
                    <a:pt x="221" y="0"/>
                    <a:pt x="20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" name="Google Shape;22;p2"/>
            <p:cNvSpPr/>
            <p:nvPr/>
          </p:nvSpPr>
          <p:spPr>
            <a:xfrm>
              <a:off x="2540325" y="2540925"/>
              <a:ext cx="10475" cy="5925"/>
            </a:xfrm>
            <a:custGeom>
              <a:avLst/>
              <a:gdLst/>
              <a:ahLst/>
              <a:cxnLst/>
              <a:rect l="l" t="t" r="r" b="b"/>
              <a:pathLst>
                <a:path w="419" h="237" extrusionOk="0">
                  <a:moveTo>
                    <a:pt x="280" y="0"/>
                  </a:moveTo>
                  <a:cubicBezTo>
                    <a:pt x="273" y="0"/>
                    <a:pt x="266" y="1"/>
                    <a:pt x="259" y="2"/>
                  </a:cubicBezTo>
                  <a:cubicBezTo>
                    <a:pt x="240" y="2"/>
                    <a:pt x="227" y="8"/>
                    <a:pt x="215" y="14"/>
                  </a:cubicBezTo>
                  <a:cubicBezTo>
                    <a:pt x="158" y="27"/>
                    <a:pt x="0" y="178"/>
                    <a:pt x="114" y="216"/>
                  </a:cubicBezTo>
                  <a:cubicBezTo>
                    <a:pt x="133" y="229"/>
                    <a:pt x="151" y="229"/>
                    <a:pt x="177" y="235"/>
                  </a:cubicBezTo>
                  <a:cubicBezTo>
                    <a:pt x="181" y="236"/>
                    <a:pt x="185" y="236"/>
                    <a:pt x="189" y="236"/>
                  </a:cubicBezTo>
                  <a:cubicBezTo>
                    <a:pt x="306" y="236"/>
                    <a:pt x="419" y="0"/>
                    <a:pt x="28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" name="Google Shape;23;p2"/>
            <p:cNvSpPr/>
            <p:nvPr/>
          </p:nvSpPr>
          <p:spPr>
            <a:xfrm>
              <a:off x="2594725" y="2379100"/>
              <a:ext cx="60875" cy="316750"/>
            </a:xfrm>
            <a:custGeom>
              <a:avLst/>
              <a:gdLst/>
              <a:ahLst/>
              <a:cxnLst/>
              <a:rect l="l" t="t" r="r" b="b"/>
              <a:pathLst>
                <a:path w="2435" h="12670" extrusionOk="0">
                  <a:moveTo>
                    <a:pt x="1390" y="1"/>
                  </a:moveTo>
                  <a:cubicBezTo>
                    <a:pt x="694" y="1"/>
                    <a:pt x="315" y="2966"/>
                    <a:pt x="315" y="4148"/>
                  </a:cubicBezTo>
                  <a:cubicBezTo>
                    <a:pt x="315" y="4885"/>
                    <a:pt x="309" y="5623"/>
                    <a:pt x="296" y="6355"/>
                  </a:cubicBezTo>
                  <a:cubicBezTo>
                    <a:pt x="278" y="7093"/>
                    <a:pt x="278" y="7850"/>
                    <a:pt x="284" y="8594"/>
                  </a:cubicBezTo>
                  <a:cubicBezTo>
                    <a:pt x="284" y="8777"/>
                    <a:pt x="296" y="8966"/>
                    <a:pt x="315" y="9143"/>
                  </a:cubicBezTo>
                  <a:cubicBezTo>
                    <a:pt x="391" y="10026"/>
                    <a:pt x="0" y="11741"/>
                    <a:pt x="788" y="12410"/>
                  </a:cubicBezTo>
                  <a:cubicBezTo>
                    <a:pt x="999" y="12590"/>
                    <a:pt x="1178" y="12670"/>
                    <a:pt x="1330" y="12670"/>
                  </a:cubicBezTo>
                  <a:cubicBezTo>
                    <a:pt x="2292" y="12670"/>
                    <a:pt x="2170" y="9478"/>
                    <a:pt x="2170" y="8607"/>
                  </a:cubicBezTo>
                  <a:cubicBezTo>
                    <a:pt x="2239" y="7812"/>
                    <a:pt x="2214" y="7011"/>
                    <a:pt x="2195" y="6210"/>
                  </a:cubicBezTo>
                  <a:cubicBezTo>
                    <a:pt x="2176" y="5081"/>
                    <a:pt x="2435" y="1322"/>
                    <a:pt x="1823" y="357"/>
                  </a:cubicBezTo>
                  <a:cubicBezTo>
                    <a:pt x="1667" y="109"/>
                    <a:pt x="1523" y="1"/>
                    <a:pt x="139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" name="Google Shape;24;p2"/>
            <p:cNvSpPr/>
            <p:nvPr/>
          </p:nvSpPr>
          <p:spPr>
            <a:xfrm>
              <a:off x="2623925" y="2408375"/>
              <a:ext cx="8350" cy="5975"/>
            </a:xfrm>
            <a:custGeom>
              <a:avLst/>
              <a:gdLst/>
              <a:ahLst/>
              <a:cxnLst/>
              <a:rect l="l" t="t" r="r" b="b"/>
              <a:pathLst>
                <a:path w="334" h="239" extrusionOk="0">
                  <a:moveTo>
                    <a:pt x="191" y="0"/>
                  </a:moveTo>
                  <a:cubicBezTo>
                    <a:pt x="127" y="0"/>
                    <a:pt x="60" y="66"/>
                    <a:pt x="30" y="120"/>
                  </a:cubicBezTo>
                  <a:cubicBezTo>
                    <a:pt x="1" y="189"/>
                    <a:pt x="33" y="239"/>
                    <a:pt x="91" y="239"/>
                  </a:cubicBezTo>
                  <a:cubicBezTo>
                    <a:pt x="107" y="239"/>
                    <a:pt x="125" y="235"/>
                    <a:pt x="144" y="227"/>
                  </a:cubicBezTo>
                  <a:lnTo>
                    <a:pt x="188" y="208"/>
                  </a:lnTo>
                  <a:cubicBezTo>
                    <a:pt x="226" y="189"/>
                    <a:pt x="333" y="82"/>
                    <a:pt x="270" y="38"/>
                  </a:cubicBezTo>
                  <a:lnTo>
                    <a:pt x="245" y="19"/>
                  </a:lnTo>
                  <a:cubicBezTo>
                    <a:pt x="228" y="6"/>
                    <a:pt x="210" y="0"/>
                    <a:pt x="19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" name="Google Shape;25;p2"/>
            <p:cNvSpPr/>
            <p:nvPr/>
          </p:nvSpPr>
          <p:spPr>
            <a:xfrm>
              <a:off x="2626075" y="2427050"/>
              <a:ext cx="9025" cy="7625"/>
            </a:xfrm>
            <a:custGeom>
              <a:avLst/>
              <a:gdLst/>
              <a:ahLst/>
              <a:cxnLst/>
              <a:rect l="l" t="t" r="r" b="b"/>
              <a:pathLst>
                <a:path w="361" h="305" extrusionOk="0">
                  <a:moveTo>
                    <a:pt x="177" y="0"/>
                  </a:moveTo>
                  <a:cubicBezTo>
                    <a:pt x="151" y="0"/>
                    <a:pt x="122" y="24"/>
                    <a:pt x="108" y="47"/>
                  </a:cubicBezTo>
                  <a:cubicBezTo>
                    <a:pt x="89" y="73"/>
                    <a:pt x="70" y="104"/>
                    <a:pt x="52" y="129"/>
                  </a:cubicBezTo>
                  <a:cubicBezTo>
                    <a:pt x="0" y="206"/>
                    <a:pt x="12" y="304"/>
                    <a:pt x="89" y="304"/>
                  </a:cubicBezTo>
                  <a:cubicBezTo>
                    <a:pt x="106" y="304"/>
                    <a:pt x="128" y="299"/>
                    <a:pt x="152" y="287"/>
                  </a:cubicBezTo>
                  <a:cubicBezTo>
                    <a:pt x="228" y="249"/>
                    <a:pt x="361" y="98"/>
                    <a:pt x="247" y="35"/>
                  </a:cubicBezTo>
                  <a:lnTo>
                    <a:pt x="203" y="10"/>
                  </a:lnTo>
                  <a:cubicBezTo>
                    <a:pt x="195" y="3"/>
                    <a:pt x="186" y="0"/>
                    <a:pt x="17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" name="Google Shape;26;p2"/>
            <p:cNvSpPr/>
            <p:nvPr/>
          </p:nvSpPr>
          <p:spPr>
            <a:xfrm>
              <a:off x="2634125" y="2411650"/>
              <a:ext cx="7550" cy="5175"/>
            </a:xfrm>
            <a:custGeom>
              <a:avLst/>
              <a:gdLst/>
              <a:ahLst/>
              <a:cxnLst/>
              <a:rect l="l" t="t" r="r" b="b"/>
              <a:pathLst>
                <a:path w="302" h="207" extrusionOk="0">
                  <a:moveTo>
                    <a:pt x="182" y="1"/>
                  </a:moveTo>
                  <a:cubicBezTo>
                    <a:pt x="179" y="1"/>
                    <a:pt x="175" y="1"/>
                    <a:pt x="171" y="1"/>
                  </a:cubicBezTo>
                  <a:cubicBezTo>
                    <a:pt x="102" y="7"/>
                    <a:pt x="45" y="52"/>
                    <a:pt x="20" y="108"/>
                  </a:cubicBezTo>
                  <a:cubicBezTo>
                    <a:pt x="13" y="134"/>
                    <a:pt x="1" y="165"/>
                    <a:pt x="20" y="190"/>
                  </a:cubicBezTo>
                  <a:lnTo>
                    <a:pt x="26" y="197"/>
                  </a:lnTo>
                  <a:cubicBezTo>
                    <a:pt x="35" y="203"/>
                    <a:pt x="48" y="206"/>
                    <a:pt x="61" y="206"/>
                  </a:cubicBezTo>
                  <a:cubicBezTo>
                    <a:pt x="73" y="206"/>
                    <a:pt x="86" y="203"/>
                    <a:pt x="95" y="197"/>
                  </a:cubicBezTo>
                  <a:cubicBezTo>
                    <a:pt x="97" y="197"/>
                    <a:pt x="98" y="197"/>
                    <a:pt x="100" y="197"/>
                  </a:cubicBezTo>
                  <a:cubicBezTo>
                    <a:pt x="203" y="197"/>
                    <a:pt x="302" y="1"/>
                    <a:pt x="18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" name="Google Shape;27;p2"/>
            <p:cNvSpPr/>
            <p:nvPr/>
          </p:nvSpPr>
          <p:spPr>
            <a:xfrm>
              <a:off x="2619150" y="2418525"/>
              <a:ext cx="8075" cy="6400"/>
            </a:xfrm>
            <a:custGeom>
              <a:avLst/>
              <a:gdLst/>
              <a:ahLst/>
              <a:cxnLst/>
              <a:rect l="l" t="t" r="r" b="b"/>
              <a:pathLst>
                <a:path w="323" h="256" extrusionOk="0">
                  <a:moveTo>
                    <a:pt x="202" y="0"/>
                  </a:moveTo>
                  <a:cubicBezTo>
                    <a:pt x="160" y="0"/>
                    <a:pt x="105" y="56"/>
                    <a:pt x="95" y="86"/>
                  </a:cubicBezTo>
                  <a:lnTo>
                    <a:pt x="101" y="79"/>
                  </a:lnTo>
                  <a:lnTo>
                    <a:pt x="101" y="79"/>
                  </a:lnTo>
                  <a:cubicBezTo>
                    <a:pt x="64" y="117"/>
                    <a:pt x="1" y="250"/>
                    <a:pt x="102" y="256"/>
                  </a:cubicBezTo>
                  <a:cubicBezTo>
                    <a:pt x="152" y="256"/>
                    <a:pt x="196" y="237"/>
                    <a:pt x="221" y="199"/>
                  </a:cubicBezTo>
                  <a:cubicBezTo>
                    <a:pt x="272" y="149"/>
                    <a:pt x="322" y="35"/>
                    <a:pt x="221" y="23"/>
                  </a:cubicBezTo>
                  <a:lnTo>
                    <a:pt x="234" y="16"/>
                  </a:lnTo>
                  <a:cubicBezTo>
                    <a:pt x="225" y="5"/>
                    <a:pt x="214" y="0"/>
                    <a:pt x="20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" name="Google Shape;28;p2"/>
            <p:cNvSpPr/>
            <p:nvPr/>
          </p:nvSpPr>
          <p:spPr>
            <a:xfrm>
              <a:off x="2618050" y="2636125"/>
              <a:ext cx="7600" cy="6675"/>
            </a:xfrm>
            <a:custGeom>
              <a:avLst/>
              <a:gdLst/>
              <a:ahLst/>
              <a:cxnLst/>
              <a:rect l="l" t="t" r="r" b="b"/>
              <a:pathLst>
                <a:path w="304" h="267" extrusionOk="0">
                  <a:moveTo>
                    <a:pt x="207" y="0"/>
                  </a:moveTo>
                  <a:cubicBezTo>
                    <a:pt x="153" y="0"/>
                    <a:pt x="93" y="43"/>
                    <a:pt x="70" y="85"/>
                  </a:cubicBezTo>
                  <a:lnTo>
                    <a:pt x="64" y="92"/>
                  </a:lnTo>
                  <a:cubicBezTo>
                    <a:pt x="45" y="129"/>
                    <a:pt x="0" y="218"/>
                    <a:pt x="70" y="243"/>
                  </a:cubicBezTo>
                  <a:cubicBezTo>
                    <a:pt x="70" y="243"/>
                    <a:pt x="70" y="243"/>
                    <a:pt x="70" y="249"/>
                  </a:cubicBezTo>
                  <a:cubicBezTo>
                    <a:pt x="79" y="261"/>
                    <a:pt x="91" y="266"/>
                    <a:pt x="105" y="266"/>
                  </a:cubicBezTo>
                  <a:cubicBezTo>
                    <a:pt x="155" y="266"/>
                    <a:pt x="224" y="197"/>
                    <a:pt x="234" y="167"/>
                  </a:cubicBezTo>
                  <a:lnTo>
                    <a:pt x="240" y="155"/>
                  </a:lnTo>
                  <a:cubicBezTo>
                    <a:pt x="265" y="123"/>
                    <a:pt x="303" y="41"/>
                    <a:pt x="259" y="16"/>
                  </a:cubicBezTo>
                  <a:cubicBezTo>
                    <a:pt x="243" y="5"/>
                    <a:pt x="226" y="0"/>
                    <a:pt x="20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" name="Google Shape;29;p2"/>
            <p:cNvSpPr/>
            <p:nvPr/>
          </p:nvSpPr>
          <p:spPr>
            <a:xfrm>
              <a:off x="2618825" y="2656700"/>
              <a:ext cx="11400" cy="6650"/>
            </a:xfrm>
            <a:custGeom>
              <a:avLst/>
              <a:gdLst/>
              <a:ahLst/>
              <a:cxnLst/>
              <a:rect l="l" t="t" r="r" b="b"/>
              <a:pathLst>
                <a:path w="456" h="266" extrusionOk="0">
                  <a:moveTo>
                    <a:pt x="297" y="0"/>
                  </a:moveTo>
                  <a:cubicBezTo>
                    <a:pt x="171" y="0"/>
                    <a:pt x="1" y="265"/>
                    <a:pt x="165" y="265"/>
                  </a:cubicBezTo>
                  <a:cubicBezTo>
                    <a:pt x="285" y="265"/>
                    <a:pt x="455" y="0"/>
                    <a:pt x="29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" name="Google Shape;30;p2"/>
            <p:cNvSpPr/>
            <p:nvPr/>
          </p:nvSpPr>
          <p:spPr>
            <a:xfrm>
              <a:off x="2630025" y="2637450"/>
              <a:ext cx="5075" cy="2875"/>
            </a:xfrm>
            <a:custGeom>
              <a:avLst/>
              <a:gdLst/>
              <a:ahLst/>
              <a:cxnLst/>
              <a:rect l="l" t="t" r="r" b="b"/>
              <a:pathLst>
                <a:path w="203" h="115" extrusionOk="0">
                  <a:moveTo>
                    <a:pt x="127" y="1"/>
                  </a:moveTo>
                  <a:cubicBezTo>
                    <a:pt x="76" y="1"/>
                    <a:pt x="1" y="114"/>
                    <a:pt x="70" y="114"/>
                  </a:cubicBezTo>
                  <a:cubicBezTo>
                    <a:pt x="127" y="114"/>
                    <a:pt x="203" y="1"/>
                    <a:pt x="12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" name="Google Shape;31;p2"/>
            <p:cNvSpPr/>
            <p:nvPr/>
          </p:nvSpPr>
          <p:spPr>
            <a:xfrm>
              <a:off x="2621200" y="2542675"/>
              <a:ext cx="6975" cy="4500"/>
            </a:xfrm>
            <a:custGeom>
              <a:avLst/>
              <a:gdLst/>
              <a:ahLst/>
              <a:cxnLst/>
              <a:rect l="l" t="t" r="r" b="b"/>
              <a:pathLst>
                <a:path w="279" h="180" extrusionOk="0">
                  <a:moveTo>
                    <a:pt x="175" y="1"/>
                  </a:moveTo>
                  <a:cubicBezTo>
                    <a:pt x="143" y="1"/>
                    <a:pt x="107" y="23"/>
                    <a:pt x="89" y="45"/>
                  </a:cubicBezTo>
                  <a:lnTo>
                    <a:pt x="83" y="45"/>
                  </a:lnTo>
                  <a:cubicBezTo>
                    <a:pt x="64" y="52"/>
                    <a:pt x="1" y="115"/>
                    <a:pt x="38" y="134"/>
                  </a:cubicBezTo>
                  <a:lnTo>
                    <a:pt x="57" y="165"/>
                  </a:lnTo>
                  <a:cubicBezTo>
                    <a:pt x="65" y="176"/>
                    <a:pt x="78" y="180"/>
                    <a:pt x="91" y="180"/>
                  </a:cubicBezTo>
                  <a:cubicBezTo>
                    <a:pt x="109" y="180"/>
                    <a:pt x="128" y="172"/>
                    <a:pt x="139" y="165"/>
                  </a:cubicBezTo>
                  <a:cubicBezTo>
                    <a:pt x="183" y="146"/>
                    <a:pt x="278" y="83"/>
                    <a:pt x="209" y="14"/>
                  </a:cubicBezTo>
                  <a:cubicBezTo>
                    <a:pt x="199" y="5"/>
                    <a:pt x="188" y="1"/>
                    <a:pt x="17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" name="Google Shape;32;p2"/>
            <p:cNvSpPr/>
            <p:nvPr/>
          </p:nvSpPr>
          <p:spPr>
            <a:xfrm>
              <a:off x="2627550" y="2529125"/>
              <a:ext cx="9125" cy="5250"/>
            </a:xfrm>
            <a:custGeom>
              <a:avLst/>
              <a:gdLst/>
              <a:ahLst/>
              <a:cxnLst/>
              <a:rect l="l" t="t" r="r" b="b"/>
              <a:pathLst>
                <a:path w="365" h="210" extrusionOk="0">
                  <a:moveTo>
                    <a:pt x="198" y="0"/>
                  </a:moveTo>
                  <a:cubicBezTo>
                    <a:pt x="91" y="0"/>
                    <a:pt x="1" y="209"/>
                    <a:pt x="98" y="209"/>
                  </a:cubicBezTo>
                  <a:cubicBezTo>
                    <a:pt x="100" y="209"/>
                    <a:pt x="103" y="209"/>
                    <a:pt x="106" y="209"/>
                  </a:cubicBezTo>
                  <a:cubicBezTo>
                    <a:pt x="125" y="209"/>
                    <a:pt x="150" y="203"/>
                    <a:pt x="175" y="196"/>
                  </a:cubicBezTo>
                  <a:cubicBezTo>
                    <a:pt x="226" y="184"/>
                    <a:pt x="365" y="51"/>
                    <a:pt x="264" y="13"/>
                  </a:cubicBezTo>
                  <a:cubicBezTo>
                    <a:pt x="245" y="7"/>
                    <a:pt x="226" y="1"/>
                    <a:pt x="207" y="1"/>
                  </a:cubicBezTo>
                  <a:cubicBezTo>
                    <a:pt x="204" y="0"/>
                    <a:pt x="201" y="0"/>
                    <a:pt x="19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" name="Google Shape;33;p2"/>
            <p:cNvSpPr/>
            <p:nvPr/>
          </p:nvSpPr>
          <p:spPr>
            <a:xfrm>
              <a:off x="2620725" y="2493975"/>
              <a:ext cx="12325" cy="7425"/>
            </a:xfrm>
            <a:custGeom>
              <a:avLst/>
              <a:gdLst/>
              <a:ahLst/>
              <a:cxnLst/>
              <a:rect l="l" t="t" r="r" b="b"/>
              <a:pathLst>
                <a:path w="493" h="297" extrusionOk="0">
                  <a:moveTo>
                    <a:pt x="316" y="0"/>
                  </a:moveTo>
                  <a:cubicBezTo>
                    <a:pt x="184" y="0"/>
                    <a:pt x="1" y="297"/>
                    <a:pt x="177" y="297"/>
                  </a:cubicBezTo>
                  <a:cubicBezTo>
                    <a:pt x="310" y="297"/>
                    <a:pt x="493" y="0"/>
                    <a:pt x="31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" name="Google Shape;34;p2"/>
            <p:cNvSpPr/>
            <p:nvPr/>
          </p:nvSpPr>
          <p:spPr>
            <a:xfrm>
              <a:off x="2631125" y="2463500"/>
              <a:ext cx="6175" cy="5250"/>
            </a:xfrm>
            <a:custGeom>
              <a:avLst/>
              <a:gdLst/>
              <a:ahLst/>
              <a:cxnLst/>
              <a:rect l="l" t="t" r="r" b="b"/>
              <a:pathLst>
                <a:path w="247" h="210" extrusionOk="0">
                  <a:moveTo>
                    <a:pt x="179" y="0"/>
                  </a:moveTo>
                  <a:cubicBezTo>
                    <a:pt x="154" y="0"/>
                    <a:pt x="129" y="11"/>
                    <a:pt x="108" y="21"/>
                  </a:cubicBezTo>
                  <a:cubicBezTo>
                    <a:pt x="83" y="34"/>
                    <a:pt x="1" y="116"/>
                    <a:pt x="45" y="147"/>
                  </a:cubicBezTo>
                  <a:cubicBezTo>
                    <a:pt x="64" y="153"/>
                    <a:pt x="70" y="160"/>
                    <a:pt x="77" y="179"/>
                  </a:cubicBezTo>
                  <a:cubicBezTo>
                    <a:pt x="83" y="201"/>
                    <a:pt x="95" y="210"/>
                    <a:pt x="111" y="210"/>
                  </a:cubicBezTo>
                  <a:cubicBezTo>
                    <a:pt x="162" y="210"/>
                    <a:pt x="247" y="115"/>
                    <a:pt x="247" y="72"/>
                  </a:cubicBezTo>
                  <a:cubicBezTo>
                    <a:pt x="247" y="59"/>
                    <a:pt x="247" y="40"/>
                    <a:pt x="241" y="27"/>
                  </a:cubicBezTo>
                  <a:cubicBezTo>
                    <a:pt x="234" y="8"/>
                    <a:pt x="215" y="2"/>
                    <a:pt x="196" y="2"/>
                  </a:cubicBezTo>
                  <a:cubicBezTo>
                    <a:pt x="191" y="1"/>
                    <a:pt x="185" y="0"/>
                    <a:pt x="17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" name="Google Shape;35;p2"/>
            <p:cNvSpPr/>
            <p:nvPr/>
          </p:nvSpPr>
          <p:spPr>
            <a:xfrm>
              <a:off x="2626575" y="2481150"/>
              <a:ext cx="10475" cy="5925"/>
            </a:xfrm>
            <a:custGeom>
              <a:avLst/>
              <a:gdLst/>
              <a:ahLst/>
              <a:cxnLst/>
              <a:rect l="l" t="t" r="r" b="b"/>
              <a:pathLst>
                <a:path w="419" h="237" extrusionOk="0">
                  <a:moveTo>
                    <a:pt x="280" y="1"/>
                  </a:moveTo>
                  <a:cubicBezTo>
                    <a:pt x="273" y="1"/>
                    <a:pt x="266" y="1"/>
                    <a:pt x="259" y="3"/>
                  </a:cubicBezTo>
                  <a:cubicBezTo>
                    <a:pt x="240" y="9"/>
                    <a:pt x="227" y="9"/>
                    <a:pt x="208" y="15"/>
                  </a:cubicBezTo>
                  <a:cubicBezTo>
                    <a:pt x="158" y="28"/>
                    <a:pt x="0" y="179"/>
                    <a:pt x="114" y="223"/>
                  </a:cubicBezTo>
                  <a:cubicBezTo>
                    <a:pt x="132" y="230"/>
                    <a:pt x="151" y="236"/>
                    <a:pt x="170" y="236"/>
                  </a:cubicBezTo>
                  <a:cubicBezTo>
                    <a:pt x="175" y="236"/>
                    <a:pt x="179" y="237"/>
                    <a:pt x="183" y="237"/>
                  </a:cubicBezTo>
                  <a:cubicBezTo>
                    <a:pt x="305" y="237"/>
                    <a:pt x="419" y="1"/>
                    <a:pt x="28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36" name="Google Shape;36;p2"/>
          <p:cNvGrpSpPr/>
          <p:nvPr/>
        </p:nvGrpSpPr>
        <p:grpSpPr>
          <a:xfrm rot="5400000">
            <a:off x="5726959" y="4057994"/>
            <a:ext cx="516904" cy="3070295"/>
            <a:chOff x="1535150" y="2784850"/>
            <a:chExt cx="114650" cy="451700"/>
          </a:xfrm>
        </p:grpSpPr>
        <p:sp>
          <p:nvSpPr>
            <p:cNvPr id="37" name="Google Shape;37;p2"/>
            <p:cNvSpPr/>
            <p:nvPr/>
          </p:nvSpPr>
          <p:spPr>
            <a:xfrm>
              <a:off x="1535150" y="2784850"/>
              <a:ext cx="114650" cy="451700"/>
            </a:xfrm>
            <a:custGeom>
              <a:avLst/>
              <a:gdLst/>
              <a:ahLst/>
              <a:cxnLst/>
              <a:rect l="l" t="t" r="r" b="b"/>
              <a:pathLst>
                <a:path w="4586" h="18068" extrusionOk="0">
                  <a:moveTo>
                    <a:pt x="2227" y="1"/>
                  </a:moveTo>
                  <a:cubicBezTo>
                    <a:pt x="1286" y="1"/>
                    <a:pt x="294" y="840"/>
                    <a:pt x="215" y="3193"/>
                  </a:cubicBezTo>
                  <a:cubicBezTo>
                    <a:pt x="170" y="4562"/>
                    <a:pt x="183" y="5930"/>
                    <a:pt x="158" y="7305"/>
                  </a:cubicBezTo>
                  <a:cubicBezTo>
                    <a:pt x="133" y="9084"/>
                    <a:pt x="13" y="10843"/>
                    <a:pt x="6" y="12622"/>
                  </a:cubicBezTo>
                  <a:cubicBezTo>
                    <a:pt x="0" y="16388"/>
                    <a:pt x="128" y="18068"/>
                    <a:pt x="1104" y="18068"/>
                  </a:cubicBezTo>
                  <a:cubicBezTo>
                    <a:pt x="1147" y="18068"/>
                    <a:pt x="1191" y="18065"/>
                    <a:pt x="1236" y="18058"/>
                  </a:cubicBezTo>
                  <a:cubicBezTo>
                    <a:pt x="3198" y="17794"/>
                    <a:pt x="3526" y="16412"/>
                    <a:pt x="3627" y="14918"/>
                  </a:cubicBezTo>
                  <a:cubicBezTo>
                    <a:pt x="3791" y="12401"/>
                    <a:pt x="3879" y="9714"/>
                    <a:pt x="3974" y="7261"/>
                  </a:cubicBezTo>
                  <a:cubicBezTo>
                    <a:pt x="4049" y="5287"/>
                    <a:pt x="4585" y="2997"/>
                    <a:pt x="3841" y="1099"/>
                  </a:cubicBezTo>
                  <a:cubicBezTo>
                    <a:pt x="3587" y="457"/>
                    <a:pt x="2920" y="1"/>
                    <a:pt x="222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" name="Google Shape;38;p2"/>
            <p:cNvSpPr/>
            <p:nvPr/>
          </p:nvSpPr>
          <p:spPr>
            <a:xfrm>
              <a:off x="1603575" y="2822400"/>
              <a:ext cx="10275" cy="9500"/>
            </a:xfrm>
            <a:custGeom>
              <a:avLst/>
              <a:gdLst/>
              <a:ahLst/>
              <a:cxnLst/>
              <a:rect l="l" t="t" r="r" b="b"/>
              <a:pathLst>
                <a:path w="411" h="380" extrusionOk="0">
                  <a:moveTo>
                    <a:pt x="297" y="1"/>
                  </a:moveTo>
                  <a:cubicBezTo>
                    <a:pt x="183" y="13"/>
                    <a:pt x="82" y="83"/>
                    <a:pt x="38" y="190"/>
                  </a:cubicBezTo>
                  <a:cubicBezTo>
                    <a:pt x="0" y="266"/>
                    <a:pt x="7" y="379"/>
                    <a:pt x="120" y="379"/>
                  </a:cubicBezTo>
                  <a:cubicBezTo>
                    <a:pt x="234" y="367"/>
                    <a:pt x="328" y="297"/>
                    <a:pt x="379" y="190"/>
                  </a:cubicBezTo>
                  <a:cubicBezTo>
                    <a:pt x="410" y="121"/>
                    <a:pt x="410" y="1"/>
                    <a:pt x="29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" name="Google Shape;39;p2"/>
            <p:cNvSpPr/>
            <p:nvPr/>
          </p:nvSpPr>
          <p:spPr>
            <a:xfrm>
              <a:off x="1610825" y="2836800"/>
              <a:ext cx="8375" cy="7550"/>
            </a:xfrm>
            <a:custGeom>
              <a:avLst/>
              <a:gdLst/>
              <a:ahLst/>
              <a:cxnLst/>
              <a:rect l="l" t="t" r="r" b="b"/>
              <a:pathLst>
                <a:path w="335" h="302" extrusionOk="0">
                  <a:moveTo>
                    <a:pt x="212" y="0"/>
                  </a:moveTo>
                  <a:cubicBezTo>
                    <a:pt x="191" y="0"/>
                    <a:pt x="171" y="2"/>
                    <a:pt x="152" y="5"/>
                  </a:cubicBezTo>
                  <a:cubicBezTo>
                    <a:pt x="101" y="18"/>
                    <a:pt x="1" y="100"/>
                    <a:pt x="26" y="169"/>
                  </a:cubicBezTo>
                  <a:cubicBezTo>
                    <a:pt x="11" y="237"/>
                    <a:pt x="30" y="301"/>
                    <a:pt x="95" y="301"/>
                  </a:cubicBezTo>
                  <a:cubicBezTo>
                    <a:pt x="114" y="301"/>
                    <a:pt x="137" y="295"/>
                    <a:pt x="164" y="282"/>
                  </a:cubicBezTo>
                  <a:cubicBezTo>
                    <a:pt x="221" y="257"/>
                    <a:pt x="272" y="207"/>
                    <a:pt x="297" y="150"/>
                  </a:cubicBezTo>
                  <a:cubicBezTo>
                    <a:pt x="316" y="112"/>
                    <a:pt x="335" y="18"/>
                    <a:pt x="272" y="5"/>
                  </a:cubicBezTo>
                  <a:cubicBezTo>
                    <a:pt x="253" y="2"/>
                    <a:pt x="232" y="0"/>
                    <a:pt x="21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" name="Google Shape;40;p2"/>
            <p:cNvSpPr/>
            <p:nvPr/>
          </p:nvSpPr>
          <p:spPr>
            <a:xfrm>
              <a:off x="1600900" y="2847325"/>
              <a:ext cx="12150" cy="7275"/>
            </a:xfrm>
            <a:custGeom>
              <a:avLst/>
              <a:gdLst/>
              <a:ahLst/>
              <a:cxnLst/>
              <a:rect l="l" t="t" r="r" b="b"/>
              <a:pathLst>
                <a:path w="486" h="291" extrusionOk="0">
                  <a:moveTo>
                    <a:pt x="316" y="0"/>
                  </a:moveTo>
                  <a:cubicBezTo>
                    <a:pt x="183" y="0"/>
                    <a:pt x="0" y="290"/>
                    <a:pt x="177" y="290"/>
                  </a:cubicBezTo>
                  <a:cubicBezTo>
                    <a:pt x="303" y="290"/>
                    <a:pt x="486" y="0"/>
                    <a:pt x="31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" name="Google Shape;41;p2"/>
            <p:cNvSpPr/>
            <p:nvPr/>
          </p:nvSpPr>
          <p:spPr>
            <a:xfrm>
              <a:off x="1591125" y="2833450"/>
              <a:ext cx="7825" cy="6275"/>
            </a:xfrm>
            <a:custGeom>
              <a:avLst/>
              <a:gdLst/>
              <a:ahLst/>
              <a:cxnLst/>
              <a:rect l="l" t="t" r="r" b="b"/>
              <a:pathLst>
                <a:path w="313" h="251" extrusionOk="0">
                  <a:moveTo>
                    <a:pt x="236" y="0"/>
                  </a:moveTo>
                  <a:cubicBezTo>
                    <a:pt x="227" y="0"/>
                    <a:pt x="218" y="2"/>
                    <a:pt x="208" y="7"/>
                  </a:cubicBezTo>
                  <a:cubicBezTo>
                    <a:pt x="114" y="25"/>
                    <a:pt x="0" y="164"/>
                    <a:pt x="107" y="240"/>
                  </a:cubicBezTo>
                  <a:cubicBezTo>
                    <a:pt x="118" y="248"/>
                    <a:pt x="130" y="251"/>
                    <a:pt x="141" y="251"/>
                  </a:cubicBezTo>
                  <a:cubicBezTo>
                    <a:pt x="177" y="251"/>
                    <a:pt x="214" y="220"/>
                    <a:pt x="233" y="196"/>
                  </a:cubicBezTo>
                  <a:lnTo>
                    <a:pt x="246" y="177"/>
                  </a:lnTo>
                  <a:cubicBezTo>
                    <a:pt x="265" y="152"/>
                    <a:pt x="284" y="126"/>
                    <a:pt x="297" y="95"/>
                  </a:cubicBezTo>
                  <a:cubicBezTo>
                    <a:pt x="312" y="48"/>
                    <a:pt x="280" y="0"/>
                    <a:pt x="23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" name="Google Shape;42;p2"/>
            <p:cNvSpPr/>
            <p:nvPr/>
          </p:nvSpPr>
          <p:spPr>
            <a:xfrm>
              <a:off x="1586725" y="2802425"/>
              <a:ext cx="5650" cy="4675"/>
            </a:xfrm>
            <a:custGeom>
              <a:avLst/>
              <a:gdLst/>
              <a:ahLst/>
              <a:cxnLst/>
              <a:rect l="l" t="t" r="r" b="b"/>
              <a:pathLst>
                <a:path w="226" h="187" extrusionOk="0">
                  <a:moveTo>
                    <a:pt x="168" y="1"/>
                  </a:moveTo>
                  <a:cubicBezTo>
                    <a:pt x="157" y="1"/>
                    <a:pt x="145" y="4"/>
                    <a:pt x="132" y="11"/>
                  </a:cubicBezTo>
                  <a:cubicBezTo>
                    <a:pt x="107" y="24"/>
                    <a:pt x="82" y="43"/>
                    <a:pt x="63" y="62"/>
                  </a:cubicBezTo>
                  <a:cubicBezTo>
                    <a:pt x="0" y="124"/>
                    <a:pt x="26" y="187"/>
                    <a:pt x="78" y="187"/>
                  </a:cubicBezTo>
                  <a:cubicBezTo>
                    <a:pt x="99" y="187"/>
                    <a:pt x="125" y="176"/>
                    <a:pt x="151" y="150"/>
                  </a:cubicBezTo>
                  <a:cubicBezTo>
                    <a:pt x="170" y="131"/>
                    <a:pt x="189" y="106"/>
                    <a:pt x="201" y="81"/>
                  </a:cubicBezTo>
                  <a:cubicBezTo>
                    <a:pt x="226" y="37"/>
                    <a:pt x="205" y="1"/>
                    <a:pt x="16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" name="Google Shape;43;p2"/>
            <p:cNvSpPr/>
            <p:nvPr/>
          </p:nvSpPr>
          <p:spPr>
            <a:xfrm>
              <a:off x="1550925" y="3002675"/>
              <a:ext cx="5525" cy="4500"/>
            </a:xfrm>
            <a:custGeom>
              <a:avLst/>
              <a:gdLst/>
              <a:ahLst/>
              <a:cxnLst/>
              <a:rect l="l" t="t" r="r" b="b"/>
              <a:pathLst>
                <a:path w="221" h="180" extrusionOk="0">
                  <a:moveTo>
                    <a:pt x="121" y="0"/>
                  </a:moveTo>
                  <a:cubicBezTo>
                    <a:pt x="91" y="0"/>
                    <a:pt x="54" y="33"/>
                    <a:pt x="44" y="49"/>
                  </a:cubicBezTo>
                  <a:cubicBezTo>
                    <a:pt x="38" y="55"/>
                    <a:pt x="38" y="62"/>
                    <a:pt x="31" y="74"/>
                  </a:cubicBezTo>
                  <a:cubicBezTo>
                    <a:pt x="1" y="120"/>
                    <a:pt x="7" y="179"/>
                    <a:pt x="55" y="179"/>
                  </a:cubicBezTo>
                  <a:cubicBezTo>
                    <a:pt x="66" y="179"/>
                    <a:pt x="79" y="176"/>
                    <a:pt x="94" y="169"/>
                  </a:cubicBezTo>
                  <a:cubicBezTo>
                    <a:pt x="139" y="150"/>
                    <a:pt x="221" y="55"/>
                    <a:pt x="151" y="11"/>
                  </a:cubicBezTo>
                  <a:lnTo>
                    <a:pt x="139" y="5"/>
                  </a:lnTo>
                  <a:cubicBezTo>
                    <a:pt x="133" y="2"/>
                    <a:pt x="127" y="0"/>
                    <a:pt x="12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" name="Google Shape;44;p2"/>
            <p:cNvSpPr/>
            <p:nvPr/>
          </p:nvSpPr>
          <p:spPr>
            <a:xfrm>
              <a:off x="1550425" y="2984650"/>
              <a:ext cx="7300" cy="4275"/>
            </a:xfrm>
            <a:custGeom>
              <a:avLst/>
              <a:gdLst/>
              <a:ahLst/>
              <a:cxnLst/>
              <a:rect l="l" t="t" r="r" b="b"/>
              <a:pathLst>
                <a:path w="292" h="171" extrusionOk="0">
                  <a:moveTo>
                    <a:pt x="184" y="1"/>
                  </a:moveTo>
                  <a:cubicBezTo>
                    <a:pt x="108" y="1"/>
                    <a:pt x="1" y="171"/>
                    <a:pt x="108" y="171"/>
                  </a:cubicBezTo>
                  <a:cubicBezTo>
                    <a:pt x="184" y="171"/>
                    <a:pt x="291" y="1"/>
                    <a:pt x="18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" name="Google Shape;45;p2"/>
            <p:cNvSpPr/>
            <p:nvPr/>
          </p:nvSpPr>
          <p:spPr>
            <a:xfrm>
              <a:off x="1569525" y="2961650"/>
              <a:ext cx="9275" cy="7525"/>
            </a:xfrm>
            <a:custGeom>
              <a:avLst/>
              <a:gdLst/>
              <a:ahLst/>
              <a:cxnLst/>
              <a:rect l="l" t="t" r="r" b="b"/>
              <a:pathLst>
                <a:path w="371" h="301" extrusionOk="0">
                  <a:moveTo>
                    <a:pt x="259" y="1"/>
                  </a:moveTo>
                  <a:cubicBezTo>
                    <a:pt x="227" y="1"/>
                    <a:pt x="191" y="13"/>
                    <a:pt x="158" y="38"/>
                  </a:cubicBezTo>
                  <a:cubicBezTo>
                    <a:pt x="88" y="88"/>
                    <a:pt x="38" y="164"/>
                    <a:pt x="13" y="246"/>
                  </a:cubicBezTo>
                  <a:cubicBezTo>
                    <a:pt x="0" y="286"/>
                    <a:pt x="22" y="301"/>
                    <a:pt x="50" y="301"/>
                  </a:cubicBezTo>
                  <a:cubicBezTo>
                    <a:pt x="65" y="301"/>
                    <a:pt x="81" y="297"/>
                    <a:pt x="95" y="290"/>
                  </a:cubicBezTo>
                  <a:cubicBezTo>
                    <a:pt x="105" y="295"/>
                    <a:pt x="116" y="297"/>
                    <a:pt x="127" y="297"/>
                  </a:cubicBezTo>
                  <a:cubicBezTo>
                    <a:pt x="206" y="297"/>
                    <a:pt x="301" y="194"/>
                    <a:pt x="328" y="145"/>
                  </a:cubicBezTo>
                  <a:cubicBezTo>
                    <a:pt x="370" y="51"/>
                    <a:pt x="324" y="1"/>
                    <a:pt x="25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" name="Google Shape;46;p2"/>
            <p:cNvSpPr/>
            <p:nvPr/>
          </p:nvSpPr>
          <p:spPr>
            <a:xfrm>
              <a:off x="1588600" y="2976675"/>
              <a:ext cx="7750" cy="7225"/>
            </a:xfrm>
            <a:custGeom>
              <a:avLst/>
              <a:gdLst/>
              <a:ahLst/>
              <a:cxnLst/>
              <a:rect l="l" t="t" r="r" b="b"/>
              <a:pathLst>
                <a:path w="310" h="289" extrusionOk="0">
                  <a:moveTo>
                    <a:pt x="186" y="0"/>
                  </a:moveTo>
                  <a:cubicBezTo>
                    <a:pt x="170" y="0"/>
                    <a:pt x="155" y="2"/>
                    <a:pt x="139" y="4"/>
                  </a:cubicBezTo>
                  <a:cubicBezTo>
                    <a:pt x="82" y="4"/>
                    <a:pt x="0" y="80"/>
                    <a:pt x="19" y="143"/>
                  </a:cubicBezTo>
                  <a:cubicBezTo>
                    <a:pt x="38" y="187"/>
                    <a:pt x="19" y="219"/>
                    <a:pt x="51" y="263"/>
                  </a:cubicBezTo>
                  <a:cubicBezTo>
                    <a:pt x="62" y="281"/>
                    <a:pt x="78" y="288"/>
                    <a:pt x="96" y="288"/>
                  </a:cubicBezTo>
                  <a:cubicBezTo>
                    <a:pt x="161" y="288"/>
                    <a:pt x="257" y="195"/>
                    <a:pt x="271" y="156"/>
                  </a:cubicBezTo>
                  <a:lnTo>
                    <a:pt x="278" y="143"/>
                  </a:lnTo>
                  <a:cubicBezTo>
                    <a:pt x="290" y="99"/>
                    <a:pt x="309" y="36"/>
                    <a:pt x="252" y="11"/>
                  </a:cubicBezTo>
                  <a:cubicBezTo>
                    <a:pt x="230" y="3"/>
                    <a:pt x="208" y="0"/>
                    <a:pt x="18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" name="Google Shape;47;p2"/>
            <p:cNvSpPr/>
            <p:nvPr/>
          </p:nvSpPr>
          <p:spPr>
            <a:xfrm>
              <a:off x="1578975" y="3004975"/>
              <a:ext cx="6175" cy="4925"/>
            </a:xfrm>
            <a:custGeom>
              <a:avLst/>
              <a:gdLst/>
              <a:ahLst/>
              <a:cxnLst/>
              <a:rect l="l" t="t" r="r" b="b"/>
              <a:pathLst>
                <a:path w="247" h="197" extrusionOk="0">
                  <a:moveTo>
                    <a:pt x="136" y="0"/>
                  </a:moveTo>
                  <a:cubicBezTo>
                    <a:pt x="121" y="0"/>
                    <a:pt x="107" y="5"/>
                    <a:pt x="95" y="14"/>
                  </a:cubicBezTo>
                  <a:cubicBezTo>
                    <a:pt x="82" y="20"/>
                    <a:pt x="70" y="33"/>
                    <a:pt x="57" y="39"/>
                  </a:cubicBezTo>
                  <a:cubicBezTo>
                    <a:pt x="51" y="45"/>
                    <a:pt x="45" y="52"/>
                    <a:pt x="38" y="58"/>
                  </a:cubicBezTo>
                  <a:cubicBezTo>
                    <a:pt x="32" y="71"/>
                    <a:pt x="26" y="77"/>
                    <a:pt x="19" y="89"/>
                  </a:cubicBezTo>
                  <a:cubicBezTo>
                    <a:pt x="13" y="96"/>
                    <a:pt x="13" y="102"/>
                    <a:pt x="13" y="108"/>
                  </a:cubicBezTo>
                  <a:cubicBezTo>
                    <a:pt x="7" y="121"/>
                    <a:pt x="0" y="134"/>
                    <a:pt x="0" y="146"/>
                  </a:cubicBezTo>
                  <a:lnTo>
                    <a:pt x="0" y="153"/>
                  </a:lnTo>
                  <a:cubicBezTo>
                    <a:pt x="0" y="178"/>
                    <a:pt x="19" y="197"/>
                    <a:pt x="45" y="197"/>
                  </a:cubicBezTo>
                  <a:lnTo>
                    <a:pt x="57" y="197"/>
                  </a:lnTo>
                  <a:cubicBezTo>
                    <a:pt x="114" y="190"/>
                    <a:pt x="246" y="83"/>
                    <a:pt x="183" y="20"/>
                  </a:cubicBezTo>
                  <a:cubicBezTo>
                    <a:pt x="170" y="7"/>
                    <a:pt x="153" y="0"/>
                    <a:pt x="13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" name="Google Shape;48;p2"/>
            <p:cNvSpPr/>
            <p:nvPr/>
          </p:nvSpPr>
          <p:spPr>
            <a:xfrm>
              <a:off x="1574400" y="2987225"/>
              <a:ext cx="5775" cy="6075"/>
            </a:xfrm>
            <a:custGeom>
              <a:avLst/>
              <a:gdLst/>
              <a:ahLst/>
              <a:cxnLst/>
              <a:rect l="l" t="t" r="r" b="b"/>
              <a:pathLst>
                <a:path w="231" h="243" extrusionOk="0">
                  <a:moveTo>
                    <a:pt x="157" y="0"/>
                  </a:moveTo>
                  <a:cubicBezTo>
                    <a:pt x="149" y="0"/>
                    <a:pt x="141" y="2"/>
                    <a:pt x="133" y="5"/>
                  </a:cubicBezTo>
                  <a:cubicBezTo>
                    <a:pt x="64" y="24"/>
                    <a:pt x="7" y="80"/>
                    <a:pt x="1" y="156"/>
                  </a:cubicBezTo>
                  <a:cubicBezTo>
                    <a:pt x="1" y="194"/>
                    <a:pt x="1" y="213"/>
                    <a:pt x="26" y="232"/>
                  </a:cubicBezTo>
                  <a:cubicBezTo>
                    <a:pt x="38" y="239"/>
                    <a:pt x="51" y="243"/>
                    <a:pt x="64" y="243"/>
                  </a:cubicBezTo>
                  <a:cubicBezTo>
                    <a:pt x="105" y="243"/>
                    <a:pt x="147" y="210"/>
                    <a:pt x="171" y="181"/>
                  </a:cubicBezTo>
                  <a:cubicBezTo>
                    <a:pt x="190" y="150"/>
                    <a:pt x="209" y="112"/>
                    <a:pt x="215" y="80"/>
                  </a:cubicBezTo>
                  <a:cubicBezTo>
                    <a:pt x="231" y="38"/>
                    <a:pt x="198" y="0"/>
                    <a:pt x="15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" name="Google Shape;49;p2"/>
            <p:cNvSpPr/>
            <p:nvPr/>
          </p:nvSpPr>
          <p:spPr>
            <a:xfrm>
              <a:off x="1600250" y="2946500"/>
              <a:ext cx="9500" cy="8625"/>
            </a:xfrm>
            <a:custGeom>
              <a:avLst/>
              <a:gdLst/>
              <a:ahLst/>
              <a:cxnLst/>
              <a:rect l="l" t="t" r="r" b="b"/>
              <a:pathLst>
                <a:path w="380" h="345" extrusionOk="0">
                  <a:moveTo>
                    <a:pt x="244" y="1"/>
                  </a:moveTo>
                  <a:cubicBezTo>
                    <a:pt x="159" y="1"/>
                    <a:pt x="65" y="122"/>
                    <a:pt x="45" y="183"/>
                  </a:cubicBezTo>
                  <a:cubicBezTo>
                    <a:pt x="32" y="215"/>
                    <a:pt x="26" y="253"/>
                    <a:pt x="14" y="290"/>
                  </a:cubicBezTo>
                  <a:cubicBezTo>
                    <a:pt x="1" y="331"/>
                    <a:pt x="16" y="345"/>
                    <a:pt x="40" y="345"/>
                  </a:cubicBezTo>
                  <a:cubicBezTo>
                    <a:pt x="76" y="345"/>
                    <a:pt x="133" y="313"/>
                    <a:pt x="152" y="290"/>
                  </a:cubicBezTo>
                  <a:cubicBezTo>
                    <a:pt x="159" y="278"/>
                    <a:pt x="171" y="271"/>
                    <a:pt x="184" y="265"/>
                  </a:cubicBezTo>
                  <a:cubicBezTo>
                    <a:pt x="253" y="240"/>
                    <a:pt x="379" y="101"/>
                    <a:pt x="304" y="25"/>
                  </a:cubicBezTo>
                  <a:cubicBezTo>
                    <a:pt x="285" y="8"/>
                    <a:pt x="265" y="1"/>
                    <a:pt x="24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" name="Google Shape;50;p2"/>
            <p:cNvSpPr/>
            <p:nvPr/>
          </p:nvSpPr>
          <p:spPr>
            <a:xfrm>
              <a:off x="1565675" y="2932600"/>
              <a:ext cx="4825" cy="4900"/>
            </a:xfrm>
            <a:custGeom>
              <a:avLst/>
              <a:gdLst/>
              <a:ahLst/>
              <a:cxnLst/>
              <a:rect l="l" t="t" r="r" b="b"/>
              <a:pathLst>
                <a:path w="193" h="196" extrusionOk="0">
                  <a:moveTo>
                    <a:pt x="143" y="1"/>
                  </a:moveTo>
                  <a:cubicBezTo>
                    <a:pt x="87" y="1"/>
                    <a:pt x="1" y="65"/>
                    <a:pt x="9" y="127"/>
                  </a:cubicBezTo>
                  <a:cubicBezTo>
                    <a:pt x="9" y="134"/>
                    <a:pt x="9" y="146"/>
                    <a:pt x="9" y="153"/>
                  </a:cubicBezTo>
                  <a:cubicBezTo>
                    <a:pt x="15" y="184"/>
                    <a:pt x="32" y="196"/>
                    <a:pt x="53" y="196"/>
                  </a:cubicBezTo>
                  <a:cubicBezTo>
                    <a:pt x="80" y="196"/>
                    <a:pt x="114" y="177"/>
                    <a:pt x="141" y="153"/>
                  </a:cubicBezTo>
                  <a:cubicBezTo>
                    <a:pt x="141" y="154"/>
                    <a:pt x="141" y="155"/>
                    <a:pt x="142" y="155"/>
                  </a:cubicBezTo>
                  <a:cubicBezTo>
                    <a:pt x="143" y="155"/>
                    <a:pt x="146" y="148"/>
                    <a:pt x="160" y="134"/>
                  </a:cubicBezTo>
                  <a:cubicBezTo>
                    <a:pt x="160" y="134"/>
                    <a:pt x="160" y="127"/>
                    <a:pt x="160" y="127"/>
                  </a:cubicBezTo>
                  <a:cubicBezTo>
                    <a:pt x="167" y="115"/>
                    <a:pt x="173" y="102"/>
                    <a:pt x="173" y="90"/>
                  </a:cubicBezTo>
                  <a:lnTo>
                    <a:pt x="179" y="96"/>
                  </a:lnTo>
                  <a:cubicBezTo>
                    <a:pt x="186" y="83"/>
                    <a:pt x="186" y="77"/>
                    <a:pt x="186" y="64"/>
                  </a:cubicBezTo>
                  <a:cubicBezTo>
                    <a:pt x="192" y="19"/>
                    <a:pt x="172" y="1"/>
                    <a:pt x="14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" name="Google Shape;51;p2"/>
            <p:cNvSpPr/>
            <p:nvPr/>
          </p:nvSpPr>
          <p:spPr>
            <a:xfrm>
              <a:off x="1576300" y="3116100"/>
              <a:ext cx="6775" cy="6225"/>
            </a:xfrm>
            <a:custGeom>
              <a:avLst/>
              <a:gdLst/>
              <a:ahLst/>
              <a:cxnLst/>
              <a:rect l="l" t="t" r="r" b="b"/>
              <a:pathLst>
                <a:path w="271" h="249" extrusionOk="0">
                  <a:moveTo>
                    <a:pt x="193" y="1"/>
                  </a:moveTo>
                  <a:cubicBezTo>
                    <a:pt x="186" y="1"/>
                    <a:pt x="178" y="1"/>
                    <a:pt x="171" y="3"/>
                  </a:cubicBezTo>
                  <a:cubicBezTo>
                    <a:pt x="95" y="28"/>
                    <a:pt x="38" y="85"/>
                    <a:pt x="19" y="154"/>
                  </a:cubicBezTo>
                  <a:cubicBezTo>
                    <a:pt x="1" y="218"/>
                    <a:pt x="39" y="249"/>
                    <a:pt x="86" y="249"/>
                  </a:cubicBezTo>
                  <a:cubicBezTo>
                    <a:pt x="103" y="249"/>
                    <a:pt x="122" y="245"/>
                    <a:pt x="139" y="236"/>
                  </a:cubicBezTo>
                  <a:cubicBezTo>
                    <a:pt x="196" y="211"/>
                    <a:pt x="240" y="167"/>
                    <a:pt x="259" y="103"/>
                  </a:cubicBezTo>
                  <a:cubicBezTo>
                    <a:pt x="270" y="47"/>
                    <a:pt x="251" y="1"/>
                    <a:pt x="19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" name="Google Shape;52;p2"/>
            <p:cNvSpPr/>
            <p:nvPr/>
          </p:nvSpPr>
          <p:spPr>
            <a:xfrm>
              <a:off x="1569850" y="3098575"/>
              <a:ext cx="6000" cy="3950"/>
            </a:xfrm>
            <a:custGeom>
              <a:avLst/>
              <a:gdLst/>
              <a:ahLst/>
              <a:cxnLst/>
              <a:rect l="l" t="t" r="r" b="b"/>
              <a:pathLst>
                <a:path w="240" h="158" extrusionOk="0">
                  <a:moveTo>
                    <a:pt x="194" y="1"/>
                  </a:moveTo>
                  <a:cubicBezTo>
                    <a:pt x="190" y="1"/>
                    <a:pt x="186" y="2"/>
                    <a:pt x="183" y="3"/>
                  </a:cubicBezTo>
                  <a:lnTo>
                    <a:pt x="164" y="3"/>
                  </a:lnTo>
                  <a:cubicBezTo>
                    <a:pt x="157" y="2"/>
                    <a:pt x="151" y="1"/>
                    <a:pt x="145" y="1"/>
                  </a:cubicBezTo>
                  <a:cubicBezTo>
                    <a:pt x="55" y="1"/>
                    <a:pt x="1" y="157"/>
                    <a:pt x="77" y="157"/>
                  </a:cubicBezTo>
                  <a:cubicBezTo>
                    <a:pt x="82" y="157"/>
                    <a:pt x="88" y="156"/>
                    <a:pt x="94" y="155"/>
                  </a:cubicBezTo>
                  <a:cubicBezTo>
                    <a:pt x="138" y="149"/>
                    <a:pt x="189" y="117"/>
                    <a:pt x="214" y="73"/>
                  </a:cubicBezTo>
                  <a:cubicBezTo>
                    <a:pt x="220" y="67"/>
                    <a:pt x="239" y="41"/>
                    <a:pt x="227" y="22"/>
                  </a:cubicBezTo>
                  <a:lnTo>
                    <a:pt x="220" y="16"/>
                  </a:lnTo>
                  <a:cubicBezTo>
                    <a:pt x="216" y="7"/>
                    <a:pt x="204" y="1"/>
                    <a:pt x="19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" name="Google Shape;53;p2"/>
            <p:cNvSpPr/>
            <p:nvPr/>
          </p:nvSpPr>
          <p:spPr>
            <a:xfrm>
              <a:off x="1598325" y="3074900"/>
              <a:ext cx="8175" cy="6750"/>
            </a:xfrm>
            <a:custGeom>
              <a:avLst/>
              <a:gdLst/>
              <a:ahLst/>
              <a:cxnLst/>
              <a:rect l="l" t="t" r="r" b="b"/>
              <a:pathLst>
                <a:path w="327" h="270" extrusionOk="0">
                  <a:moveTo>
                    <a:pt x="246" y="1"/>
                  </a:moveTo>
                  <a:cubicBezTo>
                    <a:pt x="212" y="1"/>
                    <a:pt x="171" y="14"/>
                    <a:pt x="141" y="30"/>
                  </a:cubicBezTo>
                  <a:cubicBezTo>
                    <a:pt x="78" y="74"/>
                    <a:pt x="34" y="137"/>
                    <a:pt x="15" y="213"/>
                  </a:cubicBezTo>
                  <a:cubicBezTo>
                    <a:pt x="0" y="247"/>
                    <a:pt x="12" y="269"/>
                    <a:pt x="38" y="269"/>
                  </a:cubicBezTo>
                  <a:cubicBezTo>
                    <a:pt x="46" y="269"/>
                    <a:pt x="55" y="267"/>
                    <a:pt x="65" y="263"/>
                  </a:cubicBezTo>
                  <a:cubicBezTo>
                    <a:pt x="72" y="257"/>
                    <a:pt x="78" y="257"/>
                    <a:pt x="84" y="250"/>
                  </a:cubicBezTo>
                  <a:lnTo>
                    <a:pt x="84" y="257"/>
                  </a:lnTo>
                  <a:cubicBezTo>
                    <a:pt x="97" y="264"/>
                    <a:pt x="110" y="267"/>
                    <a:pt x="124" y="267"/>
                  </a:cubicBezTo>
                  <a:cubicBezTo>
                    <a:pt x="205" y="267"/>
                    <a:pt x="294" y="152"/>
                    <a:pt x="305" y="93"/>
                  </a:cubicBezTo>
                  <a:cubicBezTo>
                    <a:pt x="327" y="24"/>
                    <a:pt x="292" y="1"/>
                    <a:pt x="24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" name="Google Shape;54;p2"/>
            <p:cNvSpPr/>
            <p:nvPr/>
          </p:nvSpPr>
          <p:spPr>
            <a:xfrm>
              <a:off x="1608150" y="3099675"/>
              <a:ext cx="4900" cy="6950"/>
            </a:xfrm>
            <a:custGeom>
              <a:avLst/>
              <a:gdLst/>
              <a:ahLst/>
              <a:cxnLst/>
              <a:rect l="l" t="t" r="r" b="b"/>
              <a:pathLst>
                <a:path w="196" h="278" extrusionOk="0">
                  <a:moveTo>
                    <a:pt x="127" y="0"/>
                  </a:moveTo>
                  <a:cubicBezTo>
                    <a:pt x="90" y="0"/>
                    <a:pt x="41" y="57"/>
                    <a:pt x="32" y="86"/>
                  </a:cubicBezTo>
                  <a:cubicBezTo>
                    <a:pt x="7" y="136"/>
                    <a:pt x="0" y="193"/>
                    <a:pt x="7" y="243"/>
                  </a:cubicBezTo>
                  <a:cubicBezTo>
                    <a:pt x="13" y="268"/>
                    <a:pt x="27" y="278"/>
                    <a:pt x="45" y="278"/>
                  </a:cubicBezTo>
                  <a:cubicBezTo>
                    <a:pt x="95" y="278"/>
                    <a:pt x="174" y="199"/>
                    <a:pt x="183" y="161"/>
                  </a:cubicBezTo>
                  <a:cubicBezTo>
                    <a:pt x="196" y="117"/>
                    <a:pt x="183" y="67"/>
                    <a:pt x="158" y="23"/>
                  </a:cubicBezTo>
                  <a:cubicBezTo>
                    <a:pt x="150" y="7"/>
                    <a:pt x="139" y="0"/>
                    <a:pt x="12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" name="Google Shape;55;p2"/>
            <p:cNvSpPr/>
            <p:nvPr/>
          </p:nvSpPr>
          <p:spPr>
            <a:xfrm>
              <a:off x="1599125" y="3132900"/>
              <a:ext cx="8250" cy="6000"/>
            </a:xfrm>
            <a:custGeom>
              <a:avLst/>
              <a:gdLst/>
              <a:ahLst/>
              <a:cxnLst/>
              <a:rect l="l" t="t" r="r" b="b"/>
              <a:pathLst>
                <a:path w="330" h="240" extrusionOk="0">
                  <a:moveTo>
                    <a:pt x="169" y="1"/>
                  </a:moveTo>
                  <a:cubicBezTo>
                    <a:pt x="133" y="1"/>
                    <a:pt x="100" y="36"/>
                    <a:pt x="84" y="62"/>
                  </a:cubicBezTo>
                  <a:lnTo>
                    <a:pt x="52" y="94"/>
                  </a:lnTo>
                  <a:cubicBezTo>
                    <a:pt x="0" y="156"/>
                    <a:pt x="21" y="239"/>
                    <a:pt x="89" y="239"/>
                  </a:cubicBezTo>
                  <a:cubicBezTo>
                    <a:pt x="104" y="239"/>
                    <a:pt x="121" y="235"/>
                    <a:pt x="141" y="226"/>
                  </a:cubicBezTo>
                  <a:cubicBezTo>
                    <a:pt x="185" y="207"/>
                    <a:pt x="330" y="50"/>
                    <a:pt x="216" y="12"/>
                  </a:cubicBezTo>
                  <a:lnTo>
                    <a:pt x="191" y="5"/>
                  </a:lnTo>
                  <a:cubicBezTo>
                    <a:pt x="184" y="2"/>
                    <a:pt x="176" y="1"/>
                    <a:pt x="16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" name="Google Shape;56;p2"/>
            <p:cNvSpPr/>
            <p:nvPr/>
          </p:nvSpPr>
          <p:spPr>
            <a:xfrm>
              <a:off x="1594425" y="3096475"/>
              <a:ext cx="4975" cy="4100"/>
            </a:xfrm>
            <a:custGeom>
              <a:avLst/>
              <a:gdLst/>
              <a:ahLst/>
              <a:cxnLst/>
              <a:rect l="l" t="t" r="r" b="b"/>
              <a:pathLst>
                <a:path w="199" h="164" extrusionOk="0">
                  <a:moveTo>
                    <a:pt x="139" y="0"/>
                  </a:moveTo>
                  <a:cubicBezTo>
                    <a:pt x="96" y="0"/>
                    <a:pt x="40" y="19"/>
                    <a:pt x="19" y="43"/>
                  </a:cubicBezTo>
                  <a:cubicBezTo>
                    <a:pt x="7" y="69"/>
                    <a:pt x="1" y="94"/>
                    <a:pt x="1" y="125"/>
                  </a:cubicBezTo>
                  <a:cubicBezTo>
                    <a:pt x="3" y="153"/>
                    <a:pt x="18" y="164"/>
                    <a:pt x="38" y="164"/>
                  </a:cubicBezTo>
                  <a:cubicBezTo>
                    <a:pt x="66" y="164"/>
                    <a:pt x="104" y="141"/>
                    <a:pt x="127" y="119"/>
                  </a:cubicBezTo>
                  <a:cubicBezTo>
                    <a:pt x="158" y="106"/>
                    <a:pt x="177" y="75"/>
                    <a:pt x="190" y="43"/>
                  </a:cubicBezTo>
                  <a:cubicBezTo>
                    <a:pt x="198" y="12"/>
                    <a:pt x="173" y="0"/>
                    <a:pt x="13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" name="Google Shape;57;p2"/>
            <p:cNvSpPr/>
            <p:nvPr/>
          </p:nvSpPr>
          <p:spPr>
            <a:xfrm>
              <a:off x="1584750" y="3172225"/>
              <a:ext cx="8750" cy="5875"/>
            </a:xfrm>
            <a:custGeom>
              <a:avLst/>
              <a:gdLst/>
              <a:ahLst/>
              <a:cxnLst/>
              <a:rect l="l" t="t" r="r" b="b"/>
              <a:pathLst>
                <a:path w="350" h="235" extrusionOk="0">
                  <a:moveTo>
                    <a:pt x="211" y="1"/>
                  </a:moveTo>
                  <a:cubicBezTo>
                    <a:pt x="123" y="1"/>
                    <a:pt x="1" y="116"/>
                    <a:pt x="60" y="198"/>
                  </a:cubicBezTo>
                  <a:lnTo>
                    <a:pt x="66" y="211"/>
                  </a:lnTo>
                  <a:cubicBezTo>
                    <a:pt x="79" y="228"/>
                    <a:pt x="95" y="235"/>
                    <a:pt x="112" y="235"/>
                  </a:cubicBezTo>
                  <a:cubicBezTo>
                    <a:pt x="208" y="235"/>
                    <a:pt x="349" y="24"/>
                    <a:pt x="243" y="3"/>
                  </a:cubicBezTo>
                  <a:lnTo>
                    <a:pt x="230" y="3"/>
                  </a:lnTo>
                  <a:cubicBezTo>
                    <a:pt x="224" y="2"/>
                    <a:pt x="218" y="1"/>
                    <a:pt x="21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" name="Google Shape;58;p2"/>
            <p:cNvSpPr/>
            <p:nvPr/>
          </p:nvSpPr>
          <p:spPr>
            <a:xfrm>
              <a:off x="1569825" y="3212325"/>
              <a:ext cx="12650" cy="7450"/>
            </a:xfrm>
            <a:custGeom>
              <a:avLst/>
              <a:gdLst/>
              <a:ahLst/>
              <a:cxnLst/>
              <a:rect l="l" t="t" r="r" b="b"/>
              <a:pathLst>
                <a:path w="506" h="298" extrusionOk="0">
                  <a:moveTo>
                    <a:pt x="322" y="1"/>
                  </a:moveTo>
                  <a:cubicBezTo>
                    <a:pt x="190" y="1"/>
                    <a:pt x="1" y="297"/>
                    <a:pt x="184" y="297"/>
                  </a:cubicBezTo>
                  <a:cubicBezTo>
                    <a:pt x="316" y="297"/>
                    <a:pt x="505" y="1"/>
                    <a:pt x="32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9" name="Google Shape;59;p2"/>
            <p:cNvSpPr/>
            <p:nvPr/>
          </p:nvSpPr>
          <p:spPr>
            <a:xfrm>
              <a:off x="1555950" y="3199675"/>
              <a:ext cx="6650" cy="7025"/>
            </a:xfrm>
            <a:custGeom>
              <a:avLst/>
              <a:gdLst/>
              <a:ahLst/>
              <a:cxnLst/>
              <a:rect l="l" t="t" r="r" b="b"/>
              <a:pathLst>
                <a:path w="266" h="281" extrusionOk="0">
                  <a:moveTo>
                    <a:pt x="212" y="1"/>
                  </a:moveTo>
                  <a:cubicBezTo>
                    <a:pt x="160" y="1"/>
                    <a:pt x="88" y="58"/>
                    <a:pt x="70" y="84"/>
                  </a:cubicBezTo>
                  <a:cubicBezTo>
                    <a:pt x="64" y="97"/>
                    <a:pt x="64" y="103"/>
                    <a:pt x="57" y="109"/>
                  </a:cubicBezTo>
                  <a:cubicBezTo>
                    <a:pt x="20" y="160"/>
                    <a:pt x="1" y="223"/>
                    <a:pt x="57" y="261"/>
                  </a:cubicBezTo>
                  <a:cubicBezTo>
                    <a:pt x="83" y="273"/>
                    <a:pt x="108" y="280"/>
                    <a:pt x="127" y="280"/>
                  </a:cubicBezTo>
                  <a:cubicBezTo>
                    <a:pt x="131" y="281"/>
                    <a:pt x="136" y="281"/>
                    <a:pt x="140" y="281"/>
                  </a:cubicBezTo>
                  <a:cubicBezTo>
                    <a:pt x="198" y="281"/>
                    <a:pt x="253" y="206"/>
                    <a:pt x="259" y="154"/>
                  </a:cubicBezTo>
                  <a:cubicBezTo>
                    <a:pt x="266" y="116"/>
                    <a:pt x="266" y="78"/>
                    <a:pt x="259" y="40"/>
                  </a:cubicBezTo>
                  <a:cubicBezTo>
                    <a:pt x="252" y="11"/>
                    <a:pt x="234" y="1"/>
                    <a:pt x="21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0" name="Google Shape;60;p2"/>
            <p:cNvSpPr/>
            <p:nvPr/>
          </p:nvSpPr>
          <p:spPr>
            <a:xfrm>
              <a:off x="1581975" y="3196875"/>
              <a:ext cx="6950" cy="5575"/>
            </a:xfrm>
            <a:custGeom>
              <a:avLst/>
              <a:gdLst/>
              <a:ahLst/>
              <a:cxnLst/>
              <a:rect l="l" t="t" r="r" b="b"/>
              <a:pathLst>
                <a:path w="278" h="223" extrusionOk="0">
                  <a:moveTo>
                    <a:pt x="150" y="0"/>
                  </a:moveTo>
                  <a:cubicBezTo>
                    <a:pt x="126" y="0"/>
                    <a:pt x="103" y="7"/>
                    <a:pt x="82" y="20"/>
                  </a:cubicBezTo>
                  <a:cubicBezTo>
                    <a:pt x="32" y="45"/>
                    <a:pt x="0" y="95"/>
                    <a:pt x="7" y="158"/>
                  </a:cubicBezTo>
                  <a:cubicBezTo>
                    <a:pt x="0" y="158"/>
                    <a:pt x="0" y="165"/>
                    <a:pt x="7" y="165"/>
                  </a:cubicBezTo>
                  <a:cubicBezTo>
                    <a:pt x="0" y="209"/>
                    <a:pt x="26" y="223"/>
                    <a:pt x="57" y="223"/>
                  </a:cubicBezTo>
                  <a:cubicBezTo>
                    <a:pt x="89" y="223"/>
                    <a:pt x="126" y="209"/>
                    <a:pt x="145" y="196"/>
                  </a:cubicBezTo>
                  <a:cubicBezTo>
                    <a:pt x="183" y="165"/>
                    <a:pt x="278" y="39"/>
                    <a:pt x="190" y="7"/>
                  </a:cubicBezTo>
                  <a:cubicBezTo>
                    <a:pt x="176" y="3"/>
                    <a:pt x="163" y="0"/>
                    <a:pt x="15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1" name="Google Shape;61;p2"/>
            <p:cNvSpPr/>
            <p:nvPr/>
          </p:nvSpPr>
          <p:spPr>
            <a:xfrm>
              <a:off x="1568575" y="3196875"/>
              <a:ext cx="8050" cy="4750"/>
            </a:xfrm>
            <a:custGeom>
              <a:avLst/>
              <a:gdLst/>
              <a:ahLst/>
              <a:cxnLst/>
              <a:rect l="l" t="t" r="r" b="b"/>
              <a:pathLst>
                <a:path w="322" h="190" extrusionOk="0">
                  <a:moveTo>
                    <a:pt x="208" y="1"/>
                  </a:moveTo>
                  <a:cubicBezTo>
                    <a:pt x="120" y="1"/>
                    <a:pt x="0" y="190"/>
                    <a:pt x="114" y="190"/>
                  </a:cubicBezTo>
                  <a:cubicBezTo>
                    <a:pt x="202" y="190"/>
                    <a:pt x="322" y="1"/>
                    <a:pt x="20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2" name="Google Shape;62;p2"/>
            <p:cNvSpPr/>
            <p:nvPr/>
          </p:nvSpPr>
          <p:spPr>
            <a:xfrm>
              <a:off x="1556500" y="3171500"/>
              <a:ext cx="6100" cy="5650"/>
            </a:xfrm>
            <a:custGeom>
              <a:avLst/>
              <a:gdLst/>
              <a:ahLst/>
              <a:cxnLst/>
              <a:rect l="l" t="t" r="r" b="b"/>
              <a:pathLst>
                <a:path w="244" h="226" extrusionOk="0">
                  <a:moveTo>
                    <a:pt x="185" y="1"/>
                  </a:moveTo>
                  <a:cubicBezTo>
                    <a:pt x="167" y="1"/>
                    <a:pt x="148" y="7"/>
                    <a:pt x="136" y="13"/>
                  </a:cubicBezTo>
                  <a:cubicBezTo>
                    <a:pt x="73" y="38"/>
                    <a:pt x="29" y="89"/>
                    <a:pt x="17" y="152"/>
                  </a:cubicBezTo>
                  <a:cubicBezTo>
                    <a:pt x="1" y="189"/>
                    <a:pt x="33" y="226"/>
                    <a:pt x="70" y="226"/>
                  </a:cubicBezTo>
                  <a:cubicBezTo>
                    <a:pt x="78" y="226"/>
                    <a:pt x="85" y="224"/>
                    <a:pt x="92" y="221"/>
                  </a:cubicBezTo>
                  <a:cubicBezTo>
                    <a:pt x="136" y="208"/>
                    <a:pt x="174" y="177"/>
                    <a:pt x="199" y="133"/>
                  </a:cubicBezTo>
                  <a:cubicBezTo>
                    <a:pt x="204" y="128"/>
                    <a:pt x="208" y="124"/>
                    <a:pt x="206" y="124"/>
                  </a:cubicBezTo>
                  <a:cubicBezTo>
                    <a:pt x="205" y="124"/>
                    <a:pt x="203" y="125"/>
                    <a:pt x="199" y="126"/>
                  </a:cubicBezTo>
                  <a:cubicBezTo>
                    <a:pt x="218" y="107"/>
                    <a:pt x="244" y="82"/>
                    <a:pt x="237" y="57"/>
                  </a:cubicBezTo>
                  <a:lnTo>
                    <a:pt x="231" y="32"/>
                  </a:lnTo>
                  <a:cubicBezTo>
                    <a:pt x="224" y="8"/>
                    <a:pt x="205" y="1"/>
                    <a:pt x="18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" name="Google Shape;63;p2"/>
            <p:cNvSpPr/>
            <p:nvPr/>
          </p:nvSpPr>
          <p:spPr>
            <a:xfrm>
              <a:off x="1607525" y="3117575"/>
              <a:ext cx="11200" cy="10425"/>
            </a:xfrm>
            <a:custGeom>
              <a:avLst/>
              <a:gdLst/>
              <a:ahLst/>
              <a:cxnLst/>
              <a:rect l="l" t="t" r="r" b="b"/>
              <a:pathLst>
                <a:path w="448" h="417" extrusionOk="0">
                  <a:moveTo>
                    <a:pt x="328" y="0"/>
                  </a:moveTo>
                  <a:cubicBezTo>
                    <a:pt x="202" y="13"/>
                    <a:pt x="95" y="89"/>
                    <a:pt x="44" y="208"/>
                  </a:cubicBezTo>
                  <a:cubicBezTo>
                    <a:pt x="0" y="284"/>
                    <a:pt x="6" y="417"/>
                    <a:pt x="126" y="417"/>
                  </a:cubicBezTo>
                  <a:cubicBezTo>
                    <a:pt x="252" y="404"/>
                    <a:pt x="360" y="328"/>
                    <a:pt x="410" y="208"/>
                  </a:cubicBezTo>
                  <a:cubicBezTo>
                    <a:pt x="448" y="126"/>
                    <a:pt x="448" y="0"/>
                    <a:pt x="32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4" name="Google Shape;64;p2"/>
            <p:cNvSpPr/>
            <p:nvPr/>
          </p:nvSpPr>
          <p:spPr>
            <a:xfrm>
              <a:off x="1561325" y="3005000"/>
              <a:ext cx="12000" cy="11200"/>
            </a:xfrm>
            <a:custGeom>
              <a:avLst/>
              <a:gdLst/>
              <a:ahLst/>
              <a:cxnLst/>
              <a:rect l="l" t="t" r="r" b="b"/>
              <a:pathLst>
                <a:path w="480" h="448" extrusionOk="0">
                  <a:moveTo>
                    <a:pt x="347" y="0"/>
                  </a:moveTo>
                  <a:cubicBezTo>
                    <a:pt x="215" y="13"/>
                    <a:pt x="95" y="95"/>
                    <a:pt x="44" y="221"/>
                  </a:cubicBezTo>
                  <a:cubicBezTo>
                    <a:pt x="0" y="309"/>
                    <a:pt x="0" y="448"/>
                    <a:pt x="133" y="448"/>
                  </a:cubicBezTo>
                  <a:cubicBezTo>
                    <a:pt x="265" y="435"/>
                    <a:pt x="379" y="347"/>
                    <a:pt x="435" y="227"/>
                  </a:cubicBezTo>
                  <a:cubicBezTo>
                    <a:pt x="479" y="139"/>
                    <a:pt x="479" y="0"/>
                    <a:pt x="34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5" name="Google Shape;65;p2"/>
            <p:cNvSpPr/>
            <p:nvPr/>
          </p:nvSpPr>
          <p:spPr>
            <a:xfrm>
              <a:off x="1549500" y="2961325"/>
              <a:ext cx="7275" cy="6800"/>
            </a:xfrm>
            <a:custGeom>
              <a:avLst/>
              <a:gdLst/>
              <a:ahLst/>
              <a:cxnLst/>
              <a:rect l="l" t="t" r="r" b="b"/>
              <a:pathLst>
                <a:path w="291" h="272" extrusionOk="0">
                  <a:moveTo>
                    <a:pt x="215" y="0"/>
                  </a:moveTo>
                  <a:cubicBezTo>
                    <a:pt x="133" y="6"/>
                    <a:pt x="63" y="57"/>
                    <a:pt x="25" y="133"/>
                  </a:cubicBezTo>
                  <a:cubicBezTo>
                    <a:pt x="0" y="189"/>
                    <a:pt x="6" y="271"/>
                    <a:pt x="82" y="271"/>
                  </a:cubicBezTo>
                  <a:cubicBezTo>
                    <a:pt x="164" y="265"/>
                    <a:pt x="233" y="215"/>
                    <a:pt x="265" y="139"/>
                  </a:cubicBezTo>
                  <a:cubicBezTo>
                    <a:pt x="290" y="82"/>
                    <a:pt x="290" y="0"/>
                    <a:pt x="21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6" name="Google Shape;66;p2"/>
            <p:cNvSpPr/>
            <p:nvPr/>
          </p:nvSpPr>
          <p:spPr>
            <a:xfrm>
              <a:off x="1581825" y="2817350"/>
              <a:ext cx="7100" cy="5875"/>
            </a:xfrm>
            <a:custGeom>
              <a:avLst/>
              <a:gdLst/>
              <a:ahLst/>
              <a:cxnLst/>
              <a:rect l="l" t="t" r="r" b="b"/>
              <a:pathLst>
                <a:path w="284" h="235" extrusionOk="0">
                  <a:moveTo>
                    <a:pt x="213" y="0"/>
                  </a:moveTo>
                  <a:cubicBezTo>
                    <a:pt x="175" y="0"/>
                    <a:pt x="133" y="37"/>
                    <a:pt x="107" y="58"/>
                  </a:cubicBezTo>
                  <a:lnTo>
                    <a:pt x="101" y="64"/>
                  </a:lnTo>
                  <a:cubicBezTo>
                    <a:pt x="63" y="102"/>
                    <a:pt x="0" y="234"/>
                    <a:pt x="107" y="234"/>
                  </a:cubicBezTo>
                  <a:cubicBezTo>
                    <a:pt x="177" y="228"/>
                    <a:pt x="240" y="177"/>
                    <a:pt x="271" y="108"/>
                  </a:cubicBezTo>
                  <a:cubicBezTo>
                    <a:pt x="284" y="89"/>
                    <a:pt x="284" y="58"/>
                    <a:pt x="271" y="32"/>
                  </a:cubicBezTo>
                  <a:cubicBezTo>
                    <a:pt x="259" y="20"/>
                    <a:pt x="252" y="14"/>
                    <a:pt x="240" y="7"/>
                  </a:cubicBezTo>
                  <a:cubicBezTo>
                    <a:pt x="231" y="2"/>
                    <a:pt x="222" y="0"/>
                    <a:pt x="21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67" name="Google Shape;67;p2"/>
          <p:cNvGrpSpPr/>
          <p:nvPr/>
        </p:nvGrpSpPr>
        <p:grpSpPr>
          <a:xfrm>
            <a:off x="3308932" y="1195852"/>
            <a:ext cx="2534029" cy="1963843"/>
            <a:chOff x="1891175" y="2586225"/>
            <a:chExt cx="212100" cy="164375"/>
          </a:xfrm>
        </p:grpSpPr>
        <p:sp>
          <p:nvSpPr>
            <p:cNvPr id="68" name="Google Shape;68;p2"/>
            <p:cNvSpPr/>
            <p:nvPr/>
          </p:nvSpPr>
          <p:spPr>
            <a:xfrm>
              <a:off x="1891175" y="2586225"/>
              <a:ext cx="212100" cy="164375"/>
            </a:xfrm>
            <a:custGeom>
              <a:avLst/>
              <a:gdLst/>
              <a:ahLst/>
              <a:cxnLst/>
              <a:rect l="l" t="t" r="r" b="b"/>
              <a:pathLst>
                <a:path w="8484" h="6575" extrusionOk="0">
                  <a:moveTo>
                    <a:pt x="5004" y="0"/>
                  </a:moveTo>
                  <a:cubicBezTo>
                    <a:pt x="2188" y="0"/>
                    <a:pt x="0" y="2940"/>
                    <a:pt x="1646" y="5518"/>
                  </a:cubicBezTo>
                  <a:cubicBezTo>
                    <a:pt x="2131" y="6278"/>
                    <a:pt x="3024" y="6575"/>
                    <a:pt x="3970" y="6575"/>
                  </a:cubicBezTo>
                  <a:cubicBezTo>
                    <a:pt x="5066" y="6575"/>
                    <a:pt x="6235" y="6177"/>
                    <a:pt x="6925" y="5638"/>
                  </a:cubicBezTo>
                  <a:cubicBezTo>
                    <a:pt x="8332" y="4547"/>
                    <a:pt x="8483" y="769"/>
                    <a:pt x="6061" y="139"/>
                  </a:cubicBezTo>
                  <a:cubicBezTo>
                    <a:pt x="5703" y="44"/>
                    <a:pt x="5349" y="0"/>
                    <a:pt x="500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9" name="Google Shape;69;p2"/>
            <p:cNvSpPr/>
            <p:nvPr/>
          </p:nvSpPr>
          <p:spPr>
            <a:xfrm>
              <a:off x="2039375" y="2650525"/>
              <a:ext cx="7925" cy="6675"/>
            </a:xfrm>
            <a:custGeom>
              <a:avLst/>
              <a:gdLst/>
              <a:ahLst/>
              <a:cxnLst/>
              <a:rect l="l" t="t" r="r" b="b"/>
              <a:pathLst>
                <a:path w="317" h="267" extrusionOk="0">
                  <a:moveTo>
                    <a:pt x="212" y="0"/>
                  </a:moveTo>
                  <a:cubicBezTo>
                    <a:pt x="147" y="0"/>
                    <a:pt x="88" y="40"/>
                    <a:pt x="58" y="96"/>
                  </a:cubicBezTo>
                  <a:cubicBezTo>
                    <a:pt x="26" y="146"/>
                    <a:pt x="1" y="216"/>
                    <a:pt x="64" y="253"/>
                  </a:cubicBezTo>
                  <a:cubicBezTo>
                    <a:pt x="77" y="266"/>
                    <a:pt x="95" y="266"/>
                    <a:pt x="114" y="266"/>
                  </a:cubicBezTo>
                  <a:cubicBezTo>
                    <a:pt x="196" y="260"/>
                    <a:pt x="259" y="197"/>
                    <a:pt x="272" y="121"/>
                  </a:cubicBezTo>
                  <a:cubicBezTo>
                    <a:pt x="304" y="71"/>
                    <a:pt x="316" y="26"/>
                    <a:pt x="259" y="7"/>
                  </a:cubicBezTo>
                  <a:cubicBezTo>
                    <a:pt x="244" y="3"/>
                    <a:pt x="228" y="0"/>
                    <a:pt x="21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0" name="Google Shape;70;p2"/>
            <p:cNvSpPr/>
            <p:nvPr/>
          </p:nvSpPr>
          <p:spPr>
            <a:xfrm>
              <a:off x="2050000" y="2649275"/>
              <a:ext cx="12425" cy="7925"/>
            </a:xfrm>
            <a:custGeom>
              <a:avLst/>
              <a:gdLst/>
              <a:ahLst/>
              <a:cxnLst/>
              <a:rect l="l" t="t" r="r" b="b"/>
              <a:pathLst>
                <a:path w="497" h="317" extrusionOk="0">
                  <a:moveTo>
                    <a:pt x="402" y="1"/>
                  </a:moveTo>
                  <a:cubicBezTo>
                    <a:pt x="276" y="7"/>
                    <a:pt x="162" y="64"/>
                    <a:pt x="74" y="152"/>
                  </a:cubicBezTo>
                  <a:cubicBezTo>
                    <a:pt x="0" y="221"/>
                    <a:pt x="19" y="317"/>
                    <a:pt x="90" y="317"/>
                  </a:cubicBezTo>
                  <a:cubicBezTo>
                    <a:pt x="110" y="317"/>
                    <a:pt x="135" y="309"/>
                    <a:pt x="162" y="291"/>
                  </a:cubicBezTo>
                  <a:lnTo>
                    <a:pt x="162" y="291"/>
                  </a:lnTo>
                  <a:cubicBezTo>
                    <a:pt x="143" y="303"/>
                    <a:pt x="238" y="310"/>
                    <a:pt x="251" y="310"/>
                  </a:cubicBezTo>
                  <a:cubicBezTo>
                    <a:pt x="345" y="297"/>
                    <a:pt x="427" y="240"/>
                    <a:pt x="465" y="152"/>
                  </a:cubicBezTo>
                  <a:cubicBezTo>
                    <a:pt x="497" y="95"/>
                    <a:pt x="490" y="1"/>
                    <a:pt x="40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1" name="Google Shape;71;p2"/>
            <p:cNvSpPr/>
            <p:nvPr/>
          </p:nvSpPr>
          <p:spPr>
            <a:xfrm>
              <a:off x="2056325" y="2663150"/>
              <a:ext cx="7375" cy="6975"/>
            </a:xfrm>
            <a:custGeom>
              <a:avLst/>
              <a:gdLst/>
              <a:ahLst/>
              <a:cxnLst/>
              <a:rect l="l" t="t" r="r" b="b"/>
              <a:pathLst>
                <a:path w="295" h="279" extrusionOk="0">
                  <a:moveTo>
                    <a:pt x="210" y="0"/>
                  </a:moveTo>
                  <a:cubicBezTo>
                    <a:pt x="117" y="0"/>
                    <a:pt x="51" y="112"/>
                    <a:pt x="23" y="184"/>
                  </a:cubicBezTo>
                  <a:cubicBezTo>
                    <a:pt x="0" y="248"/>
                    <a:pt x="44" y="279"/>
                    <a:pt x="93" y="279"/>
                  </a:cubicBezTo>
                  <a:cubicBezTo>
                    <a:pt x="112" y="279"/>
                    <a:pt x="132" y="274"/>
                    <a:pt x="149" y="266"/>
                  </a:cubicBezTo>
                  <a:cubicBezTo>
                    <a:pt x="206" y="234"/>
                    <a:pt x="294" y="146"/>
                    <a:pt x="269" y="70"/>
                  </a:cubicBezTo>
                  <a:cubicBezTo>
                    <a:pt x="269" y="70"/>
                    <a:pt x="269" y="70"/>
                    <a:pt x="263" y="64"/>
                  </a:cubicBezTo>
                  <a:cubicBezTo>
                    <a:pt x="275" y="39"/>
                    <a:pt x="282" y="20"/>
                    <a:pt x="250" y="7"/>
                  </a:cubicBezTo>
                  <a:cubicBezTo>
                    <a:pt x="236" y="2"/>
                    <a:pt x="223" y="0"/>
                    <a:pt x="21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2" name="Google Shape;72;p2"/>
            <p:cNvSpPr/>
            <p:nvPr/>
          </p:nvSpPr>
          <p:spPr>
            <a:xfrm>
              <a:off x="2043475" y="2665175"/>
              <a:ext cx="7275" cy="4725"/>
            </a:xfrm>
            <a:custGeom>
              <a:avLst/>
              <a:gdLst/>
              <a:ahLst/>
              <a:cxnLst/>
              <a:rect l="l" t="t" r="r" b="b"/>
              <a:pathLst>
                <a:path w="291" h="189" extrusionOk="0">
                  <a:moveTo>
                    <a:pt x="195" y="0"/>
                  </a:moveTo>
                  <a:cubicBezTo>
                    <a:pt x="183" y="0"/>
                    <a:pt x="170" y="3"/>
                    <a:pt x="159" y="8"/>
                  </a:cubicBezTo>
                  <a:lnTo>
                    <a:pt x="146" y="14"/>
                  </a:lnTo>
                  <a:cubicBezTo>
                    <a:pt x="95" y="33"/>
                    <a:pt x="1" y="147"/>
                    <a:pt x="83" y="185"/>
                  </a:cubicBezTo>
                  <a:cubicBezTo>
                    <a:pt x="90" y="188"/>
                    <a:pt x="98" y="189"/>
                    <a:pt x="106" y="189"/>
                  </a:cubicBezTo>
                  <a:cubicBezTo>
                    <a:pt x="132" y="189"/>
                    <a:pt x="160" y="175"/>
                    <a:pt x="184" y="166"/>
                  </a:cubicBezTo>
                  <a:cubicBezTo>
                    <a:pt x="215" y="153"/>
                    <a:pt x="291" y="71"/>
                    <a:pt x="247" y="40"/>
                  </a:cubicBezTo>
                  <a:cubicBezTo>
                    <a:pt x="241" y="34"/>
                    <a:pt x="237" y="31"/>
                    <a:pt x="234" y="30"/>
                  </a:cubicBezTo>
                  <a:lnTo>
                    <a:pt x="234" y="30"/>
                  </a:lnTo>
                  <a:cubicBezTo>
                    <a:pt x="232" y="8"/>
                    <a:pt x="215" y="0"/>
                    <a:pt x="19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3" name="Google Shape;73;p2"/>
            <p:cNvSpPr/>
            <p:nvPr/>
          </p:nvSpPr>
          <p:spPr>
            <a:xfrm>
              <a:off x="2052575" y="2616325"/>
              <a:ext cx="6550" cy="6225"/>
            </a:xfrm>
            <a:custGeom>
              <a:avLst/>
              <a:gdLst/>
              <a:ahLst/>
              <a:cxnLst/>
              <a:rect l="l" t="t" r="r" b="b"/>
              <a:pathLst>
                <a:path w="262" h="249" extrusionOk="0">
                  <a:moveTo>
                    <a:pt x="196" y="0"/>
                  </a:moveTo>
                  <a:cubicBezTo>
                    <a:pt x="121" y="0"/>
                    <a:pt x="1" y="84"/>
                    <a:pt x="34" y="183"/>
                  </a:cubicBezTo>
                  <a:cubicBezTo>
                    <a:pt x="34" y="196"/>
                    <a:pt x="40" y="209"/>
                    <a:pt x="47" y="215"/>
                  </a:cubicBezTo>
                  <a:cubicBezTo>
                    <a:pt x="60" y="239"/>
                    <a:pt x="78" y="248"/>
                    <a:pt x="99" y="248"/>
                  </a:cubicBezTo>
                  <a:cubicBezTo>
                    <a:pt x="149" y="248"/>
                    <a:pt x="210" y="192"/>
                    <a:pt x="223" y="152"/>
                  </a:cubicBezTo>
                  <a:cubicBezTo>
                    <a:pt x="236" y="127"/>
                    <a:pt x="242" y="101"/>
                    <a:pt x="249" y="76"/>
                  </a:cubicBezTo>
                  <a:cubicBezTo>
                    <a:pt x="262" y="23"/>
                    <a:pt x="235" y="0"/>
                    <a:pt x="19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4" name="Google Shape;74;p2"/>
            <p:cNvSpPr/>
            <p:nvPr/>
          </p:nvSpPr>
          <p:spPr>
            <a:xfrm>
              <a:off x="2028975" y="2712825"/>
              <a:ext cx="7500" cy="5225"/>
            </a:xfrm>
            <a:custGeom>
              <a:avLst/>
              <a:gdLst/>
              <a:ahLst/>
              <a:cxnLst/>
              <a:rect l="l" t="t" r="r" b="b"/>
              <a:pathLst>
                <a:path w="300" h="209" extrusionOk="0">
                  <a:moveTo>
                    <a:pt x="212" y="1"/>
                  </a:moveTo>
                  <a:cubicBezTo>
                    <a:pt x="203" y="1"/>
                    <a:pt x="193" y="2"/>
                    <a:pt x="183" y="7"/>
                  </a:cubicBezTo>
                  <a:cubicBezTo>
                    <a:pt x="127" y="32"/>
                    <a:pt x="1" y="209"/>
                    <a:pt x="133" y="209"/>
                  </a:cubicBezTo>
                  <a:cubicBezTo>
                    <a:pt x="196" y="196"/>
                    <a:pt x="247" y="158"/>
                    <a:pt x="278" y="101"/>
                  </a:cubicBezTo>
                  <a:cubicBezTo>
                    <a:pt x="299" y="49"/>
                    <a:pt x="259" y="1"/>
                    <a:pt x="21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5" name="Google Shape;75;p2"/>
            <p:cNvSpPr/>
            <p:nvPr/>
          </p:nvSpPr>
          <p:spPr>
            <a:xfrm>
              <a:off x="2056825" y="2692200"/>
              <a:ext cx="8600" cy="8600"/>
            </a:xfrm>
            <a:custGeom>
              <a:avLst/>
              <a:gdLst/>
              <a:ahLst/>
              <a:cxnLst/>
              <a:rect l="l" t="t" r="r" b="b"/>
              <a:pathLst>
                <a:path w="344" h="344" extrusionOk="0">
                  <a:moveTo>
                    <a:pt x="250" y="1"/>
                  </a:moveTo>
                  <a:cubicBezTo>
                    <a:pt x="146" y="1"/>
                    <a:pt x="61" y="144"/>
                    <a:pt x="28" y="226"/>
                  </a:cubicBezTo>
                  <a:cubicBezTo>
                    <a:pt x="1" y="292"/>
                    <a:pt x="54" y="343"/>
                    <a:pt x="114" y="343"/>
                  </a:cubicBezTo>
                  <a:cubicBezTo>
                    <a:pt x="123" y="343"/>
                    <a:pt x="133" y="342"/>
                    <a:pt x="142" y="340"/>
                  </a:cubicBezTo>
                  <a:cubicBezTo>
                    <a:pt x="173" y="327"/>
                    <a:pt x="205" y="315"/>
                    <a:pt x="230" y="296"/>
                  </a:cubicBezTo>
                  <a:cubicBezTo>
                    <a:pt x="243" y="289"/>
                    <a:pt x="255" y="277"/>
                    <a:pt x="262" y="264"/>
                  </a:cubicBezTo>
                  <a:cubicBezTo>
                    <a:pt x="287" y="245"/>
                    <a:pt x="306" y="220"/>
                    <a:pt x="318" y="195"/>
                  </a:cubicBezTo>
                  <a:cubicBezTo>
                    <a:pt x="318" y="188"/>
                    <a:pt x="318" y="182"/>
                    <a:pt x="318" y="176"/>
                  </a:cubicBezTo>
                  <a:cubicBezTo>
                    <a:pt x="331" y="157"/>
                    <a:pt x="337" y="138"/>
                    <a:pt x="337" y="113"/>
                  </a:cubicBezTo>
                  <a:cubicBezTo>
                    <a:pt x="337" y="100"/>
                    <a:pt x="337" y="94"/>
                    <a:pt x="337" y="87"/>
                  </a:cubicBezTo>
                  <a:cubicBezTo>
                    <a:pt x="344" y="56"/>
                    <a:pt x="331" y="24"/>
                    <a:pt x="299" y="12"/>
                  </a:cubicBezTo>
                  <a:cubicBezTo>
                    <a:pt x="282" y="4"/>
                    <a:pt x="266" y="1"/>
                    <a:pt x="25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6" name="Google Shape;76;p2"/>
            <p:cNvSpPr/>
            <p:nvPr/>
          </p:nvSpPr>
          <p:spPr>
            <a:xfrm>
              <a:off x="1937200" y="2668200"/>
              <a:ext cx="7450" cy="6975"/>
            </a:xfrm>
            <a:custGeom>
              <a:avLst/>
              <a:gdLst/>
              <a:ahLst/>
              <a:cxnLst/>
              <a:rect l="l" t="t" r="r" b="b"/>
              <a:pathLst>
                <a:path w="298" h="279" extrusionOk="0">
                  <a:moveTo>
                    <a:pt x="215" y="1"/>
                  </a:moveTo>
                  <a:cubicBezTo>
                    <a:pt x="133" y="7"/>
                    <a:pt x="58" y="57"/>
                    <a:pt x="26" y="139"/>
                  </a:cubicBezTo>
                  <a:cubicBezTo>
                    <a:pt x="1" y="190"/>
                    <a:pt x="1" y="278"/>
                    <a:pt x="83" y="278"/>
                  </a:cubicBezTo>
                  <a:cubicBezTo>
                    <a:pt x="165" y="272"/>
                    <a:pt x="241" y="215"/>
                    <a:pt x="272" y="139"/>
                  </a:cubicBezTo>
                  <a:cubicBezTo>
                    <a:pt x="297" y="89"/>
                    <a:pt x="297" y="1"/>
                    <a:pt x="21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7" name="Google Shape;77;p2"/>
            <p:cNvSpPr/>
            <p:nvPr/>
          </p:nvSpPr>
          <p:spPr>
            <a:xfrm>
              <a:off x="1941250" y="2689950"/>
              <a:ext cx="6225" cy="5375"/>
            </a:xfrm>
            <a:custGeom>
              <a:avLst/>
              <a:gdLst/>
              <a:ahLst/>
              <a:cxnLst/>
              <a:rect l="l" t="t" r="r" b="b"/>
              <a:pathLst>
                <a:path w="249" h="215" extrusionOk="0">
                  <a:moveTo>
                    <a:pt x="118" y="0"/>
                  </a:moveTo>
                  <a:cubicBezTo>
                    <a:pt x="83" y="0"/>
                    <a:pt x="38" y="53"/>
                    <a:pt x="28" y="77"/>
                  </a:cubicBezTo>
                  <a:cubicBezTo>
                    <a:pt x="16" y="102"/>
                    <a:pt x="9" y="133"/>
                    <a:pt x="3" y="165"/>
                  </a:cubicBezTo>
                  <a:cubicBezTo>
                    <a:pt x="0" y="202"/>
                    <a:pt x="18" y="215"/>
                    <a:pt x="43" y="215"/>
                  </a:cubicBezTo>
                  <a:cubicBezTo>
                    <a:pt x="82" y="215"/>
                    <a:pt x="138" y="184"/>
                    <a:pt x="161" y="165"/>
                  </a:cubicBezTo>
                  <a:cubicBezTo>
                    <a:pt x="198" y="127"/>
                    <a:pt x="249" y="39"/>
                    <a:pt x="148" y="20"/>
                  </a:cubicBezTo>
                  <a:cubicBezTo>
                    <a:pt x="140" y="6"/>
                    <a:pt x="130" y="0"/>
                    <a:pt x="11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8" name="Google Shape;78;p2"/>
            <p:cNvSpPr/>
            <p:nvPr/>
          </p:nvSpPr>
          <p:spPr>
            <a:xfrm>
              <a:off x="1966225" y="2673725"/>
              <a:ext cx="8500" cy="6850"/>
            </a:xfrm>
            <a:custGeom>
              <a:avLst/>
              <a:gdLst/>
              <a:ahLst/>
              <a:cxnLst/>
              <a:rect l="l" t="t" r="r" b="b"/>
              <a:pathLst>
                <a:path w="340" h="274" extrusionOk="0">
                  <a:moveTo>
                    <a:pt x="235" y="0"/>
                  </a:moveTo>
                  <a:cubicBezTo>
                    <a:pt x="233" y="0"/>
                    <a:pt x="230" y="0"/>
                    <a:pt x="227" y="0"/>
                  </a:cubicBezTo>
                  <a:cubicBezTo>
                    <a:pt x="127" y="7"/>
                    <a:pt x="0" y="114"/>
                    <a:pt x="7" y="215"/>
                  </a:cubicBezTo>
                  <a:cubicBezTo>
                    <a:pt x="7" y="240"/>
                    <a:pt x="19" y="265"/>
                    <a:pt x="45" y="271"/>
                  </a:cubicBezTo>
                  <a:cubicBezTo>
                    <a:pt x="53" y="273"/>
                    <a:pt x="61" y="274"/>
                    <a:pt x="70" y="274"/>
                  </a:cubicBezTo>
                  <a:cubicBezTo>
                    <a:pt x="93" y="274"/>
                    <a:pt x="114" y="268"/>
                    <a:pt x="133" y="259"/>
                  </a:cubicBezTo>
                  <a:cubicBezTo>
                    <a:pt x="139" y="259"/>
                    <a:pt x="145" y="253"/>
                    <a:pt x="145" y="253"/>
                  </a:cubicBezTo>
                  <a:lnTo>
                    <a:pt x="152" y="253"/>
                  </a:lnTo>
                  <a:cubicBezTo>
                    <a:pt x="157" y="254"/>
                    <a:pt x="163" y="255"/>
                    <a:pt x="168" y="255"/>
                  </a:cubicBezTo>
                  <a:cubicBezTo>
                    <a:pt x="212" y="255"/>
                    <a:pt x="249" y="211"/>
                    <a:pt x="272" y="183"/>
                  </a:cubicBezTo>
                  <a:cubicBezTo>
                    <a:pt x="302" y="122"/>
                    <a:pt x="339" y="0"/>
                    <a:pt x="23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9" name="Google Shape;79;p2"/>
            <p:cNvSpPr/>
            <p:nvPr/>
          </p:nvSpPr>
          <p:spPr>
            <a:xfrm>
              <a:off x="1952675" y="2668575"/>
              <a:ext cx="7900" cy="6200"/>
            </a:xfrm>
            <a:custGeom>
              <a:avLst/>
              <a:gdLst/>
              <a:ahLst/>
              <a:cxnLst/>
              <a:rect l="l" t="t" r="r" b="b"/>
              <a:pathLst>
                <a:path w="316" h="248" extrusionOk="0">
                  <a:moveTo>
                    <a:pt x="245" y="0"/>
                  </a:moveTo>
                  <a:cubicBezTo>
                    <a:pt x="236" y="0"/>
                    <a:pt x="226" y="2"/>
                    <a:pt x="214" y="4"/>
                  </a:cubicBezTo>
                  <a:cubicBezTo>
                    <a:pt x="151" y="23"/>
                    <a:pt x="0" y="156"/>
                    <a:pt x="82" y="225"/>
                  </a:cubicBezTo>
                  <a:cubicBezTo>
                    <a:pt x="102" y="242"/>
                    <a:pt x="121" y="248"/>
                    <a:pt x="141" y="248"/>
                  </a:cubicBezTo>
                  <a:cubicBezTo>
                    <a:pt x="166" y="248"/>
                    <a:pt x="193" y="239"/>
                    <a:pt x="221" y="232"/>
                  </a:cubicBezTo>
                  <a:cubicBezTo>
                    <a:pt x="246" y="219"/>
                    <a:pt x="296" y="168"/>
                    <a:pt x="278" y="137"/>
                  </a:cubicBezTo>
                  <a:cubicBezTo>
                    <a:pt x="276" y="137"/>
                    <a:pt x="275" y="137"/>
                    <a:pt x="274" y="138"/>
                  </a:cubicBezTo>
                  <a:lnTo>
                    <a:pt x="274" y="138"/>
                  </a:lnTo>
                  <a:cubicBezTo>
                    <a:pt x="300" y="82"/>
                    <a:pt x="315" y="0"/>
                    <a:pt x="24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0" name="Google Shape;80;p2"/>
            <p:cNvSpPr/>
            <p:nvPr/>
          </p:nvSpPr>
          <p:spPr>
            <a:xfrm>
              <a:off x="1957875" y="2648400"/>
              <a:ext cx="5800" cy="6475"/>
            </a:xfrm>
            <a:custGeom>
              <a:avLst/>
              <a:gdLst/>
              <a:ahLst/>
              <a:cxnLst/>
              <a:rect l="l" t="t" r="r" b="b"/>
              <a:pathLst>
                <a:path w="232" h="259" extrusionOk="0">
                  <a:moveTo>
                    <a:pt x="192" y="0"/>
                  </a:moveTo>
                  <a:cubicBezTo>
                    <a:pt x="186" y="0"/>
                    <a:pt x="179" y="1"/>
                    <a:pt x="170" y="4"/>
                  </a:cubicBezTo>
                  <a:cubicBezTo>
                    <a:pt x="101" y="29"/>
                    <a:pt x="51" y="74"/>
                    <a:pt x="19" y="137"/>
                  </a:cubicBezTo>
                  <a:cubicBezTo>
                    <a:pt x="0" y="174"/>
                    <a:pt x="0" y="231"/>
                    <a:pt x="44" y="244"/>
                  </a:cubicBezTo>
                  <a:lnTo>
                    <a:pt x="70" y="256"/>
                  </a:lnTo>
                  <a:cubicBezTo>
                    <a:pt x="75" y="258"/>
                    <a:pt x="80" y="259"/>
                    <a:pt x="85" y="259"/>
                  </a:cubicBezTo>
                  <a:cubicBezTo>
                    <a:pt x="117" y="259"/>
                    <a:pt x="148" y="228"/>
                    <a:pt x="164" y="206"/>
                  </a:cubicBezTo>
                  <a:cubicBezTo>
                    <a:pt x="196" y="174"/>
                    <a:pt x="221" y="130"/>
                    <a:pt x="221" y="80"/>
                  </a:cubicBezTo>
                  <a:cubicBezTo>
                    <a:pt x="232" y="42"/>
                    <a:pt x="229" y="0"/>
                    <a:pt x="19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1" name="Google Shape;81;p2"/>
            <p:cNvSpPr/>
            <p:nvPr/>
          </p:nvSpPr>
          <p:spPr>
            <a:xfrm>
              <a:off x="1992175" y="2605350"/>
              <a:ext cx="7975" cy="6275"/>
            </a:xfrm>
            <a:custGeom>
              <a:avLst/>
              <a:gdLst/>
              <a:ahLst/>
              <a:cxnLst/>
              <a:rect l="l" t="t" r="r" b="b"/>
              <a:pathLst>
                <a:path w="319" h="251" extrusionOk="0">
                  <a:moveTo>
                    <a:pt x="253" y="0"/>
                  </a:moveTo>
                  <a:cubicBezTo>
                    <a:pt x="163" y="0"/>
                    <a:pt x="0" y="132"/>
                    <a:pt x="79" y="225"/>
                  </a:cubicBezTo>
                  <a:lnTo>
                    <a:pt x="85" y="231"/>
                  </a:lnTo>
                  <a:cubicBezTo>
                    <a:pt x="96" y="245"/>
                    <a:pt x="113" y="251"/>
                    <a:pt x="131" y="251"/>
                  </a:cubicBezTo>
                  <a:cubicBezTo>
                    <a:pt x="154" y="251"/>
                    <a:pt x="178" y="242"/>
                    <a:pt x="192" y="231"/>
                  </a:cubicBezTo>
                  <a:cubicBezTo>
                    <a:pt x="268" y="200"/>
                    <a:pt x="318" y="118"/>
                    <a:pt x="306" y="36"/>
                  </a:cubicBezTo>
                  <a:cubicBezTo>
                    <a:pt x="299" y="11"/>
                    <a:pt x="279" y="0"/>
                    <a:pt x="25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2" name="Google Shape;82;p2"/>
            <p:cNvSpPr/>
            <p:nvPr/>
          </p:nvSpPr>
          <p:spPr>
            <a:xfrm>
              <a:off x="1996975" y="2638150"/>
              <a:ext cx="8700" cy="7325"/>
            </a:xfrm>
            <a:custGeom>
              <a:avLst/>
              <a:gdLst/>
              <a:ahLst/>
              <a:cxnLst/>
              <a:rect l="l" t="t" r="r" b="b"/>
              <a:pathLst>
                <a:path w="348" h="293" extrusionOk="0">
                  <a:moveTo>
                    <a:pt x="224" y="0"/>
                  </a:moveTo>
                  <a:cubicBezTo>
                    <a:pt x="209" y="0"/>
                    <a:pt x="190" y="6"/>
                    <a:pt x="171" y="17"/>
                  </a:cubicBezTo>
                  <a:cubicBezTo>
                    <a:pt x="95" y="67"/>
                    <a:pt x="0" y="181"/>
                    <a:pt x="70" y="269"/>
                  </a:cubicBezTo>
                  <a:cubicBezTo>
                    <a:pt x="83" y="286"/>
                    <a:pt x="101" y="293"/>
                    <a:pt x="120" y="293"/>
                  </a:cubicBezTo>
                  <a:cubicBezTo>
                    <a:pt x="213" y="293"/>
                    <a:pt x="347" y="135"/>
                    <a:pt x="259" y="67"/>
                  </a:cubicBezTo>
                  <a:cubicBezTo>
                    <a:pt x="271" y="22"/>
                    <a:pt x="254" y="0"/>
                    <a:pt x="22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3" name="Google Shape;83;p2"/>
            <p:cNvSpPr/>
            <p:nvPr/>
          </p:nvSpPr>
          <p:spPr>
            <a:xfrm>
              <a:off x="2014150" y="2612450"/>
              <a:ext cx="6025" cy="6175"/>
            </a:xfrm>
            <a:custGeom>
              <a:avLst/>
              <a:gdLst/>
              <a:ahLst/>
              <a:cxnLst/>
              <a:rect l="l" t="t" r="r" b="b"/>
              <a:pathLst>
                <a:path w="241" h="247" extrusionOk="0">
                  <a:moveTo>
                    <a:pt x="182" y="1"/>
                  </a:moveTo>
                  <a:cubicBezTo>
                    <a:pt x="153" y="1"/>
                    <a:pt x="118" y="18"/>
                    <a:pt x="95" y="29"/>
                  </a:cubicBezTo>
                  <a:cubicBezTo>
                    <a:pt x="70" y="48"/>
                    <a:pt x="45" y="67"/>
                    <a:pt x="32" y="99"/>
                  </a:cubicBezTo>
                  <a:cubicBezTo>
                    <a:pt x="26" y="111"/>
                    <a:pt x="26" y="118"/>
                    <a:pt x="20" y="137"/>
                  </a:cubicBezTo>
                  <a:cubicBezTo>
                    <a:pt x="20" y="137"/>
                    <a:pt x="20" y="137"/>
                    <a:pt x="20" y="143"/>
                  </a:cubicBezTo>
                  <a:cubicBezTo>
                    <a:pt x="1" y="168"/>
                    <a:pt x="7" y="206"/>
                    <a:pt x="32" y="225"/>
                  </a:cubicBezTo>
                  <a:cubicBezTo>
                    <a:pt x="39" y="231"/>
                    <a:pt x="45" y="231"/>
                    <a:pt x="51" y="238"/>
                  </a:cubicBezTo>
                  <a:cubicBezTo>
                    <a:pt x="61" y="244"/>
                    <a:pt x="72" y="247"/>
                    <a:pt x="82" y="247"/>
                  </a:cubicBezTo>
                  <a:cubicBezTo>
                    <a:pt x="145" y="247"/>
                    <a:pt x="212" y="148"/>
                    <a:pt x="228" y="105"/>
                  </a:cubicBezTo>
                  <a:cubicBezTo>
                    <a:pt x="240" y="80"/>
                    <a:pt x="234" y="55"/>
                    <a:pt x="228" y="36"/>
                  </a:cubicBezTo>
                  <a:cubicBezTo>
                    <a:pt x="220" y="10"/>
                    <a:pt x="202" y="1"/>
                    <a:pt x="18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4" name="Google Shape;84;p2"/>
            <p:cNvSpPr/>
            <p:nvPr/>
          </p:nvSpPr>
          <p:spPr>
            <a:xfrm>
              <a:off x="1990500" y="2704625"/>
              <a:ext cx="9325" cy="5375"/>
            </a:xfrm>
            <a:custGeom>
              <a:avLst/>
              <a:gdLst/>
              <a:ahLst/>
              <a:cxnLst/>
              <a:rect l="l" t="t" r="r" b="b"/>
              <a:pathLst>
                <a:path w="373" h="215" extrusionOk="0">
                  <a:moveTo>
                    <a:pt x="240" y="0"/>
                  </a:moveTo>
                  <a:cubicBezTo>
                    <a:pt x="139" y="0"/>
                    <a:pt x="1" y="215"/>
                    <a:pt x="133" y="215"/>
                  </a:cubicBezTo>
                  <a:cubicBezTo>
                    <a:pt x="234" y="215"/>
                    <a:pt x="373" y="0"/>
                    <a:pt x="24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5" name="Google Shape;85;p2"/>
            <p:cNvSpPr/>
            <p:nvPr/>
          </p:nvSpPr>
          <p:spPr>
            <a:xfrm>
              <a:off x="1986125" y="2724650"/>
              <a:ext cx="7725" cy="7325"/>
            </a:xfrm>
            <a:custGeom>
              <a:avLst/>
              <a:gdLst/>
              <a:ahLst/>
              <a:cxnLst/>
              <a:rect l="l" t="t" r="r" b="b"/>
              <a:pathLst>
                <a:path w="309" h="293" extrusionOk="0">
                  <a:moveTo>
                    <a:pt x="195" y="0"/>
                  </a:moveTo>
                  <a:cubicBezTo>
                    <a:pt x="150" y="0"/>
                    <a:pt x="100" y="45"/>
                    <a:pt x="75" y="76"/>
                  </a:cubicBezTo>
                  <a:lnTo>
                    <a:pt x="56" y="114"/>
                  </a:lnTo>
                  <a:cubicBezTo>
                    <a:pt x="0" y="185"/>
                    <a:pt x="14" y="293"/>
                    <a:pt x="90" y="293"/>
                  </a:cubicBezTo>
                  <a:cubicBezTo>
                    <a:pt x="109" y="293"/>
                    <a:pt x="131" y="286"/>
                    <a:pt x="157" y="272"/>
                  </a:cubicBezTo>
                  <a:cubicBezTo>
                    <a:pt x="226" y="246"/>
                    <a:pt x="277" y="190"/>
                    <a:pt x="296" y="114"/>
                  </a:cubicBezTo>
                  <a:cubicBezTo>
                    <a:pt x="308" y="57"/>
                    <a:pt x="289" y="13"/>
                    <a:pt x="226" y="7"/>
                  </a:cubicBezTo>
                  <a:lnTo>
                    <a:pt x="19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6" name="Google Shape;86;p2"/>
            <p:cNvSpPr/>
            <p:nvPr/>
          </p:nvSpPr>
          <p:spPr>
            <a:xfrm>
              <a:off x="1997925" y="2729700"/>
              <a:ext cx="10725" cy="8350"/>
            </a:xfrm>
            <a:custGeom>
              <a:avLst/>
              <a:gdLst/>
              <a:ahLst/>
              <a:cxnLst/>
              <a:rect l="l" t="t" r="r" b="b"/>
              <a:pathLst>
                <a:path w="429" h="334" extrusionOk="0">
                  <a:moveTo>
                    <a:pt x="310" y="1"/>
                  </a:moveTo>
                  <a:cubicBezTo>
                    <a:pt x="287" y="1"/>
                    <a:pt x="262" y="7"/>
                    <a:pt x="233" y="19"/>
                  </a:cubicBezTo>
                  <a:cubicBezTo>
                    <a:pt x="196" y="38"/>
                    <a:pt x="164" y="57"/>
                    <a:pt x="133" y="89"/>
                  </a:cubicBezTo>
                  <a:cubicBezTo>
                    <a:pt x="82" y="139"/>
                    <a:pt x="0" y="328"/>
                    <a:pt x="126" y="328"/>
                  </a:cubicBezTo>
                  <a:cubicBezTo>
                    <a:pt x="138" y="332"/>
                    <a:pt x="150" y="334"/>
                    <a:pt x="162" y="334"/>
                  </a:cubicBezTo>
                  <a:cubicBezTo>
                    <a:pt x="254" y="334"/>
                    <a:pt x="351" y="237"/>
                    <a:pt x="385" y="164"/>
                  </a:cubicBezTo>
                  <a:cubicBezTo>
                    <a:pt x="429" y="71"/>
                    <a:pt x="389" y="1"/>
                    <a:pt x="31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87" name="Google Shape;87;p2"/>
          <p:cNvSpPr/>
          <p:nvPr/>
        </p:nvSpPr>
        <p:spPr>
          <a:xfrm>
            <a:off x="8732333" y="3286700"/>
            <a:ext cx="3459680" cy="3459224"/>
          </a:xfrm>
          <a:custGeom>
            <a:avLst/>
            <a:gdLst/>
            <a:ahLst/>
            <a:cxnLst/>
            <a:rect l="l" t="t" r="r" b="b"/>
            <a:pathLst>
              <a:path w="53068" h="53061" extrusionOk="0">
                <a:moveTo>
                  <a:pt x="52910" y="0"/>
                </a:moveTo>
                <a:cubicBezTo>
                  <a:pt x="52317" y="631"/>
                  <a:pt x="51301" y="1577"/>
                  <a:pt x="50317" y="2485"/>
                </a:cubicBezTo>
                <a:cubicBezTo>
                  <a:pt x="49554" y="3204"/>
                  <a:pt x="48829" y="3879"/>
                  <a:pt x="48362" y="4352"/>
                </a:cubicBezTo>
                <a:cubicBezTo>
                  <a:pt x="44679" y="8098"/>
                  <a:pt x="41727" y="11163"/>
                  <a:pt x="39072" y="14001"/>
                </a:cubicBezTo>
                <a:cubicBezTo>
                  <a:pt x="37048" y="16158"/>
                  <a:pt x="34922" y="18284"/>
                  <a:pt x="32866" y="20346"/>
                </a:cubicBezTo>
                <a:cubicBezTo>
                  <a:pt x="29561" y="23651"/>
                  <a:pt x="26143" y="27076"/>
                  <a:pt x="23065" y="30715"/>
                </a:cubicBezTo>
                <a:cubicBezTo>
                  <a:pt x="19167" y="35319"/>
                  <a:pt x="15352" y="38542"/>
                  <a:pt x="11662" y="41657"/>
                </a:cubicBezTo>
                <a:cubicBezTo>
                  <a:pt x="7884" y="44849"/>
                  <a:pt x="3974" y="48147"/>
                  <a:pt x="0" y="52922"/>
                </a:cubicBezTo>
                <a:lnTo>
                  <a:pt x="158" y="53060"/>
                </a:lnTo>
                <a:cubicBezTo>
                  <a:pt x="4125" y="48299"/>
                  <a:pt x="8023" y="45006"/>
                  <a:pt x="11794" y="41821"/>
                </a:cubicBezTo>
                <a:cubicBezTo>
                  <a:pt x="15497" y="38699"/>
                  <a:pt x="19319" y="35477"/>
                  <a:pt x="23229" y="30854"/>
                </a:cubicBezTo>
                <a:cubicBezTo>
                  <a:pt x="26300" y="27221"/>
                  <a:pt x="29713" y="23802"/>
                  <a:pt x="33017" y="20498"/>
                </a:cubicBezTo>
                <a:cubicBezTo>
                  <a:pt x="35073" y="18435"/>
                  <a:pt x="37199" y="16310"/>
                  <a:pt x="39223" y="14147"/>
                </a:cubicBezTo>
                <a:cubicBezTo>
                  <a:pt x="41885" y="11315"/>
                  <a:pt x="44837" y="8243"/>
                  <a:pt x="48520" y="4503"/>
                </a:cubicBezTo>
                <a:cubicBezTo>
                  <a:pt x="48974" y="4037"/>
                  <a:pt x="49699" y="3362"/>
                  <a:pt x="50469" y="2643"/>
                </a:cubicBezTo>
                <a:cubicBezTo>
                  <a:pt x="51453" y="1728"/>
                  <a:pt x="52468" y="782"/>
                  <a:pt x="53067" y="139"/>
                </a:cubicBezTo>
                <a:lnTo>
                  <a:pt x="52910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88" name="Google Shape;88;p2"/>
          <p:cNvGrpSpPr/>
          <p:nvPr/>
        </p:nvGrpSpPr>
        <p:grpSpPr>
          <a:xfrm>
            <a:off x="9210551" y="4338689"/>
            <a:ext cx="2812923" cy="2753353"/>
            <a:chOff x="2112850" y="2786000"/>
            <a:chExt cx="582000" cy="569675"/>
          </a:xfrm>
        </p:grpSpPr>
        <p:sp>
          <p:nvSpPr>
            <p:cNvPr id="89" name="Google Shape;89;p2"/>
            <p:cNvSpPr/>
            <p:nvPr/>
          </p:nvSpPr>
          <p:spPr>
            <a:xfrm>
              <a:off x="2112850" y="2786000"/>
              <a:ext cx="582000" cy="569675"/>
            </a:xfrm>
            <a:custGeom>
              <a:avLst/>
              <a:gdLst/>
              <a:ahLst/>
              <a:cxnLst/>
              <a:rect l="l" t="t" r="r" b="b"/>
              <a:pathLst>
                <a:path w="23280" h="22787" extrusionOk="0">
                  <a:moveTo>
                    <a:pt x="12716" y="1"/>
                  </a:moveTo>
                  <a:cubicBezTo>
                    <a:pt x="4968" y="1"/>
                    <a:pt x="1" y="5943"/>
                    <a:pt x="1" y="12393"/>
                  </a:cubicBezTo>
                  <a:cubicBezTo>
                    <a:pt x="1" y="16543"/>
                    <a:pt x="2871" y="20214"/>
                    <a:pt x="6560" y="21860"/>
                  </a:cubicBezTo>
                  <a:cubicBezTo>
                    <a:pt x="7970" y="22489"/>
                    <a:pt x="9473" y="22787"/>
                    <a:pt x="10974" y="22787"/>
                  </a:cubicBezTo>
                  <a:cubicBezTo>
                    <a:pt x="13757" y="22787"/>
                    <a:pt x="16531" y="21763"/>
                    <a:pt x="18682" y="19936"/>
                  </a:cubicBezTo>
                  <a:cubicBezTo>
                    <a:pt x="22233" y="16921"/>
                    <a:pt x="23280" y="12223"/>
                    <a:pt x="21829" y="7865"/>
                  </a:cubicBezTo>
                  <a:cubicBezTo>
                    <a:pt x="20669" y="4383"/>
                    <a:pt x="17723" y="347"/>
                    <a:pt x="13952" y="50"/>
                  </a:cubicBezTo>
                  <a:cubicBezTo>
                    <a:pt x="13533" y="17"/>
                    <a:pt x="13120" y="1"/>
                    <a:pt x="1271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0" name="Google Shape;90;p2"/>
            <p:cNvSpPr/>
            <p:nvPr/>
          </p:nvSpPr>
          <p:spPr>
            <a:xfrm>
              <a:off x="2514625" y="2867375"/>
              <a:ext cx="14825" cy="13150"/>
            </a:xfrm>
            <a:custGeom>
              <a:avLst/>
              <a:gdLst/>
              <a:ahLst/>
              <a:cxnLst/>
              <a:rect l="l" t="t" r="r" b="b"/>
              <a:pathLst>
                <a:path w="593" h="526" extrusionOk="0">
                  <a:moveTo>
                    <a:pt x="387" y="1"/>
                  </a:moveTo>
                  <a:cubicBezTo>
                    <a:pt x="367" y="1"/>
                    <a:pt x="347" y="4"/>
                    <a:pt x="328" y="12"/>
                  </a:cubicBezTo>
                  <a:cubicBezTo>
                    <a:pt x="170" y="43"/>
                    <a:pt x="6" y="220"/>
                    <a:pt x="6" y="384"/>
                  </a:cubicBezTo>
                  <a:cubicBezTo>
                    <a:pt x="0" y="453"/>
                    <a:pt x="51" y="516"/>
                    <a:pt x="126" y="516"/>
                  </a:cubicBezTo>
                  <a:cubicBezTo>
                    <a:pt x="143" y="523"/>
                    <a:pt x="160" y="525"/>
                    <a:pt x="178" y="525"/>
                  </a:cubicBezTo>
                  <a:cubicBezTo>
                    <a:pt x="267" y="525"/>
                    <a:pt x="365" y="454"/>
                    <a:pt x="423" y="397"/>
                  </a:cubicBezTo>
                  <a:cubicBezTo>
                    <a:pt x="511" y="315"/>
                    <a:pt x="593" y="169"/>
                    <a:pt x="505" y="50"/>
                  </a:cubicBezTo>
                  <a:cubicBezTo>
                    <a:pt x="474" y="19"/>
                    <a:pt x="431" y="1"/>
                    <a:pt x="38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1" name="Google Shape;91;p2"/>
            <p:cNvSpPr/>
            <p:nvPr/>
          </p:nvSpPr>
          <p:spPr>
            <a:xfrm>
              <a:off x="2542850" y="2880250"/>
              <a:ext cx="19100" cy="12800"/>
            </a:xfrm>
            <a:custGeom>
              <a:avLst/>
              <a:gdLst/>
              <a:ahLst/>
              <a:cxnLst/>
              <a:rect l="l" t="t" r="r" b="b"/>
              <a:pathLst>
                <a:path w="764" h="512" extrusionOk="0">
                  <a:moveTo>
                    <a:pt x="520" y="1"/>
                  </a:moveTo>
                  <a:cubicBezTo>
                    <a:pt x="445" y="1"/>
                    <a:pt x="374" y="28"/>
                    <a:pt x="315" y="77"/>
                  </a:cubicBezTo>
                  <a:lnTo>
                    <a:pt x="290" y="83"/>
                  </a:lnTo>
                  <a:cubicBezTo>
                    <a:pt x="214" y="109"/>
                    <a:pt x="0" y="304"/>
                    <a:pt x="151" y="373"/>
                  </a:cubicBezTo>
                  <a:lnTo>
                    <a:pt x="158" y="373"/>
                  </a:lnTo>
                  <a:cubicBezTo>
                    <a:pt x="170" y="405"/>
                    <a:pt x="189" y="430"/>
                    <a:pt x="214" y="449"/>
                  </a:cubicBezTo>
                  <a:cubicBezTo>
                    <a:pt x="227" y="468"/>
                    <a:pt x="246" y="474"/>
                    <a:pt x="265" y="487"/>
                  </a:cubicBezTo>
                  <a:cubicBezTo>
                    <a:pt x="252" y="482"/>
                    <a:pt x="246" y="480"/>
                    <a:pt x="245" y="480"/>
                  </a:cubicBezTo>
                  <a:lnTo>
                    <a:pt x="245" y="480"/>
                  </a:lnTo>
                  <a:cubicBezTo>
                    <a:pt x="242" y="480"/>
                    <a:pt x="278" y="495"/>
                    <a:pt x="296" y="500"/>
                  </a:cubicBezTo>
                  <a:cubicBezTo>
                    <a:pt x="315" y="508"/>
                    <a:pt x="335" y="512"/>
                    <a:pt x="355" y="512"/>
                  </a:cubicBezTo>
                  <a:cubicBezTo>
                    <a:pt x="457" y="512"/>
                    <a:pt x="571" y="416"/>
                    <a:pt x="618" y="342"/>
                  </a:cubicBezTo>
                  <a:cubicBezTo>
                    <a:pt x="669" y="279"/>
                    <a:pt x="763" y="52"/>
                    <a:pt x="612" y="14"/>
                  </a:cubicBezTo>
                  <a:cubicBezTo>
                    <a:pt x="581" y="5"/>
                    <a:pt x="550" y="1"/>
                    <a:pt x="52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2" name="Google Shape;92;p2"/>
            <p:cNvSpPr/>
            <p:nvPr/>
          </p:nvSpPr>
          <p:spPr>
            <a:xfrm>
              <a:off x="2533825" y="2913250"/>
              <a:ext cx="13600" cy="11525"/>
            </a:xfrm>
            <a:custGeom>
              <a:avLst/>
              <a:gdLst/>
              <a:ahLst/>
              <a:cxnLst/>
              <a:rect l="l" t="t" r="r" b="b"/>
              <a:pathLst>
                <a:path w="544" h="461" extrusionOk="0">
                  <a:moveTo>
                    <a:pt x="385" y="0"/>
                  </a:moveTo>
                  <a:cubicBezTo>
                    <a:pt x="217" y="0"/>
                    <a:pt x="1" y="205"/>
                    <a:pt x="58" y="378"/>
                  </a:cubicBezTo>
                  <a:lnTo>
                    <a:pt x="65" y="391"/>
                  </a:lnTo>
                  <a:cubicBezTo>
                    <a:pt x="82" y="431"/>
                    <a:pt x="120" y="461"/>
                    <a:pt x="165" y="461"/>
                  </a:cubicBezTo>
                  <a:cubicBezTo>
                    <a:pt x="170" y="461"/>
                    <a:pt x="174" y="460"/>
                    <a:pt x="178" y="460"/>
                  </a:cubicBezTo>
                  <a:cubicBezTo>
                    <a:pt x="222" y="460"/>
                    <a:pt x="273" y="447"/>
                    <a:pt x="317" y="428"/>
                  </a:cubicBezTo>
                  <a:cubicBezTo>
                    <a:pt x="418" y="378"/>
                    <a:pt x="493" y="283"/>
                    <a:pt x="531" y="176"/>
                  </a:cubicBezTo>
                  <a:cubicBezTo>
                    <a:pt x="544" y="126"/>
                    <a:pt x="531" y="69"/>
                    <a:pt x="493" y="37"/>
                  </a:cubicBezTo>
                  <a:cubicBezTo>
                    <a:pt x="487" y="31"/>
                    <a:pt x="481" y="31"/>
                    <a:pt x="475" y="25"/>
                  </a:cubicBezTo>
                  <a:cubicBezTo>
                    <a:pt x="462" y="18"/>
                    <a:pt x="443" y="12"/>
                    <a:pt x="430" y="6"/>
                  </a:cubicBezTo>
                  <a:cubicBezTo>
                    <a:pt x="416" y="2"/>
                    <a:pt x="401" y="0"/>
                    <a:pt x="38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3" name="Google Shape;93;p2"/>
            <p:cNvSpPr/>
            <p:nvPr/>
          </p:nvSpPr>
          <p:spPr>
            <a:xfrm>
              <a:off x="2526050" y="2899950"/>
              <a:ext cx="9250" cy="7250"/>
            </a:xfrm>
            <a:custGeom>
              <a:avLst/>
              <a:gdLst/>
              <a:ahLst/>
              <a:cxnLst/>
              <a:rect l="l" t="t" r="r" b="b"/>
              <a:pathLst>
                <a:path w="370" h="290" extrusionOk="0">
                  <a:moveTo>
                    <a:pt x="211" y="0"/>
                  </a:moveTo>
                  <a:cubicBezTo>
                    <a:pt x="134" y="0"/>
                    <a:pt x="56" y="87"/>
                    <a:pt x="29" y="147"/>
                  </a:cubicBezTo>
                  <a:cubicBezTo>
                    <a:pt x="1" y="203"/>
                    <a:pt x="18" y="290"/>
                    <a:pt x="89" y="290"/>
                  </a:cubicBezTo>
                  <a:cubicBezTo>
                    <a:pt x="97" y="290"/>
                    <a:pt x="107" y="288"/>
                    <a:pt x="117" y="286"/>
                  </a:cubicBezTo>
                  <a:cubicBezTo>
                    <a:pt x="161" y="273"/>
                    <a:pt x="199" y="254"/>
                    <a:pt x="237" y="235"/>
                  </a:cubicBezTo>
                  <a:cubicBezTo>
                    <a:pt x="243" y="222"/>
                    <a:pt x="256" y="216"/>
                    <a:pt x="262" y="204"/>
                  </a:cubicBezTo>
                  <a:cubicBezTo>
                    <a:pt x="262" y="204"/>
                    <a:pt x="275" y="204"/>
                    <a:pt x="294" y="191"/>
                  </a:cubicBezTo>
                  <a:cubicBezTo>
                    <a:pt x="313" y="178"/>
                    <a:pt x="369" y="128"/>
                    <a:pt x="338" y="103"/>
                  </a:cubicBezTo>
                  <a:cubicBezTo>
                    <a:pt x="331" y="84"/>
                    <a:pt x="319" y="65"/>
                    <a:pt x="306" y="46"/>
                  </a:cubicBezTo>
                  <a:cubicBezTo>
                    <a:pt x="287" y="27"/>
                    <a:pt x="268" y="21"/>
                    <a:pt x="249" y="8"/>
                  </a:cubicBezTo>
                  <a:cubicBezTo>
                    <a:pt x="237" y="3"/>
                    <a:pt x="224" y="0"/>
                    <a:pt x="21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4" name="Google Shape;94;p2"/>
            <p:cNvSpPr/>
            <p:nvPr/>
          </p:nvSpPr>
          <p:spPr>
            <a:xfrm>
              <a:off x="2562075" y="2902500"/>
              <a:ext cx="9650" cy="5700"/>
            </a:xfrm>
            <a:custGeom>
              <a:avLst/>
              <a:gdLst/>
              <a:ahLst/>
              <a:cxnLst/>
              <a:rect l="l" t="t" r="r" b="b"/>
              <a:pathLst>
                <a:path w="386" h="228" extrusionOk="0">
                  <a:moveTo>
                    <a:pt x="246" y="1"/>
                  </a:moveTo>
                  <a:cubicBezTo>
                    <a:pt x="146" y="1"/>
                    <a:pt x="0" y="228"/>
                    <a:pt x="139" y="228"/>
                  </a:cubicBezTo>
                  <a:cubicBezTo>
                    <a:pt x="240" y="228"/>
                    <a:pt x="385" y="1"/>
                    <a:pt x="24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5" name="Google Shape;95;p2"/>
            <p:cNvSpPr/>
            <p:nvPr/>
          </p:nvSpPr>
          <p:spPr>
            <a:xfrm>
              <a:off x="2566500" y="2926875"/>
              <a:ext cx="7275" cy="7500"/>
            </a:xfrm>
            <a:custGeom>
              <a:avLst/>
              <a:gdLst/>
              <a:ahLst/>
              <a:cxnLst/>
              <a:rect l="l" t="t" r="r" b="b"/>
              <a:pathLst>
                <a:path w="291" h="300" extrusionOk="0">
                  <a:moveTo>
                    <a:pt x="106" y="0"/>
                  </a:moveTo>
                  <a:cubicBezTo>
                    <a:pt x="68" y="0"/>
                    <a:pt x="20" y="58"/>
                    <a:pt x="32" y="92"/>
                  </a:cubicBezTo>
                  <a:cubicBezTo>
                    <a:pt x="32" y="110"/>
                    <a:pt x="32" y="123"/>
                    <a:pt x="38" y="136"/>
                  </a:cubicBezTo>
                  <a:cubicBezTo>
                    <a:pt x="32" y="148"/>
                    <a:pt x="25" y="161"/>
                    <a:pt x="19" y="173"/>
                  </a:cubicBezTo>
                  <a:cubicBezTo>
                    <a:pt x="0" y="205"/>
                    <a:pt x="0" y="249"/>
                    <a:pt x="19" y="281"/>
                  </a:cubicBezTo>
                  <a:cubicBezTo>
                    <a:pt x="32" y="293"/>
                    <a:pt x="51" y="300"/>
                    <a:pt x="69" y="300"/>
                  </a:cubicBezTo>
                  <a:cubicBezTo>
                    <a:pt x="164" y="293"/>
                    <a:pt x="290" y="186"/>
                    <a:pt x="259" y="85"/>
                  </a:cubicBezTo>
                  <a:cubicBezTo>
                    <a:pt x="252" y="66"/>
                    <a:pt x="240" y="54"/>
                    <a:pt x="227" y="35"/>
                  </a:cubicBezTo>
                  <a:cubicBezTo>
                    <a:pt x="220" y="23"/>
                    <a:pt x="205" y="21"/>
                    <a:pt x="191" y="21"/>
                  </a:cubicBezTo>
                  <a:cubicBezTo>
                    <a:pt x="181" y="21"/>
                    <a:pt x="172" y="22"/>
                    <a:pt x="164" y="22"/>
                  </a:cubicBezTo>
                  <a:cubicBezTo>
                    <a:pt x="145" y="22"/>
                    <a:pt x="133" y="16"/>
                    <a:pt x="120" y="3"/>
                  </a:cubicBezTo>
                  <a:cubicBezTo>
                    <a:pt x="115" y="1"/>
                    <a:pt x="111" y="0"/>
                    <a:pt x="10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6" name="Google Shape;96;p2"/>
            <p:cNvSpPr/>
            <p:nvPr/>
          </p:nvSpPr>
          <p:spPr>
            <a:xfrm>
              <a:off x="2509400" y="2927425"/>
              <a:ext cx="9175" cy="5225"/>
            </a:xfrm>
            <a:custGeom>
              <a:avLst/>
              <a:gdLst/>
              <a:ahLst/>
              <a:cxnLst/>
              <a:rect l="l" t="t" r="r" b="b"/>
              <a:pathLst>
                <a:path w="367" h="209" extrusionOk="0">
                  <a:moveTo>
                    <a:pt x="234" y="0"/>
                  </a:moveTo>
                  <a:cubicBezTo>
                    <a:pt x="140" y="0"/>
                    <a:pt x="1" y="208"/>
                    <a:pt x="133" y="208"/>
                  </a:cubicBezTo>
                  <a:cubicBezTo>
                    <a:pt x="228" y="208"/>
                    <a:pt x="367" y="0"/>
                    <a:pt x="23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7" name="Google Shape;97;p2"/>
            <p:cNvSpPr/>
            <p:nvPr/>
          </p:nvSpPr>
          <p:spPr>
            <a:xfrm>
              <a:off x="2490500" y="2899600"/>
              <a:ext cx="8000" cy="9550"/>
            </a:xfrm>
            <a:custGeom>
              <a:avLst/>
              <a:gdLst/>
              <a:ahLst/>
              <a:cxnLst/>
              <a:rect l="l" t="t" r="r" b="b"/>
              <a:pathLst>
                <a:path w="320" h="382" extrusionOk="0">
                  <a:moveTo>
                    <a:pt x="227" y="1"/>
                  </a:moveTo>
                  <a:cubicBezTo>
                    <a:pt x="203" y="1"/>
                    <a:pt x="178" y="7"/>
                    <a:pt x="158" y="16"/>
                  </a:cubicBezTo>
                  <a:cubicBezTo>
                    <a:pt x="82" y="54"/>
                    <a:pt x="0" y="148"/>
                    <a:pt x="19" y="243"/>
                  </a:cubicBezTo>
                  <a:cubicBezTo>
                    <a:pt x="44" y="325"/>
                    <a:pt x="114" y="350"/>
                    <a:pt x="177" y="375"/>
                  </a:cubicBezTo>
                  <a:cubicBezTo>
                    <a:pt x="186" y="379"/>
                    <a:pt x="195" y="381"/>
                    <a:pt x="204" y="381"/>
                  </a:cubicBezTo>
                  <a:cubicBezTo>
                    <a:pt x="264" y="381"/>
                    <a:pt x="319" y="298"/>
                    <a:pt x="303" y="249"/>
                  </a:cubicBezTo>
                  <a:cubicBezTo>
                    <a:pt x="297" y="192"/>
                    <a:pt x="297" y="129"/>
                    <a:pt x="309" y="72"/>
                  </a:cubicBezTo>
                  <a:cubicBezTo>
                    <a:pt x="309" y="20"/>
                    <a:pt x="270" y="1"/>
                    <a:pt x="22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8" name="Google Shape;98;p2"/>
            <p:cNvSpPr/>
            <p:nvPr/>
          </p:nvSpPr>
          <p:spPr>
            <a:xfrm>
              <a:off x="2497900" y="2833725"/>
              <a:ext cx="8550" cy="6950"/>
            </a:xfrm>
            <a:custGeom>
              <a:avLst/>
              <a:gdLst/>
              <a:ahLst/>
              <a:cxnLst/>
              <a:rect l="l" t="t" r="r" b="b"/>
              <a:pathLst>
                <a:path w="342" h="278" extrusionOk="0">
                  <a:moveTo>
                    <a:pt x="254" y="1"/>
                  </a:moveTo>
                  <a:cubicBezTo>
                    <a:pt x="212" y="1"/>
                    <a:pt x="166" y="19"/>
                    <a:pt x="139" y="40"/>
                  </a:cubicBezTo>
                  <a:cubicBezTo>
                    <a:pt x="89" y="77"/>
                    <a:pt x="1" y="178"/>
                    <a:pt x="64" y="241"/>
                  </a:cubicBezTo>
                  <a:lnTo>
                    <a:pt x="64" y="248"/>
                  </a:lnTo>
                  <a:cubicBezTo>
                    <a:pt x="70" y="270"/>
                    <a:pt x="83" y="278"/>
                    <a:pt x="98" y="278"/>
                  </a:cubicBezTo>
                  <a:cubicBezTo>
                    <a:pt x="114" y="278"/>
                    <a:pt x="133" y="270"/>
                    <a:pt x="152" y="260"/>
                  </a:cubicBezTo>
                  <a:cubicBezTo>
                    <a:pt x="234" y="248"/>
                    <a:pt x="303" y="197"/>
                    <a:pt x="335" y="122"/>
                  </a:cubicBezTo>
                  <a:cubicBezTo>
                    <a:pt x="341" y="109"/>
                    <a:pt x="341" y="103"/>
                    <a:pt x="341" y="90"/>
                  </a:cubicBezTo>
                  <a:cubicBezTo>
                    <a:pt x="341" y="23"/>
                    <a:pt x="301" y="1"/>
                    <a:pt x="25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9" name="Google Shape;99;p2"/>
            <p:cNvSpPr/>
            <p:nvPr/>
          </p:nvSpPr>
          <p:spPr>
            <a:xfrm>
              <a:off x="2523800" y="2839375"/>
              <a:ext cx="6125" cy="5675"/>
            </a:xfrm>
            <a:custGeom>
              <a:avLst/>
              <a:gdLst/>
              <a:ahLst/>
              <a:cxnLst/>
              <a:rect l="l" t="t" r="r" b="b"/>
              <a:pathLst>
                <a:path w="245" h="227" extrusionOk="0">
                  <a:moveTo>
                    <a:pt x="177" y="1"/>
                  </a:moveTo>
                  <a:cubicBezTo>
                    <a:pt x="149" y="1"/>
                    <a:pt x="119" y="9"/>
                    <a:pt x="100" y="28"/>
                  </a:cubicBezTo>
                  <a:cubicBezTo>
                    <a:pt x="68" y="47"/>
                    <a:pt x="11" y="97"/>
                    <a:pt x="18" y="142"/>
                  </a:cubicBezTo>
                  <a:cubicBezTo>
                    <a:pt x="0" y="202"/>
                    <a:pt x="28" y="226"/>
                    <a:pt x="67" y="226"/>
                  </a:cubicBezTo>
                  <a:cubicBezTo>
                    <a:pt x="97" y="226"/>
                    <a:pt x="135" y="211"/>
                    <a:pt x="163" y="186"/>
                  </a:cubicBezTo>
                  <a:cubicBezTo>
                    <a:pt x="194" y="154"/>
                    <a:pt x="220" y="116"/>
                    <a:pt x="232" y="79"/>
                  </a:cubicBezTo>
                  <a:cubicBezTo>
                    <a:pt x="245" y="47"/>
                    <a:pt x="232" y="15"/>
                    <a:pt x="201" y="3"/>
                  </a:cubicBezTo>
                  <a:cubicBezTo>
                    <a:pt x="193" y="1"/>
                    <a:pt x="185" y="1"/>
                    <a:pt x="17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0" name="Google Shape;100;p2"/>
            <p:cNvSpPr/>
            <p:nvPr/>
          </p:nvSpPr>
          <p:spPr>
            <a:xfrm>
              <a:off x="2489375" y="2861825"/>
              <a:ext cx="10275" cy="6025"/>
            </a:xfrm>
            <a:custGeom>
              <a:avLst/>
              <a:gdLst/>
              <a:ahLst/>
              <a:cxnLst/>
              <a:rect l="l" t="t" r="r" b="b"/>
              <a:pathLst>
                <a:path w="411" h="241" extrusionOk="0">
                  <a:moveTo>
                    <a:pt x="266" y="0"/>
                  </a:moveTo>
                  <a:cubicBezTo>
                    <a:pt x="152" y="0"/>
                    <a:pt x="1" y="240"/>
                    <a:pt x="146" y="240"/>
                  </a:cubicBezTo>
                  <a:cubicBezTo>
                    <a:pt x="260" y="240"/>
                    <a:pt x="411" y="0"/>
                    <a:pt x="26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1" name="Google Shape;101;p2"/>
            <p:cNvSpPr/>
            <p:nvPr/>
          </p:nvSpPr>
          <p:spPr>
            <a:xfrm>
              <a:off x="2363250" y="3280525"/>
              <a:ext cx="15475" cy="11575"/>
            </a:xfrm>
            <a:custGeom>
              <a:avLst/>
              <a:gdLst/>
              <a:ahLst/>
              <a:cxnLst/>
              <a:rect l="l" t="t" r="r" b="b"/>
              <a:pathLst>
                <a:path w="619" h="463" extrusionOk="0">
                  <a:moveTo>
                    <a:pt x="335" y="1"/>
                  </a:moveTo>
                  <a:cubicBezTo>
                    <a:pt x="216" y="1"/>
                    <a:pt x="87" y="145"/>
                    <a:pt x="45" y="231"/>
                  </a:cubicBezTo>
                  <a:cubicBezTo>
                    <a:pt x="1" y="318"/>
                    <a:pt x="23" y="462"/>
                    <a:pt x="133" y="462"/>
                  </a:cubicBezTo>
                  <a:cubicBezTo>
                    <a:pt x="150" y="462"/>
                    <a:pt x="169" y="459"/>
                    <a:pt x="190" y="451"/>
                  </a:cubicBezTo>
                  <a:lnTo>
                    <a:pt x="284" y="420"/>
                  </a:lnTo>
                  <a:cubicBezTo>
                    <a:pt x="391" y="376"/>
                    <a:pt x="618" y="105"/>
                    <a:pt x="429" y="29"/>
                  </a:cubicBezTo>
                  <a:lnTo>
                    <a:pt x="398" y="16"/>
                  </a:lnTo>
                  <a:cubicBezTo>
                    <a:pt x="377" y="6"/>
                    <a:pt x="356" y="1"/>
                    <a:pt x="33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2" name="Google Shape;102;p2"/>
            <p:cNvSpPr/>
            <p:nvPr/>
          </p:nvSpPr>
          <p:spPr>
            <a:xfrm>
              <a:off x="2397600" y="3266225"/>
              <a:ext cx="11400" cy="9075"/>
            </a:xfrm>
            <a:custGeom>
              <a:avLst/>
              <a:gdLst/>
              <a:ahLst/>
              <a:cxnLst/>
              <a:rect l="l" t="t" r="r" b="b"/>
              <a:pathLst>
                <a:path w="456" h="363" extrusionOk="0">
                  <a:moveTo>
                    <a:pt x="258" y="1"/>
                  </a:moveTo>
                  <a:cubicBezTo>
                    <a:pt x="138" y="1"/>
                    <a:pt x="0" y="189"/>
                    <a:pt x="20" y="298"/>
                  </a:cubicBezTo>
                  <a:cubicBezTo>
                    <a:pt x="24" y="344"/>
                    <a:pt x="48" y="362"/>
                    <a:pt x="76" y="362"/>
                  </a:cubicBezTo>
                  <a:cubicBezTo>
                    <a:pt x="90" y="362"/>
                    <a:pt x="106" y="357"/>
                    <a:pt x="121" y="349"/>
                  </a:cubicBezTo>
                  <a:cubicBezTo>
                    <a:pt x="247" y="349"/>
                    <a:pt x="455" y="172"/>
                    <a:pt x="348" y="46"/>
                  </a:cubicBezTo>
                  <a:cubicBezTo>
                    <a:pt x="322" y="14"/>
                    <a:pt x="291" y="1"/>
                    <a:pt x="25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3" name="Google Shape;103;p2"/>
            <p:cNvSpPr/>
            <p:nvPr/>
          </p:nvSpPr>
          <p:spPr>
            <a:xfrm>
              <a:off x="2406600" y="3298475"/>
              <a:ext cx="9025" cy="9925"/>
            </a:xfrm>
            <a:custGeom>
              <a:avLst/>
              <a:gdLst/>
              <a:ahLst/>
              <a:cxnLst/>
              <a:rect l="l" t="t" r="r" b="b"/>
              <a:pathLst>
                <a:path w="361" h="397" extrusionOk="0">
                  <a:moveTo>
                    <a:pt x="172" y="1"/>
                  </a:moveTo>
                  <a:cubicBezTo>
                    <a:pt x="112" y="1"/>
                    <a:pt x="20" y="84"/>
                    <a:pt x="51" y="137"/>
                  </a:cubicBezTo>
                  <a:cubicBezTo>
                    <a:pt x="95" y="206"/>
                    <a:pt x="1" y="314"/>
                    <a:pt x="89" y="377"/>
                  </a:cubicBezTo>
                  <a:cubicBezTo>
                    <a:pt x="109" y="391"/>
                    <a:pt x="129" y="397"/>
                    <a:pt x="148" y="397"/>
                  </a:cubicBezTo>
                  <a:cubicBezTo>
                    <a:pt x="219" y="397"/>
                    <a:pt x="287" y="322"/>
                    <a:pt x="316" y="263"/>
                  </a:cubicBezTo>
                  <a:cubicBezTo>
                    <a:pt x="348" y="219"/>
                    <a:pt x="360" y="162"/>
                    <a:pt x="341" y="106"/>
                  </a:cubicBezTo>
                  <a:cubicBezTo>
                    <a:pt x="316" y="30"/>
                    <a:pt x="253" y="49"/>
                    <a:pt x="203" y="11"/>
                  </a:cubicBezTo>
                  <a:cubicBezTo>
                    <a:pt x="194" y="4"/>
                    <a:pt x="184" y="1"/>
                    <a:pt x="17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4" name="Google Shape;104;p2"/>
            <p:cNvSpPr/>
            <p:nvPr/>
          </p:nvSpPr>
          <p:spPr>
            <a:xfrm>
              <a:off x="2381225" y="3306425"/>
              <a:ext cx="7375" cy="7050"/>
            </a:xfrm>
            <a:custGeom>
              <a:avLst/>
              <a:gdLst/>
              <a:ahLst/>
              <a:cxnLst/>
              <a:rect l="l" t="t" r="r" b="b"/>
              <a:pathLst>
                <a:path w="295" h="282" extrusionOk="0">
                  <a:moveTo>
                    <a:pt x="212" y="0"/>
                  </a:moveTo>
                  <a:cubicBezTo>
                    <a:pt x="196" y="0"/>
                    <a:pt x="178" y="5"/>
                    <a:pt x="158" y="15"/>
                  </a:cubicBezTo>
                  <a:cubicBezTo>
                    <a:pt x="89" y="46"/>
                    <a:pt x="0" y="147"/>
                    <a:pt x="57" y="223"/>
                  </a:cubicBezTo>
                  <a:cubicBezTo>
                    <a:pt x="57" y="235"/>
                    <a:pt x="63" y="242"/>
                    <a:pt x="70" y="248"/>
                  </a:cubicBezTo>
                  <a:cubicBezTo>
                    <a:pt x="81" y="272"/>
                    <a:pt x="99" y="281"/>
                    <a:pt x="119" y="281"/>
                  </a:cubicBezTo>
                  <a:cubicBezTo>
                    <a:pt x="168" y="281"/>
                    <a:pt x="231" y="225"/>
                    <a:pt x="240" y="185"/>
                  </a:cubicBezTo>
                  <a:cubicBezTo>
                    <a:pt x="253" y="166"/>
                    <a:pt x="259" y="141"/>
                    <a:pt x="265" y="122"/>
                  </a:cubicBezTo>
                  <a:cubicBezTo>
                    <a:pt x="295" y="53"/>
                    <a:pt x="267" y="0"/>
                    <a:pt x="21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5" name="Google Shape;105;p2"/>
            <p:cNvSpPr/>
            <p:nvPr/>
          </p:nvSpPr>
          <p:spPr>
            <a:xfrm>
              <a:off x="2386100" y="3294175"/>
              <a:ext cx="7550" cy="5525"/>
            </a:xfrm>
            <a:custGeom>
              <a:avLst/>
              <a:gdLst/>
              <a:ahLst/>
              <a:cxnLst/>
              <a:rect l="l" t="t" r="r" b="b"/>
              <a:pathLst>
                <a:path w="302" h="221" extrusionOk="0">
                  <a:moveTo>
                    <a:pt x="220" y="1"/>
                  </a:moveTo>
                  <a:cubicBezTo>
                    <a:pt x="206" y="1"/>
                    <a:pt x="189" y="4"/>
                    <a:pt x="171" y="13"/>
                  </a:cubicBezTo>
                  <a:lnTo>
                    <a:pt x="127" y="32"/>
                  </a:lnTo>
                  <a:cubicBezTo>
                    <a:pt x="89" y="51"/>
                    <a:pt x="1" y="139"/>
                    <a:pt x="51" y="183"/>
                  </a:cubicBezTo>
                  <a:lnTo>
                    <a:pt x="77" y="202"/>
                  </a:lnTo>
                  <a:cubicBezTo>
                    <a:pt x="92" y="215"/>
                    <a:pt x="109" y="220"/>
                    <a:pt x="127" y="220"/>
                  </a:cubicBezTo>
                  <a:cubicBezTo>
                    <a:pt x="186" y="220"/>
                    <a:pt x="248" y="157"/>
                    <a:pt x="272" y="114"/>
                  </a:cubicBezTo>
                  <a:cubicBezTo>
                    <a:pt x="302" y="49"/>
                    <a:pt x="273" y="1"/>
                    <a:pt x="22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6" name="Google Shape;106;p2"/>
            <p:cNvSpPr/>
            <p:nvPr/>
          </p:nvSpPr>
          <p:spPr>
            <a:xfrm>
              <a:off x="2356000" y="3305350"/>
              <a:ext cx="7700" cy="4300"/>
            </a:xfrm>
            <a:custGeom>
              <a:avLst/>
              <a:gdLst/>
              <a:ahLst/>
              <a:cxnLst/>
              <a:rect l="l" t="t" r="r" b="b"/>
              <a:pathLst>
                <a:path w="308" h="172" extrusionOk="0">
                  <a:moveTo>
                    <a:pt x="229" y="0"/>
                  </a:moveTo>
                  <a:cubicBezTo>
                    <a:pt x="227" y="0"/>
                    <a:pt x="224" y="0"/>
                    <a:pt x="221" y="1"/>
                  </a:cubicBezTo>
                  <a:cubicBezTo>
                    <a:pt x="196" y="1"/>
                    <a:pt x="171" y="7"/>
                    <a:pt x="145" y="13"/>
                  </a:cubicBezTo>
                  <a:cubicBezTo>
                    <a:pt x="101" y="26"/>
                    <a:pt x="0" y="121"/>
                    <a:pt x="76" y="159"/>
                  </a:cubicBezTo>
                  <a:cubicBezTo>
                    <a:pt x="95" y="165"/>
                    <a:pt x="114" y="171"/>
                    <a:pt x="139" y="171"/>
                  </a:cubicBezTo>
                  <a:cubicBezTo>
                    <a:pt x="142" y="172"/>
                    <a:pt x="145" y="172"/>
                    <a:pt x="148" y="172"/>
                  </a:cubicBezTo>
                  <a:cubicBezTo>
                    <a:pt x="236" y="172"/>
                    <a:pt x="308" y="0"/>
                    <a:pt x="22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7" name="Google Shape;107;p2"/>
            <p:cNvSpPr/>
            <p:nvPr/>
          </p:nvSpPr>
          <p:spPr>
            <a:xfrm>
              <a:off x="2328550" y="3272800"/>
              <a:ext cx="5075" cy="5650"/>
            </a:xfrm>
            <a:custGeom>
              <a:avLst/>
              <a:gdLst/>
              <a:ahLst/>
              <a:cxnLst/>
              <a:rect l="l" t="t" r="r" b="b"/>
              <a:pathLst>
                <a:path w="203" h="226" extrusionOk="0">
                  <a:moveTo>
                    <a:pt x="138" y="1"/>
                  </a:moveTo>
                  <a:cubicBezTo>
                    <a:pt x="76" y="1"/>
                    <a:pt x="29" y="72"/>
                    <a:pt x="13" y="130"/>
                  </a:cubicBezTo>
                  <a:cubicBezTo>
                    <a:pt x="1" y="155"/>
                    <a:pt x="20" y="187"/>
                    <a:pt x="45" y="187"/>
                  </a:cubicBezTo>
                  <a:cubicBezTo>
                    <a:pt x="32" y="193"/>
                    <a:pt x="32" y="199"/>
                    <a:pt x="45" y="212"/>
                  </a:cubicBezTo>
                  <a:cubicBezTo>
                    <a:pt x="50" y="222"/>
                    <a:pt x="57" y="225"/>
                    <a:pt x="65" y="225"/>
                  </a:cubicBezTo>
                  <a:cubicBezTo>
                    <a:pt x="87" y="225"/>
                    <a:pt x="114" y="194"/>
                    <a:pt x="114" y="180"/>
                  </a:cubicBezTo>
                  <a:cubicBezTo>
                    <a:pt x="127" y="142"/>
                    <a:pt x="152" y="111"/>
                    <a:pt x="165" y="73"/>
                  </a:cubicBezTo>
                  <a:cubicBezTo>
                    <a:pt x="184" y="54"/>
                    <a:pt x="203" y="29"/>
                    <a:pt x="177" y="10"/>
                  </a:cubicBezTo>
                  <a:cubicBezTo>
                    <a:pt x="164" y="4"/>
                    <a:pt x="151" y="1"/>
                    <a:pt x="13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8" name="Google Shape;108;p2"/>
            <p:cNvSpPr/>
            <p:nvPr/>
          </p:nvSpPr>
          <p:spPr>
            <a:xfrm>
              <a:off x="2355700" y="3232825"/>
              <a:ext cx="9150" cy="8075"/>
            </a:xfrm>
            <a:custGeom>
              <a:avLst/>
              <a:gdLst/>
              <a:ahLst/>
              <a:cxnLst/>
              <a:rect l="l" t="t" r="r" b="b"/>
              <a:pathLst>
                <a:path w="366" h="323" extrusionOk="0">
                  <a:moveTo>
                    <a:pt x="261" y="0"/>
                  </a:moveTo>
                  <a:cubicBezTo>
                    <a:pt x="115" y="0"/>
                    <a:pt x="1" y="143"/>
                    <a:pt x="50" y="291"/>
                  </a:cubicBezTo>
                  <a:cubicBezTo>
                    <a:pt x="58" y="310"/>
                    <a:pt x="70" y="317"/>
                    <a:pt x="84" y="317"/>
                  </a:cubicBezTo>
                  <a:cubicBezTo>
                    <a:pt x="121" y="317"/>
                    <a:pt x="171" y="264"/>
                    <a:pt x="190" y="229"/>
                  </a:cubicBezTo>
                  <a:lnTo>
                    <a:pt x="190" y="229"/>
                  </a:lnTo>
                  <a:lnTo>
                    <a:pt x="151" y="322"/>
                  </a:lnTo>
                  <a:cubicBezTo>
                    <a:pt x="183" y="316"/>
                    <a:pt x="214" y="303"/>
                    <a:pt x="239" y="284"/>
                  </a:cubicBezTo>
                  <a:cubicBezTo>
                    <a:pt x="277" y="253"/>
                    <a:pt x="315" y="215"/>
                    <a:pt x="334" y="165"/>
                  </a:cubicBezTo>
                  <a:cubicBezTo>
                    <a:pt x="365" y="102"/>
                    <a:pt x="365" y="1"/>
                    <a:pt x="271" y="1"/>
                  </a:cubicBezTo>
                  <a:cubicBezTo>
                    <a:pt x="268" y="1"/>
                    <a:pt x="264" y="0"/>
                    <a:pt x="26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9" name="Google Shape;109;p2"/>
            <p:cNvSpPr/>
            <p:nvPr/>
          </p:nvSpPr>
          <p:spPr>
            <a:xfrm>
              <a:off x="2370500" y="3246550"/>
              <a:ext cx="15325" cy="9000"/>
            </a:xfrm>
            <a:custGeom>
              <a:avLst/>
              <a:gdLst/>
              <a:ahLst/>
              <a:cxnLst/>
              <a:rect l="l" t="t" r="r" b="b"/>
              <a:pathLst>
                <a:path w="613" h="360" extrusionOk="0">
                  <a:moveTo>
                    <a:pt x="392" y="0"/>
                  </a:moveTo>
                  <a:cubicBezTo>
                    <a:pt x="228" y="0"/>
                    <a:pt x="0" y="360"/>
                    <a:pt x="221" y="360"/>
                  </a:cubicBezTo>
                  <a:cubicBezTo>
                    <a:pt x="379" y="360"/>
                    <a:pt x="612" y="0"/>
                    <a:pt x="39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0" name="Google Shape;110;p2"/>
            <p:cNvSpPr/>
            <p:nvPr/>
          </p:nvSpPr>
          <p:spPr>
            <a:xfrm>
              <a:off x="2351475" y="3260000"/>
              <a:ext cx="8950" cy="6725"/>
            </a:xfrm>
            <a:custGeom>
              <a:avLst/>
              <a:gdLst/>
              <a:ahLst/>
              <a:cxnLst/>
              <a:rect l="l" t="t" r="r" b="b"/>
              <a:pathLst>
                <a:path w="358" h="269" extrusionOk="0">
                  <a:moveTo>
                    <a:pt x="196" y="1"/>
                  </a:moveTo>
                  <a:cubicBezTo>
                    <a:pt x="141" y="1"/>
                    <a:pt x="91" y="47"/>
                    <a:pt x="55" y="106"/>
                  </a:cubicBezTo>
                  <a:cubicBezTo>
                    <a:pt x="11" y="172"/>
                    <a:pt x="0" y="269"/>
                    <a:pt x="81" y="269"/>
                  </a:cubicBezTo>
                  <a:cubicBezTo>
                    <a:pt x="92" y="269"/>
                    <a:pt x="104" y="267"/>
                    <a:pt x="118" y="263"/>
                  </a:cubicBezTo>
                  <a:cubicBezTo>
                    <a:pt x="181" y="251"/>
                    <a:pt x="358" y="93"/>
                    <a:pt x="263" y="24"/>
                  </a:cubicBezTo>
                  <a:cubicBezTo>
                    <a:pt x="240" y="8"/>
                    <a:pt x="218" y="1"/>
                    <a:pt x="19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1" name="Google Shape;111;p2"/>
            <p:cNvSpPr/>
            <p:nvPr/>
          </p:nvSpPr>
          <p:spPr>
            <a:xfrm>
              <a:off x="2332150" y="3244125"/>
              <a:ext cx="8100" cy="6550"/>
            </a:xfrm>
            <a:custGeom>
              <a:avLst/>
              <a:gdLst/>
              <a:ahLst/>
              <a:cxnLst/>
              <a:rect l="l" t="t" r="r" b="b"/>
              <a:pathLst>
                <a:path w="324" h="262" extrusionOk="0">
                  <a:moveTo>
                    <a:pt x="221" y="0"/>
                  </a:moveTo>
                  <a:cubicBezTo>
                    <a:pt x="156" y="0"/>
                    <a:pt x="54" y="98"/>
                    <a:pt x="40" y="135"/>
                  </a:cubicBezTo>
                  <a:cubicBezTo>
                    <a:pt x="1" y="213"/>
                    <a:pt x="42" y="261"/>
                    <a:pt x="101" y="261"/>
                  </a:cubicBezTo>
                  <a:cubicBezTo>
                    <a:pt x="127" y="261"/>
                    <a:pt x="157" y="251"/>
                    <a:pt x="185" y="230"/>
                  </a:cubicBezTo>
                  <a:cubicBezTo>
                    <a:pt x="185" y="224"/>
                    <a:pt x="185" y="217"/>
                    <a:pt x="185" y="211"/>
                  </a:cubicBezTo>
                  <a:cubicBezTo>
                    <a:pt x="229" y="205"/>
                    <a:pt x="324" y="104"/>
                    <a:pt x="279" y="72"/>
                  </a:cubicBezTo>
                  <a:cubicBezTo>
                    <a:pt x="279" y="66"/>
                    <a:pt x="273" y="53"/>
                    <a:pt x="273" y="47"/>
                  </a:cubicBezTo>
                  <a:cubicBezTo>
                    <a:pt x="265" y="13"/>
                    <a:pt x="245" y="0"/>
                    <a:pt x="22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2" name="Google Shape;112;p2"/>
            <p:cNvSpPr/>
            <p:nvPr/>
          </p:nvSpPr>
          <p:spPr>
            <a:xfrm>
              <a:off x="2297800" y="3277825"/>
              <a:ext cx="6575" cy="6275"/>
            </a:xfrm>
            <a:custGeom>
              <a:avLst/>
              <a:gdLst/>
              <a:ahLst/>
              <a:cxnLst/>
              <a:rect l="l" t="t" r="r" b="b"/>
              <a:pathLst>
                <a:path w="263" h="251" extrusionOk="0">
                  <a:moveTo>
                    <a:pt x="187" y="1"/>
                  </a:moveTo>
                  <a:cubicBezTo>
                    <a:pt x="178" y="1"/>
                    <a:pt x="169" y="2"/>
                    <a:pt x="159" y="4"/>
                  </a:cubicBezTo>
                  <a:cubicBezTo>
                    <a:pt x="133" y="11"/>
                    <a:pt x="108" y="17"/>
                    <a:pt x="89" y="36"/>
                  </a:cubicBezTo>
                  <a:lnTo>
                    <a:pt x="83" y="42"/>
                  </a:lnTo>
                  <a:cubicBezTo>
                    <a:pt x="58" y="55"/>
                    <a:pt x="39" y="80"/>
                    <a:pt x="26" y="105"/>
                  </a:cubicBezTo>
                  <a:cubicBezTo>
                    <a:pt x="20" y="105"/>
                    <a:pt x="20" y="112"/>
                    <a:pt x="20" y="118"/>
                  </a:cubicBezTo>
                  <a:cubicBezTo>
                    <a:pt x="14" y="124"/>
                    <a:pt x="14" y="131"/>
                    <a:pt x="7" y="137"/>
                  </a:cubicBezTo>
                  <a:cubicBezTo>
                    <a:pt x="1" y="150"/>
                    <a:pt x="1" y="162"/>
                    <a:pt x="1" y="175"/>
                  </a:cubicBezTo>
                  <a:cubicBezTo>
                    <a:pt x="1" y="181"/>
                    <a:pt x="1" y="181"/>
                    <a:pt x="1" y="187"/>
                  </a:cubicBezTo>
                  <a:lnTo>
                    <a:pt x="1" y="194"/>
                  </a:lnTo>
                  <a:cubicBezTo>
                    <a:pt x="1" y="200"/>
                    <a:pt x="1" y="206"/>
                    <a:pt x="1" y="213"/>
                  </a:cubicBezTo>
                  <a:cubicBezTo>
                    <a:pt x="1" y="219"/>
                    <a:pt x="7" y="219"/>
                    <a:pt x="14" y="225"/>
                  </a:cubicBezTo>
                  <a:cubicBezTo>
                    <a:pt x="14" y="231"/>
                    <a:pt x="20" y="231"/>
                    <a:pt x="20" y="238"/>
                  </a:cubicBezTo>
                  <a:cubicBezTo>
                    <a:pt x="33" y="244"/>
                    <a:pt x="45" y="250"/>
                    <a:pt x="58" y="250"/>
                  </a:cubicBezTo>
                  <a:cubicBezTo>
                    <a:pt x="77" y="250"/>
                    <a:pt x="96" y="250"/>
                    <a:pt x="108" y="238"/>
                  </a:cubicBezTo>
                  <a:cubicBezTo>
                    <a:pt x="127" y="238"/>
                    <a:pt x="140" y="225"/>
                    <a:pt x="152" y="219"/>
                  </a:cubicBezTo>
                  <a:cubicBezTo>
                    <a:pt x="197" y="194"/>
                    <a:pt x="228" y="150"/>
                    <a:pt x="241" y="105"/>
                  </a:cubicBezTo>
                  <a:cubicBezTo>
                    <a:pt x="263" y="51"/>
                    <a:pt x="242" y="1"/>
                    <a:pt x="18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3" name="Google Shape;113;p2"/>
            <p:cNvSpPr/>
            <p:nvPr/>
          </p:nvSpPr>
          <p:spPr>
            <a:xfrm>
              <a:off x="2307175" y="3310050"/>
              <a:ext cx="13375" cy="10400"/>
            </a:xfrm>
            <a:custGeom>
              <a:avLst/>
              <a:gdLst/>
              <a:ahLst/>
              <a:cxnLst/>
              <a:rect l="l" t="t" r="r" b="b"/>
              <a:pathLst>
                <a:path w="535" h="416" extrusionOk="0">
                  <a:moveTo>
                    <a:pt x="367" y="0"/>
                  </a:moveTo>
                  <a:cubicBezTo>
                    <a:pt x="288" y="0"/>
                    <a:pt x="200" y="73"/>
                    <a:pt x="149" y="128"/>
                  </a:cubicBezTo>
                  <a:cubicBezTo>
                    <a:pt x="61" y="222"/>
                    <a:pt x="0" y="415"/>
                    <a:pt x="156" y="415"/>
                  </a:cubicBezTo>
                  <a:cubicBezTo>
                    <a:pt x="168" y="415"/>
                    <a:pt x="180" y="414"/>
                    <a:pt x="194" y="412"/>
                  </a:cubicBezTo>
                  <a:cubicBezTo>
                    <a:pt x="244" y="399"/>
                    <a:pt x="288" y="380"/>
                    <a:pt x="332" y="349"/>
                  </a:cubicBezTo>
                  <a:cubicBezTo>
                    <a:pt x="408" y="292"/>
                    <a:pt x="534" y="128"/>
                    <a:pt x="446" y="34"/>
                  </a:cubicBezTo>
                  <a:cubicBezTo>
                    <a:pt x="422" y="10"/>
                    <a:pt x="395" y="0"/>
                    <a:pt x="36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4" name="Google Shape;114;p2"/>
            <p:cNvSpPr/>
            <p:nvPr/>
          </p:nvSpPr>
          <p:spPr>
            <a:xfrm>
              <a:off x="2323200" y="3296900"/>
              <a:ext cx="8500" cy="7400"/>
            </a:xfrm>
            <a:custGeom>
              <a:avLst/>
              <a:gdLst/>
              <a:ahLst/>
              <a:cxnLst/>
              <a:rect l="l" t="t" r="r" b="b"/>
              <a:pathLst>
                <a:path w="340" h="296" extrusionOk="0">
                  <a:moveTo>
                    <a:pt x="227" y="1"/>
                  </a:moveTo>
                  <a:cubicBezTo>
                    <a:pt x="197" y="1"/>
                    <a:pt x="163" y="12"/>
                    <a:pt x="133" y="36"/>
                  </a:cubicBezTo>
                  <a:lnTo>
                    <a:pt x="63" y="93"/>
                  </a:lnTo>
                  <a:cubicBezTo>
                    <a:pt x="32" y="112"/>
                    <a:pt x="0" y="150"/>
                    <a:pt x="13" y="194"/>
                  </a:cubicBezTo>
                  <a:lnTo>
                    <a:pt x="26" y="244"/>
                  </a:lnTo>
                  <a:cubicBezTo>
                    <a:pt x="39" y="281"/>
                    <a:pt x="62" y="295"/>
                    <a:pt x="90" y="295"/>
                  </a:cubicBezTo>
                  <a:cubicBezTo>
                    <a:pt x="168" y="295"/>
                    <a:pt x="278" y="185"/>
                    <a:pt x="297" y="143"/>
                  </a:cubicBezTo>
                  <a:cubicBezTo>
                    <a:pt x="340" y="53"/>
                    <a:pt x="292" y="1"/>
                    <a:pt x="22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5" name="Google Shape;115;p2"/>
            <p:cNvSpPr/>
            <p:nvPr/>
          </p:nvSpPr>
          <p:spPr>
            <a:xfrm>
              <a:off x="2449175" y="3273200"/>
              <a:ext cx="14375" cy="12150"/>
            </a:xfrm>
            <a:custGeom>
              <a:avLst/>
              <a:gdLst/>
              <a:ahLst/>
              <a:cxnLst/>
              <a:rect l="l" t="t" r="r" b="b"/>
              <a:pathLst>
                <a:path w="575" h="486" extrusionOk="0">
                  <a:moveTo>
                    <a:pt x="379" y="0"/>
                  </a:moveTo>
                  <a:cubicBezTo>
                    <a:pt x="240" y="0"/>
                    <a:pt x="108" y="120"/>
                    <a:pt x="45" y="240"/>
                  </a:cubicBezTo>
                  <a:cubicBezTo>
                    <a:pt x="1" y="335"/>
                    <a:pt x="1" y="486"/>
                    <a:pt x="146" y="486"/>
                  </a:cubicBezTo>
                  <a:lnTo>
                    <a:pt x="196" y="486"/>
                  </a:lnTo>
                  <a:cubicBezTo>
                    <a:pt x="341" y="486"/>
                    <a:pt x="474" y="366"/>
                    <a:pt x="530" y="246"/>
                  </a:cubicBezTo>
                  <a:cubicBezTo>
                    <a:pt x="575" y="152"/>
                    <a:pt x="575" y="0"/>
                    <a:pt x="43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6" name="Google Shape;116;p2"/>
            <p:cNvSpPr/>
            <p:nvPr/>
          </p:nvSpPr>
          <p:spPr>
            <a:xfrm>
              <a:off x="2392575" y="3327275"/>
              <a:ext cx="17275" cy="15025"/>
            </a:xfrm>
            <a:custGeom>
              <a:avLst/>
              <a:gdLst/>
              <a:ahLst/>
              <a:cxnLst/>
              <a:rect l="l" t="t" r="r" b="b"/>
              <a:pathLst>
                <a:path w="691" h="601" extrusionOk="0">
                  <a:moveTo>
                    <a:pt x="509" y="1"/>
                  </a:moveTo>
                  <a:cubicBezTo>
                    <a:pt x="492" y="1"/>
                    <a:pt x="474" y="3"/>
                    <a:pt x="455" y="7"/>
                  </a:cubicBezTo>
                  <a:cubicBezTo>
                    <a:pt x="322" y="45"/>
                    <a:pt x="202" y="127"/>
                    <a:pt x="127" y="240"/>
                  </a:cubicBezTo>
                  <a:cubicBezTo>
                    <a:pt x="64" y="310"/>
                    <a:pt x="0" y="436"/>
                    <a:pt x="45" y="530"/>
                  </a:cubicBezTo>
                  <a:cubicBezTo>
                    <a:pt x="69" y="583"/>
                    <a:pt x="115" y="600"/>
                    <a:pt x="165" y="600"/>
                  </a:cubicBezTo>
                  <a:cubicBezTo>
                    <a:pt x="206" y="600"/>
                    <a:pt x="251" y="589"/>
                    <a:pt x="291" y="574"/>
                  </a:cubicBezTo>
                  <a:cubicBezTo>
                    <a:pt x="310" y="568"/>
                    <a:pt x="328" y="556"/>
                    <a:pt x="354" y="543"/>
                  </a:cubicBezTo>
                  <a:cubicBezTo>
                    <a:pt x="366" y="537"/>
                    <a:pt x="379" y="530"/>
                    <a:pt x="392" y="524"/>
                  </a:cubicBezTo>
                  <a:cubicBezTo>
                    <a:pt x="524" y="461"/>
                    <a:pt x="625" y="347"/>
                    <a:pt x="663" y="209"/>
                  </a:cubicBezTo>
                  <a:cubicBezTo>
                    <a:pt x="690" y="88"/>
                    <a:pt x="622" y="1"/>
                    <a:pt x="50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7" name="Google Shape;117;p2"/>
            <p:cNvSpPr/>
            <p:nvPr/>
          </p:nvSpPr>
          <p:spPr>
            <a:xfrm>
              <a:off x="2438625" y="3318600"/>
              <a:ext cx="10275" cy="9525"/>
            </a:xfrm>
            <a:custGeom>
              <a:avLst/>
              <a:gdLst/>
              <a:ahLst/>
              <a:cxnLst/>
              <a:rect l="l" t="t" r="r" b="b"/>
              <a:pathLst>
                <a:path w="411" h="381" extrusionOk="0">
                  <a:moveTo>
                    <a:pt x="265" y="1"/>
                  </a:moveTo>
                  <a:cubicBezTo>
                    <a:pt x="227" y="1"/>
                    <a:pt x="189" y="13"/>
                    <a:pt x="158" y="38"/>
                  </a:cubicBezTo>
                  <a:cubicBezTo>
                    <a:pt x="149" y="43"/>
                    <a:pt x="103" y="74"/>
                    <a:pt x="105" y="74"/>
                  </a:cubicBezTo>
                  <a:cubicBezTo>
                    <a:pt x="106" y="74"/>
                    <a:pt x="110" y="72"/>
                    <a:pt x="119" y="66"/>
                  </a:cubicBezTo>
                  <a:lnTo>
                    <a:pt x="119" y="66"/>
                  </a:lnTo>
                  <a:cubicBezTo>
                    <a:pt x="51" y="112"/>
                    <a:pt x="6" y="196"/>
                    <a:pt x="0" y="284"/>
                  </a:cubicBezTo>
                  <a:lnTo>
                    <a:pt x="0" y="322"/>
                  </a:lnTo>
                  <a:cubicBezTo>
                    <a:pt x="0" y="365"/>
                    <a:pt x="27" y="381"/>
                    <a:pt x="66" y="381"/>
                  </a:cubicBezTo>
                  <a:cubicBezTo>
                    <a:pt x="73" y="381"/>
                    <a:pt x="81" y="380"/>
                    <a:pt x="88" y="379"/>
                  </a:cubicBezTo>
                  <a:lnTo>
                    <a:pt x="139" y="373"/>
                  </a:lnTo>
                  <a:cubicBezTo>
                    <a:pt x="215" y="354"/>
                    <a:pt x="278" y="303"/>
                    <a:pt x="315" y="240"/>
                  </a:cubicBezTo>
                  <a:cubicBezTo>
                    <a:pt x="353" y="196"/>
                    <a:pt x="410" y="76"/>
                    <a:pt x="341" y="32"/>
                  </a:cubicBezTo>
                  <a:cubicBezTo>
                    <a:pt x="322" y="7"/>
                    <a:pt x="297" y="1"/>
                    <a:pt x="26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8" name="Google Shape;118;p2"/>
            <p:cNvSpPr/>
            <p:nvPr/>
          </p:nvSpPr>
          <p:spPr>
            <a:xfrm>
              <a:off x="2434525" y="3300075"/>
              <a:ext cx="7900" cy="7925"/>
            </a:xfrm>
            <a:custGeom>
              <a:avLst/>
              <a:gdLst/>
              <a:ahLst/>
              <a:cxnLst/>
              <a:rect l="l" t="t" r="r" b="b"/>
              <a:pathLst>
                <a:path w="316" h="317" extrusionOk="0">
                  <a:moveTo>
                    <a:pt x="239" y="0"/>
                  </a:moveTo>
                  <a:cubicBezTo>
                    <a:pt x="218" y="0"/>
                    <a:pt x="193" y="8"/>
                    <a:pt x="170" y="16"/>
                  </a:cubicBezTo>
                  <a:cubicBezTo>
                    <a:pt x="126" y="35"/>
                    <a:pt x="82" y="73"/>
                    <a:pt x="57" y="117"/>
                  </a:cubicBezTo>
                  <a:cubicBezTo>
                    <a:pt x="13" y="161"/>
                    <a:pt x="0" y="231"/>
                    <a:pt x="32" y="281"/>
                  </a:cubicBezTo>
                  <a:cubicBezTo>
                    <a:pt x="58" y="308"/>
                    <a:pt x="86" y="317"/>
                    <a:pt x="114" y="317"/>
                  </a:cubicBezTo>
                  <a:cubicBezTo>
                    <a:pt x="140" y="317"/>
                    <a:pt x="165" y="309"/>
                    <a:pt x="189" y="300"/>
                  </a:cubicBezTo>
                  <a:cubicBezTo>
                    <a:pt x="240" y="288"/>
                    <a:pt x="271" y="250"/>
                    <a:pt x="290" y="206"/>
                  </a:cubicBezTo>
                  <a:cubicBezTo>
                    <a:pt x="309" y="155"/>
                    <a:pt x="315" y="92"/>
                    <a:pt x="297" y="42"/>
                  </a:cubicBezTo>
                  <a:cubicBezTo>
                    <a:pt x="286" y="11"/>
                    <a:pt x="265" y="0"/>
                    <a:pt x="23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9" name="Google Shape;119;p2"/>
            <p:cNvSpPr/>
            <p:nvPr/>
          </p:nvSpPr>
          <p:spPr>
            <a:xfrm>
              <a:off x="2421900" y="3270325"/>
              <a:ext cx="9025" cy="8575"/>
            </a:xfrm>
            <a:custGeom>
              <a:avLst/>
              <a:gdLst/>
              <a:ahLst/>
              <a:cxnLst/>
              <a:rect l="l" t="t" r="r" b="b"/>
              <a:pathLst>
                <a:path w="361" h="343" extrusionOk="0">
                  <a:moveTo>
                    <a:pt x="222" y="1"/>
                  </a:moveTo>
                  <a:cubicBezTo>
                    <a:pt x="158" y="1"/>
                    <a:pt x="95" y="61"/>
                    <a:pt x="64" y="109"/>
                  </a:cubicBezTo>
                  <a:cubicBezTo>
                    <a:pt x="19" y="147"/>
                    <a:pt x="1" y="204"/>
                    <a:pt x="1" y="267"/>
                  </a:cubicBezTo>
                  <a:cubicBezTo>
                    <a:pt x="1" y="304"/>
                    <a:pt x="32" y="342"/>
                    <a:pt x="76" y="342"/>
                  </a:cubicBezTo>
                  <a:cubicBezTo>
                    <a:pt x="114" y="342"/>
                    <a:pt x="146" y="330"/>
                    <a:pt x="177" y="311"/>
                  </a:cubicBezTo>
                  <a:lnTo>
                    <a:pt x="202" y="304"/>
                  </a:lnTo>
                  <a:cubicBezTo>
                    <a:pt x="259" y="286"/>
                    <a:pt x="360" y="191"/>
                    <a:pt x="297" y="134"/>
                  </a:cubicBezTo>
                  <a:lnTo>
                    <a:pt x="297" y="122"/>
                  </a:lnTo>
                  <a:cubicBezTo>
                    <a:pt x="310" y="77"/>
                    <a:pt x="310" y="27"/>
                    <a:pt x="259" y="8"/>
                  </a:cubicBezTo>
                  <a:cubicBezTo>
                    <a:pt x="247" y="3"/>
                    <a:pt x="234" y="1"/>
                    <a:pt x="22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0" name="Google Shape;120;p2"/>
            <p:cNvSpPr/>
            <p:nvPr/>
          </p:nvSpPr>
          <p:spPr>
            <a:xfrm>
              <a:off x="2323575" y="3228500"/>
              <a:ext cx="8950" cy="8350"/>
            </a:xfrm>
            <a:custGeom>
              <a:avLst/>
              <a:gdLst/>
              <a:ahLst/>
              <a:cxnLst/>
              <a:rect l="l" t="t" r="r" b="b"/>
              <a:pathLst>
                <a:path w="358" h="334" extrusionOk="0">
                  <a:moveTo>
                    <a:pt x="256" y="1"/>
                  </a:moveTo>
                  <a:cubicBezTo>
                    <a:pt x="216" y="1"/>
                    <a:pt x="172" y="21"/>
                    <a:pt x="143" y="41"/>
                  </a:cubicBezTo>
                  <a:cubicBezTo>
                    <a:pt x="67" y="92"/>
                    <a:pt x="17" y="167"/>
                    <a:pt x="4" y="262"/>
                  </a:cubicBezTo>
                  <a:cubicBezTo>
                    <a:pt x="0" y="315"/>
                    <a:pt x="43" y="334"/>
                    <a:pt x="88" y="334"/>
                  </a:cubicBezTo>
                  <a:cubicBezTo>
                    <a:pt x="112" y="334"/>
                    <a:pt x="138" y="328"/>
                    <a:pt x="156" y="319"/>
                  </a:cubicBezTo>
                  <a:cubicBezTo>
                    <a:pt x="212" y="293"/>
                    <a:pt x="257" y="249"/>
                    <a:pt x="282" y="199"/>
                  </a:cubicBezTo>
                  <a:cubicBezTo>
                    <a:pt x="288" y="199"/>
                    <a:pt x="288" y="193"/>
                    <a:pt x="294" y="193"/>
                  </a:cubicBezTo>
                  <a:cubicBezTo>
                    <a:pt x="326" y="148"/>
                    <a:pt x="358" y="66"/>
                    <a:pt x="313" y="22"/>
                  </a:cubicBezTo>
                  <a:cubicBezTo>
                    <a:pt x="298" y="7"/>
                    <a:pt x="277" y="1"/>
                    <a:pt x="25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1" name="Google Shape;121;p2"/>
            <p:cNvSpPr/>
            <p:nvPr/>
          </p:nvSpPr>
          <p:spPr>
            <a:xfrm>
              <a:off x="2240900" y="2961175"/>
              <a:ext cx="15000" cy="12125"/>
            </a:xfrm>
            <a:custGeom>
              <a:avLst/>
              <a:gdLst/>
              <a:ahLst/>
              <a:cxnLst/>
              <a:rect l="l" t="t" r="r" b="b"/>
              <a:pathLst>
                <a:path w="600" h="485" extrusionOk="0">
                  <a:moveTo>
                    <a:pt x="460" y="0"/>
                  </a:moveTo>
                  <a:cubicBezTo>
                    <a:pt x="428" y="0"/>
                    <a:pt x="394" y="8"/>
                    <a:pt x="366" y="19"/>
                  </a:cubicBezTo>
                  <a:cubicBezTo>
                    <a:pt x="265" y="38"/>
                    <a:pt x="177" y="94"/>
                    <a:pt x="120" y="183"/>
                  </a:cubicBezTo>
                  <a:cubicBezTo>
                    <a:pt x="63" y="258"/>
                    <a:pt x="0" y="429"/>
                    <a:pt x="126" y="473"/>
                  </a:cubicBezTo>
                  <a:cubicBezTo>
                    <a:pt x="150" y="481"/>
                    <a:pt x="173" y="485"/>
                    <a:pt x="195" y="485"/>
                  </a:cubicBezTo>
                  <a:cubicBezTo>
                    <a:pt x="296" y="485"/>
                    <a:pt x="389" y="414"/>
                    <a:pt x="461" y="347"/>
                  </a:cubicBezTo>
                  <a:cubicBezTo>
                    <a:pt x="530" y="290"/>
                    <a:pt x="599" y="164"/>
                    <a:pt x="568" y="69"/>
                  </a:cubicBezTo>
                  <a:cubicBezTo>
                    <a:pt x="549" y="17"/>
                    <a:pt x="506" y="0"/>
                    <a:pt x="46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2" name="Google Shape;122;p2"/>
            <p:cNvSpPr/>
            <p:nvPr/>
          </p:nvSpPr>
          <p:spPr>
            <a:xfrm>
              <a:off x="2273225" y="2934725"/>
              <a:ext cx="11650" cy="9900"/>
            </a:xfrm>
            <a:custGeom>
              <a:avLst/>
              <a:gdLst/>
              <a:ahLst/>
              <a:cxnLst/>
              <a:rect l="l" t="t" r="r" b="b"/>
              <a:pathLst>
                <a:path w="466" h="396" extrusionOk="0">
                  <a:moveTo>
                    <a:pt x="329" y="1"/>
                  </a:moveTo>
                  <a:cubicBezTo>
                    <a:pt x="304" y="1"/>
                    <a:pt x="276" y="8"/>
                    <a:pt x="246" y="23"/>
                  </a:cubicBezTo>
                  <a:cubicBezTo>
                    <a:pt x="133" y="74"/>
                    <a:pt x="0" y="232"/>
                    <a:pt x="82" y="358"/>
                  </a:cubicBezTo>
                  <a:cubicBezTo>
                    <a:pt x="77" y="349"/>
                    <a:pt x="73" y="345"/>
                    <a:pt x="73" y="345"/>
                  </a:cubicBezTo>
                  <a:lnTo>
                    <a:pt x="73" y="345"/>
                  </a:lnTo>
                  <a:cubicBezTo>
                    <a:pt x="73" y="345"/>
                    <a:pt x="78" y="353"/>
                    <a:pt x="88" y="370"/>
                  </a:cubicBezTo>
                  <a:cubicBezTo>
                    <a:pt x="95" y="389"/>
                    <a:pt x="114" y="396"/>
                    <a:pt x="133" y="396"/>
                  </a:cubicBezTo>
                  <a:lnTo>
                    <a:pt x="158" y="396"/>
                  </a:lnTo>
                  <a:cubicBezTo>
                    <a:pt x="246" y="389"/>
                    <a:pt x="322" y="345"/>
                    <a:pt x="372" y="269"/>
                  </a:cubicBezTo>
                  <a:cubicBezTo>
                    <a:pt x="385" y="244"/>
                    <a:pt x="397" y="219"/>
                    <a:pt x="416" y="194"/>
                  </a:cubicBezTo>
                  <a:cubicBezTo>
                    <a:pt x="465" y="86"/>
                    <a:pt x="415" y="1"/>
                    <a:pt x="32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3" name="Google Shape;123;p2"/>
            <p:cNvSpPr/>
            <p:nvPr/>
          </p:nvSpPr>
          <p:spPr>
            <a:xfrm>
              <a:off x="2300025" y="2950150"/>
              <a:ext cx="10575" cy="10000"/>
            </a:xfrm>
            <a:custGeom>
              <a:avLst/>
              <a:gdLst/>
              <a:ahLst/>
              <a:cxnLst/>
              <a:rect l="l" t="t" r="r" b="b"/>
              <a:pathLst>
                <a:path w="423" h="400" extrusionOk="0">
                  <a:moveTo>
                    <a:pt x="318" y="1"/>
                  </a:moveTo>
                  <a:cubicBezTo>
                    <a:pt x="283" y="1"/>
                    <a:pt x="244" y="13"/>
                    <a:pt x="215" y="25"/>
                  </a:cubicBezTo>
                  <a:cubicBezTo>
                    <a:pt x="229" y="17"/>
                    <a:pt x="236" y="14"/>
                    <a:pt x="233" y="14"/>
                  </a:cubicBezTo>
                  <a:cubicBezTo>
                    <a:pt x="231" y="14"/>
                    <a:pt x="225" y="16"/>
                    <a:pt x="215" y="18"/>
                  </a:cubicBezTo>
                  <a:cubicBezTo>
                    <a:pt x="164" y="31"/>
                    <a:pt x="120" y="62"/>
                    <a:pt x="82" y="100"/>
                  </a:cubicBezTo>
                  <a:cubicBezTo>
                    <a:pt x="38" y="132"/>
                    <a:pt x="7" y="189"/>
                    <a:pt x="7" y="245"/>
                  </a:cubicBezTo>
                  <a:cubicBezTo>
                    <a:pt x="0" y="271"/>
                    <a:pt x="7" y="296"/>
                    <a:pt x="19" y="321"/>
                  </a:cubicBezTo>
                  <a:cubicBezTo>
                    <a:pt x="27" y="379"/>
                    <a:pt x="61" y="400"/>
                    <a:pt x="103" y="400"/>
                  </a:cubicBezTo>
                  <a:cubicBezTo>
                    <a:pt x="192" y="400"/>
                    <a:pt x="322" y="309"/>
                    <a:pt x="360" y="258"/>
                  </a:cubicBezTo>
                  <a:cubicBezTo>
                    <a:pt x="404" y="201"/>
                    <a:pt x="423" y="132"/>
                    <a:pt x="410" y="62"/>
                  </a:cubicBezTo>
                  <a:cubicBezTo>
                    <a:pt x="394" y="16"/>
                    <a:pt x="358" y="1"/>
                    <a:pt x="31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4" name="Google Shape;124;p2"/>
            <p:cNvSpPr/>
            <p:nvPr/>
          </p:nvSpPr>
          <p:spPr>
            <a:xfrm>
              <a:off x="2278550" y="2981475"/>
              <a:ext cx="8400" cy="8450"/>
            </a:xfrm>
            <a:custGeom>
              <a:avLst/>
              <a:gdLst/>
              <a:ahLst/>
              <a:cxnLst/>
              <a:rect l="l" t="t" r="r" b="b"/>
              <a:pathLst>
                <a:path w="336" h="338" extrusionOk="0">
                  <a:moveTo>
                    <a:pt x="258" y="1"/>
                  </a:moveTo>
                  <a:cubicBezTo>
                    <a:pt x="161" y="1"/>
                    <a:pt x="1" y="122"/>
                    <a:pt x="14" y="228"/>
                  </a:cubicBezTo>
                  <a:cubicBezTo>
                    <a:pt x="20" y="247"/>
                    <a:pt x="20" y="266"/>
                    <a:pt x="27" y="292"/>
                  </a:cubicBezTo>
                  <a:cubicBezTo>
                    <a:pt x="40" y="326"/>
                    <a:pt x="67" y="338"/>
                    <a:pt x="98" y="338"/>
                  </a:cubicBezTo>
                  <a:cubicBezTo>
                    <a:pt x="142" y="338"/>
                    <a:pt x="193" y="314"/>
                    <a:pt x="222" y="292"/>
                  </a:cubicBezTo>
                  <a:cubicBezTo>
                    <a:pt x="298" y="247"/>
                    <a:pt x="336" y="159"/>
                    <a:pt x="329" y="71"/>
                  </a:cubicBezTo>
                  <a:lnTo>
                    <a:pt x="329" y="71"/>
                  </a:lnTo>
                  <a:lnTo>
                    <a:pt x="329" y="77"/>
                  </a:lnTo>
                  <a:cubicBezTo>
                    <a:pt x="329" y="23"/>
                    <a:pt x="300" y="1"/>
                    <a:pt x="25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5" name="Google Shape;125;p2"/>
            <p:cNvSpPr/>
            <p:nvPr/>
          </p:nvSpPr>
          <p:spPr>
            <a:xfrm>
              <a:off x="2273050" y="2962375"/>
              <a:ext cx="8225" cy="7750"/>
            </a:xfrm>
            <a:custGeom>
              <a:avLst/>
              <a:gdLst/>
              <a:ahLst/>
              <a:cxnLst/>
              <a:rect l="l" t="t" r="r" b="b"/>
              <a:pathLst>
                <a:path w="329" h="310" extrusionOk="0">
                  <a:moveTo>
                    <a:pt x="237" y="1"/>
                  </a:moveTo>
                  <a:cubicBezTo>
                    <a:pt x="217" y="1"/>
                    <a:pt x="195" y="7"/>
                    <a:pt x="171" y="15"/>
                  </a:cubicBezTo>
                  <a:lnTo>
                    <a:pt x="165" y="15"/>
                  </a:lnTo>
                  <a:cubicBezTo>
                    <a:pt x="64" y="59"/>
                    <a:pt x="1" y="223"/>
                    <a:pt x="70" y="261"/>
                  </a:cubicBezTo>
                  <a:lnTo>
                    <a:pt x="70" y="267"/>
                  </a:lnTo>
                  <a:cubicBezTo>
                    <a:pt x="83" y="298"/>
                    <a:pt x="103" y="310"/>
                    <a:pt x="125" y="310"/>
                  </a:cubicBezTo>
                  <a:cubicBezTo>
                    <a:pt x="190" y="310"/>
                    <a:pt x="278" y="207"/>
                    <a:pt x="297" y="160"/>
                  </a:cubicBezTo>
                  <a:cubicBezTo>
                    <a:pt x="310" y="128"/>
                    <a:pt x="329" y="78"/>
                    <a:pt x="304" y="40"/>
                  </a:cubicBezTo>
                  <a:cubicBezTo>
                    <a:pt x="286" y="11"/>
                    <a:pt x="263" y="1"/>
                    <a:pt x="23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6" name="Google Shape;126;p2"/>
            <p:cNvSpPr/>
            <p:nvPr/>
          </p:nvSpPr>
          <p:spPr>
            <a:xfrm>
              <a:off x="2258550" y="2977650"/>
              <a:ext cx="10900" cy="9625"/>
            </a:xfrm>
            <a:custGeom>
              <a:avLst/>
              <a:gdLst/>
              <a:ahLst/>
              <a:cxnLst/>
              <a:rect l="l" t="t" r="r" b="b"/>
              <a:pathLst>
                <a:path w="436" h="385" extrusionOk="0">
                  <a:moveTo>
                    <a:pt x="293" y="0"/>
                  </a:moveTo>
                  <a:cubicBezTo>
                    <a:pt x="222" y="0"/>
                    <a:pt x="151" y="32"/>
                    <a:pt x="108" y="91"/>
                  </a:cubicBezTo>
                  <a:cubicBezTo>
                    <a:pt x="51" y="148"/>
                    <a:pt x="1" y="236"/>
                    <a:pt x="38" y="312"/>
                  </a:cubicBezTo>
                  <a:lnTo>
                    <a:pt x="26" y="306"/>
                  </a:lnTo>
                  <a:lnTo>
                    <a:pt x="26" y="306"/>
                  </a:lnTo>
                  <a:cubicBezTo>
                    <a:pt x="32" y="312"/>
                    <a:pt x="38" y="318"/>
                    <a:pt x="45" y="325"/>
                  </a:cubicBezTo>
                  <a:cubicBezTo>
                    <a:pt x="45" y="331"/>
                    <a:pt x="45" y="337"/>
                    <a:pt x="45" y="337"/>
                  </a:cubicBezTo>
                  <a:cubicBezTo>
                    <a:pt x="51" y="344"/>
                    <a:pt x="51" y="350"/>
                    <a:pt x="57" y="356"/>
                  </a:cubicBezTo>
                  <a:cubicBezTo>
                    <a:pt x="76" y="375"/>
                    <a:pt x="103" y="384"/>
                    <a:pt x="131" y="384"/>
                  </a:cubicBezTo>
                  <a:cubicBezTo>
                    <a:pt x="151" y="384"/>
                    <a:pt x="171" y="379"/>
                    <a:pt x="190" y="369"/>
                  </a:cubicBezTo>
                  <a:lnTo>
                    <a:pt x="209" y="363"/>
                  </a:lnTo>
                  <a:cubicBezTo>
                    <a:pt x="310" y="344"/>
                    <a:pt x="436" y="211"/>
                    <a:pt x="398" y="104"/>
                  </a:cubicBezTo>
                  <a:cubicBezTo>
                    <a:pt x="392" y="72"/>
                    <a:pt x="385" y="22"/>
                    <a:pt x="329" y="3"/>
                  </a:cubicBezTo>
                  <a:cubicBezTo>
                    <a:pt x="317" y="1"/>
                    <a:pt x="305" y="0"/>
                    <a:pt x="29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7" name="Google Shape;127;p2"/>
            <p:cNvSpPr/>
            <p:nvPr/>
          </p:nvSpPr>
          <p:spPr>
            <a:xfrm>
              <a:off x="2279200" y="3001650"/>
              <a:ext cx="9025" cy="8100"/>
            </a:xfrm>
            <a:custGeom>
              <a:avLst/>
              <a:gdLst/>
              <a:ahLst/>
              <a:cxnLst/>
              <a:rect l="l" t="t" r="r" b="b"/>
              <a:pathLst>
                <a:path w="361" h="324" extrusionOk="0">
                  <a:moveTo>
                    <a:pt x="263" y="1"/>
                  </a:moveTo>
                  <a:cubicBezTo>
                    <a:pt x="251" y="1"/>
                    <a:pt x="237" y="3"/>
                    <a:pt x="222" y="8"/>
                  </a:cubicBezTo>
                  <a:cubicBezTo>
                    <a:pt x="127" y="33"/>
                    <a:pt x="1" y="109"/>
                    <a:pt x="7" y="222"/>
                  </a:cubicBezTo>
                  <a:lnTo>
                    <a:pt x="108" y="323"/>
                  </a:lnTo>
                  <a:cubicBezTo>
                    <a:pt x="203" y="311"/>
                    <a:pt x="285" y="254"/>
                    <a:pt x="322" y="166"/>
                  </a:cubicBezTo>
                  <a:cubicBezTo>
                    <a:pt x="361" y="95"/>
                    <a:pt x="342" y="1"/>
                    <a:pt x="26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8" name="Google Shape;128;p2"/>
            <p:cNvSpPr/>
            <p:nvPr/>
          </p:nvSpPr>
          <p:spPr>
            <a:xfrm>
              <a:off x="2310750" y="29890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lnTo>
                    <a:pt x="0" y="0"/>
                  </a:ln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9" name="Google Shape;129;p2"/>
            <p:cNvSpPr/>
            <p:nvPr/>
          </p:nvSpPr>
          <p:spPr>
            <a:xfrm>
              <a:off x="2310575" y="2983875"/>
              <a:ext cx="6175" cy="6550"/>
            </a:xfrm>
            <a:custGeom>
              <a:avLst/>
              <a:gdLst/>
              <a:ahLst/>
              <a:cxnLst/>
              <a:rect l="l" t="t" r="r" b="b"/>
              <a:pathLst>
                <a:path w="247" h="262" extrusionOk="0">
                  <a:moveTo>
                    <a:pt x="165" y="0"/>
                  </a:moveTo>
                  <a:cubicBezTo>
                    <a:pt x="83" y="6"/>
                    <a:pt x="13" y="76"/>
                    <a:pt x="1" y="158"/>
                  </a:cubicBezTo>
                  <a:cubicBezTo>
                    <a:pt x="1" y="173"/>
                    <a:pt x="5" y="185"/>
                    <a:pt x="7" y="199"/>
                  </a:cubicBezTo>
                  <a:lnTo>
                    <a:pt x="7" y="199"/>
                  </a:lnTo>
                  <a:cubicBezTo>
                    <a:pt x="3" y="235"/>
                    <a:pt x="20" y="261"/>
                    <a:pt x="52" y="261"/>
                  </a:cubicBezTo>
                  <a:cubicBezTo>
                    <a:pt x="57" y="261"/>
                    <a:pt x="64" y="260"/>
                    <a:pt x="70" y="259"/>
                  </a:cubicBezTo>
                  <a:cubicBezTo>
                    <a:pt x="171" y="233"/>
                    <a:pt x="247" y="139"/>
                    <a:pt x="234" y="32"/>
                  </a:cubicBezTo>
                  <a:cubicBezTo>
                    <a:pt x="228" y="13"/>
                    <a:pt x="203" y="0"/>
                    <a:pt x="17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0" name="Google Shape;130;p2"/>
            <p:cNvSpPr/>
            <p:nvPr/>
          </p:nvSpPr>
          <p:spPr>
            <a:xfrm>
              <a:off x="2310750" y="29890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1" name="Google Shape;131;p2"/>
            <p:cNvSpPr/>
            <p:nvPr/>
          </p:nvSpPr>
          <p:spPr>
            <a:xfrm>
              <a:off x="2243600" y="2930400"/>
              <a:ext cx="7575" cy="6350"/>
            </a:xfrm>
            <a:custGeom>
              <a:avLst/>
              <a:gdLst/>
              <a:ahLst/>
              <a:cxnLst/>
              <a:rect l="l" t="t" r="r" b="b"/>
              <a:pathLst>
                <a:path w="303" h="254" extrusionOk="0">
                  <a:moveTo>
                    <a:pt x="214" y="0"/>
                  </a:moveTo>
                  <a:cubicBezTo>
                    <a:pt x="197" y="0"/>
                    <a:pt x="179" y="6"/>
                    <a:pt x="163" y="14"/>
                  </a:cubicBezTo>
                  <a:cubicBezTo>
                    <a:pt x="169" y="14"/>
                    <a:pt x="81" y="66"/>
                    <a:pt x="98" y="66"/>
                  </a:cubicBezTo>
                  <a:cubicBezTo>
                    <a:pt x="99" y="66"/>
                    <a:pt x="101" y="65"/>
                    <a:pt x="103" y="65"/>
                  </a:cubicBezTo>
                  <a:lnTo>
                    <a:pt x="103" y="65"/>
                  </a:lnTo>
                  <a:cubicBezTo>
                    <a:pt x="70" y="75"/>
                    <a:pt x="1" y="141"/>
                    <a:pt x="37" y="178"/>
                  </a:cubicBezTo>
                  <a:cubicBezTo>
                    <a:pt x="44" y="215"/>
                    <a:pt x="56" y="253"/>
                    <a:pt x="100" y="253"/>
                  </a:cubicBezTo>
                  <a:cubicBezTo>
                    <a:pt x="176" y="241"/>
                    <a:pt x="239" y="196"/>
                    <a:pt x="271" y="127"/>
                  </a:cubicBezTo>
                  <a:cubicBezTo>
                    <a:pt x="290" y="89"/>
                    <a:pt x="302" y="26"/>
                    <a:pt x="245" y="7"/>
                  </a:cubicBezTo>
                  <a:cubicBezTo>
                    <a:pt x="236" y="2"/>
                    <a:pt x="225" y="0"/>
                    <a:pt x="21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2" name="Google Shape;132;p2"/>
            <p:cNvSpPr/>
            <p:nvPr/>
          </p:nvSpPr>
          <p:spPr>
            <a:xfrm>
              <a:off x="2210300" y="2955175"/>
              <a:ext cx="9475" cy="6475"/>
            </a:xfrm>
            <a:custGeom>
              <a:avLst/>
              <a:gdLst/>
              <a:ahLst/>
              <a:cxnLst/>
              <a:rect l="l" t="t" r="r" b="b"/>
              <a:pathLst>
                <a:path w="379" h="259" extrusionOk="0">
                  <a:moveTo>
                    <a:pt x="256" y="0"/>
                  </a:moveTo>
                  <a:cubicBezTo>
                    <a:pt x="245" y="0"/>
                    <a:pt x="233" y="2"/>
                    <a:pt x="221" y="6"/>
                  </a:cubicBezTo>
                  <a:cubicBezTo>
                    <a:pt x="158" y="38"/>
                    <a:pt x="1" y="259"/>
                    <a:pt x="158" y="259"/>
                  </a:cubicBezTo>
                  <a:cubicBezTo>
                    <a:pt x="228" y="246"/>
                    <a:pt x="291" y="208"/>
                    <a:pt x="335" y="145"/>
                  </a:cubicBezTo>
                  <a:cubicBezTo>
                    <a:pt x="379" y="80"/>
                    <a:pt x="328" y="0"/>
                    <a:pt x="25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3" name="Google Shape;133;p2"/>
            <p:cNvSpPr/>
            <p:nvPr/>
          </p:nvSpPr>
          <p:spPr>
            <a:xfrm>
              <a:off x="2218825" y="2997700"/>
              <a:ext cx="8050" cy="7225"/>
            </a:xfrm>
            <a:custGeom>
              <a:avLst/>
              <a:gdLst/>
              <a:ahLst/>
              <a:cxnLst/>
              <a:rect l="l" t="t" r="r" b="b"/>
              <a:pathLst>
                <a:path w="322" h="289" extrusionOk="0">
                  <a:moveTo>
                    <a:pt x="117" y="1"/>
                  </a:moveTo>
                  <a:cubicBezTo>
                    <a:pt x="94" y="1"/>
                    <a:pt x="62" y="31"/>
                    <a:pt x="57" y="46"/>
                  </a:cubicBezTo>
                  <a:cubicBezTo>
                    <a:pt x="25" y="122"/>
                    <a:pt x="0" y="166"/>
                    <a:pt x="32" y="248"/>
                  </a:cubicBezTo>
                  <a:cubicBezTo>
                    <a:pt x="41" y="280"/>
                    <a:pt x="63" y="289"/>
                    <a:pt x="89" y="289"/>
                  </a:cubicBezTo>
                  <a:cubicBezTo>
                    <a:pt x="99" y="289"/>
                    <a:pt x="110" y="288"/>
                    <a:pt x="120" y="286"/>
                  </a:cubicBezTo>
                  <a:cubicBezTo>
                    <a:pt x="202" y="267"/>
                    <a:pt x="265" y="210"/>
                    <a:pt x="297" y="134"/>
                  </a:cubicBezTo>
                  <a:cubicBezTo>
                    <a:pt x="322" y="97"/>
                    <a:pt x="322" y="59"/>
                    <a:pt x="284" y="46"/>
                  </a:cubicBezTo>
                  <a:cubicBezTo>
                    <a:pt x="266" y="37"/>
                    <a:pt x="247" y="31"/>
                    <a:pt x="231" y="31"/>
                  </a:cubicBezTo>
                  <a:cubicBezTo>
                    <a:pt x="225" y="31"/>
                    <a:pt x="220" y="32"/>
                    <a:pt x="215" y="34"/>
                  </a:cubicBezTo>
                  <a:cubicBezTo>
                    <a:pt x="211" y="41"/>
                    <a:pt x="207" y="44"/>
                    <a:pt x="201" y="44"/>
                  </a:cubicBezTo>
                  <a:cubicBezTo>
                    <a:pt x="197" y="44"/>
                    <a:pt x="191" y="42"/>
                    <a:pt x="183" y="40"/>
                  </a:cubicBezTo>
                  <a:cubicBezTo>
                    <a:pt x="164" y="34"/>
                    <a:pt x="145" y="21"/>
                    <a:pt x="133" y="8"/>
                  </a:cubicBezTo>
                  <a:cubicBezTo>
                    <a:pt x="129" y="3"/>
                    <a:pt x="123" y="1"/>
                    <a:pt x="11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4" name="Google Shape;134;p2"/>
            <p:cNvSpPr/>
            <p:nvPr/>
          </p:nvSpPr>
          <p:spPr>
            <a:xfrm>
              <a:off x="2241200" y="2984950"/>
              <a:ext cx="9025" cy="7375"/>
            </a:xfrm>
            <a:custGeom>
              <a:avLst/>
              <a:gdLst/>
              <a:ahLst/>
              <a:cxnLst/>
              <a:rect l="l" t="t" r="r" b="b"/>
              <a:pathLst>
                <a:path w="361" h="295" extrusionOk="0">
                  <a:moveTo>
                    <a:pt x="256" y="1"/>
                  </a:moveTo>
                  <a:cubicBezTo>
                    <a:pt x="246" y="1"/>
                    <a:pt x="237" y="3"/>
                    <a:pt x="228" y="7"/>
                  </a:cubicBezTo>
                  <a:cubicBezTo>
                    <a:pt x="196" y="20"/>
                    <a:pt x="171" y="26"/>
                    <a:pt x="146" y="39"/>
                  </a:cubicBezTo>
                  <a:cubicBezTo>
                    <a:pt x="95" y="64"/>
                    <a:pt x="1" y="165"/>
                    <a:pt x="58" y="222"/>
                  </a:cubicBezTo>
                  <a:cubicBezTo>
                    <a:pt x="70" y="241"/>
                    <a:pt x="83" y="253"/>
                    <a:pt x="102" y="266"/>
                  </a:cubicBezTo>
                  <a:cubicBezTo>
                    <a:pt x="109" y="269"/>
                    <a:pt x="116" y="270"/>
                    <a:pt x="123" y="270"/>
                  </a:cubicBezTo>
                  <a:cubicBezTo>
                    <a:pt x="135" y="270"/>
                    <a:pt x="147" y="267"/>
                    <a:pt x="158" y="267"/>
                  </a:cubicBezTo>
                  <a:cubicBezTo>
                    <a:pt x="168" y="267"/>
                    <a:pt x="177" y="269"/>
                    <a:pt x="184" y="279"/>
                  </a:cubicBezTo>
                  <a:cubicBezTo>
                    <a:pt x="194" y="290"/>
                    <a:pt x="206" y="295"/>
                    <a:pt x="218" y="295"/>
                  </a:cubicBezTo>
                  <a:cubicBezTo>
                    <a:pt x="269" y="295"/>
                    <a:pt x="331" y="219"/>
                    <a:pt x="341" y="184"/>
                  </a:cubicBezTo>
                  <a:cubicBezTo>
                    <a:pt x="360" y="127"/>
                    <a:pt x="348" y="64"/>
                    <a:pt x="304" y="20"/>
                  </a:cubicBezTo>
                  <a:cubicBezTo>
                    <a:pt x="291" y="8"/>
                    <a:pt x="274" y="1"/>
                    <a:pt x="25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5" name="Google Shape;135;p2"/>
            <p:cNvSpPr/>
            <p:nvPr/>
          </p:nvSpPr>
          <p:spPr>
            <a:xfrm>
              <a:off x="2208400" y="2977725"/>
              <a:ext cx="9975" cy="9550"/>
            </a:xfrm>
            <a:custGeom>
              <a:avLst/>
              <a:gdLst/>
              <a:ahLst/>
              <a:cxnLst/>
              <a:rect l="l" t="t" r="r" b="b"/>
              <a:pathLst>
                <a:path w="399" h="382" extrusionOk="0">
                  <a:moveTo>
                    <a:pt x="253" y="1"/>
                  </a:moveTo>
                  <a:cubicBezTo>
                    <a:pt x="222" y="1"/>
                    <a:pt x="189" y="10"/>
                    <a:pt x="171" y="19"/>
                  </a:cubicBezTo>
                  <a:cubicBezTo>
                    <a:pt x="77" y="63"/>
                    <a:pt x="14" y="145"/>
                    <a:pt x="1" y="246"/>
                  </a:cubicBezTo>
                  <a:cubicBezTo>
                    <a:pt x="1" y="278"/>
                    <a:pt x="1" y="303"/>
                    <a:pt x="14" y="328"/>
                  </a:cubicBezTo>
                  <a:cubicBezTo>
                    <a:pt x="30" y="367"/>
                    <a:pt x="63" y="382"/>
                    <a:pt x="100" y="382"/>
                  </a:cubicBezTo>
                  <a:cubicBezTo>
                    <a:pt x="145" y="382"/>
                    <a:pt x="196" y="359"/>
                    <a:pt x="228" y="334"/>
                  </a:cubicBezTo>
                  <a:lnTo>
                    <a:pt x="247" y="322"/>
                  </a:lnTo>
                  <a:cubicBezTo>
                    <a:pt x="272" y="296"/>
                    <a:pt x="398" y="170"/>
                    <a:pt x="342" y="114"/>
                  </a:cubicBezTo>
                  <a:cubicBezTo>
                    <a:pt x="342" y="101"/>
                    <a:pt x="342" y="95"/>
                    <a:pt x="342" y="82"/>
                  </a:cubicBezTo>
                  <a:lnTo>
                    <a:pt x="329" y="50"/>
                  </a:lnTo>
                  <a:lnTo>
                    <a:pt x="329" y="44"/>
                  </a:lnTo>
                  <a:cubicBezTo>
                    <a:pt x="319" y="11"/>
                    <a:pt x="287" y="1"/>
                    <a:pt x="25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6" name="Google Shape;136;p2"/>
            <p:cNvSpPr/>
            <p:nvPr/>
          </p:nvSpPr>
          <p:spPr>
            <a:xfrm>
              <a:off x="2211100" y="2918075"/>
              <a:ext cx="8700" cy="7750"/>
            </a:xfrm>
            <a:custGeom>
              <a:avLst/>
              <a:gdLst/>
              <a:ahLst/>
              <a:cxnLst/>
              <a:rect l="l" t="t" r="r" b="b"/>
              <a:pathLst>
                <a:path w="348" h="310" extrusionOk="0">
                  <a:moveTo>
                    <a:pt x="248" y="1"/>
                  </a:moveTo>
                  <a:cubicBezTo>
                    <a:pt x="227" y="1"/>
                    <a:pt x="205" y="7"/>
                    <a:pt x="183" y="15"/>
                  </a:cubicBezTo>
                  <a:cubicBezTo>
                    <a:pt x="95" y="52"/>
                    <a:pt x="0" y="147"/>
                    <a:pt x="13" y="254"/>
                  </a:cubicBezTo>
                  <a:cubicBezTo>
                    <a:pt x="19" y="295"/>
                    <a:pt x="37" y="310"/>
                    <a:pt x="62" y="310"/>
                  </a:cubicBezTo>
                  <a:cubicBezTo>
                    <a:pt x="90" y="310"/>
                    <a:pt x="127" y="288"/>
                    <a:pt x="158" y="261"/>
                  </a:cubicBezTo>
                  <a:cubicBezTo>
                    <a:pt x="196" y="248"/>
                    <a:pt x="234" y="223"/>
                    <a:pt x="259" y="198"/>
                  </a:cubicBezTo>
                  <a:cubicBezTo>
                    <a:pt x="290" y="166"/>
                    <a:pt x="347" y="109"/>
                    <a:pt x="328" y="65"/>
                  </a:cubicBezTo>
                  <a:cubicBezTo>
                    <a:pt x="328" y="59"/>
                    <a:pt x="315" y="46"/>
                    <a:pt x="315" y="40"/>
                  </a:cubicBezTo>
                  <a:cubicBezTo>
                    <a:pt x="301" y="11"/>
                    <a:pt x="276" y="1"/>
                    <a:pt x="24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7" name="Google Shape;137;p2"/>
            <p:cNvSpPr/>
            <p:nvPr/>
          </p:nvSpPr>
          <p:spPr>
            <a:xfrm>
              <a:off x="2275900" y="2895025"/>
              <a:ext cx="10275" cy="6300"/>
            </a:xfrm>
            <a:custGeom>
              <a:avLst/>
              <a:gdLst/>
              <a:ahLst/>
              <a:cxnLst/>
              <a:rect l="l" t="t" r="r" b="b"/>
              <a:pathLst>
                <a:path w="411" h="252" extrusionOk="0">
                  <a:moveTo>
                    <a:pt x="314" y="1"/>
                  </a:moveTo>
                  <a:cubicBezTo>
                    <a:pt x="290" y="1"/>
                    <a:pt x="263" y="7"/>
                    <a:pt x="240" y="16"/>
                  </a:cubicBezTo>
                  <a:cubicBezTo>
                    <a:pt x="177" y="22"/>
                    <a:pt x="0" y="218"/>
                    <a:pt x="126" y="243"/>
                  </a:cubicBezTo>
                  <a:cubicBezTo>
                    <a:pt x="149" y="248"/>
                    <a:pt x="172" y="251"/>
                    <a:pt x="196" y="251"/>
                  </a:cubicBezTo>
                  <a:cubicBezTo>
                    <a:pt x="304" y="251"/>
                    <a:pt x="410" y="191"/>
                    <a:pt x="410" y="66"/>
                  </a:cubicBezTo>
                  <a:cubicBezTo>
                    <a:pt x="410" y="32"/>
                    <a:pt x="384" y="2"/>
                    <a:pt x="351" y="2"/>
                  </a:cubicBezTo>
                  <a:cubicBezTo>
                    <a:pt x="347" y="2"/>
                    <a:pt x="344" y="3"/>
                    <a:pt x="341" y="3"/>
                  </a:cubicBezTo>
                  <a:cubicBezTo>
                    <a:pt x="332" y="2"/>
                    <a:pt x="324" y="1"/>
                    <a:pt x="31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8" name="Google Shape;138;p2"/>
            <p:cNvSpPr/>
            <p:nvPr/>
          </p:nvSpPr>
          <p:spPr>
            <a:xfrm>
              <a:off x="2300175" y="2907775"/>
              <a:ext cx="8850" cy="6025"/>
            </a:xfrm>
            <a:custGeom>
              <a:avLst/>
              <a:gdLst/>
              <a:ahLst/>
              <a:cxnLst/>
              <a:rect l="l" t="t" r="r" b="b"/>
              <a:pathLst>
                <a:path w="354" h="241" extrusionOk="0">
                  <a:moveTo>
                    <a:pt x="283" y="0"/>
                  </a:moveTo>
                  <a:cubicBezTo>
                    <a:pt x="260" y="0"/>
                    <a:pt x="233" y="9"/>
                    <a:pt x="211" y="21"/>
                  </a:cubicBezTo>
                  <a:lnTo>
                    <a:pt x="211" y="21"/>
                  </a:lnTo>
                  <a:cubicBezTo>
                    <a:pt x="212" y="20"/>
                    <a:pt x="211" y="20"/>
                    <a:pt x="210" y="20"/>
                  </a:cubicBezTo>
                  <a:cubicBezTo>
                    <a:pt x="207" y="20"/>
                    <a:pt x="196" y="23"/>
                    <a:pt x="177" y="29"/>
                  </a:cubicBezTo>
                  <a:cubicBezTo>
                    <a:pt x="139" y="48"/>
                    <a:pt x="1" y="174"/>
                    <a:pt x="95" y="206"/>
                  </a:cubicBezTo>
                  <a:cubicBezTo>
                    <a:pt x="108" y="206"/>
                    <a:pt x="120" y="212"/>
                    <a:pt x="127" y="219"/>
                  </a:cubicBezTo>
                  <a:cubicBezTo>
                    <a:pt x="137" y="234"/>
                    <a:pt x="152" y="240"/>
                    <a:pt x="170" y="240"/>
                  </a:cubicBezTo>
                  <a:cubicBezTo>
                    <a:pt x="214" y="240"/>
                    <a:pt x="271" y="199"/>
                    <a:pt x="284" y="181"/>
                  </a:cubicBezTo>
                  <a:cubicBezTo>
                    <a:pt x="297" y="168"/>
                    <a:pt x="316" y="155"/>
                    <a:pt x="329" y="149"/>
                  </a:cubicBezTo>
                  <a:cubicBezTo>
                    <a:pt x="347" y="130"/>
                    <a:pt x="354" y="105"/>
                    <a:pt x="354" y="80"/>
                  </a:cubicBezTo>
                  <a:cubicBezTo>
                    <a:pt x="354" y="66"/>
                    <a:pt x="354" y="58"/>
                    <a:pt x="348" y="58"/>
                  </a:cubicBezTo>
                  <a:cubicBezTo>
                    <a:pt x="347" y="58"/>
                    <a:pt x="344" y="59"/>
                    <a:pt x="341" y="61"/>
                  </a:cubicBezTo>
                  <a:cubicBezTo>
                    <a:pt x="338" y="16"/>
                    <a:pt x="313" y="0"/>
                    <a:pt x="28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9" name="Google Shape;139;p2"/>
            <p:cNvSpPr/>
            <p:nvPr/>
          </p:nvSpPr>
          <p:spPr>
            <a:xfrm>
              <a:off x="2338100" y="2895775"/>
              <a:ext cx="13975" cy="9250"/>
            </a:xfrm>
            <a:custGeom>
              <a:avLst/>
              <a:gdLst/>
              <a:ahLst/>
              <a:cxnLst/>
              <a:rect l="l" t="t" r="r" b="b"/>
              <a:pathLst>
                <a:path w="559" h="370" extrusionOk="0">
                  <a:moveTo>
                    <a:pt x="329" y="0"/>
                  </a:moveTo>
                  <a:cubicBezTo>
                    <a:pt x="293" y="0"/>
                    <a:pt x="258" y="8"/>
                    <a:pt x="228" y="26"/>
                  </a:cubicBezTo>
                  <a:lnTo>
                    <a:pt x="228" y="26"/>
                  </a:lnTo>
                  <a:cubicBezTo>
                    <a:pt x="235" y="21"/>
                    <a:pt x="236" y="19"/>
                    <a:pt x="235" y="19"/>
                  </a:cubicBezTo>
                  <a:cubicBezTo>
                    <a:pt x="229" y="19"/>
                    <a:pt x="156" y="65"/>
                    <a:pt x="142" y="74"/>
                  </a:cubicBezTo>
                  <a:cubicBezTo>
                    <a:pt x="117" y="93"/>
                    <a:pt x="98" y="112"/>
                    <a:pt x="79" y="131"/>
                  </a:cubicBezTo>
                  <a:cubicBezTo>
                    <a:pt x="73" y="143"/>
                    <a:pt x="73" y="150"/>
                    <a:pt x="67" y="150"/>
                  </a:cubicBezTo>
                  <a:lnTo>
                    <a:pt x="60" y="162"/>
                  </a:lnTo>
                  <a:cubicBezTo>
                    <a:pt x="41" y="181"/>
                    <a:pt x="22" y="207"/>
                    <a:pt x="16" y="232"/>
                  </a:cubicBezTo>
                  <a:cubicBezTo>
                    <a:pt x="0" y="258"/>
                    <a:pt x="2" y="293"/>
                    <a:pt x="29" y="293"/>
                  </a:cubicBezTo>
                  <a:cubicBezTo>
                    <a:pt x="34" y="293"/>
                    <a:pt x="40" y="292"/>
                    <a:pt x="48" y="289"/>
                  </a:cubicBezTo>
                  <a:lnTo>
                    <a:pt x="60" y="282"/>
                  </a:lnTo>
                  <a:lnTo>
                    <a:pt x="67" y="282"/>
                  </a:lnTo>
                  <a:cubicBezTo>
                    <a:pt x="72" y="334"/>
                    <a:pt x="120" y="369"/>
                    <a:pt x="168" y="369"/>
                  </a:cubicBezTo>
                  <a:cubicBezTo>
                    <a:pt x="179" y="369"/>
                    <a:pt x="189" y="368"/>
                    <a:pt x="199" y="364"/>
                  </a:cubicBezTo>
                  <a:cubicBezTo>
                    <a:pt x="300" y="339"/>
                    <a:pt x="559" y="74"/>
                    <a:pt x="376" y="5"/>
                  </a:cubicBezTo>
                  <a:cubicBezTo>
                    <a:pt x="360" y="2"/>
                    <a:pt x="345" y="0"/>
                    <a:pt x="32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0" name="Google Shape;140;p2"/>
            <p:cNvSpPr/>
            <p:nvPr/>
          </p:nvSpPr>
          <p:spPr>
            <a:xfrm>
              <a:off x="2333300" y="29304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1" name="Google Shape;141;p2"/>
            <p:cNvSpPr/>
            <p:nvPr/>
          </p:nvSpPr>
          <p:spPr>
            <a:xfrm>
              <a:off x="2330800" y="2927150"/>
              <a:ext cx="9600" cy="8525"/>
            </a:xfrm>
            <a:custGeom>
              <a:avLst/>
              <a:gdLst/>
              <a:ahLst/>
              <a:cxnLst/>
              <a:rect l="l" t="t" r="r" b="b"/>
              <a:pathLst>
                <a:path w="384" h="341" extrusionOk="0">
                  <a:moveTo>
                    <a:pt x="119" y="106"/>
                  </a:moveTo>
                  <a:lnTo>
                    <a:pt x="119" y="106"/>
                  </a:lnTo>
                  <a:cubicBezTo>
                    <a:pt x="116" y="109"/>
                    <a:pt x="113" y="112"/>
                    <a:pt x="110" y="116"/>
                  </a:cubicBezTo>
                  <a:lnTo>
                    <a:pt x="110" y="116"/>
                  </a:lnTo>
                  <a:cubicBezTo>
                    <a:pt x="113" y="112"/>
                    <a:pt x="116" y="109"/>
                    <a:pt x="119" y="106"/>
                  </a:cubicBezTo>
                  <a:close/>
                  <a:moveTo>
                    <a:pt x="253" y="0"/>
                  </a:moveTo>
                  <a:cubicBezTo>
                    <a:pt x="195" y="0"/>
                    <a:pt x="116" y="84"/>
                    <a:pt x="106" y="118"/>
                  </a:cubicBezTo>
                  <a:cubicBezTo>
                    <a:pt x="101" y="118"/>
                    <a:pt x="100" y="123"/>
                    <a:pt x="100" y="128"/>
                  </a:cubicBezTo>
                  <a:lnTo>
                    <a:pt x="100" y="128"/>
                  </a:lnTo>
                  <a:cubicBezTo>
                    <a:pt x="55" y="186"/>
                    <a:pt x="0" y="300"/>
                    <a:pt x="94" y="333"/>
                  </a:cubicBezTo>
                  <a:cubicBezTo>
                    <a:pt x="107" y="338"/>
                    <a:pt x="120" y="340"/>
                    <a:pt x="134" y="340"/>
                  </a:cubicBezTo>
                  <a:cubicBezTo>
                    <a:pt x="203" y="340"/>
                    <a:pt x="271" y="278"/>
                    <a:pt x="308" y="226"/>
                  </a:cubicBezTo>
                  <a:cubicBezTo>
                    <a:pt x="365" y="156"/>
                    <a:pt x="384" y="36"/>
                    <a:pt x="277" y="30"/>
                  </a:cubicBezTo>
                  <a:cubicBezTo>
                    <a:pt x="295" y="30"/>
                    <a:pt x="302" y="34"/>
                    <a:pt x="303" y="34"/>
                  </a:cubicBezTo>
                  <a:cubicBezTo>
                    <a:pt x="304" y="34"/>
                    <a:pt x="301" y="32"/>
                    <a:pt x="296" y="24"/>
                  </a:cubicBezTo>
                  <a:cubicBezTo>
                    <a:pt x="284" y="7"/>
                    <a:pt x="269" y="0"/>
                    <a:pt x="25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2" name="Google Shape;142;p2"/>
            <p:cNvSpPr/>
            <p:nvPr/>
          </p:nvSpPr>
          <p:spPr>
            <a:xfrm>
              <a:off x="2315000" y="2916325"/>
              <a:ext cx="7750" cy="6075"/>
            </a:xfrm>
            <a:custGeom>
              <a:avLst/>
              <a:gdLst/>
              <a:ahLst/>
              <a:cxnLst/>
              <a:rect l="l" t="t" r="r" b="b"/>
              <a:pathLst>
                <a:path w="310" h="243" extrusionOk="0">
                  <a:moveTo>
                    <a:pt x="231" y="0"/>
                  </a:moveTo>
                  <a:cubicBezTo>
                    <a:pt x="225" y="0"/>
                    <a:pt x="220" y="1"/>
                    <a:pt x="215" y="3"/>
                  </a:cubicBezTo>
                  <a:cubicBezTo>
                    <a:pt x="202" y="9"/>
                    <a:pt x="196" y="9"/>
                    <a:pt x="183" y="9"/>
                  </a:cubicBezTo>
                  <a:cubicBezTo>
                    <a:pt x="114" y="15"/>
                    <a:pt x="51" y="59"/>
                    <a:pt x="26" y="122"/>
                  </a:cubicBezTo>
                  <a:cubicBezTo>
                    <a:pt x="0" y="173"/>
                    <a:pt x="7" y="236"/>
                    <a:pt x="70" y="242"/>
                  </a:cubicBezTo>
                  <a:lnTo>
                    <a:pt x="127" y="242"/>
                  </a:lnTo>
                  <a:cubicBezTo>
                    <a:pt x="202" y="236"/>
                    <a:pt x="309" y="154"/>
                    <a:pt x="303" y="59"/>
                  </a:cubicBezTo>
                  <a:cubicBezTo>
                    <a:pt x="303" y="53"/>
                    <a:pt x="303" y="47"/>
                    <a:pt x="303" y="40"/>
                  </a:cubicBezTo>
                  <a:cubicBezTo>
                    <a:pt x="309" y="28"/>
                    <a:pt x="297" y="15"/>
                    <a:pt x="284" y="15"/>
                  </a:cubicBezTo>
                  <a:cubicBezTo>
                    <a:pt x="266" y="6"/>
                    <a:pt x="247" y="0"/>
                    <a:pt x="23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3" name="Google Shape;143;p2"/>
            <p:cNvSpPr/>
            <p:nvPr/>
          </p:nvSpPr>
          <p:spPr>
            <a:xfrm>
              <a:off x="2316275" y="2884350"/>
              <a:ext cx="9625" cy="8475"/>
            </a:xfrm>
            <a:custGeom>
              <a:avLst/>
              <a:gdLst/>
              <a:ahLst/>
              <a:cxnLst/>
              <a:rect l="l" t="t" r="r" b="b"/>
              <a:pathLst>
                <a:path w="385" h="339" extrusionOk="0">
                  <a:moveTo>
                    <a:pt x="278" y="0"/>
                  </a:moveTo>
                  <a:cubicBezTo>
                    <a:pt x="167" y="0"/>
                    <a:pt x="1" y="201"/>
                    <a:pt x="126" y="266"/>
                  </a:cubicBezTo>
                  <a:cubicBezTo>
                    <a:pt x="145" y="279"/>
                    <a:pt x="221" y="291"/>
                    <a:pt x="233" y="317"/>
                  </a:cubicBezTo>
                  <a:cubicBezTo>
                    <a:pt x="238" y="333"/>
                    <a:pt x="247" y="339"/>
                    <a:pt x="257" y="339"/>
                  </a:cubicBezTo>
                  <a:cubicBezTo>
                    <a:pt x="289" y="339"/>
                    <a:pt x="337" y="284"/>
                    <a:pt x="347" y="260"/>
                  </a:cubicBezTo>
                  <a:cubicBezTo>
                    <a:pt x="347" y="254"/>
                    <a:pt x="347" y="247"/>
                    <a:pt x="353" y="241"/>
                  </a:cubicBezTo>
                  <a:cubicBezTo>
                    <a:pt x="385" y="178"/>
                    <a:pt x="385" y="102"/>
                    <a:pt x="347" y="45"/>
                  </a:cubicBezTo>
                  <a:cubicBezTo>
                    <a:pt x="331" y="13"/>
                    <a:pt x="306" y="0"/>
                    <a:pt x="27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4" name="Google Shape;144;p2"/>
            <p:cNvSpPr/>
            <p:nvPr/>
          </p:nvSpPr>
          <p:spPr>
            <a:xfrm>
              <a:off x="2548975" y="3103875"/>
              <a:ext cx="9500" cy="7575"/>
            </a:xfrm>
            <a:custGeom>
              <a:avLst/>
              <a:gdLst/>
              <a:ahLst/>
              <a:cxnLst/>
              <a:rect l="l" t="t" r="r" b="b"/>
              <a:pathLst>
                <a:path w="380" h="303" extrusionOk="0">
                  <a:moveTo>
                    <a:pt x="191" y="1"/>
                  </a:moveTo>
                  <a:cubicBezTo>
                    <a:pt x="106" y="1"/>
                    <a:pt x="6" y="132"/>
                    <a:pt x="1" y="214"/>
                  </a:cubicBezTo>
                  <a:cubicBezTo>
                    <a:pt x="1" y="246"/>
                    <a:pt x="20" y="271"/>
                    <a:pt x="45" y="283"/>
                  </a:cubicBezTo>
                  <a:cubicBezTo>
                    <a:pt x="70" y="296"/>
                    <a:pt x="97" y="303"/>
                    <a:pt x="125" y="303"/>
                  </a:cubicBezTo>
                  <a:cubicBezTo>
                    <a:pt x="140" y="303"/>
                    <a:pt x="156" y="300"/>
                    <a:pt x="171" y="296"/>
                  </a:cubicBezTo>
                  <a:cubicBezTo>
                    <a:pt x="253" y="271"/>
                    <a:pt x="379" y="151"/>
                    <a:pt x="310" y="63"/>
                  </a:cubicBezTo>
                  <a:cubicBezTo>
                    <a:pt x="304" y="50"/>
                    <a:pt x="291" y="44"/>
                    <a:pt x="278" y="31"/>
                  </a:cubicBezTo>
                  <a:cubicBezTo>
                    <a:pt x="272" y="25"/>
                    <a:pt x="260" y="12"/>
                    <a:pt x="247" y="12"/>
                  </a:cubicBezTo>
                  <a:cubicBezTo>
                    <a:pt x="230" y="7"/>
                    <a:pt x="221" y="3"/>
                    <a:pt x="219" y="3"/>
                  </a:cubicBezTo>
                  <a:cubicBezTo>
                    <a:pt x="217" y="3"/>
                    <a:pt x="226" y="8"/>
                    <a:pt x="247" y="19"/>
                  </a:cubicBezTo>
                  <a:lnTo>
                    <a:pt x="247" y="25"/>
                  </a:lnTo>
                  <a:cubicBezTo>
                    <a:pt x="230" y="8"/>
                    <a:pt x="211" y="1"/>
                    <a:pt x="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5" name="Google Shape;145;p2"/>
            <p:cNvSpPr/>
            <p:nvPr/>
          </p:nvSpPr>
          <p:spPr>
            <a:xfrm>
              <a:off x="2545675" y="3136225"/>
              <a:ext cx="8375" cy="6600"/>
            </a:xfrm>
            <a:custGeom>
              <a:avLst/>
              <a:gdLst/>
              <a:ahLst/>
              <a:cxnLst/>
              <a:rect l="l" t="t" r="r" b="b"/>
              <a:pathLst>
                <a:path w="335" h="264" extrusionOk="0">
                  <a:moveTo>
                    <a:pt x="179" y="1"/>
                  </a:moveTo>
                  <a:cubicBezTo>
                    <a:pt x="139" y="1"/>
                    <a:pt x="75" y="70"/>
                    <a:pt x="70" y="93"/>
                  </a:cubicBezTo>
                  <a:cubicBezTo>
                    <a:pt x="70" y="106"/>
                    <a:pt x="64" y="112"/>
                    <a:pt x="57" y="118"/>
                  </a:cubicBezTo>
                  <a:cubicBezTo>
                    <a:pt x="0" y="180"/>
                    <a:pt x="24" y="264"/>
                    <a:pt x="94" y="264"/>
                  </a:cubicBezTo>
                  <a:cubicBezTo>
                    <a:pt x="109" y="264"/>
                    <a:pt x="126" y="260"/>
                    <a:pt x="146" y="251"/>
                  </a:cubicBezTo>
                  <a:cubicBezTo>
                    <a:pt x="190" y="232"/>
                    <a:pt x="335" y="62"/>
                    <a:pt x="221" y="36"/>
                  </a:cubicBezTo>
                  <a:cubicBezTo>
                    <a:pt x="215" y="36"/>
                    <a:pt x="209" y="36"/>
                    <a:pt x="209" y="30"/>
                  </a:cubicBezTo>
                  <a:cubicBezTo>
                    <a:pt x="204" y="9"/>
                    <a:pt x="193" y="1"/>
                    <a:pt x="17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6" name="Google Shape;146;p2"/>
            <p:cNvSpPr/>
            <p:nvPr/>
          </p:nvSpPr>
          <p:spPr>
            <a:xfrm>
              <a:off x="2527700" y="3116625"/>
              <a:ext cx="9325" cy="8725"/>
            </a:xfrm>
            <a:custGeom>
              <a:avLst/>
              <a:gdLst/>
              <a:ahLst/>
              <a:cxnLst/>
              <a:rect l="l" t="t" r="r" b="b"/>
              <a:pathLst>
                <a:path w="373" h="349" extrusionOk="0">
                  <a:moveTo>
                    <a:pt x="260" y="1"/>
                  </a:moveTo>
                  <a:cubicBezTo>
                    <a:pt x="208" y="1"/>
                    <a:pt x="143" y="45"/>
                    <a:pt x="114" y="70"/>
                  </a:cubicBezTo>
                  <a:lnTo>
                    <a:pt x="95" y="89"/>
                  </a:lnTo>
                  <a:cubicBezTo>
                    <a:pt x="51" y="127"/>
                    <a:pt x="1" y="209"/>
                    <a:pt x="26" y="272"/>
                  </a:cubicBezTo>
                  <a:cubicBezTo>
                    <a:pt x="48" y="321"/>
                    <a:pt x="93" y="348"/>
                    <a:pt x="142" y="348"/>
                  </a:cubicBezTo>
                  <a:cubicBezTo>
                    <a:pt x="162" y="348"/>
                    <a:pt x="182" y="344"/>
                    <a:pt x="202" y="335"/>
                  </a:cubicBezTo>
                  <a:cubicBezTo>
                    <a:pt x="259" y="309"/>
                    <a:pt x="373" y="215"/>
                    <a:pt x="322" y="146"/>
                  </a:cubicBezTo>
                  <a:cubicBezTo>
                    <a:pt x="322" y="139"/>
                    <a:pt x="322" y="133"/>
                    <a:pt x="329" y="127"/>
                  </a:cubicBezTo>
                  <a:cubicBezTo>
                    <a:pt x="335" y="95"/>
                    <a:pt x="329" y="70"/>
                    <a:pt x="322" y="45"/>
                  </a:cubicBezTo>
                  <a:cubicBezTo>
                    <a:pt x="309" y="12"/>
                    <a:pt x="286" y="1"/>
                    <a:pt x="26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7" name="Google Shape;147;p2"/>
            <p:cNvSpPr/>
            <p:nvPr/>
          </p:nvSpPr>
          <p:spPr>
            <a:xfrm>
              <a:off x="2526750" y="3071975"/>
              <a:ext cx="11075" cy="8550"/>
            </a:xfrm>
            <a:custGeom>
              <a:avLst/>
              <a:gdLst/>
              <a:ahLst/>
              <a:cxnLst/>
              <a:rect l="l" t="t" r="r" b="b"/>
              <a:pathLst>
                <a:path w="443" h="342" extrusionOk="0">
                  <a:moveTo>
                    <a:pt x="338" y="1"/>
                  </a:moveTo>
                  <a:cubicBezTo>
                    <a:pt x="326" y="1"/>
                    <a:pt x="314" y="2"/>
                    <a:pt x="303" y="2"/>
                  </a:cubicBezTo>
                  <a:lnTo>
                    <a:pt x="278" y="8"/>
                  </a:lnTo>
                  <a:cubicBezTo>
                    <a:pt x="203" y="27"/>
                    <a:pt x="1" y="235"/>
                    <a:pt x="146" y="292"/>
                  </a:cubicBezTo>
                  <a:cubicBezTo>
                    <a:pt x="190" y="304"/>
                    <a:pt x="234" y="292"/>
                    <a:pt x="259" y="323"/>
                  </a:cubicBezTo>
                  <a:cubicBezTo>
                    <a:pt x="270" y="336"/>
                    <a:pt x="283" y="342"/>
                    <a:pt x="296" y="342"/>
                  </a:cubicBezTo>
                  <a:cubicBezTo>
                    <a:pt x="348" y="342"/>
                    <a:pt x="412" y="264"/>
                    <a:pt x="417" y="229"/>
                  </a:cubicBezTo>
                  <a:cubicBezTo>
                    <a:pt x="442" y="159"/>
                    <a:pt x="436" y="84"/>
                    <a:pt x="398" y="21"/>
                  </a:cubicBezTo>
                  <a:cubicBezTo>
                    <a:pt x="385" y="4"/>
                    <a:pt x="362" y="1"/>
                    <a:pt x="33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8" name="Google Shape;148;p2"/>
            <p:cNvSpPr/>
            <p:nvPr/>
          </p:nvSpPr>
          <p:spPr>
            <a:xfrm>
              <a:off x="2475050" y="3098700"/>
              <a:ext cx="8675" cy="8900"/>
            </a:xfrm>
            <a:custGeom>
              <a:avLst/>
              <a:gdLst/>
              <a:ahLst/>
              <a:cxnLst/>
              <a:rect l="l" t="t" r="r" b="b"/>
              <a:pathLst>
                <a:path w="347" h="356" extrusionOk="0">
                  <a:moveTo>
                    <a:pt x="262" y="1"/>
                  </a:moveTo>
                  <a:cubicBezTo>
                    <a:pt x="254" y="1"/>
                    <a:pt x="247" y="2"/>
                    <a:pt x="240" y="5"/>
                  </a:cubicBezTo>
                  <a:cubicBezTo>
                    <a:pt x="183" y="24"/>
                    <a:pt x="126" y="49"/>
                    <a:pt x="82" y="93"/>
                  </a:cubicBezTo>
                  <a:cubicBezTo>
                    <a:pt x="32" y="137"/>
                    <a:pt x="0" y="200"/>
                    <a:pt x="0" y="263"/>
                  </a:cubicBezTo>
                  <a:cubicBezTo>
                    <a:pt x="0" y="317"/>
                    <a:pt x="42" y="356"/>
                    <a:pt x="87" y="356"/>
                  </a:cubicBezTo>
                  <a:cubicBezTo>
                    <a:pt x="100" y="356"/>
                    <a:pt x="113" y="352"/>
                    <a:pt x="126" y="345"/>
                  </a:cubicBezTo>
                  <a:cubicBezTo>
                    <a:pt x="214" y="320"/>
                    <a:pt x="284" y="263"/>
                    <a:pt x="322" y="181"/>
                  </a:cubicBezTo>
                  <a:cubicBezTo>
                    <a:pt x="347" y="137"/>
                    <a:pt x="347" y="80"/>
                    <a:pt x="315" y="36"/>
                  </a:cubicBezTo>
                  <a:cubicBezTo>
                    <a:pt x="309" y="30"/>
                    <a:pt x="303" y="24"/>
                    <a:pt x="296" y="17"/>
                  </a:cubicBezTo>
                  <a:cubicBezTo>
                    <a:pt x="288" y="5"/>
                    <a:pt x="275" y="1"/>
                    <a:pt x="26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9" name="Google Shape;149;p2"/>
            <p:cNvSpPr/>
            <p:nvPr/>
          </p:nvSpPr>
          <p:spPr>
            <a:xfrm>
              <a:off x="2475975" y="3151000"/>
              <a:ext cx="10225" cy="9550"/>
            </a:xfrm>
            <a:custGeom>
              <a:avLst/>
              <a:gdLst/>
              <a:ahLst/>
              <a:cxnLst/>
              <a:rect l="l" t="t" r="r" b="b"/>
              <a:pathLst>
                <a:path w="409" h="382" extrusionOk="0">
                  <a:moveTo>
                    <a:pt x="288" y="0"/>
                  </a:moveTo>
                  <a:cubicBezTo>
                    <a:pt x="240" y="0"/>
                    <a:pt x="185" y="20"/>
                    <a:pt x="146" y="51"/>
                  </a:cubicBezTo>
                  <a:cubicBezTo>
                    <a:pt x="127" y="63"/>
                    <a:pt x="108" y="76"/>
                    <a:pt x="89" y="95"/>
                  </a:cubicBezTo>
                  <a:cubicBezTo>
                    <a:pt x="83" y="101"/>
                    <a:pt x="77" y="108"/>
                    <a:pt x="70" y="120"/>
                  </a:cubicBezTo>
                  <a:lnTo>
                    <a:pt x="51" y="139"/>
                  </a:lnTo>
                  <a:cubicBezTo>
                    <a:pt x="32" y="164"/>
                    <a:pt x="13" y="202"/>
                    <a:pt x="7" y="234"/>
                  </a:cubicBezTo>
                  <a:cubicBezTo>
                    <a:pt x="1" y="253"/>
                    <a:pt x="1" y="272"/>
                    <a:pt x="1" y="284"/>
                  </a:cubicBezTo>
                  <a:cubicBezTo>
                    <a:pt x="1" y="290"/>
                    <a:pt x="1" y="290"/>
                    <a:pt x="1" y="297"/>
                  </a:cubicBezTo>
                  <a:cubicBezTo>
                    <a:pt x="1" y="309"/>
                    <a:pt x="7" y="322"/>
                    <a:pt x="13" y="335"/>
                  </a:cubicBezTo>
                  <a:cubicBezTo>
                    <a:pt x="20" y="347"/>
                    <a:pt x="32" y="354"/>
                    <a:pt x="39" y="360"/>
                  </a:cubicBezTo>
                  <a:lnTo>
                    <a:pt x="51" y="366"/>
                  </a:lnTo>
                  <a:lnTo>
                    <a:pt x="58" y="372"/>
                  </a:lnTo>
                  <a:cubicBezTo>
                    <a:pt x="75" y="379"/>
                    <a:pt x="93" y="382"/>
                    <a:pt x="111" y="382"/>
                  </a:cubicBezTo>
                  <a:cubicBezTo>
                    <a:pt x="234" y="382"/>
                    <a:pt x="357" y="244"/>
                    <a:pt x="379" y="139"/>
                  </a:cubicBezTo>
                  <a:cubicBezTo>
                    <a:pt x="409" y="39"/>
                    <a:pt x="356" y="0"/>
                    <a:pt x="28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0" name="Google Shape;150;p2"/>
            <p:cNvSpPr/>
            <p:nvPr/>
          </p:nvSpPr>
          <p:spPr>
            <a:xfrm>
              <a:off x="2503900" y="3120100"/>
              <a:ext cx="11125" cy="8475"/>
            </a:xfrm>
            <a:custGeom>
              <a:avLst/>
              <a:gdLst/>
              <a:ahLst/>
              <a:cxnLst/>
              <a:rect l="l" t="t" r="r" b="b"/>
              <a:pathLst>
                <a:path w="445" h="339" extrusionOk="0">
                  <a:moveTo>
                    <a:pt x="329" y="1"/>
                  </a:moveTo>
                  <a:cubicBezTo>
                    <a:pt x="309" y="1"/>
                    <a:pt x="285" y="7"/>
                    <a:pt x="259" y="19"/>
                  </a:cubicBezTo>
                  <a:cubicBezTo>
                    <a:pt x="196" y="51"/>
                    <a:pt x="0" y="259"/>
                    <a:pt x="152" y="309"/>
                  </a:cubicBezTo>
                  <a:lnTo>
                    <a:pt x="152" y="303"/>
                  </a:lnTo>
                  <a:cubicBezTo>
                    <a:pt x="166" y="328"/>
                    <a:pt x="187" y="339"/>
                    <a:pt x="210" y="339"/>
                  </a:cubicBezTo>
                  <a:cubicBezTo>
                    <a:pt x="266" y="339"/>
                    <a:pt x="335" y="277"/>
                    <a:pt x="353" y="227"/>
                  </a:cubicBezTo>
                  <a:cubicBezTo>
                    <a:pt x="360" y="215"/>
                    <a:pt x="366" y="208"/>
                    <a:pt x="372" y="196"/>
                  </a:cubicBezTo>
                  <a:cubicBezTo>
                    <a:pt x="445" y="113"/>
                    <a:pt x="420" y="1"/>
                    <a:pt x="32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1" name="Google Shape;151;p2"/>
            <p:cNvSpPr/>
            <p:nvPr/>
          </p:nvSpPr>
          <p:spPr>
            <a:xfrm>
              <a:off x="2497025" y="3104150"/>
              <a:ext cx="7850" cy="4875"/>
            </a:xfrm>
            <a:custGeom>
              <a:avLst/>
              <a:gdLst/>
              <a:ahLst/>
              <a:cxnLst/>
              <a:rect l="l" t="t" r="r" b="b"/>
              <a:pathLst>
                <a:path w="314" h="195" extrusionOk="0">
                  <a:moveTo>
                    <a:pt x="193" y="1"/>
                  </a:moveTo>
                  <a:cubicBezTo>
                    <a:pt x="122" y="1"/>
                    <a:pt x="59" y="50"/>
                    <a:pt x="36" y="121"/>
                  </a:cubicBezTo>
                  <a:cubicBezTo>
                    <a:pt x="29" y="134"/>
                    <a:pt x="23" y="146"/>
                    <a:pt x="10" y="159"/>
                  </a:cubicBezTo>
                  <a:cubicBezTo>
                    <a:pt x="0" y="179"/>
                    <a:pt x="14" y="194"/>
                    <a:pt x="29" y="194"/>
                  </a:cubicBezTo>
                  <a:cubicBezTo>
                    <a:pt x="33" y="194"/>
                    <a:pt x="38" y="193"/>
                    <a:pt x="42" y="190"/>
                  </a:cubicBezTo>
                  <a:cubicBezTo>
                    <a:pt x="54" y="184"/>
                    <a:pt x="69" y="183"/>
                    <a:pt x="84" y="183"/>
                  </a:cubicBezTo>
                  <a:cubicBezTo>
                    <a:pt x="100" y="183"/>
                    <a:pt x="118" y="184"/>
                    <a:pt x="136" y="184"/>
                  </a:cubicBezTo>
                  <a:cubicBezTo>
                    <a:pt x="206" y="171"/>
                    <a:pt x="313" y="8"/>
                    <a:pt x="206" y="1"/>
                  </a:cubicBezTo>
                  <a:cubicBezTo>
                    <a:pt x="202" y="1"/>
                    <a:pt x="197" y="1"/>
                    <a:pt x="19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2" name="Google Shape;152;p2"/>
            <p:cNvSpPr/>
            <p:nvPr/>
          </p:nvSpPr>
          <p:spPr>
            <a:xfrm>
              <a:off x="2511000" y="3099075"/>
              <a:ext cx="7000" cy="7925"/>
            </a:xfrm>
            <a:custGeom>
              <a:avLst/>
              <a:gdLst/>
              <a:ahLst/>
              <a:cxnLst/>
              <a:rect l="l" t="t" r="r" b="b"/>
              <a:pathLst>
                <a:path w="280" h="317" extrusionOk="0">
                  <a:moveTo>
                    <a:pt x="226" y="0"/>
                  </a:moveTo>
                  <a:cubicBezTo>
                    <a:pt x="207" y="0"/>
                    <a:pt x="185" y="7"/>
                    <a:pt x="164" y="21"/>
                  </a:cubicBezTo>
                  <a:lnTo>
                    <a:pt x="101" y="59"/>
                  </a:lnTo>
                  <a:cubicBezTo>
                    <a:pt x="44" y="91"/>
                    <a:pt x="6" y="154"/>
                    <a:pt x="0" y="223"/>
                  </a:cubicBezTo>
                  <a:lnTo>
                    <a:pt x="0" y="242"/>
                  </a:lnTo>
                  <a:cubicBezTo>
                    <a:pt x="6" y="286"/>
                    <a:pt x="25" y="311"/>
                    <a:pt x="69" y="311"/>
                  </a:cubicBezTo>
                  <a:cubicBezTo>
                    <a:pt x="82" y="315"/>
                    <a:pt x="93" y="316"/>
                    <a:pt x="104" y="316"/>
                  </a:cubicBezTo>
                  <a:cubicBezTo>
                    <a:pt x="115" y="316"/>
                    <a:pt x="126" y="315"/>
                    <a:pt x="139" y="311"/>
                  </a:cubicBezTo>
                  <a:cubicBezTo>
                    <a:pt x="202" y="299"/>
                    <a:pt x="246" y="242"/>
                    <a:pt x="252" y="179"/>
                  </a:cubicBezTo>
                  <a:cubicBezTo>
                    <a:pt x="252" y="173"/>
                    <a:pt x="252" y="166"/>
                    <a:pt x="259" y="166"/>
                  </a:cubicBezTo>
                  <a:cubicBezTo>
                    <a:pt x="278" y="129"/>
                    <a:pt x="278" y="97"/>
                    <a:pt x="271" y="59"/>
                  </a:cubicBezTo>
                  <a:cubicBezTo>
                    <a:pt x="279" y="20"/>
                    <a:pt x="257" y="0"/>
                    <a:pt x="22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3" name="Google Shape;153;p2"/>
            <p:cNvSpPr/>
            <p:nvPr/>
          </p:nvSpPr>
          <p:spPr>
            <a:xfrm>
              <a:off x="2510675" y="3150650"/>
              <a:ext cx="11375" cy="9525"/>
            </a:xfrm>
            <a:custGeom>
              <a:avLst/>
              <a:gdLst/>
              <a:ahLst/>
              <a:cxnLst/>
              <a:rect l="l" t="t" r="r" b="b"/>
              <a:pathLst>
                <a:path w="455" h="381" extrusionOk="0">
                  <a:moveTo>
                    <a:pt x="258" y="1"/>
                  </a:moveTo>
                  <a:cubicBezTo>
                    <a:pt x="207" y="1"/>
                    <a:pt x="150" y="45"/>
                    <a:pt x="114" y="90"/>
                  </a:cubicBezTo>
                  <a:cubicBezTo>
                    <a:pt x="51" y="134"/>
                    <a:pt x="7" y="210"/>
                    <a:pt x="0" y="292"/>
                  </a:cubicBezTo>
                  <a:cubicBezTo>
                    <a:pt x="0" y="358"/>
                    <a:pt x="40" y="380"/>
                    <a:pt x="88" y="380"/>
                  </a:cubicBezTo>
                  <a:cubicBezTo>
                    <a:pt x="136" y="380"/>
                    <a:pt x="193" y="358"/>
                    <a:pt x="227" y="336"/>
                  </a:cubicBezTo>
                  <a:lnTo>
                    <a:pt x="240" y="330"/>
                  </a:lnTo>
                  <a:cubicBezTo>
                    <a:pt x="316" y="279"/>
                    <a:pt x="454" y="90"/>
                    <a:pt x="316" y="27"/>
                  </a:cubicBezTo>
                  <a:cubicBezTo>
                    <a:pt x="299" y="9"/>
                    <a:pt x="279" y="1"/>
                    <a:pt x="25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4" name="Google Shape;154;p2"/>
            <p:cNvSpPr/>
            <p:nvPr/>
          </p:nvSpPr>
          <p:spPr>
            <a:xfrm>
              <a:off x="2487175" y="3124100"/>
              <a:ext cx="11325" cy="10600"/>
            </a:xfrm>
            <a:custGeom>
              <a:avLst/>
              <a:gdLst/>
              <a:ahLst/>
              <a:cxnLst/>
              <a:rect l="l" t="t" r="r" b="b"/>
              <a:pathLst>
                <a:path w="453" h="424" extrusionOk="0">
                  <a:moveTo>
                    <a:pt x="295" y="1"/>
                  </a:moveTo>
                  <a:cubicBezTo>
                    <a:pt x="281" y="1"/>
                    <a:pt x="266" y="4"/>
                    <a:pt x="253" y="10"/>
                  </a:cubicBezTo>
                  <a:lnTo>
                    <a:pt x="215" y="17"/>
                  </a:lnTo>
                  <a:cubicBezTo>
                    <a:pt x="127" y="42"/>
                    <a:pt x="51" y="111"/>
                    <a:pt x="26" y="206"/>
                  </a:cubicBezTo>
                  <a:lnTo>
                    <a:pt x="20" y="238"/>
                  </a:lnTo>
                  <a:cubicBezTo>
                    <a:pt x="1" y="294"/>
                    <a:pt x="26" y="351"/>
                    <a:pt x="76" y="376"/>
                  </a:cubicBezTo>
                  <a:cubicBezTo>
                    <a:pt x="152" y="414"/>
                    <a:pt x="234" y="389"/>
                    <a:pt x="316" y="420"/>
                  </a:cubicBezTo>
                  <a:cubicBezTo>
                    <a:pt x="322" y="422"/>
                    <a:pt x="328" y="423"/>
                    <a:pt x="334" y="423"/>
                  </a:cubicBezTo>
                  <a:cubicBezTo>
                    <a:pt x="388" y="423"/>
                    <a:pt x="453" y="352"/>
                    <a:pt x="436" y="301"/>
                  </a:cubicBezTo>
                  <a:cubicBezTo>
                    <a:pt x="404" y="219"/>
                    <a:pt x="430" y="143"/>
                    <a:pt x="392" y="61"/>
                  </a:cubicBezTo>
                  <a:cubicBezTo>
                    <a:pt x="373" y="24"/>
                    <a:pt x="334" y="1"/>
                    <a:pt x="29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5" name="Google Shape;155;p2"/>
            <p:cNvSpPr/>
            <p:nvPr/>
          </p:nvSpPr>
          <p:spPr>
            <a:xfrm>
              <a:off x="2451075" y="3127300"/>
              <a:ext cx="8700" cy="7650"/>
            </a:xfrm>
            <a:custGeom>
              <a:avLst/>
              <a:gdLst/>
              <a:ahLst/>
              <a:cxnLst/>
              <a:rect l="l" t="t" r="r" b="b"/>
              <a:pathLst>
                <a:path w="348" h="306" extrusionOk="0">
                  <a:moveTo>
                    <a:pt x="232" y="0"/>
                  </a:moveTo>
                  <a:cubicBezTo>
                    <a:pt x="142" y="0"/>
                    <a:pt x="36" y="115"/>
                    <a:pt x="19" y="192"/>
                  </a:cubicBezTo>
                  <a:cubicBezTo>
                    <a:pt x="0" y="248"/>
                    <a:pt x="26" y="305"/>
                    <a:pt x="95" y="305"/>
                  </a:cubicBezTo>
                  <a:cubicBezTo>
                    <a:pt x="171" y="299"/>
                    <a:pt x="240" y="255"/>
                    <a:pt x="278" y="192"/>
                  </a:cubicBezTo>
                  <a:cubicBezTo>
                    <a:pt x="284" y="192"/>
                    <a:pt x="284" y="185"/>
                    <a:pt x="284" y="185"/>
                  </a:cubicBezTo>
                  <a:cubicBezTo>
                    <a:pt x="328" y="141"/>
                    <a:pt x="347" y="84"/>
                    <a:pt x="335" y="28"/>
                  </a:cubicBezTo>
                  <a:cubicBezTo>
                    <a:pt x="327" y="8"/>
                    <a:pt x="314" y="1"/>
                    <a:pt x="300" y="1"/>
                  </a:cubicBezTo>
                  <a:cubicBezTo>
                    <a:pt x="291" y="1"/>
                    <a:pt x="281" y="4"/>
                    <a:pt x="272" y="9"/>
                  </a:cubicBezTo>
                  <a:cubicBezTo>
                    <a:pt x="259" y="3"/>
                    <a:pt x="246" y="0"/>
                    <a:pt x="23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6" name="Google Shape;156;p2"/>
            <p:cNvSpPr/>
            <p:nvPr/>
          </p:nvSpPr>
          <p:spPr>
            <a:xfrm>
              <a:off x="2466275" y="3082400"/>
              <a:ext cx="10850" cy="9675"/>
            </a:xfrm>
            <a:custGeom>
              <a:avLst/>
              <a:gdLst/>
              <a:ahLst/>
              <a:cxnLst/>
              <a:rect l="l" t="t" r="r" b="b"/>
              <a:pathLst>
                <a:path w="434" h="387" extrusionOk="0">
                  <a:moveTo>
                    <a:pt x="309" y="1"/>
                  </a:moveTo>
                  <a:cubicBezTo>
                    <a:pt x="281" y="1"/>
                    <a:pt x="250" y="12"/>
                    <a:pt x="219" y="39"/>
                  </a:cubicBezTo>
                  <a:cubicBezTo>
                    <a:pt x="174" y="70"/>
                    <a:pt x="137" y="114"/>
                    <a:pt x="105" y="159"/>
                  </a:cubicBezTo>
                  <a:cubicBezTo>
                    <a:pt x="67" y="203"/>
                    <a:pt x="67" y="266"/>
                    <a:pt x="29" y="316"/>
                  </a:cubicBezTo>
                  <a:cubicBezTo>
                    <a:pt x="1" y="349"/>
                    <a:pt x="22" y="386"/>
                    <a:pt x="54" y="386"/>
                  </a:cubicBezTo>
                  <a:cubicBezTo>
                    <a:pt x="64" y="386"/>
                    <a:pt x="75" y="382"/>
                    <a:pt x="86" y="373"/>
                  </a:cubicBezTo>
                  <a:cubicBezTo>
                    <a:pt x="137" y="329"/>
                    <a:pt x="193" y="335"/>
                    <a:pt x="244" y="297"/>
                  </a:cubicBezTo>
                  <a:cubicBezTo>
                    <a:pt x="288" y="266"/>
                    <a:pt x="332" y="228"/>
                    <a:pt x="364" y="184"/>
                  </a:cubicBezTo>
                  <a:cubicBezTo>
                    <a:pt x="433" y="91"/>
                    <a:pt x="386" y="1"/>
                    <a:pt x="30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7" name="Google Shape;157;p2"/>
            <p:cNvSpPr/>
            <p:nvPr/>
          </p:nvSpPr>
          <p:spPr>
            <a:xfrm>
              <a:off x="2502475" y="3072800"/>
              <a:ext cx="10900" cy="7300"/>
            </a:xfrm>
            <a:custGeom>
              <a:avLst/>
              <a:gdLst/>
              <a:ahLst/>
              <a:cxnLst/>
              <a:rect l="l" t="t" r="r" b="b"/>
              <a:pathLst>
                <a:path w="436" h="292" extrusionOk="0">
                  <a:moveTo>
                    <a:pt x="248" y="1"/>
                  </a:moveTo>
                  <a:cubicBezTo>
                    <a:pt x="208" y="1"/>
                    <a:pt x="164" y="24"/>
                    <a:pt x="139" y="44"/>
                  </a:cubicBezTo>
                  <a:lnTo>
                    <a:pt x="82" y="82"/>
                  </a:lnTo>
                  <a:cubicBezTo>
                    <a:pt x="51" y="107"/>
                    <a:pt x="0" y="164"/>
                    <a:pt x="19" y="208"/>
                  </a:cubicBezTo>
                  <a:cubicBezTo>
                    <a:pt x="26" y="221"/>
                    <a:pt x="32" y="233"/>
                    <a:pt x="38" y="246"/>
                  </a:cubicBezTo>
                  <a:cubicBezTo>
                    <a:pt x="52" y="274"/>
                    <a:pt x="79" y="291"/>
                    <a:pt x="108" y="291"/>
                  </a:cubicBezTo>
                  <a:cubicBezTo>
                    <a:pt x="118" y="291"/>
                    <a:pt x="129" y="289"/>
                    <a:pt x="139" y="284"/>
                  </a:cubicBezTo>
                  <a:lnTo>
                    <a:pt x="183" y="271"/>
                  </a:lnTo>
                  <a:cubicBezTo>
                    <a:pt x="253" y="246"/>
                    <a:pt x="436" y="82"/>
                    <a:pt x="303" y="25"/>
                  </a:cubicBezTo>
                  <a:lnTo>
                    <a:pt x="278" y="6"/>
                  </a:lnTo>
                  <a:cubicBezTo>
                    <a:pt x="269" y="2"/>
                    <a:pt x="258" y="1"/>
                    <a:pt x="24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8" name="Google Shape;158;p2"/>
            <p:cNvSpPr/>
            <p:nvPr/>
          </p:nvSpPr>
          <p:spPr>
            <a:xfrm>
              <a:off x="2474725" y="3053400"/>
              <a:ext cx="7900" cy="7275"/>
            </a:xfrm>
            <a:custGeom>
              <a:avLst/>
              <a:gdLst/>
              <a:ahLst/>
              <a:cxnLst/>
              <a:rect l="l" t="t" r="r" b="b"/>
              <a:pathLst>
                <a:path w="316" h="291" extrusionOk="0">
                  <a:moveTo>
                    <a:pt x="227" y="0"/>
                  </a:moveTo>
                  <a:cubicBezTo>
                    <a:pt x="139" y="7"/>
                    <a:pt x="63" y="63"/>
                    <a:pt x="32" y="145"/>
                  </a:cubicBezTo>
                  <a:cubicBezTo>
                    <a:pt x="0" y="202"/>
                    <a:pt x="7" y="290"/>
                    <a:pt x="89" y="290"/>
                  </a:cubicBezTo>
                  <a:cubicBezTo>
                    <a:pt x="177" y="284"/>
                    <a:pt x="253" y="227"/>
                    <a:pt x="284" y="145"/>
                  </a:cubicBezTo>
                  <a:cubicBezTo>
                    <a:pt x="316" y="89"/>
                    <a:pt x="309" y="0"/>
                    <a:pt x="22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9" name="Google Shape;159;p2"/>
            <p:cNvSpPr/>
            <p:nvPr/>
          </p:nvSpPr>
          <p:spPr>
            <a:xfrm>
              <a:off x="2453750" y="3059950"/>
              <a:ext cx="8500" cy="7025"/>
            </a:xfrm>
            <a:custGeom>
              <a:avLst/>
              <a:gdLst/>
              <a:ahLst/>
              <a:cxnLst/>
              <a:rect l="l" t="t" r="r" b="b"/>
              <a:pathLst>
                <a:path w="340" h="281" extrusionOk="0">
                  <a:moveTo>
                    <a:pt x="270" y="1"/>
                  </a:moveTo>
                  <a:cubicBezTo>
                    <a:pt x="254" y="1"/>
                    <a:pt x="236" y="4"/>
                    <a:pt x="221" y="10"/>
                  </a:cubicBezTo>
                  <a:cubicBezTo>
                    <a:pt x="183" y="22"/>
                    <a:pt x="146" y="47"/>
                    <a:pt x="120" y="79"/>
                  </a:cubicBezTo>
                  <a:cubicBezTo>
                    <a:pt x="83" y="129"/>
                    <a:pt x="1" y="281"/>
                    <a:pt x="127" y="281"/>
                  </a:cubicBezTo>
                  <a:cubicBezTo>
                    <a:pt x="234" y="274"/>
                    <a:pt x="316" y="186"/>
                    <a:pt x="322" y="73"/>
                  </a:cubicBezTo>
                  <a:cubicBezTo>
                    <a:pt x="340" y="19"/>
                    <a:pt x="308" y="1"/>
                    <a:pt x="27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0" name="Google Shape;160;p2"/>
            <p:cNvSpPr/>
            <p:nvPr/>
          </p:nvSpPr>
          <p:spPr>
            <a:xfrm>
              <a:off x="2447600" y="3089150"/>
              <a:ext cx="7975" cy="5900"/>
            </a:xfrm>
            <a:custGeom>
              <a:avLst/>
              <a:gdLst/>
              <a:ahLst/>
              <a:cxnLst/>
              <a:rect l="l" t="t" r="r" b="b"/>
              <a:pathLst>
                <a:path w="319" h="236" extrusionOk="0">
                  <a:moveTo>
                    <a:pt x="140" y="0"/>
                  </a:moveTo>
                  <a:cubicBezTo>
                    <a:pt x="107" y="0"/>
                    <a:pt x="67" y="48"/>
                    <a:pt x="57" y="71"/>
                  </a:cubicBezTo>
                  <a:cubicBezTo>
                    <a:pt x="45" y="103"/>
                    <a:pt x="1" y="191"/>
                    <a:pt x="89" y="229"/>
                  </a:cubicBezTo>
                  <a:cubicBezTo>
                    <a:pt x="100" y="233"/>
                    <a:pt x="111" y="235"/>
                    <a:pt x="121" y="235"/>
                  </a:cubicBezTo>
                  <a:cubicBezTo>
                    <a:pt x="232" y="235"/>
                    <a:pt x="318" y="25"/>
                    <a:pt x="212" y="25"/>
                  </a:cubicBezTo>
                  <a:cubicBezTo>
                    <a:pt x="205" y="25"/>
                    <a:pt x="198" y="26"/>
                    <a:pt x="190" y="27"/>
                  </a:cubicBezTo>
                  <a:cubicBezTo>
                    <a:pt x="184" y="29"/>
                    <a:pt x="179" y="29"/>
                    <a:pt x="176" y="29"/>
                  </a:cubicBezTo>
                  <a:cubicBezTo>
                    <a:pt x="163" y="29"/>
                    <a:pt x="171" y="21"/>
                    <a:pt x="171" y="21"/>
                  </a:cubicBezTo>
                  <a:cubicBezTo>
                    <a:pt x="163" y="6"/>
                    <a:pt x="152" y="0"/>
                    <a:pt x="14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1" name="Google Shape;161;p2"/>
            <p:cNvSpPr/>
            <p:nvPr/>
          </p:nvSpPr>
          <p:spPr>
            <a:xfrm>
              <a:off x="2168350" y="3147525"/>
              <a:ext cx="10450" cy="6025"/>
            </a:xfrm>
            <a:custGeom>
              <a:avLst/>
              <a:gdLst/>
              <a:ahLst/>
              <a:cxnLst/>
              <a:rect l="l" t="t" r="r" b="b"/>
              <a:pathLst>
                <a:path w="418" h="241" extrusionOk="0">
                  <a:moveTo>
                    <a:pt x="266" y="1"/>
                  </a:moveTo>
                  <a:cubicBezTo>
                    <a:pt x="159" y="1"/>
                    <a:pt x="1" y="240"/>
                    <a:pt x="152" y="240"/>
                  </a:cubicBezTo>
                  <a:cubicBezTo>
                    <a:pt x="260" y="240"/>
                    <a:pt x="417" y="1"/>
                    <a:pt x="26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2" name="Google Shape;162;p2"/>
            <p:cNvSpPr/>
            <p:nvPr/>
          </p:nvSpPr>
          <p:spPr>
            <a:xfrm>
              <a:off x="2181600" y="3181100"/>
              <a:ext cx="8175" cy="10275"/>
            </a:xfrm>
            <a:custGeom>
              <a:avLst/>
              <a:gdLst/>
              <a:ahLst/>
              <a:cxnLst/>
              <a:rect l="l" t="t" r="r" b="b"/>
              <a:pathLst>
                <a:path w="327" h="411" extrusionOk="0">
                  <a:moveTo>
                    <a:pt x="126" y="0"/>
                  </a:moveTo>
                  <a:cubicBezTo>
                    <a:pt x="94" y="0"/>
                    <a:pt x="52" y="35"/>
                    <a:pt x="58" y="70"/>
                  </a:cubicBezTo>
                  <a:cubicBezTo>
                    <a:pt x="58" y="96"/>
                    <a:pt x="64" y="127"/>
                    <a:pt x="64" y="159"/>
                  </a:cubicBezTo>
                  <a:cubicBezTo>
                    <a:pt x="64" y="178"/>
                    <a:pt x="58" y="190"/>
                    <a:pt x="58" y="196"/>
                  </a:cubicBezTo>
                  <a:cubicBezTo>
                    <a:pt x="32" y="222"/>
                    <a:pt x="20" y="253"/>
                    <a:pt x="7" y="278"/>
                  </a:cubicBezTo>
                  <a:cubicBezTo>
                    <a:pt x="1" y="316"/>
                    <a:pt x="7" y="348"/>
                    <a:pt x="26" y="379"/>
                  </a:cubicBezTo>
                  <a:cubicBezTo>
                    <a:pt x="43" y="401"/>
                    <a:pt x="65" y="410"/>
                    <a:pt x="88" y="410"/>
                  </a:cubicBezTo>
                  <a:cubicBezTo>
                    <a:pt x="188" y="410"/>
                    <a:pt x="326" y="248"/>
                    <a:pt x="316" y="171"/>
                  </a:cubicBezTo>
                  <a:cubicBezTo>
                    <a:pt x="310" y="58"/>
                    <a:pt x="234" y="26"/>
                    <a:pt x="133" y="1"/>
                  </a:cubicBezTo>
                  <a:cubicBezTo>
                    <a:pt x="131" y="1"/>
                    <a:pt x="128" y="0"/>
                    <a:pt x="12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3" name="Google Shape;163;p2"/>
            <p:cNvSpPr/>
            <p:nvPr/>
          </p:nvSpPr>
          <p:spPr>
            <a:xfrm>
              <a:off x="2150550" y="3169025"/>
              <a:ext cx="9775" cy="10125"/>
            </a:xfrm>
            <a:custGeom>
              <a:avLst/>
              <a:gdLst/>
              <a:ahLst/>
              <a:cxnLst/>
              <a:rect l="l" t="t" r="r" b="b"/>
              <a:pathLst>
                <a:path w="391" h="405" extrusionOk="0">
                  <a:moveTo>
                    <a:pt x="288" y="1"/>
                  </a:moveTo>
                  <a:cubicBezTo>
                    <a:pt x="270" y="1"/>
                    <a:pt x="250" y="6"/>
                    <a:pt x="227" y="17"/>
                  </a:cubicBezTo>
                  <a:cubicBezTo>
                    <a:pt x="126" y="68"/>
                    <a:pt x="0" y="175"/>
                    <a:pt x="19" y="301"/>
                  </a:cubicBezTo>
                  <a:cubicBezTo>
                    <a:pt x="19" y="345"/>
                    <a:pt x="57" y="383"/>
                    <a:pt x="101" y="383"/>
                  </a:cubicBezTo>
                  <a:cubicBezTo>
                    <a:pt x="120" y="383"/>
                    <a:pt x="139" y="389"/>
                    <a:pt x="158" y="402"/>
                  </a:cubicBezTo>
                  <a:cubicBezTo>
                    <a:pt x="164" y="404"/>
                    <a:pt x="170" y="404"/>
                    <a:pt x="177" y="404"/>
                  </a:cubicBezTo>
                  <a:cubicBezTo>
                    <a:pt x="242" y="404"/>
                    <a:pt x="314" y="321"/>
                    <a:pt x="297" y="263"/>
                  </a:cubicBezTo>
                  <a:cubicBezTo>
                    <a:pt x="290" y="257"/>
                    <a:pt x="290" y="251"/>
                    <a:pt x="290" y="244"/>
                  </a:cubicBezTo>
                  <a:cubicBezTo>
                    <a:pt x="296" y="233"/>
                    <a:pt x="306" y="218"/>
                    <a:pt x="313" y="201"/>
                  </a:cubicBezTo>
                  <a:lnTo>
                    <a:pt x="313" y="201"/>
                  </a:lnTo>
                  <a:cubicBezTo>
                    <a:pt x="302" y="230"/>
                    <a:pt x="299" y="240"/>
                    <a:pt x="299" y="240"/>
                  </a:cubicBezTo>
                  <a:cubicBezTo>
                    <a:pt x="300" y="240"/>
                    <a:pt x="320" y="194"/>
                    <a:pt x="328" y="181"/>
                  </a:cubicBezTo>
                  <a:cubicBezTo>
                    <a:pt x="390" y="104"/>
                    <a:pt x="368" y="1"/>
                    <a:pt x="28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4" name="Google Shape;164;p2"/>
            <p:cNvSpPr/>
            <p:nvPr/>
          </p:nvSpPr>
          <p:spPr>
            <a:xfrm>
              <a:off x="2178775" y="3154750"/>
              <a:ext cx="11225" cy="11150"/>
            </a:xfrm>
            <a:custGeom>
              <a:avLst/>
              <a:gdLst/>
              <a:ahLst/>
              <a:cxnLst/>
              <a:rect l="l" t="t" r="r" b="b"/>
              <a:pathLst>
                <a:path w="449" h="446" extrusionOk="0">
                  <a:moveTo>
                    <a:pt x="302" y="1"/>
                  </a:moveTo>
                  <a:cubicBezTo>
                    <a:pt x="274" y="1"/>
                    <a:pt x="243" y="7"/>
                    <a:pt x="215" y="21"/>
                  </a:cubicBezTo>
                  <a:cubicBezTo>
                    <a:pt x="95" y="71"/>
                    <a:pt x="13" y="191"/>
                    <a:pt x="7" y="317"/>
                  </a:cubicBezTo>
                  <a:cubicBezTo>
                    <a:pt x="0" y="368"/>
                    <a:pt x="19" y="418"/>
                    <a:pt x="70" y="437"/>
                  </a:cubicBezTo>
                  <a:cubicBezTo>
                    <a:pt x="84" y="443"/>
                    <a:pt x="99" y="445"/>
                    <a:pt x="115" y="445"/>
                  </a:cubicBezTo>
                  <a:cubicBezTo>
                    <a:pt x="185" y="445"/>
                    <a:pt x="267" y="395"/>
                    <a:pt x="303" y="349"/>
                  </a:cubicBezTo>
                  <a:cubicBezTo>
                    <a:pt x="353" y="292"/>
                    <a:pt x="391" y="229"/>
                    <a:pt x="416" y="159"/>
                  </a:cubicBezTo>
                  <a:cubicBezTo>
                    <a:pt x="449" y="53"/>
                    <a:pt x="382" y="1"/>
                    <a:pt x="30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5" name="Google Shape;165;p2"/>
            <p:cNvSpPr/>
            <p:nvPr/>
          </p:nvSpPr>
          <p:spPr>
            <a:xfrm>
              <a:off x="2156700" y="3124250"/>
              <a:ext cx="7575" cy="7375"/>
            </a:xfrm>
            <a:custGeom>
              <a:avLst/>
              <a:gdLst/>
              <a:ahLst/>
              <a:cxnLst/>
              <a:rect l="l" t="t" r="r" b="b"/>
              <a:pathLst>
                <a:path w="303" h="295" extrusionOk="0">
                  <a:moveTo>
                    <a:pt x="204" y="0"/>
                  </a:moveTo>
                  <a:cubicBezTo>
                    <a:pt x="122" y="0"/>
                    <a:pt x="22" y="115"/>
                    <a:pt x="7" y="181"/>
                  </a:cubicBezTo>
                  <a:cubicBezTo>
                    <a:pt x="7" y="181"/>
                    <a:pt x="7" y="187"/>
                    <a:pt x="7" y="187"/>
                  </a:cubicBezTo>
                  <a:cubicBezTo>
                    <a:pt x="0" y="225"/>
                    <a:pt x="7" y="269"/>
                    <a:pt x="44" y="282"/>
                  </a:cubicBezTo>
                  <a:cubicBezTo>
                    <a:pt x="76" y="295"/>
                    <a:pt x="107" y="295"/>
                    <a:pt x="139" y="295"/>
                  </a:cubicBezTo>
                  <a:cubicBezTo>
                    <a:pt x="189" y="295"/>
                    <a:pt x="303" y="187"/>
                    <a:pt x="271" y="137"/>
                  </a:cubicBezTo>
                  <a:cubicBezTo>
                    <a:pt x="290" y="99"/>
                    <a:pt x="290" y="55"/>
                    <a:pt x="259" y="23"/>
                  </a:cubicBezTo>
                  <a:cubicBezTo>
                    <a:pt x="243" y="7"/>
                    <a:pt x="224" y="0"/>
                    <a:pt x="20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6" name="Google Shape;166;p2"/>
            <p:cNvSpPr/>
            <p:nvPr/>
          </p:nvSpPr>
          <p:spPr>
            <a:xfrm>
              <a:off x="2196100" y="3120075"/>
              <a:ext cx="11075" cy="10550"/>
            </a:xfrm>
            <a:custGeom>
              <a:avLst/>
              <a:gdLst/>
              <a:ahLst/>
              <a:cxnLst/>
              <a:rect l="l" t="t" r="r" b="b"/>
              <a:pathLst>
                <a:path w="443" h="422" extrusionOk="0">
                  <a:moveTo>
                    <a:pt x="300" y="1"/>
                  </a:moveTo>
                  <a:cubicBezTo>
                    <a:pt x="264" y="1"/>
                    <a:pt x="227" y="8"/>
                    <a:pt x="190" y="20"/>
                  </a:cubicBezTo>
                  <a:cubicBezTo>
                    <a:pt x="133" y="33"/>
                    <a:pt x="83" y="71"/>
                    <a:pt x="51" y="121"/>
                  </a:cubicBezTo>
                  <a:cubicBezTo>
                    <a:pt x="33" y="146"/>
                    <a:pt x="1" y="222"/>
                    <a:pt x="20" y="266"/>
                  </a:cubicBezTo>
                  <a:cubicBezTo>
                    <a:pt x="1" y="317"/>
                    <a:pt x="26" y="373"/>
                    <a:pt x="77" y="399"/>
                  </a:cubicBezTo>
                  <a:lnTo>
                    <a:pt x="96" y="411"/>
                  </a:lnTo>
                  <a:cubicBezTo>
                    <a:pt x="107" y="418"/>
                    <a:pt x="120" y="421"/>
                    <a:pt x="134" y="421"/>
                  </a:cubicBezTo>
                  <a:cubicBezTo>
                    <a:pt x="183" y="421"/>
                    <a:pt x="244" y="385"/>
                    <a:pt x="278" y="361"/>
                  </a:cubicBezTo>
                  <a:cubicBezTo>
                    <a:pt x="342" y="317"/>
                    <a:pt x="386" y="253"/>
                    <a:pt x="411" y="178"/>
                  </a:cubicBezTo>
                  <a:cubicBezTo>
                    <a:pt x="411" y="171"/>
                    <a:pt x="417" y="165"/>
                    <a:pt x="417" y="153"/>
                  </a:cubicBezTo>
                  <a:cubicBezTo>
                    <a:pt x="442" y="96"/>
                    <a:pt x="417" y="33"/>
                    <a:pt x="360" y="8"/>
                  </a:cubicBezTo>
                  <a:cubicBezTo>
                    <a:pt x="340" y="3"/>
                    <a:pt x="320" y="1"/>
                    <a:pt x="30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7" name="Google Shape;167;p2"/>
            <p:cNvSpPr/>
            <p:nvPr/>
          </p:nvSpPr>
          <p:spPr>
            <a:xfrm>
              <a:off x="2200200" y="3154825"/>
              <a:ext cx="8000" cy="5700"/>
            </a:xfrm>
            <a:custGeom>
              <a:avLst/>
              <a:gdLst/>
              <a:ahLst/>
              <a:cxnLst/>
              <a:rect l="l" t="t" r="r" b="b"/>
              <a:pathLst>
                <a:path w="320" h="228" extrusionOk="0">
                  <a:moveTo>
                    <a:pt x="249" y="0"/>
                  </a:moveTo>
                  <a:cubicBezTo>
                    <a:pt x="234" y="0"/>
                    <a:pt x="216" y="6"/>
                    <a:pt x="196" y="18"/>
                  </a:cubicBezTo>
                  <a:lnTo>
                    <a:pt x="178" y="30"/>
                  </a:lnTo>
                  <a:lnTo>
                    <a:pt x="152" y="37"/>
                  </a:lnTo>
                  <a:cubicBezTo>
                    <a:pt x="114" y="49"/>
                    <a:pt x="1" y="156"/>
                    <a:pt x="83" y="188"/>
                  </a:cubicBezTo>
                  <a:cubicBezTo>
                    <a:pt x="89" y="188"/>
                    <a:pt x="102" y="194"/>
                    <a:pt x="102" y="207"/>
                  </a:cubicBezTo>
                  <a:cubicBezTo>
                    <a:pt x="114" y="222"/>
                    <a:pt x="129" y="228"/>
                    <a:pt x="145" y="228"/>
                  </a:cubicBezTo>
                  <a:cubicBezTo>
                    <a:pt x="203" y="228"/>
                    <a:pt x="276" y="147"/>
                    <a:pt x="291" y="112"/>
                  </a:cubicBezTo>
                  <a:cubicBezTo>
                    <a:pt x="320" y="55"/>
                    <a:pt x="297" y="0"/>
                    <a:pt x="24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8" name="Google Shape;168;p2"/>
            <p:cNvSpPr/>
            <p:nvPr/>
          </p:nvSpPr>
          <p:spPr>
            <a:xfrm>
              <a:off x="2219775" y="3172775"/>
              <a:ext cx="9650" cy="9850"/>
            </a:xfrm>
            <a:custGeom>
              <a:avLst/>
              <a:gdLst/>
              <a:ahLst/>
              <a:cxnLst/>
              <a:rect l="l" t="t" r="r" b="b"/>
              <a:pathLst>
                <a:path w="386" h="394" extrusionOk="0">
                  <a:moveTo>
                    <a:pt x="278" y="1"/>
                  </a:moveTo>
                  <a:cubicBezTo>
                    <a:pt x="266" y="1"/>
                    <a:pt x="254" y="2"/>
                    <a:pt x="240" y="6"/>
                  </a:cubicBezTo>
                  <a:cubicBezTo>
                    <a:pt x="139" y="31"/>
                    <a:pt x="0" y="151"/>
                    <a:pt x="19" y="265"/>
                  </a:cubicBezTo>
                  <a:cubicBezTo>
                    <a:pt x="19" y="277"/>
                    <a:pt x="19" y="296"/>
                    <a:pt x="19" y="309"/>
                  </a:cubicBezTo>
                  <a:cubicBezTo>
                    <a:pt x="19" y="367"/>
                    <a:pt x="63" y="394"/>
                    <a:pt x="111" y="394"/>
                  </a:cubicBezTo>
                  <a:cubicBezTo>
                    <a:pt x="120" y="394"/>
                    <a:pt x="129" y="393"/>
                    <a:pt x="139" y="391"/>
                  </a:cubicBezTo>
                  <a:cubicBezTo>
                    <a:pt x="221" y="366"/>
                    <a:pt x="284" y="309"/>
                    <a:pt x="322" y="233"/>
                  </a:cubicBezTo>
                  <a:cubicBezTo>
                    <a:pt x="334" y="214"/>
                    <a:pt x="341" y="195"/>
                    <a:pt x="347" y="176"/>
                  </a:cubicBezTo>
                  <a:cubicBezTo>
                    <a:pt x="386" y="98"/>
                    <a:pt x="366" y="1"/>
                    <a:pt x="27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9" name="Google Shape;169;p2"/>
            <p:cNvSpPr/>
            <p:nvPr/>
          </p:nvSpPr>
          <p:spPr>
            <a:xfrm>
              <a:off x="2205250" y="3205250"/>
              <a:ext cx="8475" cy="6625"/>
            </a:xfrm>
            <a:custGeom>
              <a:avLst/>
              <a:gdLst/>
              <a:ahLst/>
              <a:cxnLst/>
              <a:rect l="l" t="t" r="r" b="b"/>
              <a:pathLst>
                <a:path w="339" h="265" extrusionOk="0">
                  <a:moveTo>
                    <a:pt x="260" y="0"/>
                  </a:moveTo>
                  <a:cubicBezTo>
                    <a:pt x="250" y="0"/>
                    <a:pt x="239" y="2"/>
                    <a:pt x="228" y="6"/>
                  </a:cubicBezTo>
                  <a:lnTo>
                    <a:pt x="190" y="6"/>
                  </a:lnTo>
                  <a:lnTo>
                    <a:pt x="171" y="13"/>
                  </a:lnTo>
                  <a:cubicBezTo>
                    <a:pt x="152" y="13"/>
                    <a:pt x="133" y="19"/>
                    <a:pt x="121" y="31"/>
                  </a:cubicBezTo>
                  <a:cubicBezTo>
                    <a:pt x="83" y="57"/>
                    <a:pt x="51" y="88"/>
                    <a:pt x="32" y="132"/>
                  </a:cubicBezTo>
                  <a:cubicBezTo>
                    <a:pt x="1" y="189"/>
                    <a:pt x="7" y="252"/>
                    <a:pt x="83" y="265"/>
                  </a:cubicBezTo>
                  <a:lnTo>
                    <a:pt x="158" y="265"/>
                  </a:lnTo>
                  <a:cubicBezTo>
                    <a:pt x="240" y="240"/>
                    <a:pt x="304" y="177"/>
                    <a:pt x="322" y="101"/>
                  </a:cubicBezTo>
                  <a:cubicBezTo>
                    <a:pt x="338" y="48"/>
                    <a:pt x="310" y="0"/>
                    <a:pt x="26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0" name="Google Shape;170;p2"/>
            <p:cNvSpPr/>
            <p:nvPr/>
          </p:nvSpPr>
          <p:spPr>
            <a:xfrm>
              <a:off x="2204000" y="3175450"/>
              <a:ext cx="7600" cy="6875"/>
            </a:xfrm>
            <a:custGeom>
              <a:avLst/>
              <a:gdLst/>
              <a:ahLst/>
              <a:cxnLst/>
              <a:rect l="l" t="t" r="r" b="b"/>
              <a:pathLst>
                <a:path w="304" h="275" extrusionOk="0">
                  <a:moveTo>
                    <a:pt x="232" y="1"/>
                  </a:moveTo>
                  <a:cubicBezTo>
                    <a:pt x="222" y="1"/>
                    <a:pt x="212" y="2"/>
                    <a:pt x="202" y="6"/>
                  </a:cubicBezTo>
                  <a:lnTo>
                    <a:pt x="190" y="6"/>
                  </a:lnTo>
                  <a:cubicBezTo>
                    <a:pt x="108" y="31"/>
                    <a:pt x="44" y="95"/>
                    <a:pt x="19" y="177"/>
                  </a:cubicBezTo>
                  <a:cubicBezTo>
                    <a:pt x="1" y="246"/>
                    <a:pt x="44" y="275"/>
                    <a:pt x="98" y="275"/>
                  </a:cubicBezTo>
                  <a:cubicBezTo>
                    <a:pt x="118" y="275"/>
                    <a:pt x="138" y="271"/>
                    <a:pt x="158" y="265"/>
                  </a:cubicBezTo>
                  <a:cubicBezTo>
                    <a:pt x="190" y="259"/>
                    <a:pt x="215" y="240"/>
                    <a:pt x="234" y="214"/>
                  </a:cubicBezTo>
                  <a:lnTo>
                    <a:pt x="234" y="214"/>
                  </a:lnTo>
                  <a:lnTo>
                    <a:pt x="229" y="218"/>
                  </a:lnTo>
                  <a:lnTo>
                    <a:pt x="229" y="218"/>
                  </a:lnTo>
                  <a:cubicBezTo>
                    <a:pt x="273" y="181"/>
                    <a:pt x="298" y="130"/>
                    <a:pt x="303" y="69"/>
                  </a:cubicBezTo>
                  <a:cubicBezTo>
                    <a:pt x="303" y="29"/>
                    <a:pt x="271" y="1"/>
                    <a:pt x="23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1" name="Google Shape;171;p2"/>
            <p:cNvSpPr/>
            <p:nvPr/>
          </p:nvSpPr>
          <p:spPr>
            <a:xfrm>
              <a:off x="2225100" y="3142950"/>
              <a:ext cx="7800" cy="6525"/>
            </a:xfrm>
            <a:custGeom>
              <a:avLst/>
              <a:gdLst/>
              <a:ahLst/>
              <a:cxnLst/>
              <a:rect l="l" t="t" r="r" b="b"/>
              <a:pathLst>
                <a:path w="312" h="261" extrusionOk="0">
                  <a:moveTo>
                    <a:pt x="227" y="0"/>
                  </a:moveTo>
                  <a:cubicBezTo>
                    <a:pt x="207" y="0"/>
                    <a:pt x="184" y="8"/>
                    <a:pt x="159" y="26"/>
                  </a:cubicBezTo>
                  <a:cubicBezTo>
                    <a:pt x="115" y="57"/>
                    <a:pt x="83" y="95"/>
                    <a:pt x="52" y="133"/>
                  </a:cubicBezTo>
                  <a:cubicBezTo>
                    <a:pt x="1" y="198"/>
                    <a:pt x="32" y="260"/>
                    <a:pt x="87" y="260"/>
                  </a:cubicBezTo>
                  <a:cubicBezTo>
                    <a:pt x="107" y="260"/>
                    <a:pt x="130" y="252"/>
                    <a:pt x="153" y="234"/>
                  </a:cubicBezTo>
                  <a:cubicBezTo>
                    <a:pt x="191" y="203"/>
                    <a:pt x="229" y="171"/>
                    <a:pt x="260" y="133"/>
                  </a:cubicBezTo>
                  <a:cubicBezTo>
                    <a:pt x="311" y="63"/>
                    <a:pt x="283" y="0"/>
                    <a:pt x="22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2" name="Google Shape;172;p2"/>
            <p:cNvSpPr/>
            <p:nvPr/>
          </p:nvSpPr>
          <p:spPr>
            <a:xfrm>
              <a:off x="2568375" y="3212875"/>
              <a:ext cx="8850" cy="7375"/>
            </a:xfrm>
            <a:custGeom>
              <a:avLst/>
              <a:gdLst/>
              <a:ahLst/>
              <a:cxnLst/>
              <a:rect l="l" t="t" r="r" b="b"/>
              <a:pathLst>
                <a:path w="354" h="295" extrusionOk="0">
                  <a:moveTo>
                    <a:pt x="264" y="1"/>
                  </a:moveTo>
                  <a:cubicBezTo>
                    <a:pt x="255" y="1"/>
                    <a:pt x="245" y="2"/>
                    <a:pt x="234" y="4"/>
                  </a:cubicBezTo>
                  <a:cubicBezTo>
                    <a:pt x="127" y="17"/>
                    <a:pt x="1" y="149"/>
                    <a:pt x="51" y="256"/>
                  </a:cubicBezTo>
                  <a:cubicBezTo>
                    <a:pt x="61" y="284"/>
                    <a:pt x="77" y="294"/>
                    <a:pt x="97" y="294"/>
                  </a:cubicBezTo>
                  <a:cubicBezTo>
                    <a:pt x="113" y="294"/>
                    <a:pt x="132" y="287"/>
                    <a:pt x="152" y="275"/>
                  </a:cubicBezTo>
                  <a:cubicBezTo>
                    <a:pt x="209" y="263"/>
                    <a:pt x="266" y="225"/>
                    <a:pt x="303" y="174"/>
                  </a:cubicBezTo>
                  <a:cubicBezTo>
                    <a:pt x="349" y="106"/>
                    <a:pt x="354" y="1"/>
                    <a:pt x="26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3" name="Google Shape;173;p2"/>
            <p:cNvSpPr/>
            <p:nvPr/>
          </p:nvSpPr>
          <p:spPr>
            <a:xfrm>
              <a:off x="2570750" y="3230050"/>
              <a:ext cx="8525" cy="5600"/>
            </a:xfrm>
            <a:custGeom>
              <a:avLst/>
              <a:gdLst/>
              <a:ahLst/>
              <a:cxnLst/>
              <a:rect l="l" t="t" r="r" b="b"/>
              <a:pathLst>
                <a:path w="341" h="224" extrusionOk="0">
                  <a:moveTo>
                    <a:pt x="287" y="1"/>
                  </a:moveTo>
                  <a:cubicBezTo>
                    <a:pt x="263" y="1"/>
                    <a:pt x="236" y="15"/>
                    <a:pt x="221" y="30"/>
                  </a:cubicBezTo>
                  <a:cubicBezTo>
                    <a:pt x="196" y="42"/>
                    <a:pt x="171" y="55"/>
                    <a:pt x="139" y="68"/>
                  </a:cubicBezTo>
                  <a:cubicBezTo>
                    <a:pt x="101" y="80"/>
                    <a:pt x="0" y="175"/>
                    <a:pt x="76" y="213"/>
                  </a:cubicBezTo>
                  <a:cubicBezTo>
                    <a:pt x="93" y="220"/>
                    <a:pt x="111" y="224"/>
                    <a:pt x="129" y="224"/>
                  </a:cubicBezTo>
                  <a:cubicBezTo>
                    <a:pt x="186" y="224"/>
                    <a:pt x="246" y="189"/>
                    <a:pt x="284" y="137"/>
                  </a:cubicBezTo>
                  <a:cubicBezTo>
                    <a:pt x="316" y="105"/>
                    <a:pt x="341" y="68"/>
                    <a:pt x="328" y="30"/>
                  </a:cubicBezTo>
                  <a:cubicBezTo>
                    <a:pt x="320" y="8"/>
                    <a:pt x="304" y="1"/>
                    <a:pt x="28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4" name="Google Shape;174;p2"/>
            <p:cNvSpPr/>
            <p:nvPr/>
          </p:nvSpPr>
          <p:spPr>
            <a:xfrm>
              <a:off x="2591725" y="3210650"/>
              <a:ext cx="10375" cy="7550"/>
            </a:xfrm>
            <a:custGeom>
              <a:avLst/>
              <a:gdLst/>
              <a:ahLst/>
              <a:cxnLst/>
              <a:rect l="l" t="t" r="r" b="b"/>
              <a:pathLst>
                <a:path w="415" h="302" extrusionOk="0">
                  <a:moveTo>
                    <a:pt x="247" y="0"/>
                  </a:moveTo>
                  <a:cubicBezTo>
                    <a:pt x="206" y="0"/>
                    <a:pt x="163" y="34"/>
                    <a:pt x="139" y="68"/>
                  </a:cubicBezTo>
                  <a:cubicBezTo>
                    <a:pt x="120" y="87"/>
                    <a:pt x="107" y="112"/>
                    <a:pt x="101" y="137"/>
                  </a:cubicBezTo>
                  <a:lnTo>
                    <a:pt x="88" y="162"/>
                  </a:lnTo>
                  <a:cubicBezTo>
                    <a:pt x="38" y="219"/>
                    <a:pt x="0" y="301"/>
                    <a:pt x="88" y="301"/>
                  </a:cubicBezTo>
                  <a:cubicBezTo>
                    <a:pt x="90" y="301"/>
                    <a:pt x="92" y="301"/>
                    <a:pt x="93" y="301"/>
                  </a:cubicBezTo>
                  <a:cubicBezTo>
                    <a:pt x="196" y="301"/>
                    <a:pt x="414" y="104"/>
                    <a:pt x="284" y="11"/>
                  </a:cubicBezTo>
                  <a:cubicBezTo>
                    <a:pt x="272" y="4"/>
                    <a:pt x="259" y="0"/>
                    <a:pt x="24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5" name="Google Shape;175;p2"/>
            <p:cNvSpPr/>
            <p:nvPr/>
          </p:nvSpPr>
          <p:spPr>
            <a:xfrm>
              <a:off x="2579725" y="3199350"/>
              <a:ext cx="6350" cy="7800"/>
            </a:xfrm>
            <a:custGeom>
              <a:avLst/>
              <a:gdLst/>
              <a:ahLst/>
              <a:cxnLst/>
              <a:rect l="l" t="t" r="r" b="b"/>
              <a:pathLst>
                <a:path w="254" h="312" extrusionOk="0">
                  <a:moveTo>
                    <a:pt x="200" y="0"/>
                  </a:moveTo>
                  <a:cubicBezTo>
                    <a:pt x="170" y="0"/>
                    <a:pt x="137" y="15"/>
                    <a:pt x="121" y="28"/>
                  </a:cubicBezTo>
                  <a:cubicBezTo>
                    <a:pt x="77" y="66"/>
                    <a:pt x="45" y="110"/>
                    <a:pt x="20" y="160"/>
                  </a:cubicBezTo>
                  <a:cubicBezTo>
                    <a:pt x="1" y="185"/>
                    <a:pt x="1" y="230"/>
                    <a:pt x="20" y="255"/>
                  </a:cubicBezTo>
                  <a:cubicBezTo>
                    <a:pt x="26" y="267"/>
                    <a:pt x="32" y="280"/>
                    <a:pt x="39" y="286"/>
                  </a:cubicBezTo>
                  <a:cubicBezTo>
                    <a:pt x="50" y="305"/>
                    <a:pt x="65" y="312"/>
                    <a:pt x="82" y="312"/>
                  </a:cubicBezTo>
                  <a:cubicBezTo>
                    <a:pt x="125" y="312"/>
                    <a:pt x="177" y="267"/>
                    <a:pt x="190" y="236"/>
                  </a:cubicBezTo>
                  <a:cubicBezTo>
                    <a:pt x="203" y="198"/>
                    <a:pt x="222" y="167"/>
                    <a:pt x="234" y="129"/>
                  </a:cubicBezTo>
                  <a:cubicBezTo>
                    <a:pt x="234" y="116"/>
                    <a:pt x="241" y="110"/>
                    <a:pt x="234" y="110"/>
                  </a:cubicBezTo>
                  <a:cubicBezTo>
                    <a:pt x="234" y="103"/>
                    <a:pt x="234" y="103"/>
                    <a:pt x="241" y="97"/>
                  </a:cubicBezTo>
                  <a:cubicBezTo>
                    <a:pt x="253" y="78"/>
                    <a:pt x="253" y="47"/>
                    <a:pt x="241" y="22"/>
                  </a:cubicBezTo>
                  <a:lnTo>
                    <a:pt x="241" y="15"/>
                  </a:lnTo>
                  <a:cubicBezTo>
                    <a:pt x="230" y="4"/>
                    <a:pt x="215" y="0"/>
                    <a:pt x="20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6" name="Google Shape;176;p2"/>
            <p:cNvSpPr/>
            <p:nvPr/>
          </p:nvSpPr>
          <p:spPr>
            <a:xfrm>
              <a:off x="2581000" y="2990475"/>
              <a:ext cx="10425" cy="6175"/>
            </a:xfrm>
            <a:custGeom>
              <a:avLst/>
              <a:gdLst/>
              <a:ahLst/>
              <a:cxnLst/>
              <a:rect l="l" t="t" r="r" b="b"/>
              <a:pathLst>
                <a:path w="417" h="247" extrusionOk="0">
                  <a:moveTo>
                    <a:pt x="272" y="1"/>
                  </a:moveTo>
                  <a:cubicBezTo>
                    <a:pt x="158" y="1"/>
                    <a:pt x="0" y="247"/>
                    <a:pt x="152" y="247"/>
                  </a:cubicBezTo>
                  <a:cubicBezTo>
                    <a:pt x="259" y="247"/>
                    <a:pt x="417" y="1"/>
                    <a:pt x="27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7" name="Google Shape;177;p2"/>
            <p:cNvSpPr/>
            <p:nvPr/>
          </p:nvSpPr>
          <p:spPr>
            <a:xfrm>
              <a:off x="2321475" y="3095500"/>
              <a:ext cx="10175" cy="7800"/>
            </a:xfrm>
            <a:custGeom>
              <a:avLst/>
              <a:gdLst/>
              <a:ahLst/>
              <a:cxnLst/>
              <a:rect l="l" t="t" r="r" b="b"/>
              <a:pathLst>
                <a:path w="407" h="312" extrusionOk="0">
                  <a:moveTo>
                    <a:pt x="286" y="0"/>
                  </a:moveTo>
                  <a:cubicBezTo>
                    <a:pt x="254" y="0"/>
                    <a:pt x="217" y="12"/>
                    <a:pt x="183" y="38"/>
                  </a:cubicBezTo>
                  <a:lnTo>
                    <a:pt x="151" y="76"/>
                  </a:lnTo>
                  <a:cubicBezTo>
                    <a:pt x="95" y="108"/>
                    <a:pt x="0" y="208"/>
                    <a:pt x="88" y="246"/>
                  </a:cubicBezTo>
                  <a:lnTo>
                    <a:pt x="76" y="259"/>
                  </a:lnTo>
                  <a:cubicBezTo>
                    <a:pt x="93" y="297"/>
                    <a:pt x="120" y="312"/>
                    <a:pt x="150" y="312"/>
                  </a:cubicBezTo>
                  <a:cubicBezTo>
                    <a:pt x="230" y="312"/>
                    <a:pt x="337" y="207"/>
                    <a:pt x="360" y="152"/>
                  </a:cubicBezTo>
                  <a:cubicBezTo>
                    <a:pt x="407" y="57"/>
                    <a:pt x="357" y="0"/>
                    <a:pt x="28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8" name="Google Shape;178;p2"/>
            <p:cNvSpPr/>
            <p:nvPr/>
          </p:nvSpPr>
          <p:spPr>
            <a:xfrm>
              <a:off x="2343225" y="3082525"/>
              <a:ext cx="10900" cy="10150"/>
            </a:xfrm>
            <a:custGeom>
              <a:avLst/>
              <a:gdLst/>
              <a:ahLst/>
              <a:cxnLst/>
              <a:rect l="l" t="t" r="r" b="b"/>
              <a:pathLst>
                <a:path w="436" h="406" extrusionOk="0">
                  <a:moveTo>
                    <a:pt x="339" y="0"/>
                  </a:moveTo>
                  <a:cubicBezTo>
                    <a:pt x="269" y="0"/>
                    <a:pt x="172" y="59"/>
                    <a:pt x="139" y="97"/>
                  </a:cubicBezTo>
                  <a:cubicBezTo>
                    <a:pt x="89" y="147"/>
                    <a:pt x="0" y="299"/>
                    <a:pt x="89" y="362"/>
                  </a:cubicBezTo>
                  <a:cubicBezTo>
                    <a:pt x="99" y="393"/>
                    <a:pt x="121" y="406"/>
                    <a:pt x="149" y="406"/>
                  </a:cubicBezTo>
                  <a:cubicBezTo>
                    <a:pt x="227" y="406"/>
                    <a:pt x="349" y="310"/>
                    <a:pt x="373" y="273"/>
                  </a:cubicBezTo>
                  <a:cubicBezTo>
                    <a:pt x="417" y="217"/>
                    <a:pt x="436" y="135"/>
                    <a:pt x="417" y="59"/>
                  </a:cubicBezTo>
                  <a:cubicBezTo>
                    <a:pt x="406" y="16"/>
                    <a:pt x="376" y="0"/>
                    <a:pt x="33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9" name="Google Shape;179;p2"/>
            <p:cNvSpPr/>
            <p:nvPr/>
          </p:nvSpPr>
          <p:spPr>
            <a:xfrm>
              <a:off x="2320050" y="3073000"/>
              <a:ext cx="11225" cy="8225"/>
            </a:xfrm>
            <a:custGeom>
              <a:avLst/>
              <a:gdLst/>
              <a:ahLst/>
              <a:cxnLst/>
              <a:rect l="l" t="t" r="r" b="b"/>
              <a:pathLst>
                <a:path w="449" h="329" extrusionOk="0">
                  <a:moveTo>
                    <a:pt x="303" y="0"/>
                  </a:moveTo>
                  <a:cubicBezTo>
                    <a:pt x="267" y="0"/>
                    <a:pt x="230" y="8"/>
                    <a:pt x="196" y="24"/>
                  </a:cubicBezTo>
                  <a:cubicBezTo>
                    <a:pt x="139" y="61"/>
                    <a:pt x="0" y="175"/>
                    <a:pt x="57" y="263"/>
                  </a:cubicBezTo>
                  <a:cubicBezTo>
                    <a:pt x="63" y="276"/>
                    <a:pt x="76" y="295"/>
                    <a:pt x="95" y="301"/>
                  </a:cubicBezTo>
                  <a:cubicBezTo>
                    <a:pt x="101" y="307"/>
                    <a:pt x="114" y="314"/>
                    <a:pt x="120" y="320"/>
                  </a:cubicBezTo>
                  <a:cubicBezTo>
                    <a:pt x="142" y="325"/>
                    <a:pt x="165" y="329"/>
                    <a:pt x="187" y="329"/>
                  </a:cubicBezTo>
                  <a:cubicBezTo>
                    <a:pt x="196" y="329"/>
                    <a:pt x="205" y="328"/>
                    <a:pt x="215" y="326"/>
                  </a:cubicBezTo>
                  <a:cubicBezTo>
                    <a:pt x="240" y="320"/>
                    <a:pt x="265" y="314"/>
                    <a:pt x="284" y="307"/>
                  </a:cubicBezTo>
                  <a:cubicBezTo>
                    <a:pt x="284" y="307"/>
                    <a:pt x="367" y="264"/>
                    <a:pt x="362" y="264"/>
                  </a:cubicBezTo>
                  <a:cubicBezTo>
                    <a:pt x="361" y="264"/>
                    <a:pt x="357" y="265"/>
                    <a:pt x="347" y="270"/>
                  </a:cubicBezTo>
                  <a:cubicBezTo>
                    <a:pt x="385" y="251"/>
                    <a:pt x="410" y="213"/>
                    <a:pt x="417" y="175"/>
                  </a:cubicBezTo>
                  <a:cubicBezTo>
                    <a:pt x="423" y="118"/>
                    <a:pt x="448" y="36"/>
                    <a:pt x="372" y="11"/>
                  </a:cubicBezTo>
                  <a:cubicBezTo>
                    <a:pt x="350" y="4"/>
                    <a:pt x="327" y="0"/>
                    <a:pt x="30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0" name="Google Shape;180;p2"/>
            <p:cNvSpPr/>
            <p:nvPr/>
          </p:nvSpPr>
          <p:spPr>
            <a:xfrm>
              <a:off x="2339750" y="3107175"/>
              <a:ext cx="9800" cy="9150"/>
            </a:xfrm>
            <a:custGeom>
              <a:avLst/>
              <a:gdLst/>
              <a:ahLst/>
              <a:cxnLst/>
              <a:rect l="l" t="t" r="r" b="b"/>
              <a:pathLst>
                <a:path w="392" h="366" extrusionOk="0">
                  <a:moveTo>
                    <a:pt x="284" y="0"/>
                  </a:moveTo>
                  <a:cubicBezTo>
                    <a:pt x="177" y="13"/>
                    <a:pt x="83" y="82"/>
                    <a:pt x="38" y="177"/>
                  </a:cubicBezTo>
                  <a:cubicBezTo>
                    <a:pt x="1" y="252"/>
                    <a:pt x="7" y="366"/>
                    <a:pt x="108" y="366"/>
                  </a:cubicBezTo>
                  <a:cubicBezTo>
                    <a:pt x="215" y="353"/>
                    <a:pt x="310" y="284"/>
                    <a:pt x="354" y="183"/>
                  </a:cubicBezTo>
                  <a:cubicBezTo>
                    <a:pt x="392" y="114"/>
                    <a:pt x="385" y="0"/>
                    <a:pt x="28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1" name="Google Shape;181;p2"/>
            <p:cNvSpPr/>
            <p:nvPr/>
          </p:nvSpPr>
          <p:spPr>
            <a:xfrm>
              <a:off x="2309000" y="3104550"/>
              <a:ext cx="8075" cy="9675"/>
            </a:xfrm>
            <a:custGeom>
              <a:avLst/>
              <a:gdLst/>
              <a:ahLst/>
              <a:cxnLst/>
              <a:rect l="l" t="t" r="r" b="b"/>
              <a:pathLst>
                <a:path w="323" h="387" extrusionOk="0">
                  <a:moveTo>
                    <a:pt x="247" y="0"/>
                  </a:moveTo>
                  <a:cubicBezTo>
                    <a:pt x="212" y="0"/>
                    <a:pt x="173" y="18"/>
                    <a:pt x="152" y="36"/>
                  </a:cubicBezTo>
                  <a:cubicBezTo>
                    <a:pt x="70" y="92"/>
                    <a:pt x="13" y="181"/>
                    <a:pt x="7" y="282"/>
                  </a:cubicBezTo>
                  <a:cubicBezTo>
                    <a:pt x="1" y="313"/>
                    <a:pt x="20" y="345"/>
                    <a:pt x="51" y="357"/>
                  </a:cubicBezTo>
                  <a:cubicBezTo>
                    <a:pt x="58" y="360"/>
                    <a:pt x="62" y="362"/>
                    <a:pt x="65" y="362"/>
                  </a:cubicBezTo>
                  <a:cubicBezTo>
                    <a:pt x="66" y="362"/>
                    <a:pt x="66" y="362"/>
                    <a:pt x="66" y="361"/>
                  </a:cubicBezTo>
                  <a:lnTo>
                    <a:pt x="66" y="361"/>
                  </a:lnTo>
                  <a:cubicBezTo>
                    <a:pt x="78" y="379"/>
                    <a:pt x="95" y="387"/>
                    <a:pt x="113" y="387"/>
                  </a:cubicBezTo>
                  <a:cubicBezTo>
                    <a:pt x="164" y="387"/>
                    <a:pt x="227" y="329"/>
                    <a:pt x="240" y="288"/>
                  </a:cubicBezTo>
                  <a:cubicBezTo>
                    <a:pt x="253" y="250"/>
                    <a:pt x="297" y="219"/>
                    <a:pt x="310" y="174"/>
                  </a:cubicBezTo>
                  <a:cubicBezTo>
                    <a:pt x="322" y="130"/>
                    <a:pt x="322" y="86"/>
                    <a:pt x="310" y="42"/>
                  </a:cubicBezTo>
                  <a:cubicBezTo>
                    <a:pt x="299" y="11"/>
                    <a:pt x="274" y="0"/>
                    <a:pt x="24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2" name="Google Shape;182;p2"/>
            <p:cNvSpPr/>
            <p:nvPr/>
          </p:nvSpPr>
          <p:spPr>
            <a:xfrm>
              <a:off x="2412925" y="2963600"/>
              <a:ext cx="9475" cy="9250"/>
            </a:xfrm>
            <a:custGeom>
              <a:avLst/>
              <a:gdLst/>
              <a:ahLst/>
              <a:cxnLst/>
              <a:rect l="l" t="t" r="r" b="b"/>
              <a:pathLst>
                <a:path w="379" h="370" extrusionOk="0">
                  <a:moveTo>
                    <a:pt x="257" y="0"/>
                  </a:moveTo>
                  <a:cubicBezTo>
                    <a:pt x="144" y="0"/>
                    <a:pt x="34" y="136"/>
                    <a:pt x="13" y="237"/>
                  </a:cubicBezTo>
                  <a:cubicBezTo>
                    <a:pt x="1" y="292"/>
                    <a:pt x="18" y="370"/>
                    <a:pt x="87" y="370"/>
                  </a:cubicBezTo>
                  <a:cubicBezTo>
                    <a:pt x="89" y="370"/>
                    <a:pt x="92" y="370"/>
                    <a:pt x="95" y="370"/>
                  </a:cubicBezTo>
                  <a:cubicBezTo>
                    <a:pt x="120" y="370"/>
                    <a:pt x="145" y="363"/>
                    <a:pt x="170" y="357"/>
                  </a:cubicBezTo>
                  <a:cubicBezTo>
                    <a:pt x="259" y="344"/>
                    <a:pt x="372" y="224"/>
                    <a:pt x="353" y="130"/>
                  </a:cubicBezTo>
                  <a:cubicBezTo>
                    <a:pt x="378" y="86"/>
                    <a:pt x="366" y="35"/>
                    <a:pt x="322" y="16"/>
                  </a:cubicBezTo>
                  <a:cubicBezTo>
                    <a:pt x="301" y="5"/>
                    <a:pt x="279" y="0"/>
                    <a:pt x="25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3" name="Google Shape;183;p2"/>
            <p:cNvSpPr/>
            <p:nvPr/>
          </p:nvSpPr>
          <p:spPr>
            <a:xfrm>
              <a:off x="2426475" y="2978650"/>
              <a:ext cx="9000" cy="5250"/>
            </a:xfrm>
            <a:custGeom>
              <a:avLst/>
              <a:gdLst/>
              <a:ahLst/>
              <a:cxnLst/>
              <a:rect l="l" t="t" r="r" b="b"/>
              <a:pathLst>
                <a:path w="360" h="210" extrusionOk="0">
                  <a:moveTo>
                    <a:pt x="234" y="1"/>
                  </a:moveTo>
                  <a:cubicBezTo>
                    <a:pt x="139" y="1"/>
                    <a:pt x="0" y="209"/>
                    <a:pt x="133" y="209"/>
                  </a:cubicBezTo>
                  <a:cubicBezTo>
                    <a:pt x="228" y="209"/>
                    <a:pt x="360" y="1"/>
                    <a:pt x="23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4" name="Google Shape;184;p2"/>
            <p:cNvSpPr/>
            <p:nvPr/>
          </p:nvSpPr>
          <p:spPr>
            <a:xfrm>
              <a:off x="2436100" y="2965725"/>
              <a:ext cx="11050" cy="6325"/>
            </a:xfrm>
            <a:custGeom>
              <a:avLst/>
              <a:gdLst/>
              <a:ahLst/>
              <a:cxnLst/>
              <a:rect l="l" t="t" r="r" b="b"/>
              <a:pathLst>
                <a:path w="442" h="253" extrusionOk="0">
                  <a:moveTo>
                    <a:pt x="284" y="1"/>
                  </a:moveTo>
                  <a:cubicBezTo>
                    <a:pt x="170" y="1"/>
                    <a:pt x="0" y="253"/>
                    <a:pt x="158" y="253"/>
                  </a:cubicBezTo>
                  <a:cubicBezTo>
                    <a:pt x="278" y="253"/>
                    <a:pt x="442" y="1"/>
                    <a:pt x="28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5" name="Google Shape;185;p2"/>
            <p:cNvSpPr/>
            <p:nvPr/>
          </p:nvSpPr>
          <p:spPr>
            <a:xfrm>
              <a:off x="2397550" y="2845825"/>
              <a:ext cx="6850" cy="7450"/>
            </a:xfrm>
            <a:custGeom>
              <a:avLst/>
              <a:gdLst/>
              <a:ahLst/>
              <a:cxnLst/>
              <a:rect l="l" t="t" r="r" b="b"/>
              <a:pathLst>
                <a:path w="274" h="298" extrusionOk="0">
                  <a:moveTo>
                    <a:pt x="216" y="0"/>
                  </a:moveTo>
                  <a:cubicBezTo>
                    <a:pt x="138" y="0"/>
                    <a:pt x="1" y="90"/>
                    <a:pt x="10" y="186"/>
                  </a:cubicBezTo>
                  <a:lnTo>
                    <a:pt x="16" y="230"/>
                  </a:lnTo>
                  <a:cubicBezTo>
                    <a:pt x="20" y="276"/>
                    <a:pt x="49" y="297"/>
                    <a:pt x="84" y="297"/>
                  </a:cubicBezTo>
                  <a:cubicBezTo>
                    <a:pt x="103" y="297"/>
                    <a:pt x="123" y="292"/>
                    <a:pt x="142" y="281"/>
                  </a:cubicBezTo>
                  <a:cubicBezTo>
                    <a:pt x="211" y="249"/>
                    <a:pt x="256" y="186"/>
                    <a:pt x="268" y="111"/>
                  </a:cubicBezTo>
                  <a:cubicBezTo>
                    <a:pt x="268" y="92"/>
                    <a:pt x="268" y="79"/>
                    <a:pt x="268" y="60"/>
                  </a:cubicBezTo>
                  <a:cubicBezTo>
                    <a:pt x="274" y="18"/>
                    <a:pt x="251" y="0"/>
                    <a:pt x="21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6" name="Google Shape;186;p2"/>
            <p:cNvSpPr/>
            <p:nvPr/>
          </p:nvSpPr>
          <p:spPr>
            <a:xfrm>
              <a:off x="2421575" y="2844025"/>
              <a:ext cx="7750" cy="7925"/>
            </a:xfrm>
            <a:custGeom>
              <a:avLst/>
              <a:gdLst/>
              <a:ahLst/>
              <a:cxnLst/>
              <a:rect l="l" t="t" r="r" b="b"/>
              <a:pathLst>
                <a:path w="310" h="317" extrusionOk="0">
                  <a:moveTo>
                    <a:pt x="228" y="1"/>
                  </a:moveTo>
                  <a:cubicBezTo>
                    <a:pt x="130" y="1"/>
                    <a:pt x="25" y="100"/>
                    <a:pt x="14" y="189"/>
                  </a:cubicBezTo>
                  <a:cubicBezTo>
                    <a:pt x="1" y="221"/>
                    <a:pt x="14" y="252"/>
                    <a:pt x="39" y="277"/>
                  </a:cubicBezTo>
                  <a:cubicBezTo>
                    <a:pt x="51" y="305"/>
                    <a:pt x="71" y="317"/>
                    <a:pt x="95" y="317"/>
                  </a:cubicBezTo>
                  <a:cubicBezTo>
                    <a:pt x="174" y="317"/>
                    <a:pt x="294" y="196"/>
                    <a:pt x="304" y="139"/>
                  </a:cubicBezTo>
                  <a:cubicBezTo>
                    <a:pt x="304" y="120"/>
                    <a:pt x="310" y="101"/>
                    <a:pt x="310" y="75"/>
                  </a:cubicBezTo>
                  <a:cubicBezTo>
                    <a:pt x="310" y="44"/>
                    <a:pt x="291" y="19"/>
                    <a:pt x="266" y="6"/>
                  </a:cubicBezTo>
                  <a:cubicBezTo>
                    <a:pt x="253" y="2"/>
                    <a:pt x="241" y="1"/>
                    <a:pt x="22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7" name="Google Shape;187;p2"/>
            <p:cNvSpPr/>
            <p:nvPr/>
          </p:nvSpPr>
          <p:spPr>
            <a:xfrm>
              <a:off x="2169950" y="3037900"/>
              <a:ext cx="9800" cy="8000"/>
            </a:xfrm>
            <a:custGeom>
              <a:avLst/>
              <a:gdLst/>
              <a:ahLst/>
              <a:cxnLst/>
              <a:rect l="l" t="t" r="r" b="b"/>
              <a:pathLst>
                <a:path w="392" h="320" extrusionOk="0">
                  <a:moveTo>
                    <a:pt x="213" y="0"/>
                  </a:moveTo>
                  <a:cubicBezTo>
                    <a:pt x="173" y="0"/>
                    <a:pt x="134" y="16"/>
                    <a:pt x="107" y="46"/>
                  </a:cubicBezTo>
                  <a:cubicBezTo>
                    <a:pt x="50" y="135"/>
                    <a:pt x="0" y="210"/>
                    <a:pt x="88" y="299"/>
                  </a:cubicBezTo>
                  <a:cubicBezTo>
                    <a:pt x="103" y="313"/>
                    <a:pt x="127" y="320"/>
                    <a:pt x="152" y="320"/>
                  </a:cubicBezTo>
                  <a:cubicBezTo>
                    <a:pt x="160" y="320"/>
                    <a:pt x="169" y="319"/>
                    <a:pt x="177" y="318"/>
                  </a:cubicBezTo>
                  <a:lnTo>
                    <a:pt x="233" y="299"/>
                  </a:lnTo>
                  <a:cubicBezTo>
                    <a:pt x="290" y="286"/>
                    <a:pt x="391" y="198"/>
                    <a:pt x="360" y="128"/>
                  </a:cubicBezTo>
                  <a:cubicBezTo>
                    <a:pt x="334" y="72"/>
                    <a:pt x="328" y="34"/>
                    <a:pt x="265" y="9"/>
                  </a:cubicBezTo>
                  <a:cubicBezTo>
                    <a:pt x="248" y="3"/>
                    <a:pt x="230" y="0"/>
                    <a:pt x="21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8" name="Google Shape;188;p2"/>
            <p:cNvSpPr/>
            <p:nvPr/>
          </p:nvSpPr>
          <p:spPr>
            <a:xfrm>
              <a:off x="2297650" y="3211000"/>
              <a:ext cx="10125" cy="6925"/>
            </a:xfrm>
            <a:custGeom>
              <a:avLst/>
              <a:gdLst/>
              <a:ahLst/>
              <a:cxnLst/>
              <a:rect l="l" t="t" r="r" b="b"/>
              <a:pathLst>
                <a:path w="405" h="277" extrusionOk="0">
                  <a:moveTo>
                    <a:pt x="242" y="0"/>
                  </a:moveTo>
                  <a:cubicBezTo>
                    <a:pt x="212" y="0"/>
                    <a:pt x="181" y="10"/>
                    <a:pt x="152" y="29"/>
                  </a:cubicBezTo>
                  <a:cubicBezTo>
                    <a:pt x="64" y="73"/>
                    <a:pt x="1" y="174"/>
                    <a:pt x="32" y="249"/>
                  </a:cubicBezTo>
                  <a:cubicBezTo>
                    <a:pt x="45" y="268"/>
                    <a:pt x="61" y="276"/>
                    <a:pt x="77" y="276"/>
                  </a:cubicBezTo>
                  <a:cubicBezTo>
                    <a:pt x="94" y="276"/>
                    <a:pt x="111" y="268"/>
                    <a:pt x="127" y="256"/>
                  </a:cubicBezTo>
                  <a:cubicBezTo>
                    <a:pt x="203" y="237"/>
                    <a:pt x="266" y="211"/>
                    <a:pt x="329" y="167"/>
                  </a:cubicBezTo>
                  <a:cubicBezTo>
                    <a:pt x="354" y="155"/>
                    <a:pt x="404" y="104"/>
                    <a:pt x="373" y="73"/>
                  </a:cubicBezTo>
                  <a:cubicBezTo>
                    <a:pt x="341" y="25"/>
                    <a:pt x="293" y="0"/>
                    <a:pt x="24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9" name="Google Shape;189;p2"/>
            <p:cNvSpPr/>
            <p:nvPr/>
          </p:nvSpPr>
          <p:spPr>
            <a:xfrm>
              <a:off x="2527375" y="3257975"/>
              <a:ext cx="7925" cy="8000"/>
            </a:xfrm>
            <a:custGeom>
              <a:avLst/>
              <a:gdLst/>
              <a:ahLst/>
              <a:cxnLst/>
              <a:rect l="l" t="t" r="r" b="b"/>
              <a:pathLst>
                <a:path w="317" h="320" extrusionOk="0">
                  <a:moveTo>
                    <a:pt x="235" y="0"/>
                  </a:moveTo>
                  <a:cubicBezTo>
                    <a:pt x="225" y="0"/>
                    <a:pt x="214" y="1"/>
                    <a:pt x="203" y="4"/>
                  </a:cubicBezTo>
                  <a:cubicBezTo>
                    <a:pt x="133" y="23"/>
                    <a:pt x="70" y="79"/>
                    <a:pt x="39" y="149"/>
                  </a:cubicBezTo>
                  <a:cubicBezTo>
                    <a:pt x="20" y="187"/>
                    <a:pt x="1" y="275"/>
                    <a:pt x="64" y="288"/>
                  </a:cubicBezTo>
                  <a:cubicBezTo>
                    <a:pt x="64" y="281"/>
                    <a:pt x="66" y="278"/>
                    <a:pt x="68" y="278"/>
                  </a:cubicBezTo>
                  <a:cubicBezTo>
                    <a:pt x="70" y="278"/>
                    <a:pt x="73" y="281"/>
                    <a:pt x="77" y="288"/>
                  </a:cubicBezTo>
                  <a:cubicBezTo>
                    <a:pt x="89" y="310"/>
                    <a:pt x="105" y="319"/>
                    <a:pt x="124" y="319"/>
                  </a:cubicBezTo>
                  <a:cubicBezTo>
                    <a:pt x="171" y="319"/>
                    <a:pt x="230" y="257"/>
                    <a:pt x="253" y="212"/>
                  </a:cubicBezTo>
                  <a:cubicBezTo>
                    <a:pt x="291" y="174"/>
                    <a:pt x="310" y="130"/>
                    <a:pt x="316" y="73"/>
                  </a:cubicBezTo>
                  <a:cubicBezTo>
                    <a:pt x="316" y="22"/>
                    <a:pt x="279" y="0"/>
                    <a:pt x="23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0" name="Google Shape;190;p2"/>
            <p:cNvSpPr/>
            <p:nvPr/>
          </p:nvSpPr>
          <p:spPr>
            <a:xfrm>
              <a:off x="2509400" y="3243425"/>
              <a:ext cx="8075" cy="6750"/>
            </a:xfrm>
            <a:custGeom>
              <a:avLst/>
              <a:gdLst/>
              <a:ahLst/>
              <a:cxnLst/>
              <a:rect l="l" t="t" r="r" b="b"/>
              <a:pathLst>
                <a:path w="323" h="270" extrusionOk="0">
                  <a:moveTo>
                    <a:pt x="221" y="1"/>
                  </a:moveTo>
                  <a:cubicBezTo>
                    <a:pt x="213" y="1"/>
                    <a:pt x="205" y="2"/>
                    <a:pt x="196" y="6"/>
                  </a:cubicBezTo>
                  <a:cubicBezTo>
                    <a:pt x="133" y="24"/>
                    <a:pt x="77" y="62"/>
                    <a:pt x="39" y="113"/>
                  </a:cubicBezTo>
                  <a:cubicBezTo>
                    <a:pt x="14" y="144"/>
                    <a:pt x="1" y="188"/>
                    <a:pt x="14" y="226"/>
                  </a:cubicBezTo>
                  <a:lnTo>
                    <a:pt x="14" y="233"/>
                  </a:lnTo>
                  <a:cubicBezTo>
                    <a:pt x="25" y="259"/>
                    <a:pt x="50" y="270"/>
                    <a:pt x="77" y="270"/>
                  </a:cubicBezTo>
                  <a:cubicBezTo>
                    <a:pt x="94" y="270"/>
                    <a:pt x="112" y="265"/>
                    <a:pt x="127" y="258"/>
                  </a:cubicBezTo>
                  <a:cubicBezTo>
                    <a:pt x="140" y="258"/>
                    <a:pt x="152" y="252"/>
                    <a:pt x="159" y="245"/>
                  </a:cubicBezTo>
                  <a:cubicBezTo>
                    <a:pt x="209" y="226"/>
                    <a:pt x="253" y="182"/>
                    <a:pt x="266" y="132"/>
                  </a:cubicBezTo>
                  <a:cubicBezTo>
                    <a:pt x="285" y="119"/>
                    <a:pt x="323" y="81"/>
                    <a:pt x="304" y="56"/>
                  </a:cubicBezTo>
                  <a:cubicBezTo>
                    <a:pt x="299" y="47"/>
                    <a:pt x="276" y="22"/>
                    <a:pt x="271" y="22"/>
                  </a:cubicBezTo>
                  <a:cubicBezTo>
                    <a:pt x="270" y="22"/>
                    <a:pt x="271" y="25"/>
                    <a:pt x="275" y="32"/>
                  </a:cubicBezTo>
                  <a:lnTo>
                    <a:pt x="275" y="32"/>
                  </a:lnTo>
                  <a:cubicBezTo>
                    <a:pt x="261" y="12"/>
                    <a:pt x="242" y="1"/>
                    <a:pt x="22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1" name="Google Shape;191;p2"/>
            <p:cNvSpPr/>
            <p:nvPr/>
          </p:nvSpPr>
          <p:spPr>
            <a:xfrm>
              <a:off x="2443025" y="3212025"/>
              <a:ext cx="500" cy="650"/>
            </a:xfrm>
            <a:custGeom>
              <a:avLst/>
              <a:gdLst/>
              <a:ahLst/>
              <a:cxnLst/>
              <a:rect l="l" t="t" r="r" b="b"/>
              <a:pathLst>
                <a:path w="20" h="26" extrusionOk="0">
                  <a:moveTo>
                    <a:pt x="20" y="0"/>
                  </a:moveTo>
                  <a:lnTo>
                    <a:pt x="7" y="13"/>
                  </a:lnTo>
                  <a:cubicBezTo>
                    <a:pt x="7" y="19"/>
                    <a:pt x="1" y="19"/>
                    <a:pt x="1" y="25"/>
                  </a:cubicBezTo>
                  <a:cubicBezTo>
                    <a:pt x="7" y="19"/>
                    <a:pt x="13" y="6"/>
                    <a:pt x="2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2" name="Google Shape;192;p2"/>
            <p:cNvSpPr/>
            <p:nvPr/>
          </p:nvSpPr>
          <p:spPr>
            <a:xfrm>
              <a:off x="2434525" y="3205500"/>
              <a:ext cx="10925" cy="10775"/>
            </a:xfrm>
            <a:custGeom>
              <a:avLst/>
              <a:gdLst/>
              <a:ahLst/>
              <a:cxnLst/>
              <a:rect l="l" t="t" r="r" b="b"/>
              <a:pathLst>
                <a:path w="437" h="431" extrusionOk="0">
                  <a:moveTo>
                    <a:pt x="302" y="0"/>
                  </a:moveTo>
                  <a:cubicBezTo>
                    <a:pt x="288" y="0"/>
                    <a:pt x="273" y="3"/>
                    <a:pt x="259" y="9"/>
                  </a:cubicBezTo>
                  <a:cubicBezTo>
                    <a:pt x="139" y="40"/>
                    <a:pt x="51" y="135"/>
                    <a:pt x="13" y="255"/>
                  </a:cubicBezTo>
                  <a:cubicBezTo>
                    <a:pt x="0" y="299"/>
                    <a:pt x="6" y="343"/>
                    <a:pt x="38" y="381"/>
                  </a:cubicBezTo>
                  <a:cubicBezTo>
                    <a:pt x="51" y="394"/>
                    <a:pt x="63" y="400"/>
                    <a:pt x="82" y="406"/>
                  </a:cubicBezTo>
                  <a:cubicBezTo>
                    <a:pt x="99" y="423"/>
                    <a:pt x="119" y="430"/>
                    <a:pt x="140" y="430"/>
                  </a:cubicBezTo>
                  <a:cubicBezTo>
                    <a:pt x="207" y="430"/>
                    <a:pt x="286" y="359"/>
                    <a:pt x="325" y="302"/>
                  </a:cubicBezTo>
                  <a:lnTo>
                    <a:pt x="325" y="302"/>
                  </a:lnTo>
                  <a:cubicBezTo>
                    <a:pt x="322" y="305"/>
                    <a:pt x="319" y="309"/>
                    <a:pt x="315" y="312"/>
                  </a:cubicBezTo>
                  <a:cubicBezTo>
                    <a:pt x="320" y="307"/>
                    <a:pt x="323" y="303"/>
                    <a:pt x="327" y="299"/>
                  </a:cubicBezTo>
                  <a:lnTo>
                    <a:pt x="327" y="299"/>
                  </a:lnTo>
                  <a:cubicBezTo>
                    <a:pt x="326" y="300"/>
                    <a:pt x="325" y="301"/>
                    <a:pt x="325" y="302"/>
                  </a:cubicBezTo>
                  <a:lnTo>
                    <a:pt x="325" y="302"/>
                  </a:lnTo>
                  <a:cubicBezTo>
                    <a:pt x="326" y="300"/>
                    <a:pt x="328" y="297"/>
                    <a:pt x="330" y="295"/>
                  </a:cubicBezTo>
                  <a:lnTo>
                    <a:pt x="330" y="295"/>
                  </a:lnTo>
                  <a:cubicBezTo>
                    <a:pt x="329" y="296"/>
                    <a:pt x="328" y="297"/>
                    <a:pt x="327" y="299"/>
                  </a:cubicBezTo>
                  <a:lnTo>
                    <a:pt x="327" y="299"/>
                  </a:lnTo>
                  <a:cubicBezTo>
                    <a:pt x="330" y="294"/>
                    <a:pt x="332" y="290"/>
                    <a:pt x="334" y="286"/>
                  </a:cubicBezTo>
                  <a:lnTo>
                    <a:pt x="334" y="286"/>
                  </a:lnTo>
                  <a:cubicBezTo>
                    <a:pt x="333" y="290"/>
                    <a:pt x="331" y="292"/>
                    <a:pt x="330" y="295"/>
                  </a:cubicBezTo>
                  <a:lnTo>
                    <a:pt x="330" y="295"/>
                  </a:lnTo>
                  <a:cubicBezTo>
                    <a:pt x="335" y="288"/>
                    <a:pt x="340" y="281"/>
                    <a:pt x="347" y="274"/>
                  </a:cubicBezTo>
                  <a:cubicBezTo>
                    <a:pt x="355" y="262"/>
                    <a:pt x="358" y="257"/>
                    <a:pt x="357" y="257"/>
                  </a:cubicBezTo>
                  <a:lnTo>
                    <a:pt x="357" y="257"/>
                  </a:lnTo>
                  <a:cubicBezTo>
                    <a:pt x="357" y="257"/>
                    <a:pt x="356" y="259"/>
                    <a:pt x="353" y="261"/>
                  </a:cubicBezTo>
                  <a:cubicBezTo>
                    <a:pt x="379" y="230"/>
                    <a:pt x="397" y="198"/>
                    <a:pt x="410" y="160"/>
                  </a:cubicBezTo>
                  <a:cubicBezTo>
                    <a:pt x="437" y="80"/>
                    <a:pt x="378" y="0"/>
                    <a:pt x="30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3" name="Google Shape;193;p2"/>
            <p:cNvSpPr/>
            <p:nvPr/>
          </p:nvSpPr>
          <p:spPr>
            <a:xfrm>
              <a:off x="2415275" y="3192850"/>
              <a:ext cx="7600" cy="7025"/>
            </a:xfrm>
            <a:custGeom>
              <a:avLst/>
              <a:gdLst/>
              <a:ahLst/>
              <a:cxnLst/>
              <a:rect l="l" t="t" r="r" b="b"/>
              <a:pathLst>
                <a:path w="304" h="281" extrusionOk="0">
                  <a:moveTo>
                    <a:pt x="214" y="0"/>
                  </a:moveTo>
                  <a:cubicBezTo>
                    <a:pt x="132" y="0"/>
                    <a:pt x="36" y="121"/>
                    <a:pt x="20" y="181"/>
                  </a:cubicBezTo>
                  <a:cubicBezTo>
                    <a:pt x="1" y="252"/>
                    <a:pt x="40" y="281"/>
                    <a:pt x="89" y="281"/>
                  </a:cubicBezTo>
                  <a:cubicBezTo>
                    <a:pt x="123" y="281"/>
                    <a:pt x="162" y="267"/>
                    <a:pt x="190" y="244"/>
                  </a:cubicBezTo>
                  <a:cubicBezTo>
                    <a:pt x="209" y="231"/>
                    <a:pt x="228" y="218"/>
                    <a:pt x="247" y="200"/>
                  </a:cubicBezTo>
                  <a:cubicBezTo>
                    <a:pt x="284" y="168"/>
                    <a:pt x="303" y="111"/>
                    <a:pt x="297" y="61"/>
                  </a:cubicBezTo>
                  <a:cubicBezTo>
                    <a:pt x="291" y="42"/>
                    <a:pt x="272" y="23"/>
                    <a:pt x="253" y="10"/>
                  </a:cubicBezTo>
                  <a:cubicBezTo>
                    <a:pt x="241" y="3"/>
                    <a:pt x="228" y="0"/>
                    <a:pt x="21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4" name="Google Shape;194;p2"/>
            <p:cNvSpPr/>
            <p:nvPr/>
          </p:nvSpPr>
          <p:spPr>
            <a:xfrm>
              <a:off x="2399800" y="3207275"/>
              <a:ext cx="8400" cy="5675"/>
            </a:xfrm>
            <a:custGeom>
              <a:avLst/>
              <a:gdLst/>
              <a:ahLst/>
              <a:cxnLst/>
              <a:rect l="l" t="t" r="r" b="b"/>
              <a:pathLst>
                <a:path w="336" h="227" extrusionOk="0">
                  <a:moveTo>
                    <a:pt x="191" y="1"/>
                  </a:moveTo>
                  <a:cubicBezTo>
                    <a:pt x="153" y="1"/>
                    <a:pt x="121" y="14"/>
                    <a:pt x="96" y="32"/>
                  </a:cubicBezTo>
                  <a:cubicBezTo>
                    <a:pt x="77" y="51"/>
                    <a:pt x="65" y="70"/>
                    <a:pt x="52" y="83"/>
                  </a:cubicBezTo>
                  <a:cubicBezTo>
                    <a:pt x="0" y="150"/>
                    <a:pt x="21" y="227"/>
                    <a:pt x="86" y="227"/>
                  </a:cubicBezTo>
                  <a:cubicBezTo>
                    <a:pt x="100" y="227"/>
                    <a:pt x="116" y="223"/>
                    <a:pt x="134" y="215"/>
                  </a:cubicBezTo>
                  <a:lnTo>
                    <a:pt x="134" y="215"/>
                  </a:lnTo>
                  <a:cubicBezTo>
                    <a:pt x="129" y="218"/>
                    <a:pt x="128" y="219"/>
                    <a:pt x="130" y="219"/>
                  </a:cubicBezTo>
                  <a:cubicBezTo>
                    <a:pt x="137" y="219"/>
                    <a:pt x="174" y="208"/>
                    <a:pt x="175" y="208"/>
                  </a:cubicBezTo>
                  <a:lnTo>
                    <a:pt x="175" y="208"/>
                  </a:lnTo>
                  <a:cubicBezTo>
                    <a:pt x="175" y="208"/>
                    <a:pt x="174" y="208"/>
                    <a:pt x="172" y="209"/>
                  </a:cubicBezTo>
                  <a:cubicBezTo>
                    <a:pt x="216" y="196"/>
                    <a:pt x="336" y="89"/>
                    <a:pt x="254" y="45"/>
                  </a:cubicBezTo>
                  <a:cubicBezTo>
                    <a:pt x="248" y="45"/>
                    <a:pt x="248" y="39"/>
                    <a:pt x="241" y="39"/>
                  </a:cubicBezTo>
                  <a:cubicBezTo>
                    <a:pt x="235" y="14"/>
                    <a:pt x="216" y="1"/>
                    <a:pt x="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5" name="Google Shape;195;p2"/>
            <p:cNvSpPr/>
            <p:nvPr/>
          </p:nvSpPr>
          <p:spPr>
            <a:xfrm>
              <a:off x="2401450" y="3208225"/>
              <a:ext cx="600" cy="650"/>
            </a:xfrm>
            <a:custGeom>
              <a:avLst/>
              <a:gdLst/>
              <a:ahLst/>
              <a:cxnLst/>
              <a:rect l="l" t="t" r="r" b="b"/>
              <a:pathLst>
                <a:path w="24" h="26" extrusionOk="0">
                  <a:moveTo>
                    <a:pt x="24" y="1"/>
                  </a:moveTo>
                  <a:cubicBezTo>
                    <a:pt x="24" y="1"/>
                    <a:pt x="18" y="1"/>
                    <a:pt x="18" y="7"/>
                  </a:cubicBezTo>
                  <a:cubicBezTo>
                    <a:pt x="6" y="19"/>
                    <a:pt x="1" y="25"/>
                    <a:pt x="2" y="25"/>
                  </a:cubicBezTo>
                  <a:cubicBezTo>
                    <a:pt x="3" y="25"/>
                    <a:pt x="11" y="17"/>
                    <a:pt x="2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6" name="Google Shape;196;p2"/>
            <p:cNvSpPr/>
            <p:nvPr/>
          </p:nvSpPr>
          <p:spPr>
            <a:xfrm>
              <a:off x="2402025" y="3207925"/>
              <a:ext cx="350" cy="325"/>
            </a:xfrm>
            <a:custGeom>
              <a:avLst/>
              <a:gdLst/>
              <a:ahLst/>
              <a:cxnLst/>
              <a:rect l="l" t="t" r="r" b="b"/>
              <a:pathLst>
                <a:path w="14" h="13" extrusionOk="0">
                  <a:moveTo>
                    <a:pt x="1" y="13"/>
                  </a:moveTo>
                  <a:lnTo>
                    <a:pt x="1" y="13"/>
                  </a:lnTo>
                  <a:cubicBezTo>
                    <a:pt x="1" y="13"/>
                    <a:pt x="7" y="6"/>
                    <a:pt x="1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7" name="Google Shape;197;p2"/>
            <p:cNvSpPr/>
            <p:nvPr/>
          </p:nvSpPr>
          <p:spPr>
            <a:xfrm>
              <a:off x="2396675" y="3170000"/>
              <a:ext cx="7600" cy="7725"/>
            </a:xfrm>
            <a:custGeom>
              <a:avLst/>
              <a:gdLst/>
              <a:ahLst/>
              <a:cxnLst/>
              <a:rect l="l" t="t" r="r" b="b"/>
              <a:pathLst>
                <a:path w="304" h="309" extrusionOk="0">
                  <a:moveTo>
                    <a:pt x="221" y="1"/>
                  </a:moveTo>
                  <a:cubicBezTo>
                    <a:pt x="191" y="1"/>
                    <a:pt x="162" y="12"/>
                    <a:pt x="139" y="35"/>
                  </a:cubicBezTo>
                  <a:cubicBezTo>
                    <a:pt x="51" y="79"/>
                    <a:pt x="0" y="174"/>
                    <a:pt x="13" y="275"/>
                  </a:cubicBezTo>
                  <a:cubicBezTo>
                    <a:pt x="19" y="299"/>
                    <a:pt x="33" y="308"/>
                    <a:pt x="51" y="308"/>
                  </a:cubicBezTo>
                  <a:cubicBezTo>
                    <a:pt x="90" y="308"/>
                    <a:pt x="145" y="265"/>
                    <a:pt x="171" y="231"/>
                  </a:cubicBezTo>
                  <a:cubicBezTo>
                    <a:pt x="209" y="212"/>
                    <a:pt x="234" y="186"/>
                    <a:pt x="259" y="155"/>
                  </a:cubicBezTo>
                  <a:cubicBezTo>
                    <a:pt x="284" y="117"/>
                    <a:pt x="297" y="79"/>
                    <a:pt x="297" y="35"/>
                  </a:cubicBezTo>
                  <a:cubicBezTo>
                    <a:pt x="303" y="29"/>
                    <a:pt x="291" y="22"/>
                    <a:pt x="278" y="16"/>
                  </a:cubicBezTo>
                  <a:cubicBezTo>
                    <a:pt x="260" y="6"/>
                    <a:pt x="241" y="1"/>
                    <a:pt x="22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8" name="Google Shape;198;p2"/>
            <p:cNvSpPr/>
            <p:nvPr/>
          </p:nvSpPr>
          <p:spPr>
            <a:xfrm>
              <a:off x="2607175" y="3086025"/>
              <a:ext cx="11850" cy="9500"/>
            </a:xfrm>
            <a:custGeom>
              <a:avLst/>
              <a:gdLst/>
              <a:ahLst/>
              <a:cxnLst/>
              <a:rect l="l" t="t" r="r" b="b"/>
              <a:pathLst>
                <a:path w="474" h="380" extrusionOk="0">
                  <a:moveTo>
                    <a:pt x="287" y="0"/>
                  </a:moveTo>
                  <a:cubicBezTo>
                    <a:pt x="268" y="0"/>
                    <a:pt x="247" y="5"/>
                    <a:pt x="227" y="14"/>
                  </a:cubicBezTo>
                  <a:cubicBezTo>
                    <a:pt x="221" y="14"/>
                    <a:pt x="208" y="7"/>
                    <a:pt x="202" y="7"/>
                  </a:cubicBezTo>
                  <a:cubicBezTo>
                    <a:pt x="139" y="7"/>
                    <a:pt x="0" y="146"/>
                    <a:pt x="57" y="196"/>
                  </a:cubicBezTo>
                  <a:cubicBezTo>
                    <a:pt x="51" y="209"/>
                    <a:pt x="44" y="228"/>
                    <a:pt x="38" y="247"/>
                  </a:cubicBezTo>
                  <a:cubicBezTo>
                    <a:pt x="11" y="337"/>
                    <a:pt x="72" y="379"/>
                    <a:pt x="141" y="379"/>
                  </a:cubicBezTo>
                  <a:cubicBezTo>
                    <a:pt x="168" y="379"/>
                    <a:pt x="196" y="373"/>
                    <a:pt x="221" y="360"/>
                  </a:cubicBezTo>
                  <a:cubicBezTo>
                    <a:pt x="316" y="316"/>
                    <a:pt x="473" y="152"/>
                    <a:pt x="379" y="39"/>
                  </a:cubicBezTo>
                  <a:cubicBezTo>
                    <a:pt x="354" y="14"/>
                    <a:pt x="322" y="0"/>
                    <a:pt x="28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9" name="Google Shape;199;p2"/>
            <p:cNvSpPr/>
            <p:nvPr/>
          </p:nvSpPr>
          <p:spPr>
            <a:xfrm>
              <a:off x="2610425" y="3111450"/>
              <a:ext cx="9700" cy="7925"/>
            </a:xfrm>
            <a:custGeom>
              <a:avLst/>
              <a:gdLst/>
              <a:ahLst/>
              <a:cxnLst/>
              <a:rect l="l" t="t" r="r" b="b"/>
              <a:pathLst>
                <a:path w="388" h="317" extrusionOk="0">
                  <a:moveTo>
                    <a:pt x="123" y="0"/>
                  </a:moveTo>
                  <a:cubicBezTo>
                    <a:pt x="74" y="0"/>
                    <a:pt x="0" y="86"/>
                    <a:pt x="15" y="132"/>
                  </a:cubicBezTo>
                  <a:cubicBezTo>
                    <a:pt x="34" y="189"/>
                    <a:pt x="34" y="264"/>
                    <a:pt x="78" y="296"/>
                  </a:cubicBezTo>
                  <a:cubicBezTo>
                    <a:pt x="96" y="311"/>
                    <a:pt x="117" y="317"/>
                    <a:pt x="139" y="317"/>
                  </a:cubicBezTo>
                  <a:cubicBezTo>
                    <a:pt x="199" y="317"/>
                    <a:pt x="266" y="267"/>
                    <a:pt x="299" y="220"/>
                  </a:cubicBezTo>
                  <a:cubicBezTo>
                    <a:pt x="337" y="157"/>
                    <a:pt x="387" y="119"/>
                    <a:pt x="293" y="88"/>
                  </a:cubicBezTo>
                  <a:cubicBezTo>
                    <a:pt x="223" y="56"/>
                    <a:pt x="211" y="94"/>
                    <a:pt x="154" y="18"/>
                  </a:cubicBezTo>
                  <a:cubicBezTo>
                    <a:pt x="147" y="6"/>
                    <a:pt x="136" y="0"/>
                    <a:pt x="12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0" name="Google Shape;200;p2"/>
            <p:cNvSpPr/>
            <p:nvPr/>
          </p:nvSpPr>
          <p:spPr>
            <a:xfrm>
              <a:off x="2640575" y="3094625"/>
              <a:ext cx="11250" cy="9975"/>
            </a:xfrm>
            <a:custGeom>
              <a:avLst/>
              <a:gdLst/>
              <a:ahLst/>
              <a:cxnLst/>
              <a:rect l="l" t="t" r="r" b="b"/>
              <a:pathLst>
                <a:path w="450" h="399" extrusionOk="0">
                  <a:moveTo>
                    <a:pt x="336" y="0"/>
                  </a:moveTo>
                  <a:cubicBezTo>
                    <a:pt x="283" y="0"/>
                    <a:pt x="224" y="42"/>
                    <a:pt x="197" y="73"/>
                  </a:cubicBezTo>
                  <a:cubicBezTo>
                    <a:pt x="134" y="143"/>
                    <a:pt x="77" y="225"/>
                    <a:pt x="33" y="307"/>
                  </a:cubicBezTo>
                  <a:cubicBezTo>
                    <a:pt x="0" y="358"/>
                    <a:pt x="16" y="399"/>
                    <a:pt x="54" y="399"/>
                  </a:cubicBezTo>
                  <a:cubicBezTo>
                    <a:pt x="68" y="399"/>
                    <a:pt x="84" y="394"/>
                    <a:pt x="102" y="382"/>
                  </a:cubicBezTo>
                  <a:cubicBezTo>
                    <a:pt x="191" y="338"/>
                    <a:pt x="266" y="281"/>
                    <a:pt x="342" y="218"/>
                  </a:cubicBezTo>
                  <a:cubicBezTo>
                    <a:pt x="386" y="180"/>
                    <a:pt x="449" y="79"/>
                    <a:pt x="392" y="23"/>
                  </a:cubicBezTo>
                  <a:cubicBezTo>
                    <a:pt x="376" y="7"/>
                    <a:pt x="357" y="0"/>
                    <a:pt x="33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1" name="Google Shape;201;p2"/>
            <p:cNvSpPr/>
            <p:nvPr/>
          </p:nvSpPr>
          <p:spPr>
            <a:xfrm>
              <a:off x="2631100" y="3049625"/>
              <a:ext cx="11575" cy="13400"/>
            </a:xfrm>
            <a:custGeom>
              <a:avLst/>
              <a:gdLst/>
              <a:ahLst/>
              <a:cxnLst/>
              <a:rect l="l" t="t" r="r" b="b"/>
              <a:pathLst>
                <a:path w="463" h="536" extrusionOk="0">
                  <a:moveTo>
                    <a:pt x="277" y="0"/>
                  </a:moveTo>
                  <a:cubicBezTo>
                    <a:pt x="147" y="0"/>
                    <a:pt x="0" y="198"/>
                    <a:pt x="33" y="303"/>
                  </a:cubicBezTo>
                  <a:cubicBezTo>
                    <a:pt x="71" y="410"/>
                    <a:pt x="191" y="410"/>
                    <a:pt x="235" y="505"/>
                  </a:cubicBezTo>
                  <a:cubicBezTo>
                    <a:pt x="245" y="526"/>
                    <a:pt x="260" y="535"/>
                    <a:pt x="277" y="535"/>
                  </a:cubicBezTo>
                  <a:cubicBezTo>
                    <a:pt x="331" y="535"/>
                    <a:pt x="407" y="454"/>
                    <a:pt x="412" y="416"/>
                  </a:cubicBezTo>
                  <a:cubicBezTo>
                    <a:pt x="437" y="284"/>
                    <a:pt x="462" y="88"/>
                    <a:pt x="330" y="13"/>
                  </a:cubicBezTo>
                  <a:cubicBezTo>
                    <a:pt x="313" y="4"/>
                    <a:pt x="295" y="0"/>
                    <a:pt x="27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2" name="Google Shape;202;p2"/>
            <p:cNvSpPr/>
            <p:nvPr/>
          </p:nvSpPr>
          <p:spPr>
            <a:xfrm>
              <a:off x="2620725" y="3066250"/>
              <a:ext cx="11800" cy="12125"/>
            </a:xfrm>
            <a:custGeom>
              <a:avLst/>
              <a:gdLst/>
              <a:ahLst/>
              <a:cxnLst/>
              <a:rect l="l" t="t" r="r" b="b"/>
              <a:pathLst>
                <a:path w="472" h="485" extrusionOk="0">
                  <a:moveTo>
                    <a:pt x="346" y="0"/>
                  </a:moveTo>
                  <a:cubicBezTo>
                    <a:pt x="310" y="0"/>
                    <a:pt x="272" y="9"/>
                    <a:pt x="240" y="22"/>
                  </a:cubicBezTo>
                  <a:cubicBezTo>
                    <a:pt x="133" y="79"/>
                    <a:pt x="51" y="174"/>
                    <a:pt x="26" y="294"/>
                  </a:cubicBezTo>
                  <a:lnTo>
                    <a:pt x="26" y="300"/>
                  </a:lnTo>
                  <a:cubicBezTo>
                    <a:pt x="26" y="306"/>
                    <a:pt x="20" y="319"/>
                    <a:pt x="20" y="331"/>
                  </a:cubicBezTo>
                  <a:lnTo>
                    <a:pt x="20" y="313"/>
                  </a:lnTo>
                  <a:lnTo>
                    <a:pt x="20" y="313"/>
                  </a:lnTo>
                  <a:cubicBezTo>
                    <a:pt x="1" y="376"/>
                    <a:pt x="1" y="445"/>
                    <a:pt x="76" y="477"/>
                  </a:cubicBezTo>
                  <a:cubicBezTo>
                    <a:pt x="93" y="482"/>
                    <a:pt x="111" y="485"/>
                    <a:pt x="129" y="485"/>
                  </a:cubicBezTo>
                  <a:cubicBezTo>
                    <a:pt x="232" y="485"/>
                    <a:pt x="349" y="400"/>
                    <a:pt x="392" y="319"/>
                  </a:cubicBezTo>
                  <a:cubicBezTo>
                    <a:pt x="436" y="256"/>
                    <a:pt x="461" y="186"/>
                    <a:pt x="467" y="111"/>
                  </a:cubicBezTo>
                  <a:cubicBezTo>
                    <a:pt x="471" y="29"/>
                    <a:pt x="412" y="0"/>
                    <a:pt x="34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3" name="Google Shape;203;p2"/>
            <p:cNvSpPr/>
            <p:nvPr/>
          </p:nvSpPr>
          <p:spPr>
            <a:xfrm>
              <a:off x="2621350" y="3073725"/>
              <a:ext cx="25" cy="200"/>
            </a:xfrm>
            <a:custGeom>
              <a:avLst/>
              <a:gdLst/>
              <a:ahLst/>
              <a:cxnLst/>
              <a:rect l="l" t="t" r="r" b="b"/>
              <a:pathLst>
                <a:path w="1" h="8" extrusionOk="0">
                  <a:moveTo>
                    <a:pt x="1" y="7"/>
                  </a:moveTo>
                  <a:lnTo>
                    <a:pt x="1" y="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4" name="Google Shape;204;p2"/>
            <p:cNvSpPr/>
            <p:nvPr/>
          </p:nvSpPr>
          <p:spPr>
            <a:xfrm>
              <a:off x="2601375" y="3048775"/>
              <a:ext cx="8175" cy="7475"/>
            </a:xfrm>
            <a:custGeom>
              <a:avLst/>
              <a:gdLst/>
              <a:ahLst/>
              <a:cxnLst/>
              <a:rect l="l" t="t" r="r" b="b"/>
              <a:pathLst>
                <a:path w="327" h="299" extrusionOk="0">
                  <a:moveTo>
                    <a:pt x="264" y="1"/>
                  </a:moveTo>
                  <a:cubicBezTo>
                    <a:pt x="262" y="1"/>
                    <a:pt x="260" y="1"/>
                    <a:pt x="257" y="2"/>
                  </a:cubicBezTo>
                  <a:lnTo>
                    <a:pt x="239" y="2"/>
                  </a:lnTo>
                  <a:cubicBezTo>
                    <a:pt x="237" y="2"/>
                    <a:pt x="235" y="2"/>
                    <a:pt x="233" y="2"/>
                  </a:cubicBezTo>
                  <a:cubicBezTo>
                    <a:pt x="150" y="2"/>
                    <a:pt x="0" y="137"/>
                    <a:pt x="49" y="223"/>
                  </a:cubicBezTo>
                  <a:cubicBezTo>
                    <a:pt x="56" y="236"/>
                    <a:pt x="62" y="248"/>
                    <a:pt x="68" y="261"/>
                  </a:cubicBezTo>
                  <a:cubicBezTo>
                    <a:pt x="82" y="288"/>
                    <a:pt x="101" y="298"/>
                    <a:pt x="121" y="298"/>
                  </a:cubicBezTo>
                  <a:cubicBezTo>
                    <a:pt x="181" y="298"/>
                    <a:pt x="256" y="203"/>
                    <a:pt x="270" y="160"/>
                  </a:cubicBezTo>
                  <a:cubicBezTo>
                    <a:pt x="295" y="135"/>
                    <a:pt x="327" y="59"/>
                    <a:pt x="289" y="21"/>
                  </a:cubicBezTo>
                  <a:cubicBezTo>
                    <a:pt x="284" y="11"/>
                    <a:pt x="275" y="1"/>
                    <a:pt x="26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205" name="Google Shape;205;p2"/>
          <p:cNvGrpSpPr/>
          <p:nvPr/>
        </p:nvGrpSpPr>
        <p:grpSpPr>
          <a:xfrm rot="-1323981">
            <a:off x="10541614" y="4464852"/>
            <a:ext cx="2497289" cy="1327125"/>
            <a:chOff x="199475" y="2119975"/>
            <a:chExt cx="672050" cy="357150"/>
          </a:xfrm>
        </p:grpSpPr>
        <p:sp>
          <p:nvSpPr>
            <p:cNvPr id="206" name="Google Shape;206;p2"/>
            <p:cNvSpPr/>
            <p:nvPr/>
          </p:nvSpPr>
          <p:spPr>
            <a:xfrm>
              <a:off x="199475" y="2170425"/>
              <a:ext cx="672050" cy="306700"/>
            </a:xfrm>
            <a:custGeom>
              <a:avLst/>
              <a:gdLst/>
              <a:ahLst/>
              <a:cxnLst/>
              <a:rect l="l" t="t" r="r" b="b"/>
              <a:pathLst>
                <a:path w="26882" h="12268" extrusionOk="0">
                  <a:moveTo>
                    <a:pt x="9178" y="6"/>
                  </a:moveTo>
                  <a:cubicBezTo>
                    <a:pt x="9102" y="6"/>
                    <a:pt x="9026" y="6"/>
                    <a:pt x="8950" y="7"/>
                  </a:cubicBezTo>
                  <a:cubicBezTo>
                    <a:pt x="6951" y="19"/>
                    <a:pt x="4952" y="133"/>
                    <a:pt x="2952" y="221"/>
                  </a:cubicBezTo>
                  <a:cubicBezTo>
                    <a:pt x="1" y="354"/>
                    <a:pt x="2498" y="6036"/>
                    <a:pt x="3217" y="7071"/>
                  </a:cubicBezTo>
                  <a:cubicBezTo>
                    <a:pt x="5613" y="10503"/>
                    <a:pt x="8887" y="12268"/>
                    <a:pt x="12624" y="12268"/>
                  </a:cubicBezTo>
                  <a:cubicBezTo>
                    <a:pt x="12753" y="12268"/>
                    <a:pt x="12882" y="12265"/>
                    <a:pt x="13012" y="12261"/>
                  </a:cubicBezTo>
                  <a:cubicBezTo>
                    <a:pt x="16222" y="12154"/>
                    <a:pt x="19218" y="10640"/>
                    <a:pt x="21608" y="8572"/>
                  </a:cubicBezTo>
                  <a:cubicBezTo>
                    <a:pt x="22857" y="7487"/>
                    <a:pt x="23879" y="6150"/>
                    <a:pt x="24712" y="4724"/>
                  </a:cubicBezTo>
                  <a:cubicBezTo>
                    <a:pt x="24970" y="4289"/>
                    <a:pt x="26881" y="429"/>
                    <a:pt x="25973" y="272"/>
                  </a:cubicBezTo>
                  <a:cubicBezTo>
                    <a:pt x="25904" y="259"/>
                    <a:pt x="25840" y="253"/>
                    <a:pt x="25777" y="247"/>
                  </a:cubicBezTo>
                  <a:cubicBezTo>
                    <a:pt x="25771" y="219"/>
                    <a:pt x="25753" y="208"/>
                    <a:pt x="25729" y="208"/>
                  </a:cubicBezTo>
                  <a:cubicBezTo>
                    <a:pt x="25710" y="208"/>
                    <a:pt x="25687" y="216"/>
                    <a:pt x="25664" y="228"/>
                  </a:cubicBezTo>
                  <a:cubicBezTo>
                    <a:pt x="24049" y="1"/>
                    <a:pt x="22384" y="70"/>
                    <a:pt x="20757" y="45"/>
                  </a:cubicBezTo>
                  <a:cubicBezTo>
                    <a:pt x="20454" y="39"/>
                    <a:pt x="20150" y="37"/>
                    <a:pt x="19847" y="37"/>
                  </a:cubicBezTo>
                  <a:cubicBezTo>
                    <a:pt x="18100" y="37"/>
                    <a:pt x="16354" y="117"/>
                    <a:pt x="14608" y="133"/>
                  </a:cubicBezTo>
                  <a:cubicBezTo>
                    <a:pt x="14532" y="133"/>
                    <a:pt x="14457" y="134"/>
                    <a:pt x="14381" y="134"/>
                  </a:cubicBezTo>
                  <a:cubicBezTo>
                    <a:pt x="12647" y="134"/>
                    <a:pt x="10917" y="6"/>
                    <a:pt x="9178" y="6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7" name="Google Shape;207;p2"/>
            <p:cNvSpPr/>
            <p:nvPr/>
          </p:nvSpPr>
          <p:spPr>
            <a:xfrm>
              <a:off x="292500" y="2153700"/>
              <a:ext cx="491975" cy="224525"/>
            </a:xfrm>
            <a:custGeom>
              <a:avLst/>
              <a:gdLst/>
              <a:ahLst/>
              <a:cxnLst/>
              <a:rect l="l" t="t" r="r" b="b"/>
              <a:pathLst>
                <a:path w="19679" h="8981" extrusionOk="0">
                  <a:moveTo>
                    <a:pt x="6660" y="1"/>
                  </a:moveTo>
                  <a:cubicBezTo>
                    <a:pt x="6622" y="1"/>
                    <a:pt x="6585" y="1"/>
                    <a:pt x="6548" y="1"/>
                  </a:cubicBezTo>
                  <a:cubicBezTo>
                    <a:pt x="5084" y="14"/>
                    <a:pt x="3621" y="96"/>
                    <a:pt x="2158" y="159"/>
                  </a:cubicBezTo>
                  <a:cubicBezTo>
                    <a:pt x="1" y="260"/>
                    <a:pt x="1824" y="4422"/>
                    <a:pt x="2353" y="5179"/>
                  </a:cubicBezTo>
                  <a:cubicBezTo>
                    <a:pt x="4108" y="7689"/>
                    <a:pt x="6498" y="8981"/>
                    <a:pt x="9233" y="8981"/>
                  </a:cubicBezTo>
                  <a:cubicBezTo>
                    <a:pt x="9330" y="8981"/>
                    <a:pt x="9427" y="8979"/>
                    <a:pt x="9524" y="8976"/>
                  </a:cubicBezTo>
                  <a:cubicBezTo>
                    <a:pt x="11871" y="8894"/>
                    <a:pt x="14065" y="7790"/>
                    <a:pt x="15812" y="6276"/>
                  </a:cubicBezTo>
                  <a:cubicBezTo>
                    <a:pt x="16733" y="5475"/>
                    <a:pt x="17478" y="4504"/>
                    <a:pt x="18089" y="3457"/>
                  </a:cubicBezTo>
                  <a:cubicBezTo>
                    <a:pt x="18272" y="3136"/>
                    <a:pt x="19679" y="310"/>
                    <a:pt x="19004" y="197"/>
                  </a:cubicBezTo>
                  <a:cubicBezTo>
                    <a:pt x="18960" y="190"/>
                    <a:pt x="18916" y="184"/>
                    <a:pt x="18865" y="178"/>
                  </a:cubicBezTo>
                  <a:cubicBezTo>
                    <a:pt x="18862" y="158"/>
                    <a:pt x="18850" y="150"/>
                    <a:pt x="18834" y="150"/>
                  </a:cubicBezTo>
                  <a:cubicBezTo>
                    <a:pt x="18821" y="150"/>
                    <a:pt x="18804" y="156"/>
                    <a:pt x="18789" y="165"/>
                  </a:cubicBezTo>
                  <a:cubicBezTo>
                    <a:pt x="17900" y="37"/>
                    <a:pt x="16993" y="37"/>
                    <a:pt x="16092" y="37"/>
                  </a:cubicBezTo>
                  <a:lnTo>
                    <a:pt x="16092" y="37"/>
                  </a:lnTo>
                  <a:cubicBezTo>
                    <a:pt x="15792" y="37"/>
                    <a:pt x="15492" y="37"/>
                    <a:pt x="15194" y="33"/>
                  </a:cubicBezTo>
                  <a:cubicBezTo>
                    <a:pt x="14955" y="28"/>
                    <a:pt x="14716" y="25"/>
                    <a:pt x="14477" y="25"/>
                  </a:cubicBezTo>
                  <a:cubicBezTo>
                    <a:pt x="13215" y="25"/>
                    <a:pt x="11953" y="85"/>
                    <a:pt x="10691" y="96"/>
                  </a:cubicBezTo>
                  <a:cubicBezTo>
                    <a:pt x="10618" y="96"/>
                    <a:pt x="10546" y="97"/>
                    <a:pt x="10473" y="97"/>
                  </a:cubicBezTo>
                  <a:cubicBezTo>
                    <a:pt x="9202" y="97"/>
                    <a:pt x="7931" y="1"/>
                    <a:pt x="666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8" name="Google Shape;208;p2"/>
            <p:cNvSpPr/>
            <p:nvPr/>
          </p:nvSpPr>
          <p:spPr>
            <a:xfrm>
              <a:off x="294250" y="2119975"/>
              <a:ext cx="505675" cy="278500"/>
            </a:xfrm>
            <a:custGeom>
              <a:avLst/>
              <a:gdLst/>
              <a:ahLst/>
              <a:cxnLst/>
              <a:rect l="l" t="t" r="r" b="b"/>
              <a:pathLst>
                <a:path w="20227" h="11140" extrusionOk="0">
                  <a:moveTo>
                    <a:pt x="19069" y="0"/>
                  </a:moveTo>
                  <a:cubicBezTo>
                    <a:pt x="18998" y="0"/>
                    <a:pt x="18916" y="78"/>
                    <a:pt x="18896" y="133"/>
                  </a:cubicBezTo>
                  <a:cubicBezTo>
                    <a:pt x="18398" y="1344"/>
                    <a:pt x="18360" y="2611"/>
                    <a:pt x="17862" y="3829"/>
                  </a:cubicBezTo>
                  <a:cubicBezTo>
                    <a:pt x="17389" y="4989"/>
                    <a:pt x="16663" y="6011"/>
                    <a:pt x="15812" y="6913"/>
                  </a:cubicBezTo>
                  <a:cubicBezTo>
                    <a:pt x="14077" y="8735"/>
                    <a:pt x="11649" y="9827"/>
                    <a:pt x="9133" y="9839"/>
                  </a:cubicBezTo>
                  <a:cubicBezTo>
                    <a:pt x="9114" y="9839"/>
                    <a:pt x="9096" y="9839"/>
                    <a:pt x="9077" y="9839"/>
                  </a:cubicBezTo>
                  <a:cubicBezTo>
                    <a:pt x="6608" y="9839"/>
                    <a:pt x="4392" y="8588"/>
                    <a:pt x="3015" y="6572"/>
                  </a:cubicBezTo>
                  <a:cubicBezTo>
                    <a:pt x="2372" y="5632"/>
                    <a:pt x="2000" y="4503"/>
                    <a:pt x="1741" y="3406"/>
                  </a:cubicBezTo>
                  <a:cubicBezTo>
                    <a:pt x="1577" y="2719"/>
                    <a:pt x="1615" y="1091"/>
                    <a:pt x="1047" y="637"/>
                  </a:cubicBezTo>
                  <a:cubicBezTo>
                    <a:pt x="1011" y="607"/>
                    <a:pt x="972" y="595"/>
                    <a:pt x="932" y="595"/>
                  </a:cubicBezTo>
                  <a:cubicBezTo>
                    <a:pt x="788" y="595"/>
                    <a:pt x="639" y="763"/>
                    <a:pt x="574" y="877"/>
                  </a:cubicBezTo>
                  <a:cubicBezTo>
                    <a:pt x="0" y="1855"/>
                    <a:pt x="271" y="3248"/>
                    <a:pt x="486" y="4308"/>
                  </a:cubicBezTo>
                  <a:cubicBezTo>
                    <a:pt x="738" y="5607"/>
                    <a:pt x="1306" y="6831"/>
                    <a:pt x="2050" y="7916"/>
                  </a:cubicBezTo>
                  <a:cubicBezTo>
                    <a:pt x="3536" y="10089"/>
                    <a:pt x="6118" y="11139"/>
                    <a:pt x="8680" y="11139"/>
                  </a:cubicBezTo>
                  <a:cubicBezTo>
                    <a:pt x="8913" y="11139"/>
                    <a:pt x="9147" y="11131"/>
                    <a:pt x="9379" y="11113"/>
                  </a:cubicBezTo>
                  <a:cubicBezTo>
                    <a:pt x="12192" y="10905"/>
                    <a:pt x="14771" y="9379"/>
                    <a:pt x="16682" y="7373"/>
                  </a:cubicBezTo>
                  <a:cubicBezTo>
                    <a:pt x="17653" y="6339"/>
                    <a:pt x="18436" y="5147"/>
                    <a:pt x="19003" y="3848"/>
                  </a:cubicBezTo>
                  <a:cubicBezTo>
                    <a:pt x="19508" y="2706"/>
                    <a:pt x="20227" y="953"/>
                    <a:pt x="19123" y="19"/>
                  </a:cubicBezTo>
                  <a:cubicBezTo>
                    <a:pt x="19107" y="6"/>
                    <a:pt x="19089" y="0"/>
                    <a:pt x="1906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209" name="Google Shape;209;p2"/>
          <p:cNvGrpSpPr/>
          <p:nvPr/>
        </p:nvGrpSpPr>
        <p:grpSpPr>
          <a:xfrm>
            <a:off x="-668631" y="-73"/>
            <a:ext cx="2534035" cy="2280471"/>
            <a:chOff x="3256200" y="1561575"/>
            <a:chExt cx="787000" cy="708250"/>
          </a:xfrm>
        </p:grpSpPr>
        <p:sp>
          <p:nvSpPr>
            <p:cNvPr id="210" name="Google Shape;210;p2"/>
            <p:cNvSpPr/>
            <p:nvPr/>
          </p:nvSpPr>
          <p:spPr>
            <a:xfrm>
              <a:off x="3256200" y="1794475"/>
              <a:ext cx="787000" cy="475350"/>
            </a:xfrm>
            <a:custGeom>
              <a:avLst/>
              <a:gdLst/>
              <a:ahLst/>
              <a:cxnLst/>
              <a:rect l="l" t="t" r="r" b="b"/>
              <a:pathLst>
                <a:path w="31480" h="19014" extrusionOk="0">
                  <a:moveTo>
                    <a:pt x="29666" y="1"/>
                  </a:moveTo>
                  <a:cubicBezTo>
                    <a:pt x="27642" y="1"/>
                    <a:pt x="24382" y="1084"/>
                    <a:pt x="23381" y="1312"/>
                  </a:cubicBezTo>
                  <a:cubicBezTo>
                    <a:pt x="17824" y="2554"/>
                    <a:pt x="12810" y="3014"/>
                    <a:pt x="7248" y="4263"/>
                  </a:cubicBezTo>
                  <a:cubicBezTo>
                    <a:pt x="5740" y="4597"/>
                    <a:pt x="4214" y="4837"/>
                    <a:pt x="2713" y="5197"/>
                  </a:cubicBezTo>
                  <a:cubicBezTo>
                    <a:pt x="1887" y="5392"/>
                    <a:pt x="537" y="5714"/>
                    <a:pt x="247" y="6672"/>
                  </a:cubicBezTo>
                  <a:cubicBezTo>
                    <a:pt x="1" y="7499"/>
                    <a:pt x="506" y="8243"/>
                    <a:pt x="985" y="8874"/>
                  </a:cubicBezTo>
                  <a:cubicBezTo>
                    <a:pt x="1906" y="10066"/>
                    <a:pt x="3060" y="11087"/>
                    <a:pt x="4214" y="12046"/>
                  </a:cubicBezTo>
                  <a:cubicBezTo>
                    <a:pt x="6346" y="13818"/>
                    <a:pt x="8635" y="15370"/>
                    <a:pt x="10735" y="17186"/>
                  </a:cubicBezTo>
                  <a:cubicBezTo>
                    <a:pt x="11872" y="18166"/>
                    <a:pt x="13156" y="19013"/>
                    <a:pt x="14629" y="19013"/>
                  </a:cubicBezTo>
                  <a:cubicBezTo>
                    <a:pt x="14937" y="19013"/>
                    <a:pt x="15254" y="18976"/>
                    <a:pt x="15579" y="18895"/>
                  </a:cubicBezTo>
                  <a:cubicBezTo>
                    <a:pt x="16651" y="18630"/>
                    <a:pt x="17484" y="17956"/>
                    <a:pt x="18279" y="17224"/>
                  </a:cubicBezTo>
                  <a:cubicBezTo>
                    <a:pt x="19458" y="16145"/>
                    <a:pt x="20536" y="14953"/>
                    <a:pt x="21583" y="13749"/>
                  </a:cubicBezTo>
                  <a:cubicBezTo>
                    <a:pt x="23709" y="11321"/>
                    <a:pt x="25759" y="8810"/>
                    <a:pt x="27783" y="6300"/>
                  </a:cubicBezTo>
                  <a:cubicBezTo>
                    <a:pt x="28723" y="5127"/>
                    <a:pt x="29656" y="3954"/>
                    <a:pt x="30558" y="2750"/>
                  </a:cubicBezTo>
                  <a:cubicBezTo>
                    <a:pt x="31315" y="1747"/>
                    <a:pt x="31479" y="1053"/>
                    <a:pt x="31258" y="599"/>
                  </a:cubicBezTo>
                  <a:cubicBezTo>
                    <a:pt x="31047" y="163"/>
                    <a:pt x="30449" y="1"/>
                    <a:pt x="2966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1" name="Google Shape;211;p2"/>
            <p:cNvSpPr/>
            <p:nvPr/>
          </p:nvSpPr>
          <p:spPr>
            <a:xfrm>
              <a:off x="3496025" y="2136525"/>
              <a:ext cx="16125" cy="9575"/>
            </a:xfrm>
            <a:custGeom>
              <a:avLst/>
              <a:gdLst/>
              <a:ahLst/>
              <a:cxnLst/>
              <a:rect l="l" t="t" r="r" b="b"/>
              <a:pathLst>
                <a:path w="645" h="383" extrusionOk="0">
                  <a:moveTo>
                    <a:pt x="364" y="1"/>
                  </a:moveTo>
                  <a:cubicBezTo>
                    <a:pt x="304" y="1"/>
                    <a:pt x="244" y="17"/>
                    <a:pt x="190" y="48"/>
                  </a:cubicBezTo>
                  <a:cubicBezTo>
                    <a:pt x="95" y="79"/>
                    <a:pt x="1" y="149"/>
                    <a:pt x="20" y="250"/>
                  </a:cubicBezTo>
                  <a:cubicBezTo>
                    <a:pt x="36" y="349"/>
                    <a:pt x="135" y="382"/>
                    <a:pt x="241" y="382"/>
                  </a:cubicBezTo>
                  <a:cubicBezTo>
                    <a:pt x="337" y="382"/>
                    <a:pt x="439" y="355"/>
                    <a:pt x="493" y="325"/>
                  </a:cubicBezTo>
                  <a:cubicBezTo>
                    <a:pt x="638" y="243"/>
                    <a:pt x="644" y="86"/>
                    <a:pt x="480" y="23"/>
                  </a:cubicBezTo>
                  <a:cubicBezTo>
                    <a:pt x="443" y="8"/>
                    <a:pt x="404" y="1"/>
                    <a:pt x="36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2" name="Google Shape;212;p2"/>
            <p:cNvSpPr/>
            <p:nvPr/>
          </p:nvSpPr>
          <p:spPr>
            <a:xfrm>
              <a:off x="3505800" y="2123950"/>
              <a:ext cx="11850" cy="6800"/>
            </a:xfrm>
            <a:custGeom>
              <a:avLst/>
              <a:gdLst/>
              <a:ahLst/>
              <a:cxnLst/>
              <a:rect l="l" t="t" r="r" b="b"/>
              <a:pathLst>
                <a:path w="474" h="272" extrusionOk="0">
                  <a:moveTo>
                    <a:pt x="283" y="0"/>
                  </a:moveTo>
                  <a:cubicBezTo>
                    <a:pt x="231" y="0"/>
                    <a:pt x="180" y="13"/>
                    <a:pt x="133" y="40"/>
                  </a:cubicBezTo>
                  <a:lnTo>
                    <a:pt x="114" y="53"/>
                  </a:lnTo>
                  <a:cubicBezTo>
                    <a:pt x="45" y="97"/>
                    <a:pt x="1" y="160"/>
                    <a:pt x="70" y="229"/>
                  </a:cubicBezTo>
                  <a:cubicBezTo>
                    <a:pt x="100" y="254"/>
                    <a:pt x="134" y="271"/>
                    <a:pt x="171" y="271"/>
                  </a:cubicBezTo>
                  <a:cubicBezTo>
                    <a:pt x="181" y="271"/>
                    <a:pt x="192" y="270"/>
                    <a:pt x="203" y="267"/>
                  </a:cubicBezTo>
                  <a:cubicBezTo>
                    <a:pt x="291" y="261"/>
                    <a:pt x="373" y="223"/>
                    <a:pt x="430" y="154"/>
                  </a:cubicBezTo>
                  <a:cubicBezTo>
                    <a:pt x="474" y="97"/>
                    <a:pt x="436" y="40"/>
                    <a:pt x="379" y="15"/>
                  </a:cubicBezTo>
                  <a:cubicBezTo>
                    <a:pt x="348" y="5"/>
                    <a:pt x="315" y="0"/>
                    <a:pt x="28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3" name="Google Shape;213;p2"/>
            <p:cNvSpPr/>
            <p:nvPr/>
          </p:nvSpPr>
          <p:spPr>
            <a:xfrm>
              <a:off x="3528050" y="2141725"/>
              <a:ext cx="9150" cy="5425"/>
            </a:xfrm>
            <a:custGeom>
              <a:avLst/>
              <a:gdLst/>
              <a:ahLst/>
              <a:cxnLst/>
              <a:rect l="l" t="t" r="r" b="b"/>
              <a:pathLst>
                <a:path w="366" h="217" extrusionOk="0">
                  <a:moveTo>
                    <a:pt x="192" y="1"/>
                  </a:moveTo>
                  <a:cubicBezTo>
                    <a:pt x="123" y="1"/>
                    <a:pt x="23" y="30"/>
                    <a:pt x="13" y="98"/>
                  </a:cubicBezTo>
                  <a:cubicBezTo>
                    <a:pt x="0" y="124"/>
                    <a:pt x="6" y="155"/>
                    <a:pt x="19" y="180"/>
                  </a:cubicBezTo>
                  <a:cubicBezTo>
                    <a:pt x="33" y="208"/>
                    <a:pt x="68" y="217"/>
                    <a:pt x="104" y="217"/>
                  </a:cubicBezTo>
                  <a:cubicBezTo>
                    <a:pt x="133" y="217"/>
                    <a:pt x="163" y="211"/>
                    <a:pt x="183" y="206"/>
                  </a:cubicBezTo>
                  <a:cubicBezTo>
                    <a:pt x="221" y="187"/>
                    <a:pt x="252" y="168"/>
                    <a:pt x="284" y="143"/>
                  </a:cubicBezTo>
                  <a:cubicBezTo>
                    <a:pt x="366" y="86"/>
                    <a:pt x="303" y="16"/>
                    <a:pt x="227" y="4"/>
                  </a:cubicBezTo>
                  <a:cubicBezTo>
                    <a:pt x="217" y="2"/>
                    <a:pt x="205" y="1"/>
                    <a:pt x="19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4" name="Google Shape;214;p2"/>
            <p:cNvSpPr/>
            <p:nvPr/>
          </p:nvSpPr>
          <p:spPr>
            <a:xfrm>
              <a:off x="3517475" y="2157100"/>
              <a:ext cx="9725" cy="8675"/>
            </a:xfrm>
            <a:custGeom>
              <a:avLst/>
              <a:gdLst/>
              <a:ahLst/>
              <a:cxnLst/>
              <a:rect l="l" t="t" r="r" b="b"/>
              <a:pathLst>
                <a:path w="389" h="347" extrusionOk="0">
                  <a:moveTo>
                    <a:pt x="303" y="1"/>
                  </a:moveTo>
                  <a:cubicBezTo>
                    <a:pt x="277" y="1"/>
                    <a:pt x="247" y="10"/>
                    <a:pt x="234" y="20"/>
                  </a:cubicBezTo>
                  <a:cubicBezTo>
                    <a:pt x="221" y="26"/>
                    <a:pt x="215" y="32"/>
                    <a:pt x="215" y="32"/>
                  </a:cubicBezTo>
                  <a:cubicBezTo>
                    <a:pt x="202" y="32"/>
                    <a:pt x="190" y="38"/>
                    <a:pt x="184" y="45"/>
                  </a:cubicBezTo>
                  <a:cubicBezTo>
                    <a:pt x="146" y="64"/>
                    <a:pt x="114" y="83"/>
                    <a:pt x="89" y="108"/>
                  </a:cubicBezTo>
                  <a:cubicBezTo>
                    <a:pt x="20" y="146"/>
                    <a:pt x="1" y="234"/>
                    <a:pt x="45" y="297"/>
                  </a:cubicBezTo>
                  <a:cubicBezTo>
                    <a:pt x="71" y="330"/>
                    <a:pt x="127" y="347"/>
                    <a:pt x="186" y="347"/>
                  </a:cubicBezTo>
                  <a:cubicBezTo>
                    <a:pt x="284" y="347"/>
                    <a:pt x="388" y="302"/>
                    <a:pt x="373" y="215"/>
                  </a:cubicBezTo>
                  <a:cubicBezTo>
                    <a:pt x="366" y="190"/>
                    <a:pt x="373" y="152"/>
                    <a:pt x="373" y="127"/>
                  </a:cubicBezTo>
                  <a:cubicBezTo>
                    <a:pt x="373" y="102"/>
                    <a:pt x="341" y="64"/>
                    <a:pt x="347" y="38"/>
                  </a:cubicBezTo>
                  <a:cubicBezTo>
                    <a:pt x="351" y="10"/>
                    <a:pt x="329" y="1"/>
                    <a:pt x="30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5" name="Google Shape;215;p2"/>
            <p:cNvSpPr/>
            <p:nvPr/>
          </p:nvSpPr>
          <p:spPr>
            <a:xfrm>
              <a:off x="3547375" y="2161675"/>
              <a:ext cx="15225" cy="6700"/>
            </a:xfrm>
            <a:custGeom>
              <a:avLst/>
              <a:gdLst/>
              <a:ahLst/>
              <a:cxnLst/>
              <a:rect l="l" t="t" r="r" b="b"/>
              <a:pathLst>
                <a:path w="609" h="268" extrusionOk="0">
                  <a:moveTo>
                    <a:pt x="362" y="1"/>
                  </a:moveTo>
                  <a:cubicBezTo>
                    <a:pt x="312" y="1"/>
                    <a:pt x="268" y="7"/>
                    <a:pt x="230" y="19"/>
                  </a:cubicBezTo>
                  <a:cubicBezTo>
                    <a:pt x="200" y="33"/>
                    <a:pt x="184" y="39"/>
                    <a:pt x="181" y="39"/>
                  </a:cubicBezTo>
                  <a:cubicBezTo>
                    <a:pt x="179" y="39"/>
                    <a:pt x="187" y="35"/>
                    <a:pt x="205" y="26"/>
                  </a:cubicBezTo>
                  <a:lnTo>
                    <a:pt x="205" y="26"/>
                  </a:lnTo>
                  <a:cubicBezTo>
                    <a:pt x="189" y="32"/>
                    <a:pt x="180" y="35"/>
                    <a:pt x="175" y="35"/>
                  </a:cubicBezTo>
                  <a:cubicBezTo>
                    <a:pt x="170" y="35"/>
                    <a:pt x="170" y="32"/>
                    <a:pt x="173" y="26"/>
                  </a:cubicBezTo>
                  <a:cubicBezTo>
                    <a:pt x="171" y="25"/>
                    <a:pt x="168" y="25"/>
                    <a:pt x="165" y="25"/>
                  </a:cubicBezTo>
                  <a:cubicBezTo>
                    <a:pt x="122" y="25"/>
                    <a:pt x="0" y="61"/>
                    <a:pt x="47" y="114"/>
                  </a:cubicBezTo>
                  <a:cubicBezTo>
                    <a:pt x="60" y="133"/>
                    <a:pt x="79" y="158"/>
                    <a:pt x="104" y="171"/>
                  </a:cubicBezTo>
                  <a:lnTo>
                    <a:pt x="110" y="177"/>
                  </a:lnTo>
                  <a:cubicBezTo>
                    <a:pt x="116" y="190"/>
                    <a:pt x="123" y="196"/>
                    <a:pt x="129" y="202"/>
                  </a:cubicBezTo>
                  <a:cubicBezTo>
                    <a:pt x="171" y="247"/>
                    <a:pt x="233" y="268"/>
                    <a:pt x="296" y="268"/>
                  </a:cubicBezTo>
                  <a:cubicBezTo>
                    <a:pt x="366" y="268"/>
                    <a:pt x="439" y="242"/>
                    <a:pt x="489" y="196"/>
                  </a:cubicBezTo>
                  <a:cubicBezTo>
                    <a:pt x="608" y="95"/>
                    <a:pt x="470" y="1"/>
                    <a:pt x="36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6" name="Google Shape;216;p2"/>
            <p:cNvSpPr/>
            <p:nvPr/>
          </p:nvSpPr>
          <p:spPr>
            <a:xfrm>
              <a:off x="3553575" y="2177600"/>
              <a:ext cx="10975" cy="7175"/>
            </a:xfrm>
            <a:custGeom>
              <a:avLst/>
              <a:gdLst/>
              <a:ahLst/>
              <a:cxnLst/>
              <a:rect l="l" t="t" r="r" b="b"/>
              <a:pathLst>
                <a:path w="439" h="287" extrusionOk="0">
                  <a:moveTo>
                    <a:pt x="149" y="1"/>
                  </a:moveTo>
                  <a:cubicBezTo>
                    <a:pt x="112" y="1"/>
                    <a:pt x="76" y="21"/>
                    <a:pt x="58" y="57"/>
                  </a:cubicBezTo>
                  <a:cubicBezTo>
                    <a:pt x="51" y="76"/>
                    <a:pt x="45" y="89"/>
                    <a:pt x="39" y="108"/>
                  </a:cubicBezTo>
                  <a:cubicBezTo>
                    <a:pt x="14" y="127"/>
                    <a:pt x="1" y="171"/>
                    <a:pt x="20" y="202"/>
                  </a:cubicBezTo>
                  <a:cubicBezTo>
                    <a:pt x="32" y="221"/>
                    <a:pt x="45" y="240"/>
                    <a:pt x="64" y="259"/>
                  </a:cubicBezTo>
                  <a:cubicBezTo>
                    <a:pt x="86" y="278"/>
                    <a:pt x="118" y="287"/>
                    <a:pt x="152" y="287"/>
                  </a:cubicBezTo>
                  <a:cubicBezTo>
                    <a:pt x="276" y="287"/>
                    <a:pt x="439" y="182"/>
                    <a:pt x="335" y="108"/>
                  </a:cubicBezTo>
                  <a:cubicBezTo>
                    <a:pt x="310" y="95"/>
                    <a:pt x="285" y="83"/>
                    <a:pt x="266" y="70"/>
                  </a:cubicBezTo>
                  <a:cubicBezTo>
                    <a:pt x="247" y="57"/>
                    <a:pt x="234" y="45"/>
                    <a:pt x="228" y="32"/>
                  </a:cubicBezTo>
                  <a:cubicBezTo>
                    <a:pt x="204" y="11"/>
                    <a:pt x="176" y="1"/>
                    <a:pt x="14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7" name="Google Shape;217;p2"/>
            <p:cNvSpPr/>
            <p:nvPr/>
          </p:nvSpPr>
          <p:spPr>
            <a:xfrm>
              <a:off x="3646025" y="2198000"/>
              <a:ext cx="7725" cy="4450"/>
            </a:xfrm>
            <a:custGeom>
              <a:avLst/>
              <a:gdLst/>
              <a:ahLst/>
              <a:cxnLst/>
              <a:rect l="l" t="t" r="r" b="b"/>
              <a:pathLst>
                <a:path w="309" h="178" extrusionOk="0">
                  <a:moveTo>
                    <a:pt x="216" y="0"/>
                  </a:moveTo>
                  <a:cubicBezTo>
                    <a:pt x="169" y="0"/>
                    <a:pt x="115" y="14"/>
                    <a:pt x="100" y="30"/>
                  </a:cubicBezTo>
                  <a:cubicBezTo>
                    <a:pt x="74" y="49"/>
                    <a:pt x="62" y="68"/>
                    <a:pt x="43" y="86"/>
                  </a:cubicBezTo>
                  <a:cubicBezTo>
                    <a:pt x="1" y="144"/>
                    <a:pt x="64" y="172"/>
                    <a:pt x="134" y="172"/>
                  </a:cubicBezTo>
                  <a:cubicBezTo>
                    <a:pt x="148" y="172"/>
                    <a:pt x="162" y="171"/>
                    <a:pt x="175" y="168"/>
                  </a:cubicBezTo>
                  <a:lnTo>
                    <a:pt x="175" y="168"/>
                  </a:lnTo>
                  <a:cubicBezTo>
                    <a:pt x="163" y="175"/>
                    <a:pt x="158" y="178"/>
                    <a:pt x="161" y="178"/>
                  </a:cubicBezTo>
                  <a:cubicBezTo>
                    <a:pt x="164" y="178"/>
                    <a:pt x="175" y="175"/>
                    <a:pt x="194" y="168"/>
                  </a:cubicBezTo>
                  <a:cubicBezTo>
                    <a:pt x="220" y="162"/>
                    <a:pt x="245" y="143"/>
                    <a:pt x="264" y="124"/>
                  </a:cubicBezTo>
                  <a:cubicBezTo>
                    <a:pt x="276" y="105"/>
                    <a:pt x="283" y="86"/>
                    <a:pt x="289" y="61"/>
                  </a:cubicBezTo>
                  <a:cubicBezTo>
                    <a:pt x="308" y="16"/>
                    <a:pt x="266" y="0"/>
                    <a:pt x="21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8" name="Google Shape;218;p2"/>
            <p:cNvSpPr/>
            <p:nvPr/>
          </p:nvSpPr>
          <p:spPr>
            <a:xfrm>
              <a:off x="3645250" y="2212575"/>
              <a:ext cx="11300" cy="4925"/>
            </a:xfrm>
            <a:custGeom>
              <a:avLst/>
              <a:gdLst/>
              <a:ahLst/>
              <a:cxnLst/>
              <a:rect l="l" t="t" r="r" b="b"/>
              <a:pathLst>
                <a:path w="452" h="197" extrusionOk="0">
                  <a:moveTo>
                    <a:pt x="251" y="1"/>
                  </a:moveTo>
                  <a:cubicBezTo>
                    <a:pt x="129" y="1"/>
                    <a:pt x="0" y="110"/>
                    <a:pt x="124" y="172"/>
                  </a:cubicBezTo>
                  <a:lnTo>
                    <a:pt x="169" y="191"/>
                  </a:lnTo>
                  <a:cubicBezTo>
                    <a:pt x="178" y="195"/>
                    <a:pt x="192" y="197"/>
                    <a:pt x="208" y="197"/>
                  </a:cubicBezTo>
                  <a:cubicBezTo>
                    <a:pt x="294" y="197"/>
                    <a:pt x="452" y="145"/>
                    <a:pt x="383" y="71"/>
                  </a:cubicBezTo>
                  <a:lnTo>
                    <a:pt x="358" y="40"/>
                  </a:lnTo>
                  <a:cubicBezTo>
                    <a:pt x="329" y="12"/>
                    <a:pt x="290" y="1"/>
                    <a:pt x="25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9" name="Google Shape;219;p2"/>
            <p:cNvSpPr/>
            <p:nvPr/>
          </p:nvSpPr>
          <p:spPr>
            <a:xfrm>
              <a:off x="3599300" y="1957975"/>
              <a:ext cx="14225" cy="9125"/>
            </a:xfrm>
            <a:custGeom>
              <a:avLst/>
              <a:gdLst/>
              <a:ahLst/>
              <a:cxnLst/>
              <a:rect l="l" t="t" r="r" b="b"/>
              <a:pathLst>
                <a:path w="569" h="365" extrusionOk="0">
                  <a:moveTo>
                    <a:pt x="289" y="0"/>
                  </a:moveTo>
                  <a:cubicBezTo>
                    <a:pt x="211" y="0"/>
                    <a:pt x="136" y="27"/>
                    <a:pt x="77" y="82"/>
                  </a:cubicBezTo>
                  <a:cubicBezTo>
                    <a:pt x="26" y="120"/>
                    <a:pt x="1" y="183"/>
                    <a:pt x="14" y="240"/>
                  </a:cubicBezTo>
                  <a:cubicBezTo>
                    <a:pt x="28" y="341"/>
                    <a:pt x="146" y="365"/>
                    <a:pt x="242" y="365"/>
                  </a:cubicBezTo>
                  <a:cubicBezTo>
                    <a:pt x="272" y="365"/>
                    <a:pt x="300" y="362"/>
                    <a:pt x="323" y="359"/>
                  </a:cubicBezTo>
                  <a:cubicBezTo>
                    <a:pt x="386" y="347"/>
                    <a:pt x="442" y="328"/>
                    <a:pt x="493" y="290"/>
                  </a:cubicBezTo>
                  <a:cubicBezTo>
                    <a:pt x="569" y="164"/>
                    <a:pt x="569" y="88"/>
                    <a:pt x="493" y="50"/>
                  </a:cubicBezTo>
                  <a:cubicBezTo>
                    <a:pt x="455" y="25"/>
                    <a:pt x="417" y="13"/>
                    <a:pt x="379" y="6"/>
                  </a:cubicBezTo>
                  <a:lnTo>
                    <a:pt x="354" y="6"/>
                  </a:lnTo>
                  <a:cubicBezTo>
                    <a:pt x="332" y="2"/>
                    <a:pt x="311" y="0"/>
                    <a:pt x="28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0" name="Google Shape;220;p2"/>
            <p:cNvSpPr/>
            <p:nvPr/>
          </p:nvSpPr>
          <p:spPr>
            <a:xfrm>
              <a:off x="3598200" y="1972375"/>
              <a:ext cx="13900" cy="8800"/>
            </a:xfrm>
            <a:custGeom>
              <a:avLst/>
              <a:gdLst/>
              <a:ahLst/>
              <a:cxnLst/>
              <a:rect l="l" t="t" r="r" b="b"/>
              <a:pathLst>
                <a:path w="556" h="352" extrusionOk="0">
                  <a:moveTo>
                    <a:pt x="296" y="0"/>
                  </a:moveTo>
                  <a:cubicBezTo>
                    <a:pt x="271" y="0"/>
                    <a:pt x="243" y="8"/>
                    <a:pt x="234" y="17"/>
                  </a:cubicBezTo>
                  <a:cubicBezTo>
                    <a:pt x="171" y="86"/>
                    <a:pt x="58" y="99"/>
                    <a:pt x="32" y="193"/>
                  </a:cubicBezTo>
                  <a:cubicBezTo>
                    <a:pt x="1" y="313"/>
                    <a:pt x="152" y="351"/>
                    <a:pt x="234" y="351"/>
                  </a:cubicBezTo>
                  <a:cubicBezTo>
                    <a:pt x="335" y="351"/>
                    <a:pt x="499" y="307"/>
                    <a:pt x="531" y="193"/>
                  </a:cubicBezTo>
                  <a:cubicBezTo>
                    <a:pt x="556" y="86"/>
                    <a:pt x="430" y="55"/>
                    <a:pt x="341" y="36"/>
                  </a:cubicBezTo>
                  <a:cubicBezTo>
                    <a:pt x="348" y="9"/>
                    <a:pt x="323" y="0"/>
                    <a:pt x="29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1" name="Google Shape;221;p2"/>
            <p:cNvSpPr/>
            <p:nvPr/>
          </p:nvSpPr>
          <p:spPr>
            <a:xfrm>
              <a:off x="3626400" y="1967075"/>
              <a:ext cx="14350" cy="10225"/>
            </a:xfrm>
            <a:custGeom>
              <a:avLst/>
              <a:gdLst/>
              <a:ahLst/>
              <a:cxnLst/>
              <a:rect l="l" t="t" r="r" b="b"/>
              <a:pathLst>
                <a:path w="574" h="409" extrusionOk="0">
                  <a:moveTo>
                    <a:pt x="283" y="1"/>
                  </a:moveTo>
                  <a:cubicBezTo>
                    <a:pt x="271" y="1"/>
                    <a:pt x="259" y="1"/>
                    <a:pt x="248" y="2"/>
                  </a:cubicBezTo>
                  <a:cubicBezTo>
                    <a:pt x="185" y="8"/>
                    <a:pt x="122" y="33"/>
                    <a:pt x="77" y="77"/>
                  </a:cubicBezTo>
                  <a:cubicBezTo>
                    <a:pt x="33" y="115"/>
                    <a:pt x="8" y="172"/>
                    <a:pt x="14" y="235"/>
                  </a:cubicBezTo>
                  <a:cubicBezTo>
                    <a:pt x="0" y="354"/>
                    <a:pt x="113" y="408"/>
                    <a:pt x="241" y="408"/>
                  </a:cubicBezTo>
                  <a:cubicBezTo>
                    <a:pt x="396" y="408"/>
                    <a:pt x="573" y="327"/>
                    <a:pt x="563" y="185"/>
                  </a:cubicBezTo>
                  <a:cubicBezTo>
                    <a:pt x="557" y="35"/>
                    <a:pt x="410" y="1"/>
                    <a:pt x="28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2" name="Google Shape;222;p2"/>
            <p:cNvSpPr/>
            <p:nvPr/>
          </p:nvSpPr>
          <p:spPr>
            <a:xfrm>
              <a:off x="3626750" y="1940275"/>
              <a:ext cx="9875" cy="7125"/>
            </a:xfrm>
            <a:custGeom>
              <a:avLst/>
              <a:gdLst/>
              <a:ahLst/>
              <a:cxnLst/>
              <a:rect l="l" t="t" r="r" b="b"/>
              <a:pathLst>
                <a:path w="395" h="285" extrusionOk="0">
                  <a:moveTo>
                    <a:pt x="181" y="1"/>
                  </a:moveTo>
                  <a:cubicBezTo>
                    <a:pt x="109" y="1"/>
                    <a:pt x="37" y="30"/>
                    <a:pt x="19" y="103"/>
                  </a:cubicBezTo>
                  <a:cubicBezTo>
                    <a:pt x="13" y="115"/>
                    <a:pt x="13" y="128"/>
                    <a:pt x="7" y="140"/>
                  </a:cubicBezTo>
                  <a:cubicBezTo>
                    <a:pt x="0" y="166"/>
                    <a:pt x="13" y="191"/>
                    <a:pt x="38" y="210"/>
                  </a:cubicBezTo>
                  <a:cubicBezTo>
                    <a:pt x="63" y="222"/>
                    <a:pt x="76" y="254"/>
                    <a:pt x="101" y="273"/>
                  </a:cubicBezTo>
                  <a:cubicBezTo>
                    <a:pt x="109" y="281"/>
                    <a:pt x="125" y="284"/>
                    <a:pt x="144" y="284"/>
                  </a:cubicBezTo>
                  <a:cubicBezTo>
                    <a:pt x="201" y="284"/>
                    <a:pt x="284" y="252"/>
                    <a:pt x="246" y="210"/>
                  </a:cubicBezTo>
                  <a:lnTo>
                    <a:pt x="246" y="197"/>
                  </a:lnTo>
                  <a:cubicBezTo>
                    <a:pt x="265" y="178"/>
                    <a:pt x="284" y="166"/>
                    <a:pt x="303" y="147"/>
                  </a:cubicBezTo>
                  <a:cubicBezTo>
                    <a:pt x="394" y="67"/>
                    <a:pt x="289" y="1"/>
                    <a:pt x="18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3" name="Google Shape;223;p2"/>
            <p:cNvSpPr/>
            <p:nvPr/>
          </p:nvSpPr>
          <p:spPr>
            <a:xfrm>
              <a:off x="3603875" y="1914450"/>
              <a:ext cx="10900" cy="5700"/>
            </a:xfrm>
            <a:custGeom>
              <a:avLst/>
              <a:gdLst/>
              <a:ahLst/>
              <a:cxnLst/>
              <a:rect l="l" t="t" r="r" b="b"/>
              <a:pathLst>
                <a:path w="436" h="228" extrusionOk="0">
                  <a:moveTo>
                    <a:pt x="291" y="0"/>
                  </a:moveTo>
                  <a:cubicBezTo>
                    <a:pt x="222" y="0"/>
                    <a:pt x="1" y="89"/>
                    <a:pt x="127" y="183"/>
                  </a:cubicBezTo>
                  <a:cubicBezTo>
                    <a:pt x="152" y="196"/>
                    <a:pt x="184" y="208"/>
                    <a:pt x="215" y="208"/>
                  </a:cubicBezTo>
                  <a:cubicBezTo>
                    <a:pt x="220" y="222"/>
                    <a:pt x="237" y="228"/>
                    <a:pt x="258" y="228"/>
                  </a:cubicBezTo>
                  <a:cubicBezTo>
                    <a:pt x="295" y="228"/>
                    <a:pt x="342" y="212"/>
                    <a:pt x="354" y="196"/>
                  </a:cubicBezTo>
                  <a:lnTo>
                    <a:pt x="373" y="177"/>
                  </a:lnTo>
                  <a:cubicBezTo>
                    <a:pt x="386" y="171"/>
                    <a:pt x="398" y="158"/>
                    <a:pt x="411" y="145"/>
                  </a:cubicBezTo>
                  <a:cubicBezTo>
                    <a:pt x="411" y="139"/>
                    <a:pt x="417" y="139"/>
                    <a:pt x="417" y="133"/>
                  </a:cubicBezTo>
                  <a:cubicBezTo>
                    <a:pt x="423" y="126"/>
                    <a:pt x="423" y="120"/>
                    <a:pt x="423" y="114"/>
                  </a:cubicBezTo>
                  <a:cubicBezTo>
                    <a:pt x="430" y="101"/>
                    <a:pt x="436" y="89"/>
                    <a:pt x="430" y="76"/>
                  </a:cubicBezTo>
                  <a:lnTo>
                    <a:pt x="430" y="70"/>
                  </a:lnTo>
                  <a:cubicBezTo>
                    <a:pt x="430" y="76"/>
                    <a:pt x="430" y="76"/>
                    <a:pt x="423" y="76"/>
                  </a:cubicBezTo>
                  <a:cubicBezTo>
                    <a:pt x="423" y="32"/>
                    <a:pt x="367" y="0"/>
                    <a:pt x="30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4" name="Google Shape;224;p2"/>
            <p:cNvSpPr/>
            <p:nvPr/>
          </p:nvSpPr>
          <p:spPr>
            <a:xfrm>
              <a:off x="3590800" y="1927200"/>
              <a:ext cx="11050" cy="6575"/>
            </a:xfrm>
            <a:custGeom>
              <a:avLst/>
              <a:gdLst/>
              <a:ahLst/>
              <a:cxnLst/>
              <a:rect l="l" t="t" r="r" b="b"/>
              <a:pathLst>
                <a:path w="442" h="263" extrusionOk="0">
                  <a:moveTo>
                    <a:pt x="289" y="1"/>
                  </a:moveTo>
                  <a:cubicBezTo>
                    <a:pt x="268" y="1"/>
                    <a:pt x="247" y="5"/>
                    <a:pt x="227" y="14"/>
                  </a:cubicBezTo>
                  <a:lnTo>
                    <a:pt x="177" y="33"/>
                  </a:lnTo>
                  <a:cubicBezTo>
                    <a:pt x="63" y="64"/>
                    <a:pt x="0" y="171"/>
                    <a:pt x="120" y="234"/>
                  </a:cubicBezTo>
                  <a:cubicBezTo>
                    <a:pt x="115" y="233"/>
                    <a:pt x="112" y="232"/>
                    <a:pt x="111" y="232"/>
                  </a:cubicBezTo>
                  <a:cubicBezTo>
                    <a:pt x="107" y="232"/>
                    <a:pt x="118" y="238"/>
                    <a:pt x="145" y="247"/>
                  </a:cubicBezTo>
                  <a:cubicBezTo>
                    <a:pt x="158" y="260"/>
                    <a:pt x="183" y="260"/>
                    <a:pt x="202" y="260"/>
                  </a:cubicBezTo>
                  <a:cubicBezTo>
                    <a:pt x="214" y="261"/>
                    <a:pt x="227" y="262"/>
                    <a:pt x="241" y="262"/>
                  </a:cubicBezTo>
                  <a:cubicBezTo>
                    <a:pt x="327" y="262"/>
                    <a:pt x="436" y="226"/>
                    <a:pt x="436" y="134"/>
                  </a:cubicBezTo>
                  <a:lnTo>
                    <a:pt x="436" y="121"/>
                  </a:lnTo>
                  <a:cubicBezTo>
                    <a:pt x="442" y="96"/>
                    <a:pt x="429" y="64"/>
                    <a:pt x="398" y="45"/>
                  </a:cubicBezTo>
                  <a:cubicBezTo>
                    <a:pt x="369" y="16"/>
                    <a:pt x="329" y="1"/>
                    <a:pt x="28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5" name="Google Shape;225;p2"/>
            <p:cNvSpPr/>
            <p:nvPr/>
          </p:nvSpPr>
          <p:spPr>
            <a:xfrm>
              <a:off x="3624850" y="1912975"/>
              <a:ext cx="11300" cy="6700"/>
            </a:xfrm>
            <a:custGeom>
              <a:avLst/>
              <a:gdLst/>
              <a:ahLst/>
              <a:cxnLst/>
              <a:rect l="l" t="t" r="r" b="b"/>
              <a:pathLst>
                <a:path w="452" h="268" extrusionOk="0">
                  <a:moveTo>
                    <a:pt x="270" y="1"/>
                  </a:moveTo>
                  <a:cubicBezTo>
                    <a:pt x="201" y="1"/>
                    <a:pt x="127" y="22"/>
                    <a:pt x="95" y="59"/>
                  </a:cubicBezTo>
                  <a:cubicBezTo>
                    <a:pt x="64" y="84"/>
                    <a:pt x="38" y="116"/>
                    <a:pt x="26" y="154"/>
                  </a:cubicBezTo>
                  <a:cubicBezTo>
                    <a:pt x="1" y="217"/>
                    <a:pt x="83" y="261"/>
                    <a:pt x="133" y="267"/>
                  </a:cubicBezTo>
                  <a:lnTo>
                    <a:pt x="228" y="267"/>
                  </a:lnTo>
                  <a:cubicBezTo>
                    <a:pt x="259" y="261"/>
                    <a:pt x="284" y="248"/>
                    <a:pt x="316" y="236"/>
                  </a:cubicBezTo>
                  <a:cubicBezTo>
                    <a:pt x="322" y="230"/>
                    <a:pt x="335" y="223"/>
                    <a:pt x="348" y="217"/>
                  </a:cubicBezTo>
                  <a:lnTo>
                    <a:pt x="348" y="211"/>
                  </a:lnTo>
                  <a:cubicBezTo>
                    <a:pt x="366" y="192"/>
                    <a:pt x="392" y="166"/>
                    <a:pt x="404" y="141"/>
                  </a:cubicBezTo>
                  <a:cubicBezTo>
                    <a:pt x="452" y="42"/>
                    <a:pt x="365" y="1"/>
                    <a:pt x="27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6" name="Google Shape;226;p2"/>
            <p:cNvSpPr/>
            <p:nvPr/>
          </p:nvSpPr>
          <p:spPr>
            <a:xfrm>
              <a:off x="3710325" y="1876625"/>
              <a:ext cx="5050" cy="3475"/>
            </a:xfrm>
            <a:custGeom>
              <a:avLst/>
              <a:gdLst/>
              <a:ahLst/>
              <a:cxnLst/>
              <a:rect l="l" t="t" r="r" b="b"/>
              <a:pathLst>
                <a:path w="202" h="139" extrusionOk="0">
                  <a:moveTo>
                    <a:pt x="157" y="0"/>
                  </a:moveTo>
                  <a:cubicBezTo>
                    <a:pt x="138" y="0"/>
                    <a:pt x="116" y="6"/>
                    <a:pt x="107" y="12"/>
                  </a:cubicBezTo>
                  <a:lnTo>
                    <a:pt x="93" y="24"/>
                  </a:lnTo>
                  <a:lnTo>
                    <a:pt x="93" y="24"/>
                  </a:lnTo>
                  <a:cubicBezTo>
                    <a:pt x="88" y="25"/>
                    <a:pt x="65" y="40"/>
                    <a:pt x="57" y="44"/>
                  </a:cubicBezTo>
                  <a:cubicBezTo>
                    <a:pt x="19" y="69"/>
                    <a:pt x="0" y="113"/>
                    <a:pt x="57" y="132"/>
                  </a:cubicBezTo>
                  <a:cubicBezTo>
                    <a:pt x="69" y="136"/>
                    <a:pt x="83" y="138"/>
                    <a:pt x="98" y="138"/>
                  </a:cubicBezTo>
                  <a:cubicBezTo>
                    <a:pt x="126" y="138"/>
                    <a:pt x="156" y="130"/>
                    <a:pt x="177" y="113"/>
                  </a:cubicBezTo>
                  <a:cubicBezTo>
                    <a:pt x="202" y="88"/>
                    <a:pt x="189" y="63"/>
                    <a:pt x="196" y="31"/>
                  </a:cubicBezTo>
                  <a:cubicBezTo>
                    <a:pt x="199" y="8"/>
                    <a:pt x="179" y="0"/>
                    <a:pt x="15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7" name="Google Shape;227;p2"/>
            <p:cNvSpPr/>
            <p:nvPr/>
          </p:nvSpPr>
          <p:spPr>
            <a:xfrm>
              <a:off x="3723050" y="1895875"/>
              <a:ext cx="7950" cy="3825"/>
            </a:xfrm>
            <a:custGeom>
              <a:avLst/>
              <a:gdLst/>
              <a:ahLst/>
              <a:cxnLst/>
              <a:rect l="l" t="t" r="r" b="b"/>
              <a:pathLst>
                <a:path w="318" h="153" extrusionOk="0">
                  <a:moveTo>
                    <a:pt x="214" y="0"/>
                  </a:moveTo>
                  <a:cubicBezTo>
                    <a:pt x="121" y="0"/>
                    <a:pt x="0" y="116"/>
                    <a:pt x="134" y="144"/>
                  </a:cubicBezTo>
                  <a:cubicBezTo>
                    <a:pt x="156" y="148"/>
                    <a:pt x="184" y="152"/>
                    <a:pt x="210" y="152"/>
                  </a:cubicBezTo>
                  <a:cubicBezTo>
                    <a:pt x="267" y="152"/>
                    <a:pt x="318" y="133"/>
                    <a:pt x="292" y="56"/>
                  </a:cubicBezTo>
                  <a:cubicBezTo>
                    <a:pt x="279" y="16"/>
                    <a:pt x="248" y="0"/>
                    <a:pt x="21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8" name="Google Shape;228;p2"/>
            <p:cNvSpPr/>
            <p:nvPr/>
          </p:nvSpPr>
          <p:spPr>
            <a:xfrm>
              <a:off x="3752975" y="1873650"/>
              <a:ext cx="7050" cy="2850"/>
            </a:xfrm>
            <a:custGeom>
              <a:avLst/>
              <a:gdLst/>
              <a:ahLst/>
              <a:cxnLst/>
              <a:rect l="l" t="t" r="r" b="b"/>
              <a:pathLst>
                <a:path w="282" h="114" extrusionOk="0">
                  <a:moveTo>
                    <a:pt x="173" y="1"/>
                  </a:moveTo>
                  <a:cubicBezTo>
                    <a:pt x="101" y="1"/>
                    <a:pt x="1" y="54"/>
                    <a:pt x="66" y="100"/>
                  </a:cubicBezTo>
                  <a:cubicBezTo>
                    <a:pt x="79" y="109"/>
                    <a:pt x="97" y="114"/>
                    <a:pt x="117" y="114"/>
                  </a:cubicBezTo>
                  <a:cubicBezTo>
                    <a:pt x="188" y="114"/>
                    <a:pt x="282" y="61"/>
                    <a:pt x="218" y="11"/>
                  </a:cubicBezTo>
                  <a:cubicBezTo>
                    <a:pt x="206" y="4"/>
                    <a:pt x="190" y="1"/>
                    <a:pt x="17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9" name="Google Shape;229;p2"/>
            <p:cNvSpPr/>
            <p:nvPr/>
          </p:nvSpPr>
          <p:spPr>
            <a:xfrm>
              <a:off x="3991450" y="1832025"/>
              <a:ext cx="13575" cy="8350"/>
            </a:xfrm>
            <a:custGeom>
              <a:avLst/>
              <a:gdLst/>
              <a:ahLst/>
              <a:cxnLst/>
              <a:rect l="l" t="t" r="r" b="b"/>
              <a:pathLst>
                <a:path w="543" h="334" extrusionOk="0">
                  <a:moveTo>
                    <a:pt x="321" y="1"/>
                  </a:moveTo>
                  <a:cubicBezTo>
                    <a:pt x="184" y="1"/>
                    <a:pt x="28" y="62"/>
                    <a:pt x="7" y="169"/>
                  </a:cubicBezTo>
                  <a:cubicBezTo>
                    <a:pt x="0" y="188"/>
                    <a:pt x="0" y="207"/>
                    <a:pt x="7" y="226"/>
                  </a:cubicBezTo>
                  <a:cubicBezTo>
                    <a:pt x="19" y="295"/>
                    <a:pt x="89" y="320"/>
                    <a:pt x="171" y="327"/>
                  </a:cubicBezTo>
                  <a:cubicBezTo>
                    <a:pt x="190" y="333"/>
                    <a:pt x="208" y="333"/>
                    <a:pt x="227" y="333"/>
                  </a:cubicBezTo>
                  <a:cubicBezTo>
                    <a:pt x="328" y="333"/>
                    <a:pt x="486" y="301"/>
                    <a:pt x="524" y="194"/>
                  </a:cubicBezTo>
                  <a:cubicBezTo>
                    <a:pt x="536" y="175"/>
                    <a:pt x="543" y="150"/>
                    <a:pt x="543" y="125"/>
                  </a:cubicBezTo>
                  <a:cubicBezTo>
                    <a:pt x="543" y="119"/>
                    <a:pt x="536" y="119"/>
                    <a:pt x="536" y="112"/>
                  </a:cubicBezTo>
                  <a:cubicBezTo>
                    <a:pt x="520" y="36"/>
                    <a:pt x="426" y="1"/>
                    <a:pt x="32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0" name="Google Shape;230;p2"/>
            <p:cNvSpPr/>
            <p:nvPr/>
          </p:nvSpPr>
          <p:spPr>
            <a:xfrm>
              <a:off x="3964825" y="1851175"/>
              <a:ext cx="11425" cy="6400"/>
            </a:xfrm>
            <a:custGeom>
              <a:avLst/>
              <a:gdLst/>
              <a:ahLst/>
              <a:cxnLst/>
              <a:rect l="l" t="t" r="r" b="b"/>
              <a:pathLst>
                <a:path w="457" h="256" extrusionOk="0">
                  <a:moveTo>
                    <a:pt x="339" y="0"/>
                  </a:moveTo>
                  <a:cubicBezTo>
                    <a:pt x="326" y="0"/>
                    <a:pt x="314" y="1"/>
                    <a:pt x="302" y="2"/>
                  </a:cubicBezTo>
                  <a:lnTo>
                    <a:pt x="239" y="2"/>
                  </a:lnTo>
                  <a:cubicBezTo>
                    <a:pt x="201" y="2"/>
                    <a:pt x="163" y="8"/>
                    <a:pt x="132" y="21"/>
                  </a:cubicBezTo>
                  <a:cubicBezTo>
                    <a:pt x="119" y="26"/>
                    <a:pt x="45" y="65"/>
                    <a:pt x="48" y="65"/>
                  </a:cubicBezTo>
                  <a:cubicBezTo>
                    <a:pt x="49" y="65"/>
                    <a:pt x="64" y="58"/>
                    <a:pt x="100" y="40"/>
                  </a:cubicBezTo>
                  <a:lnTo>
                    <a:pt x="100" y="40"/>
                  </a:lnTo>
                  <a:cubicBezTo>
                    <a:pt x="69" y="59"/>
                    <a:pt x="18" y="78"/>
                    <a:pt x="12" y="122"/>
                  </a:cubicBezTo>
                  <a:lnTo>
                    <a:pt x="12" y="135"/>
                  </a:lnTo>
                  <a:cubicBezTo>
                    <a:pt x="0" y="211"/>
                    <a:pt x="88" y="255"/>
                    <a:pt x="162" y="255"/>
                  </a:cubicBezTo>
                  <a:cubicBezTo>
                    <a:pt x="166" y="255"/>
                    <a:pt x="171" y="255"/>
                    <a:pt x="176" y="254"/>
                  </a:cubicBezTo>
                  <a:lnTo>
                    <a:pt x="201" y="254"/>
                  </a:lnTo>
                  <a:cubicBezTo>
                    <a:pt x="264" y="242"/>
                    <a:pt x="454" y="198"/>
                    <a:pt x="428" y="97"/>
                  </a:cubicBezTo>
                  <a:cubicBezTo>
                    <a:pt x="435" y="90"/>
                    <a:pt x="435" y="78"/>
                    <a:pt x="441" y="72"/>
                  </a:cubicBezTo>
                  <a:cubicBezTo>
                    <a:pt x="456" y="15"/>
                    <a:pt x="396" y="0"/>
                    <a:pt x="33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1" name="Google Shape;231;p2"/>
            <p:cNvSpPr/>
            <p:nvPr/>
          </p:nvSpPr>
          <p:spPr>
            <a:xfrm>
              <a:off x="3957400" y="1822575"/>
              <a:ext cx="9150" cy="5675"/>
            </a:xfrm>
            <a:custGeom>
              <a:avLst/>
              <a:gdLst/>
              <a:ahLst/>
              <a:cxnLst/>
              <a:rect l="l" t="t" r="r" b="b"/>
              <a:pathLst>
                <a:path w="366" h="227" extrusionOk="0">
                  <a:moveTo>
                    <a:pt x="176" y="0"/>
                  </a:moveTo>
                  <a:cubicBezTo>
                    <a:pt x="108" y="0"/>
                    <a:pt x="46" y="24"/>
                    <a:pt x="0" y="87"/>
                  </a:cubicBezTo>
                  <a:cubicBezTo>
                    <a:pt x="13" y="118"/>
                    <a:pt x="19" y="156"/>
                    <a:pt x="25" y="194"/>
                  </a:cubicBezTo>
                  <a:cubicBezTo>
                    <a:pt x="65" y="215"/>
                    <a:pt x="107" y="226"/>
                    <a:pt x="149" y="226"/>
                  </a:cubicBezTo>
                  <a:cubicBezTo>
                    <a:pt x="194" y="226"/>
                    <a:pt x="238" y="214"/>
                    <a:pt x="278" y="188"/>
                  </a:cubicBezTo>
                  <a:cubicBezTo>
                    <a:pt x="296" y="175"/>
                    <a:pt x="315" y="162"/>
                    <a:pt x="334" y="150"/>
                  </a:cubicBezTo>
                  <a:cubicBezTo>
                    <a:pt x="360" y="131"/>
                    <a:pt x="366" y="87"/>
                    <a:pt x="341" y="68"/>
                  </a:cubicBezTo>
                  <a:cubicBezTo>
                    <a:pt x="328" y="42"/>
                    <a:pt x="309" y="24"/>
                    <a:pt x="284" y="17"/>
                  </a:cubicBezTo>
                  <a:cubicBezTo>
                    <a:pt x="247" y="7"/>
                    <a:pt x="211" y="0"/>
                    <a:pt x="17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2" name="Google Shape;232;p2"/>
            <p:cNvSpPr/>
            <p:nvPr/>
          </p:nvSpPr>
          <p:spPr>
            <a:xfrm>
              <a:off x="3348550" y="1979550"/>
              <a:ext cx="12075" cy="5775"/>
            </a:xfrm>
            <a:custGeom>
              <a:avLst/>
              <a:gdLst/>
              <a:ahLst/>
              <a:cxnLst/>
              <a:rect l="l" t="t" r="r" b="b"/>
              <a:pathLst>
                <a:path w="483" h="231" extrusionOk="0">
                  <a:moveTo>
                    <a:pt x="319" y="1"/>
                  </a:moveTo>
                  <a:cubicBezTo>
                    <a:pt x="236" y="1"/>
                    <a:pt x="1" y="57"/>
                    <a:pt x="85" y="171"/>
                  </a:cubicBezTo>
                  <a:cubicBezTo>
                    <a:pt x="119" y="216"/>
                    <a:pt x="161" y="231"/>
                    <a:pt x="207" y="231"/>
                  </a:cubicBezTo>
                  <a:cubicBezTo>
                    <a:pt x="244" y="231"/>
                    <a:pt x="284" y="221"/>
                    <a:pt x="324" y="209"/>
                  </a:cubicBezTo>
                  <a:cubicBezTo>
                    <a:pt x="444" y="178"/>
                    <a:pt x="482" y="26"/>
                    <a:pt x="331" y="1"/>
                  </a:cubicBezTo>
                  <a:cubicBezTo>
                    <a:pt x="327" y="1"/>
                    <a:pt x="323" y="1"/>
                    <a:pt x="31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3" name="Google Shape;233;p2"/>
            <p:cNvSpPr/>
            <p:nvPr/>
          </p:nvSpPr>
          <p:spPr>
            <a:xfrm>
              <a:off x="3338525" y="2005650"/>
              <a:ext cx="14375" cy="10275"/>
            </a:xfrm>
            <a:custGeom>
              <a:avLst/>
              <a:gdLst/>
              <a:ahLst/>
              <a:cxnLst/>
              <a:rect l="l" t="t" r="r" b="b"/>
              <a:pathLst>
                <a:path w="575" h="411" extrusionOk="0">
                  <a:moveTo>
                    <a:pt x="384" y="0"/>
                  </a:moveTo>
                  <a:cubicBezTo>
                    <a:pt x="321" y="0"/>
                    <a:pt x="256" y="27"/>
                    <a:pt x="252" y="80"/>
                  </a:cubicBezTo>
                  <a:cubicBezTo>
                    <a:pt x="252" y="86"/>
                    <a:pt x="246" y="92"/>
                    <a:pt x="246" y="105"/>
                  </a:cubicBezTo>
                  <a:cubicBezTo>
                    <a:pt x="208" y="111"/>
                    <a:pt x="177" y="124"/>
                    <a:pt x="152" y="143"/>
                  </a:cubicBezTo>
                  <a:cubicBezTo>
                    <a:pt x="44" y="206"/>
                    <a:pt x="0" y="338"/>
                    <a:pt x="139" y="389"/>
                  </a:cubicBezTo>
                  <a:cubicBezTo>
                    <a:pt x="180" y="404"/>
                    <a:pt x="222" y="411"/>
                    <a:pt x="265" y="411"/>
                  </a:cubicBezTo>
                  <a:cubicBezTo>
                    <a:pt x="365" y="411"/>
                    <a:pt x="463" y="370"/>
                    <a:pt x="530" y="294"/>
                  </a:cubicBezTo>
                  <a:lnTo>
                    <a:pt x="549" y="275"/>
                  </a:lnTo>
                  <a:cubicBezTo>
                    <a:pt x="574" y="237"/>
                    <a:pt x="574" y="193"/>
                    <a:pt x="549" y="155"/>
                  </a:cubicBezTo>
                  <a:cubicBezTo>
                    <a:pt x="530" y="124"/>
                    <a:pt x="511" y="92"/>
                    <a:pt x="498" y="54"/>
                  </a:cubicBezTo>
                  <a:cubicBezTo>
                    <a:pt x="484" y="18"/>
                    <a:pt x="435" y="0"/>
                    <a:pt x="38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4" name="Google Shape;234;p2"/>
            <p:cNvSpPr/>
            <p:nvPr/>
          </p:nvSpPr>
          <p:spPr>
            <a:xfrm>
              <a:off x="3312650" y="1991050"/>
              <a:ext cx="11350" cy="8775"/>
            </a:xfrm>
            <a:custGeom>
              <a:avLst/>
              <a:gdLst/>
              <a:ahLst/>
              <a:cxnLst/>
              <a:rect l="l" t="t" r="r" b="b"/>
              <a:pathLst>
                <a:path w="454" h="351" extrusionOk="0">
                  <a:moveTo>
                    <a:pt x="297" y="1"/>
                  </a:moveTo>
                  <a:cubicBezTo>
                    <a:pt x="192" y="1"/>
                    <a:pt x="64" y="55"/>
                    <a:pt x="32" y="128"/>
                  </a:cubicBezTo>
                  <a:cubicBezTo>
                    <a:pt x="32" y="134"/>
                    <a:pt x="26" y="146"/>
                    <a:pt x="20" y="153"/>
                  </a:cubicBezTo>
                  <a:cubicBezTo>
                    <a:pt x="1" y="203"/>
                    <a:pt x="58" y="247"/>
                    <a:pt x="102" y="266"/>
                  </a:cubicBezTo>
                  <a:lnTo>
                    <a:pt x="108" y="266"/>
                  </a:lnTo>
                  <a:cubicBezTo>
                    <a:pt x="146" y="298"/>
                    <a:pt x="184" y="323"/>
                    <a:pt x="234" y="342"/>
                  </a:cubicBezTo>
                  <a:cubicBezTo>
                    <a:pt x="243" y="347"/>
                    <a:pt x="258" y="350"/>
                    <a:pt x="276" y="350"/>
                  </a:cubicBezTo>
                  <a:cubicBezTo>
                    <a:pt x="322" y="350"/>
                    <a:pt x="382" y="331"/>
                    <a:pt x="373" y="285"/>
                  </a:cubicBezTo>
                  <a:cubicBezTo>
                    <a:pt x="363" y="265"/>
                    <a:pt x="382" y="236"/>
                    <a:pt x="369" y="236"/>
                  </a:cubicBezTo>
                  <a:cubicBezTo>
                    <a:pt x="368" y="236"/>
                    <a:pt x="366" y="236"/>
                    <a:pt x="364" y="237"/>
                  </a:cubicBezTo>
                  <a:lnTo>
                    <a:pt x="364" y="237"/>
                  </a:lnTo>
                  <a:cubicBezTo>
                    <a:pt x="409" y="216"/>
                    <a:pt x="436" y="175"/>
                    <a:pt x="442" y="128"/>
                  </a:cubicBezTo>
                  <a:cubicBezTo>
                    <a:pt x="454" y="37"/>
                    <a:pt x="383" y="1"/>
                    <a:pt x="29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5" name="Google Shape;235;p2"/>
            <p:cNvSpPr/>
            <p:nvPr/>
          </p:nvSpPr>
          <p:spPr>
            <a:xfrm>
              <a:off x="3319175" y="1979775"/>
              <a:ext cx="8250" cy="4450"/>
            </a:xfrm>
            <a:custGeom>
              <a:avLst/>
              <a:gdLst/>
              <a:ahLst/>
              <a:cxnLst/>
              <a:rect l="l" t="t" r="r" b="b"/>
              <a:pathLst>
                <a:path w="330" h="178" extrusionOk="0">
                  <a:moveTo>
                    <a:pt x="193" y="0"/>
                  </a:moveTo>
                  <a:cubicBezTo>
                    <a:pt x="106" y="0"/>
                    <a:pt x="1" y="52"/>
                    <a:pt x="36" y="131"/>
                  </a:cubicBezTo>
                  <a:cubicBezTo>
                    <a:pt x="22" y="166"/>
                    <a:pt x="52" y="178"/>
                    <a:pt x="88" y="178"/>
                  </a:cubicBezTo>
                  <a:cubicBezTo>
                    <a:pt x="117" y="178"/>
                    <a:pt x="149" y="171"/>
                    <a:pt x="169" y="162"/>
                  </a:cubicBezTo>
                  <a:cubicBezTo>
                    <a:pt x="173" y="163"/>
                    <a:pt x="177" y="163"/>
                    <a:pt x="182" y="163"/>
                  </a:cubicBezTo>
                  <a:cubicBezTo>
                    <a:pt x="240" y="163"/>
                    <a:pt x="330" y="126"/>
                    <a:pt x="295" y="61"/>
                  </a:cubicBezTo>
                  <a:cubicBezTo>
                    <a:pt x="290" y="19"/>
                    <a:pt x="245" y="0"/>
                    <a:pt x="19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6" name="Google Shape;236;p2"/>
            <p:cNvSpPr/>
            <p:nvPr/>
          </p:nvSpPr>
          <p:spPr>
            <a:xfrm>
              <a:off x="3367225" y="2005250"/>
              <a:ext cx="11850" cy="6825"/>
            </a:xfrm>
            <a:custGeom>
              <a:avLst/>
              <a:gdLst/>
              <a:ahLst/>
              <a:cxnLst/>
              <a:rect l="l" t="t" r="r" b="b"/>
              <a:pathLst>
                <a:path w="474" h="273" extrusionOk="0">
                  <a:moveTo>
                    <a:pt x="261" y="0"/>
                  </a:moveTo>
                  <a:cubicBezTo>
                    <a:pt x="174" y="0"/>
                    <a:pt x="90" y="44"/>
                    <a:pt x="44" y="121"/>
                  </a:cubicBezTo>
                  <a:cubicBezTo>
                    <a:pt x="44" y="134"/>
                    <a:pt x="38" y="146"/>
                    <a:pt x="32" y="159"/>
                  </a:cubicBezTo>
                  <a:cubicBezTo>
                    <a:pt x="0" y="222"/>
                    <a:pt x="95" y="260"/>
                    <a:pt x="139" y="266"/>
                  </a:cubicBezTo>
                  <a:cubicBezTo>
                    <a:pt x="157" y="270"/>
                    <a:pt x="176" y="272"/>
                    <a:pt x="194" y="272"/>
                  </a:cubicBezTo>
                  <a:cubicBezTo>
                    <a:pt x="257" y="272"/>
                    <a:pt x="317" y="248"/>
                    <a:pt x="366" y="209"/>
                  </a:cubicBezTo>
                  <a:lnTo>
                    <a:pt x="391" y="184"/>
                  </a:lnTo>
                  <a:cubicBezTo>
                    <a:pt x="473" y="102"/>
                    <a:pt x="429" y="20"/>
                    <a:pt x="322" y="7"/>
                  </a:cubicBezTo>
                  <a:cubicBezTo>
                    <a:pt x="302" y="3"/>
                    <a:pt x="281" y="0"/>
                    <a:pt x="26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7" name="Google Shape;237;p2"/>
            <p:cNvSpPr/>
            <p:nvPr/>
          </p:nvSpPr>
          <p:spPr>
            <a:xfrm>
              <a:off x="3356325" y="2028175"/>
              <a:ext cx="17075" cy="8775"/>
            </a:xfrm>
            <a:custGeom>
              <a:avLst/>
              <a:gdLst/>
              <a:ahLst/>
              <a:cxnLst/>
              <a:rect l="l" t="t" r="r" b="b"/>
              <a:pathLst>
                <a:path w="683" h="351" extrusionOk="0">
                  <a:moveTo>
                    <a:pt x="377" y="0"/>
                  </a:moveTo>
                  <a:cubicBezTo>
                    <a:pt x="305" y="0"/>
                    <a:pt x="234" y="19"/>
                    <a:pt x="171" y="55"/>
                  </a:cubicBezTo>
                  <a:cubicBezTo>
                    <a:pt x="83" y="106"/>
                    <a:pt x="1" y="226"/>
                    <a:pt x="114" y="301"/>
                  </a:cubicBezTo>
                  <a:cubicBezTo>
                    <a:pt x="172" y="334"/>
                    <a:pt x="236" y="350"/>
                    <a:pt x="301" y="350"/>
                  </a:cubicBezTo>
                  <a:cubicBezTo>
                    <a:pt x="372" y="350"/>
                    <a:pt x="443" y="331"/>
                    <a:pt x="505" y="295"/>
                  </a:cubicBezTo>
                  <a:cubicBezTo>
                    <a:pt x="594" y="245"/>
                    <a:pt x="682" y="125"/>
                    <a:pt x="569" y="49"/>
                  </a:cubicBezTo>
                  <a:cubicBezTo>
                    <a:pt x="508" y="16"/>
                    <a:pt x="442" y="0"/>
                    <a:pt x="37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8" name="Google Shape;238;p2"/>
            <p:cNvSpPr/>
            <p:nvPr/>
          </p:nvSpPr>
          <p:spPr>
            <a:xfrm>
              <a:off x="3378400" y="1988100"/>
              <a:ext cx="12500" cy="7625"/>
            </a:xfrm>
            <a:custGeom>
              <a:avLst/>
              <a:gdLst/>
              <a:ahLst/>
              <a:cxnLst/>
              <a:rect l="l" t="t" r="r" b="b"/>
              <a:pathLst>
                <a:path w="500" h="305" extrusionOk="0">
                  <a:moveTo>
                    <a:pt x="305" y="0"/>
                  </a:moveTo>
                  <a:cubicBezTo>
                    <a:pt x="250" y="0"/>
                    <a:pt x="190" y="17"/>
                    <a:pt x="152" y="31"/>
                  </a:cubicBezTo>
                  <a:cubicBezTo>
                    <a:pt x="39" y="88"/>
                    <a:pt x="1" y="233"/>
                    <a:pt x="140" y="290"/>
                  </a:cubicBezTo>
                  <a:cubicBezTo>
                    <a:pt x="170" y="300"/>
                    <a:pt x="202" y="305"/>
                    <a:pt x="235" y="305"/>
                  </a:cubicBezTo>
                  <a:cubicBezTo>
                    <a:pt x="284" y="305"/>
                    <a:pt x="334" y="294"/>
                    <a:pt x="379" y="271"/>
                  </a:cubicBezTo>
                  <a:cubicBezTo>
                    <a:pt x="436" y="239"/>
                    <a:pt x="499" y="151"/>
                    <a:pt x="455" y="88"/>
                  </a:cubicBezTo>
                  <a:cubicBezTo>
                    <a:pt x="455" y="88"/>
                    <a:pt x="416" y="44"/>
                    <a:pt x="413" y="44"/>
                  </a:cubicBezTo>
                  <a:lnTo>
                    <a:pt x="413" y="44"/>
                  </a:lnTo>
                  <a:cubicBezTo>
                    <a:pt x="413" y="44"/>
                    <a:pt x="413" y="44"/>
                    <a:pt x="413" y="44"/>
                  </a:cubicBezTo>
                  <a:lnTo>
                    <a:pt x="413" y="44"/>
                  </a:lnTo>
                  <a:cubicBezTo>
                    <a:pt x="389" y="11"/>
                    <a:pt x="349" y="0"/>
                    <a:pt x="30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9" name="Google Shape;239;p2"/>
            <p:cNvSpPr/>
            <p:nvPr/>
          </p:nvSpPr>
          <p:spPr>
            <a:xfrm>
              <a:off x="3538125" y="2212225"/>
              <a:ext cx="15800" cy="8450"/>
            </a:xfrm>
            <a:custGeom>
              <a:avLst/>
              <a:gdLst/>
              <a:ahLst/>
              <a:cxnLst/>
              <a:rect l="l" t="t" r="r" b="b"/>
              <a:pathLst>
                <a:path w="632" h="338" extrusionOk="0">
                  <a:moveTo>
                    <a:pt x="344" y="1"/>
                  </a:moveTo>
                  <a:cubicBezTo>
                    <a:pt x="278" y="1"/>
                    <a:pt x="213" y="18"/>
                    <a:pt x="158" y="54"/>
                  </a:cubicBezTo>
                  <a:cubicBezTo>
                    <a:pt x="77" y="104"/>
                    <a:pt x="1" y="211"/>
                    <a:pt x="102" y="293"/>
                  </a:cubicBezTo>
                  <a:cubicBezTo>
                    <a:pt x="156" y="323"/>
                    <a:pt x="215" y="337"/>
                    <a:pt x="275" y="337"/>
                  </a:cubicBezTo>
                  <a:cubicBezTo>
                    <a:pt x="341" y="337"/>
                    <a:pt x="408" y="320"/>
                    <a:pt x="468" y="287"/>
                  </a:cubicBezTo>
                  <a:cubicBezTo>
                    <a:pt x="550" y="236"/>
                    <a:pt x="632" y="123"/>
                    <a:pt x="524" y="47"/>
                  </a:cubicBezTo>
                  <a:cubicBezTo>
                    <a:pt x="469" y="16"/>
                    <a:pt x="406" y="1"/>
                    <a:pt x="34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0" name="Google Shape;240;p2"/>
            <p:cNvSpPr/>
            <p:nvPr/>
          </p:nvSpPr>
          <p:spPr>
            <a:xfrm>
              <a:off x="3531275" y="2187850"/>
              <a:ext cx="9575" cy="5575"/>
            </a:xfrm>
            <a:custGeom>
              <a:avLst/>
              <a:gdLst/>
              <a:ahLst/>
              <a:cxnLst/>
              <a:rect l="l" t="t" r="r" b="b"/>
              <a:pathLst>
                <a:path w="383" h="223" extrusionOk="0">
                  <a:moveTo>
                    <a:pt x="220" y="1"/>
                  </a:moveTo>
                  <a:cubicBezTo>
                    <a:pt x="110" y="1"/>
                    <a:pt x="0" y="65"/>
                    <a:pt x="60" y="190"/>
                  </a:cubicBezTo>
                  <a:cubicBezTo>
                    <a:pt x="74" y="213"/>
                    <a:pt x="103" y="222"/>
                    <a:pt x="134" y="222"/>
                  </a:cubicBezTo>
                  <a:cubicBezTo>
                    <a:pt x="190" y="222"/>
                    <a:pt x="256" y="192"/>
                    <a:pt x="269" y="152"/>
                  </a:cubicBezTo>
                  <a:cubicBezTo>
                    <a:pt x="287" y="146"/>
                    <a:pt x="313" y="139"/>
                    <a:pt x="332" y="127"/>
                  </a:cubicBezTo>
                  <a:cubicBezTo>
                    <a:pt x="382" y="101"/>
                    <a:pt x="382" y="51"/>
                    <a:pt x="332" y="26"/>
                  </a:cubicBezTo>
                  <a:cubicBezTo>
                    <a:pt x="300" y="9"/>
                    <a:pt x="260" y="1"/>
                    <a:pt x="22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1" name="Google Shape;241;p2"/>
            <p:cNvSpPr/>
            <p:nvPr/>
          </p:nvSpPr>
          <p:spPr>
            <a:xfrm>
              <a:off x="3776075" y="2080350"/>
              <a:ext cx="11850" cy="6750"/>
            </a:xfrm>
            <a:custGeom>
              <a:avLst/>
              <a:gdLst/>
              <a:ahLst/>
              <a:cxnLst/>
              <a:rect l="l" t="t" r="r" b="b"/>
              <a:pathLst>
                <a:path w="474" h="270" extrusionOk="0">
                  <a:moveTo>
                    <a:pt x="277" y="0"/>
                  </a:moveTo>
                  <a:cubicBezTo>
                    <a:pt x="205" y="0"/>
                    <a:pt x="133" y="31"/>
                    <a:pt x="82" y="87"/>
                  </a:cubicBezTo>
                  <a:lnTo>
                    <a:pt x="57" y="119"/>
                  </a:lnTo>
                  <a:cubicBezTo>
                    <a:pt x="0" y="188"/>
                    <a:pt x="88" y="251"/>
                    <a:pt x="151" y="264"/>
                  </a:cubicBezTo>
                  <a:cubicBezTo>
                    <a:pt x="168" y="268"/>
                    <a:pt x="185" y="269"/>
                    <a:pt x="203" y="269"/>
                  </a:cubicBezTo>
                  <a:cubicBezTo>
                    <a:pt x="276" y="269"/>
                    <a:pt x="351" y="237"/>
                    <a:pt x="397" y="176"/>
                  </a:cubicBezTo>
                  <a:lnTo>
                    <a:pt x="423" y="144"/>
                  </a:lnTo>
                  <a:cubicBezTo>
                    <a:pt x="473" y="62"/>
                    <a:pt x="397" y="12"/>
                    <a:pt x="328" y="5"/>
                  </a:cubicBezTo>
                  <a:cubicBezTo>
                    <a:pt x="311" y="2"/>
                    <a:pt x="294" y="0"/>
                    <a:pt x="27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2" name="Google Shape;242;p2"/>
            <p:cNvSpPr/>
            <p:nvPr/>
          </p:nvSpPr>
          <p:spPr>
            <a:xfrm>
              <a:off x="3802075" y="2093750"/>
              <a:ext cx="11550" cy="5675"/>
            </a:xfrm>
            <a:custGeom>
              <a:avLst/>
              <a:gdLst/>
              <a:ahLst/>
              <a:cxnLst/>
              <a:rect l="l" t="t" r="r" b="b"/>
              <a:pathLst>
                <a:path w="462" h="227" extrusionOk="0">
                  <a:moveTo>
                    <a:pt x="194" y="1"/>
                  </a:moveTo>
                  <a:cubicBezTo>
                    <a:pt x="177" y="1"/>
                    <a:pt x="162" y="2"/>
                    <a:pt x="146" y="6"/>
                  </a:cubicBezTo>
                  <a:cubicBezTo>
                    <a:pt x="102" y="12"/>
                    <a:pt x="32" y="37"/>
                    <a:pt x="20" y="88"/>
                  </a:cubicBezTo>
                  <a:cubicBezTo>
                    <a:pt x="20" y="106"/>
                    <a:pt x="13" y="119"/>
                    <a:pt x="7" y="132"/>
                  </a:cubicBezTo>
                  <a:cubicBezTo>
                    <a:pt x="1" y="176"/>
                    <a:pt x="26" y="188"/>
                    <a:pt x="57" y="195"/>
                  </a:cubicBezTo>
                  <a:cubicBezTo>
                    <a:pt x="83" y="218"/>
                    <a:pt x="126" y="227"/>
                    <a:pt x="169" y="227"/>
                  </a:cubicBezTo>
                  <a:cubicBezTo>
                    <a:pt x="231" y="227"/>
                    <a:pt x="296" y="210"/>
                    <a:pt x="322" y="195"/>
                  </a:cubicBezTo>
                  <a:cubicBezTo>
                    <a:pt x="461" y="113"/>
                    <a:pt x="360" y="12"/>
                    <a:pt x="247" y="6"/>
                  </a:cubicBezTo>
                  <a:cubicBezTo>
                    <a:pt x="228" y="2"/>
                    <a:pt x="210" y="1"/>
                    <a:pt x="19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3" name="Google Shape;243;p2"/>
            <p:cNvSpPr/>
            <p:nvPr/>
          </p:nvSpPr>
          <p:spPr>
            <a:xfrm>
              <a:off x="3811075" y="2064000"/>
              <a:ext cx="9800" cy="6200"/>
            </a:xfrm>
            <a:custGeom>
              <a:avLst/>
              <a:gdLst/>
              <a:ahLst/>
              <a:cxnLst/>
              <a:rect l="l" t="t" r="r" b="b"/>
              <a:pathLst>
                <a:path w="392" h="248" extrusionOk="0">
                  <a:moveTo>
                    <a:pt x="212" y="1"/>
                  </a:moveTo>
                  <a:cubicBezTo>
                    <a:pt x="136" y="1"/>
                    <a:pt x="34" y="30"/>
                    <a:pt x="13" y="104"/>
                  </a:cubicBezTo>
                  <a:cubicBezTo>
                    <a:pt x="0" y="149"/>
                    <a:pt x="13" y="193"/>
                    <a:pt x="38" y="224"/>
                  </a:cubicBezTo>
                  <a:cubicBezTo>
                    <a:pt x="48" y="241"/>
                    <a:pt x="71" y="247"/>
                    <a:pt x="94" y="247"/>
                  </a:cubicBezTo>
                  <a:cubicBezTo>
                    <a:pt x="114" y="247"/>
                    <a:pt x="134" y="243"/>
                    <a:pt x="145" y="237"/>
                  </a:cubicBezTo>
                  <a:lnTo>
                    <a:pt x="164" y="231"/>
                  </a:lnTo>
                  <a:cubicBezTo>
                    <a:pt x="221" y="218"/>
                    <a:pt x="265" y="193"/>
                    <a:pt x="309" y="155"/>
                  </a:cubicBezTo>
                  <a:cubicBezTo>
                    <a:pt x="391" y="92"/>
                    <a:pt x="328" y="16"/>
                    <a:pt x="252" y="4"/>
                  </a:cubicBezTo>
                  <a:cubicBezTo>
                    <a:pt x="240" y="2"/>
                    <a:pt x="227" y="1"/>
                    <a:pt x="21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4" name="Google Shape;244;p2"/>
            <p:cNvSpPr/>
            <p:nvPr/>
          </p:nvSpPr>
          <p:spPr>
            <a:xfrm>
              <a:off x="3773850" y="2035600"/>
              <a:ext cx="11175" cy="6075"/>
            </a:xfrm>
            <a:custGeom>
              <a:avLst/>
              <a:gdLst/>
              <a:ahLst/>
              <a:cxnLst/>
              <a:rect l="l" t="t" r="r" b="b"/>
              <a:pathLst>
                <a:path w="447" h="243" extrusionOk="0">
                  <a:moveTo>
                    <a:pt x="249" y="0"/>
                  </a:moveTo>
                  <a:cubicBezTo>
                    <a:pt x="211" y="0"/>
                    <a:pt x="176" y="5"/>
                    <a:pt x="158" y="11"/>
                  </a:cubicBezTo>
                  <a:cubicBezTo>
                    <a:pt x="32" y="55"/>
                    <a:pt x="1" y="181"/>
                    <a:pt x="152" y="219"/>
                  </a:cubicBezTo>
                  <a:lnTo>
                    <a:pt x="203" y="238"/>
                  </a:lnTo>
                  <a:cubicBezTo>
                    <a:pt x="211" y="241"/>
                    <a:pt x="221" y="243"/>
                    <a:pt x="230" y="243"/>
                  </a:cubicBezTo>
                  <a:cubicBezTo>
                    <a:pt x="254" y="243"/>
                    <a:pt x="279" y="232"/>
                    <a:pt x="297" y="219"/>
                  </a:cubicBezTo>
                  <a:cubicBezTo>
                    <a:pt x="304" y="223"/>
                    <a:pt x="316" y="225"/>
                    <a:pt x="330" y="225"/>
                  </a:cubicBezTo>
                  <a:cubicBezTo>
                    <a:pt x="377" y="225"/>
                    <a:pt x="446" y="201"/>
                    <a:pt x="417" y="162"/>
                  </a:cubicBezTo>
                  <a:cubicBezTo>
                    <a:pt x="404" y="143"/>
                    <a:pt x="398" y="124"/>
                    <a:pt x="404" y="105"/>
                  </a:cubicBezTo>
                  <a:cubicBezTo>
                    <a:pt x="435" y="23"/>
                    <a:pt x="334" y="0"/>
                    <a:pt x="24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5" name="Google Shape;245;p2"/>
            <p:cNvSpPr/>
            <p:nvPr/>
          </p:nvSpPr>
          <p:spPr>
            <a:xfrm>
              <a:off x="3746550" y="2078975"/>
              <a:ext cx="10625" cy="8275"/>
            </a:xfrm>
            <a:custGeom>
              <a:avLst/>
              <a:gdLst/>
              <a:ahLst/>
              <a:cxnLst/>
              <a:rect l="l" t="t" r="r" b="b"/>
              <a:pathLst>
                <a:path w="425" h="331" extrusionOk="0">
                  <a:moveTo>
                    <a:pt x="323" y="0"/>
                  </a:moveTo>
                  <a:cubicBezTo>
                    <a:pt x="298" y="0"/>
                    <a:pt x="274" y="5"/>
                    <a:pt x="260" y="10"/>
                  </a:cubicBezTo>
                  <a:cubicBezTo>
                    <a:pt x="172" y="48"/>
                    <a:pt x="46" y="105"/>
                    <a:pt x="21" y="212"/>
                  </a:cubicBezTo>
                  <a:cubicBezTo>
                    <a:pt x="0" y="296"/>
                    <a:pt x="68" y="331"/>
                    <a:pt x="153" y="331"/>
                  </a:cubicBezTo>
                  <a:cubicBezTo>
                    <a:pt x="252" y="331"/>
                    <a:pt x="375" y="283"/>
                    <a:pt x="405" y="212"/>
                  </a:cubicBezTo>
                  <a:cubicBezTo>
                    <a:pt x="424" y="155"/>
                    <a:pt x="424" y="86"/>
                    <a:pt x="393" y="29"/>
                  </a:cubicBezTo>
                  <a:cubicBezTo>
                    <a:pt x="386" y="8"/>
                    <a:pt x="354" y="0"/>
                    <a:pt x="32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6" name="Google Shape;246;p2"/>
            <p:cNvSpPr/>
            <p:nvPr/>
          </p:nvSpPr>
          <p:spPr>
            <a:xfrm>
              <a:off x="3860175" y="1991800"/>
              <a:ext cx="12175" cy="8875"/>
            </a:xfrm>
            <a:custGeom>
              <a:avLst/>
              <a:gdLst/>
              <a:ahLst/>
              <a:cxnLst/>
              <a:rect l="l" t="t" r="r" b="b"/>
              <a:pathLst>
                <a:path w="487" h="355" extrusionOk="0">
                  <a:moveTo>
                    <a:pt x="269" y="0"/>
                  </a:moveTo>
                  <a:cubicBezTo>
                    <a:pt x="142" y="0"/>
                    <a:pt x="0" y="70"/>
                    <a:pt x="4" y="186"/>
                  </a:cubicBezTo>
                  <a:cubicBezTo>
                    <a:pt x="4" y="224"/>
                    <a:pt x="23" y="262"/>
                    <a:pt x="42" y="287"/>
                  </a:cubicBezTo>
                  <a:cubicBezTo>
                    <a:pt x="72" y="333"/>
                    <a:pt x="142" y="355"/>
                    <a:pt x="216" y="355"/>
                  </a:cubicBezTo>
                  <a:cubicBezTo>
                    <a:pt x="344" y="355"/>
                    <a:pt x="487" y="291"/>
                    <a:pt x="471" y="180"/>
                  </a:cubicBezTo>
                  <a:cubicBezTo>
                    <a:pt x="471" y="154"/>
                    <a:pt x="464" y="129"/>
                    <a:pt x="458" y="104"/>
                  </a:cubicBezTo>
                  <a:cubicBezTo>
                    <a:pt x="435" y="32"/>
                    <a:pt x="355" y="0"/>
                    <a:pt x="26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7" name="Google Shape;247;p2"/>
            <p:cNvSpPr/>
            <p:nvPr/>
          </p:nvSpPr>
          <p:spPr>
            <a:xfrm>
              <a:off x="3866675" y="2011950"/>
              <a:ext cx="9850" cy="5150"/>
            </a:xfrm>
            <a:custGeom>
              <a:avLst/>
              <a:gdLst/>
              <a:ahLst/>
              <a:cxnLst/>
              <a:rect l="l" t="t" r="r" b="b"/>
              <a:pathLst>
                <a:path w="394" h="206" extrusionOk="0">
                  <a:moveTo>
                    <a:pt x="233" y="0"/>
                  </a:moveTo>
                  <a:cubicBezTo>
                    <a:pt x="222" y="0"/>
                    <a:pt x="210" y="2"/>
                    <a:pt x="198" y="4"/>
                  </a:cubicBezTo>
                  <a:cubicBezTo>
                    <a:pt x="193" y="4"/>
                    <a:pt x="188" y="3"/>
                    <a:pt x="182" y="3"/>
                  </a:cubicBezTo>
                  <a:cubicBezTo>
                    <a:pt x="118" y="3"/>
                    <a:pt x="0" y="35"/>
                    <a:pt x="47" y="99"/>
                  </a:cubicBezTo>
                  <a:cubicBezTo>
                    <a:pt x="26" y="176"/>
                    <a:pt x="102" y="206"/>
                    <a:pt x="183" y="206"/>
                  </a:cubicBezTo>
                  <a:cubicBezTo>
                    <a:pt x="228" y="206"/>
                    <a:pt x="274" y="197"/>
                    <a:pt x="305" y="181"/>
                  </a:cubicBezTo>
                  <a:cubicBezTo>
                    <a:pt x="343" y="156"/>
                    <a:pt x="394" y="105"/>
                    <a:pt x="356" y="55"/>
                  </a:cubicBezTo>
                  <a:cubicBezTo>
                    <a:pt x="326" y="20"/>
                    <a:pt x="280" y="0"/>
                    <a:pt x="23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8" name="Google Shape;248;p2"/>
            <p:cNvSpPr/>
            <p:nvPr/>
          </p:nvSpPr>
          <p:spPr>
            <a:xfrm>
              <a:off x="3893225" y="1969325"/>
              <a:ext cx="15000" cy="8575"/>
            </a:xfrm>
            <a:custGeom>
              <a:avLst/>
              <a:gdLst/>
              <a:ahLst/>
              <a:cxnLst/>
              <a:rect l="l" t="t" r="r" b="b"/>
              <a:pathLst>
                <a:path w="600" h="343" extrusionOk="0">
                  <a:moveTo>
                    <a:pt x="351" y="1"/>
                  </a:moveTo>
                  <a:cubicBezTo>
                    <a:pt x="260" y="1"/>
                    <a:pt x="159" y="32"/>
                    <a:pt x="114" y="107"/>
                  </a:cubicBezTo>
                  <a:cubicBezTo>
                    <a:pt x="95" y="139"/>
                    <a:pt x="82" y="177"/>
                    <a:pt x="82" y="215"/>
                  </a:cubicBezTo>
                  <a:cubicBezTo>
                    <a:pt x="76" y="221"/>
                    <a:pt x="69" y="227"/>
                    <a:pt x="82" y="227"/>
                  </a:cubicBezTo>
                  <a:cubicBezTo>
                    <a:pt x="0" y="271"/>
                    <a:pt x="57" y="341"/>
                    <a:pt x="126" y="341"/>
                  </a:cubicBezTo>
                  <a:cubicBezTo>
                    <a:pt x="139" y="342"/>
                    <a:pt x="152" y="342"/>
                    <a:pt x="165" y="342"/>
                  </a:cubicBezTo>
                  <a:cubicBezTo>
                    <a:pt x="303" y="342"/>
                    <a:pt x="438" y="281"/>
                    <a:pt x="530" y="177"/>
                  </a:cubicBezTo>
                  <a:cubicBezTo>
                    <a:pt x="599" y="88"/>
                    <a:pt x="492" y="19"/>
                    <a:pt x="416" y="6"/>
                  </a:cubicBezTo>
                  <a:cubicBezTo>
                    <a:pt x="396" y="3"/>
                    <a:pt x="374" y="1"/>
                    <a:pt x="35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9" name="Google Shape;249;p2"/>
            <p:cNvSpPr/>
            <p:nvPr/>
          </p:nvSpPr>
          <p:spPr>
            <a:xfrm>
              <a:off x="3861850" y="1945575"/>
              <a:ext cx="15000" cy="8200"/>
            </a:xfrm>
            <a:custGeom>
              <a:avLst/>
              <a:gdLst/>
              <a:ahLst/>
              <a:cxnLst/>
              <a:rect l="l" t="t" r="r" b="b"/>
              <a:pathLst>
                <a:path w="600" h="328" extrusionOk="0">
                  <a:moveTo>
                    <a:pt x="306" y="1"/>
                  </a:moveTo>
                  <a:cubicBezTo>
                    <a:pt x="282" y="1"/>
                    <a:pt x="258" y="4"/>
                    <a:pt x="233" y="10"/>
                  </a:cubicBezTo>
                  <a:cubicBezTo>
                    <a:pt x="151" y="23"/>
                    <a:pt x="44" y="67"/>
                    <a:pt x="25" y="155"/>
                  </a:cubicBezTo>
                  <a:cubicBezTo>
                    <a:pt x="0" y="244"/>
                    <a:pt x="88" y="275"/>
                    <a:pt x="151" y="313"/>
                  </a:cubicBezTo>
                  <a:cubicBezTo>
                    <a:pt x="178" y="323"/>
                    <a:pt x="207" y="328"/>
                    <a:pt x="235" y="328"/>
                  </a:cubicBezTo>
                  <a:cubicBezTo>
                    <a:pt x="280" y="328"/>
                    <a:pt x="325" y="315"/>
                    <a:pt x="360" y="288"/>
                  </a:cubicBezTo>
                  <a:cubicBezTo>
                    <a:pt x="410" y="288"/>
                    <a:pt x="460" y="275"/>
                    <a:pt x="505" y="256"/>
                  </a:cubicBezTo>
                  <a:cubicBezTo>
                    <a:pt x="542" y="231"/>
                    <a:pt x="599" y="174"/>
                    <a:pt x="561" y="124"/>
                  </a:cubicBezTo>
                  <a:cubicBezTo>
                    <a:pt x="496" y="48"/>
                    <a:pt x="402" y="1"/>
                    <a:pt x="30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0" name="Google Shape;250;p2"/>
            <p:cNvSpPr/>
            <p:nvPr/>
          </p:nvSpPr>
          <p:spPr>
            <a:xfrm>
              <a:off x="3844025" y="1968825"/>
              <a:ext cx="13275" cy="9575"/>
            </a:xfrm>
            <a:custGeom>
              <a:avLst/>
              <a:gdLst/>
              <a:ahLst/>
              <a:cxnLst/>
              <a:rect l="l" t="t" r="r" b="b"/>
              <a:pathLst>
                <a:path w="531" h="383" extrusionOk="0">
                  <a:moveTo>
                    <a:pt x="380" y="0"/>
                  </a:moveTo>
                  <a:cubicBezTo>
                    <a:pt x="350" y="0"/>
                    <a:pt x="321" y="6"/>
                    <a:pt x="303" y="14"/>
                  </a:cubicBezTo>
                  <a:cubicBezTo>
                    <a:pt x="190" y="52"/>
                    <a:pt x="38" y="108"/>
                    <a:pt x="19" y="235"/>
                  </a:cubicBezTo>
                  <a:cubicBezTo>
                    <a:pt x="0" y="323"/>
                    <a:pt x="82" y="367"/>
                    <a:pt x="152" y="380"/>
                  </a:cubicBezTo>
                  <a:cubicBezTo>
                    <a:pt x="169" y="382"/>
                    <a:pt x="185" y="383"/>
                    <a:pt x="202" y="383"/>
                  </a:cubicBezTo>
                  <a:cubicBezTo>
                    <a:pt x="286" y="383"/>
                    <a:pt x="367" y="356"/>
                    <a:pt x="436" y="304"/>
                  </a:cubicBezTo>
                  <a:lnTo>
                    <a:pt x="467" y="285"/>
                  </a:lnTo>
                  <a:cubicBezTo>
                    <a:pt x="505" y="253"/>
                    <a:pt x="530" y="209"/>
                    <a:pt x="524" y="165"/>
                  </a:cubicBezTo>
                  <a:cubicBezTo>
                    <a:pt x="518" y="121"/>
                    <a:pt x="505" y="77"/>
                    <a:pt x="486" y="45"/>
                  </a:cubicBezTo>
                  <a:cubicBezTo>
                    <a:pt x="467" y="12"/>
                    <a:pt x="423" y="0"/>
                    <a:pt x="38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1" name="Google Shape;251;p2"/>
            <p:cNvSpPr/>
            <p:nvPr/>
          </p:nvSpPr>
          <p:spPr>
            <a:xfrm>
              <a:off x="3867675" y="1979950"/>
              <a:ext cx="11375" cy="6850"/>
            </a:xfrm>
            <a:custGeom>
              <a:avLst/>
              <a:gdLst/>
              <a:ahLst/>
              <a:cxnLst/>
              <a:rect l="l" t="t" r="r" b="b"/>
              <a:pathLst>
                <a:path w="455" h="274" extrusionOk="0">
                  <a:moveTo>
                    <a:pt x="242" y="1"/>
                  </a:moveTo>
                  <a:cubicBezTo>
                    <a:pt x="175" y="1"/>
                    <a:pt x="109" y="25"/>
                    <a:pt x="57" y="67"/>
                  </a:cubicBezTo>
                  <a:cubicBezTo>
                    <a:pt x="0" y="99"/>
                    <a:pt x="0" y="181"/>
                    <a:pt x="51" y="218"/>
                  </a:cubicBezTo>
                  <a:cubicBezTo>
                    <a:pt x="63" y="231"/>
                    <a:pt x="76" y="237"/>
                    <a:pt x="89" y="250"/>
                  </a:cubicBezTo>
                  <a:cubicBezTo>
                    <a:pt x="121" y="266"/>
                    <a:pt x="155" y="274"/>
                    <a:pt x="189" y="274"/>
                  </a:cubicBezTo>
                  <a:cubicBezTo>
                    <a:pt x="249" y="274"/>
                    <a:pt x="307" y="250"/>
                    <a:pt x="347" y="206"/>
                  </a:cubicBezTo>
                  <a:lnTo>
                    <a:pt x="347" y="206"/>
                  </a:lnTo>
                  <a:lnTo>
                    <a:pt x="335" y="212"/>
                  </a:lnTo>
                  <a:cubicBezTo>
                    <a:pt x="366" y="193"/>
                    <a:pt x="391" y="168"/>
                    <a:pt x="410" y="136"/>
                  </a:cubicBezTo>
                  <a:cubicBezTo>
                    <a:pt x="454" y="105"/>
                    <a:pt x="436" y="35"/>
                    <a:pt x="385" y="23"/>
                  </a:cubicBezTo>
                  <a:cubicBezTo>
                    <a:pt x="373" y="23"/>
                    <a:pt x="297" y="4"/>
                    <a:pt x="284" y="4"/>
                  </a:cubicBezTo>
                  <a:cubicBezTo>
                    <a:pt x="270" y="2"/>
                    <a:pt x="256" y="1"/>
                    <a:pt x="24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2" name="Google Shape;252;p2"/>
            <p:cNvSpPr/>
            <p:nvPr/>
          </p:nvSpPr>
          <p:spPr>
            <a:xfrm>
              <a:off x="3874600" y="1980025"/>
              <a:ext cx="500" cy="25"/>
            </a:xfrm>
            <a:custGeom>
              <a:avLst/>
              <a:gdLst/>
              <a:ahLst/>
              <a:cxnLst/>
              <a:rect l="l" t="t" r="r" b="b"/>
              <a:pathLst>
                <a:path w="20" h="1" extrusionOk="0">
                  <a:moveTo>
                    <a:pt x="1" y="1"/>
                  </a:moveTo>
                  <a:lnTo>
                    <a:pt x="2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3" name="Google Shape;253;p2"/>
            <p:cNvSpPr/>
            <p:nvPr/>
          </p:nvSpPr>
          <p:spPr>
            <a:xfrm>
              <a:off x="3327325" y="1561575"/>
              <a:ext cx="300550" cy="410750"/>
            </a:xfrm>
            <a:custGeom>
              <a:avLst/>
              <a:gdLst/>
              <a:ahLst/>
              <a:cxnLst/>
              <a:rect l="l" t="t" r="r" b="b"/>
              <a:pathLst>
                <a:path w="12022" h="16430" extrusionOk="0">
                  <a:moveTo>
                    <a:pt x="11851" y="0"/>
                  </a:moveTo>
                  <a:cubicBezTo>
                    <a:pt x="10060" y="2536"/>
                    <a:pt x="7884" y="5494"/>
                    <a:pt x="5765" y="8370"/>
                  </a:cubicBezTo>
                  <a:cubicBezTo>
                    <a:pt x="3652" y="11252"/>
                    <a:pt x="1647" y="13970"/>
                    <a:pt x="0" y="16304"/>
                  </a:cubicBezTo>
                  <a:lnTo>
                    <a:pt x="177" y="16430"/>
                  </a:lnTo>
                  <a:cubicBezTo>
                    <a:pt x="1823" y="14096"/>
                    <a:pt x="3829" y="11365"/>
                    <a:pt x="5935" y="8496"/>
                  </a:cubicBezTo>
                  <a:cubicBezTo>
                    <a:pt x="8048" y="5626"/>
                    <a:pt x="10230" y="2656"/>
                    <a:pt x="12021" y="120"/>
                  </a:cubicBezTo>
                  <a:lnTo>
                    <a:pt x="11851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4" name="Google Shape;254;p2"/>
            <p:cNvSpPr/>
            <p:nvPr/>
          </p:nvSpPr>
          <p:spPr>
            <a:xfrm>
              <a:off x="3462775" y="1649550"/>
              <a:ext cx="302275" cy="418325"/>
            </a:xfrm>
            <a:custGeom>
              <a:avLst/>
              <a:gdLst/>
              <a:ahLst/>
              <a:cxnLst/>
              <a:rect l="l" t="t" r="r" b="b"/>
              <a:pathLst>
                <a:path w="12091" h="16733" extrusionOk="0">
                  <a:moveTo>
                    <a:pt x="11895" y="1"/>
                  </a:moveTo>
                  <a:cubicBezTo>
                    <a:pt x="11725" y="436"/>
                    <a:pt x="11315" y="928"/>
                    <a:pt x="10955" y="1357"/>
                  </a:cubicBezTo>
                  <a:cubicBezTo>
                    <a:pt x="10848" y="1489"/>
                    <a:pt x="10741" y="1615"/>
                    <a:pt x="10646" y="1735"/>
                  </a:cubicBezTo>
                  <a:cubicBezTo>
                    <a:pt x="10060" y="2479"/>
                    <a:pt x="9498" y="3261"/>
                    <a:pt x="8937" y="4062"/>
                  </a:cubicBezTo>
                  <a:lnTo>
                    <a:pt x="5689" y="8666"/>
                  </a:lnTo>
                  <a:cubicBezTo>
                    <a:pt x="4749" y="9997"/>
                    <a:pt x="3778" y="11340"/>
                    <a:pt x="2845" y="12640"/>
                  </a:cubicBezTo>
                  <a:cubicBezTo>
                    <a:pt x="1905" y="13933"/>
                    <a:pt x="940" y="15276"/>
                    <a:pt x="0" y="16607"/>
                  </a:cubicBezTo>
                  <a:lnTo>
                    <a:pt x="170" y="16733"/>
                  </a:lnTo>
                  <a:cubicBezTo>
                    <a:pt x="1110" y="15396"/>
                    <a:pt x="2075" y="14059"/>
                    <a:pt x="3015" y="12766"/>
                  </a:cubicBezTo>
                  <a:cubicBezTo>
                    <a:pt x="3955" y="11467"/>
                    <a:pt x="4920" y="10123"/>
                    <a:pt x="5859" y="8786"/>
                  </a:cubicBezTo>
                  <a:lnTo>
                    <a:pt x="9107" y="4188"/>
                  </a:lnTo>
                  <a:cubicBezTo>
                    <a:pt x="9675" y="3387"/>
                    <a:pt x="10230" y="2612"/>
                    <a:pt x="10810" y="1867"/>
                  </a:cubicBezTo>
                  <a:cubicBezTo>
                    <a:pt x="10905" y="1754"/>
                    <a:pt x="11012" y="1628"/>
                    <a:pt x="11119" y="1495"/>
                  </a:cubicBezTo>
                  <a:cubicBezTo>
                    <a:pt x="11491" y="1054"/>
                    <a:pt x="11908" y="549"/>
                    <a:pt x="12091" y="76"/>
                  </a:cubicBezTo>
                  <a:lnTo>
                    <a:pt x="11895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5" name="Google Shape;255;p2"/>
            <p:cNvSpPr/>
            <p:nvPr/>
          </p:nvSpPr>
          <p:spPr>
            <a:xfrm>
              <a:off x="3583850" y="1750625"/>
              <a:ext cx="312075" cy="402550"/>
            </a:xfrm>
            <a:custGeom>
              <a:avLst/>
              <a:gdLst/>
              <a:ahLst/>
              <a:cxnLst/>
              <a:rect l="l" t="t" r="r" b="b"/>
              <a:pathLst>
                <a:path w="12483" h="16102" extrusionOk="0">
                  <a:moveTo>
                    <a:pt x="12312" y="0"/>
                  </a:moveTo>
                  <a:cubicBezTo>
                    <a:pt x="11170" y="1501"/>
                    <a:pt x="10042" y="3059"/>
                    <a:pt x="8950" y="4554"/>
                  </a:cubicBezTo>
                  <a:cubicBezTo>
                    <a:pt x="7594" y="6415"/>
                    <a:pt x="6201" y="8338"/>
                    <a:pt x="4763" y="10180"/>
                  </a:cubicBezTo>
                  <a:cubicBezTo>
                    <a:pt x="4397" y="10653"/>
                    <a:pt x="3678" y="11504"/>
                    <a:pt x="2921" y="12400"/>
                  </a:cubicBezTo>
                  <a:cubicBezTo>
                    <a:pt x="1792" y="13737"/>
                    <a:pt x="518" y="15251"/>
                    <a:pt x="1" y="15982"/>
                  </a:cubicBezTo>
                  <a:lnTo>
                    <a:pt x="171" y="16102"/>
                  </a:lnTo>
                  <a:cubicBezTo>
                    <a:pt x="682" y="15383"/>
                    <a:pt x="1956" y="13869"/>
                    <a:pt x="3079" y="12539"/>
                  </a:cubicBezTo>
                  <a:cubicBezTo>
                    <a:pt x="3842" y="11637"/>
                    <a:pt x="4561" y="10785"/>
                    <a:pt x="4933" y="10312"/>
                  </a:cubicBezTo>
                  <a:cubicBezTo>
                    <a:pt x="6371" y="8464"/>
                    <a:pt x="7765" y="6541"/>
                    <a:pt x="9121" y="4680"/>
                  </a:cubicBezTo>
                  <a:cubicBezTo>
                    <a:pt x="10212" y="3179"/>
                    <a:pt x="11341" y="1621"/>
                    <a:pt x="12482" y="127"/>
                  </a:cubicBezTo>
                  <a:lnTo>
                    <a:pt x="12312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6" name="Google Shape;256;p2"/>
            <p:cNvSpPr/>
            <p:nvPr/>
          </p:nvSpPr>
          <p:spPr>
            <a:xfrm>
              <a:off x="3506750" y="1574175"/>
              <a:ext cx="452875" cy="336500"/>
            </a:xfrm>
            <a:custGeom>
              <a:avLst/>
              <a:gdLst/>
              <a:ahLst/>
              <a:cxnLst/>
              <a:rect l="l" t="t" r="r" b="b"/>
              <a:pathLst>
                <a:path w="18115" h="13460" extrusionOk="0">
                  <a:moveTo>
                    <a:pt x="121" y="1"/>
                  </a:moveTo>
                  <a:lnTo>
                    <a:pt x="1" y="171"/>
                  </a:lnTo>
                  <a:cubicBezTo>
                    <a:pt x="594" y="587"/>
                    <a:pt x="1186" y="1004"/>
                    <a:pt x="1779" y="1420"/>
                  </a:cubicBezTo>
                  <a:cubicBezTo>
                    <a:pt x="3640" y="2719"/>
                    <a:pt x="5570" y="4063"/>
                    <a:pt x="7386" y="5475"/>
                  </a:cubicBezTo>
                  <a:cubicBezTo>
                    <a:pt x="8257" y="6144"/>
                    <a:pt x="9133" y="6844"/>
                    <a:pt x="9991" y="7519"/>
                  </a:cubicBezTo>
                  <a:cubicBezTo>
                    <a:pt x="12577" y="9575"/>
                    <a:pt x="15257" y="11694"/>
                    <a:pt x="18001" y="13460"/>
                  </a:cubicBezTo>
                  <a:lnTo>
                    <a:pt x="18114" y="13283"/>
                  </a:lnTo>
                  <a:cubicBezTo>
                    <a:pt x="15377" y="11524"/>
                    <a:pt x="12703" y="9405"/>
                    <a:pt x="10117" y="7355"/>
                  </a:cubicBezTo>
                  <a:cubicBezTo>
                    <a:pt x="9266" y="6680"/>
                    <a:pt x="8383" y="5974"/>
                    <a:pt x="7519" y="5311"/>
                  </a:cubicBezTo>
                  <a:cubicBezTo>
                    <a:pt x="5696" y="3892"/>
                    <a:pt x="3766" y="2549"/>
                    <a:pt x="1899" y="1243"/>
                  </a:cubicBezTo>
                  <a:cubicBezTo>
                    <a:pt x="1306" y="833"/>
                    <a:pt x="713" y="417"/>
                    <a:pt x="12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7" name="Google Shape;257;p2"/>
            <p:cNvSpPr/>
            <p:nvPr/>
          </p:nvSpPr>
          <p:spPr>
            <a:xfrm>
              <a:off x="3387875" y="1702850"/>
              <a:ext cx="462800" cy="341225"/>
            </a:xfrm>
            <a:custGeom>
              <a:avLst/>
              <a:gdLst/>
              <a:ahLst/>
              <a:cxnLst/>
              <a:rect l="l" t="t" r="r" b="b"/>
              <a:pathLst>
                <a:path w="18512" h="13649" extrusionOk="0">
                  <a:moveTo>
                    <a:pt x="139" y="0"/>
                  </a:moveTo>
                  <a:lnTo>
                    <a:pt x="0" y="158"/>
                  </a:lnTo>
                  <a:cubicBezTo>
                    <a:pt x="3513" y="3141"/>
                    <a:pt x="7310" y="5784"/>
                    <a:pt x="10981" y="8338"/>
                  </a:cubicBezTo>
                  <a:cubicBezTo>
                    <a:pt x="13428" y="10041"/>
                    <a:pt x="15957" y="11801"/>
                    <a:pt x="18385" y="13649"/>
                  </a:cubicBezTo>
                  <a:lnTo>
                    <a:pt x="18511" y="13478"/>
                  </a:lnTo>
                  <a:cubicBezTo>
                    <a:pt x="16077" y="11637"/>
                    <a:pt x="13548" y="9871"/>
                    <a:pt x="11101" y="8168"/>
                  </a:cubicBezTo>
                  <a:cubicBezTo>
                    <a:pt x="7430" y="5614"/>
                    <a:pt x="3639" y="2977"/>
                    <a:pt x="13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8" name="Google Shape;258;p2"/>
            <p:cNvSpPr/>
            <p:nvPr/>
          </p:nvSpPr>
          <p:spPr>
            <a:xfrm>
              <a:off x="3295000" y="1850125"/>
              <a:ext cx="434250" cy="314100"/>
            </a:xfrm>
            <a:custGeom>
              <a:avLst/>
              <a:gdLst/>
              <a:ahLst/>
              <a:cxnLst/>
              <a:rect l="l" t="t" r="r" b="b"/>
              <a:pathLst>
                <a:path w="17370" h="12564" extrusionOk="0">
                  <a:moveTo>
                    <a:pt x="120" y="0"/>
                  </a:moveTo>
                  <a:lnTo>
                    <a:pt x="0" y="177"/>
                  </a:lnTo>
                  <a:cubicBezTo>
                    <a:pt x="2807" y="2107"/>
                    <a:pt x="6352" y="4686"/>
                    <a:pt x="9776" y="7177"/>
                  </a:cubicBezTo>
                  <a:cubicBezTo>
                    <a:pt x="12343" y="9044"/>
                    <a:pt x="14998" y="10980"/>
                    <a:pt x="17244" y="12563"/>
                  </a:cubicBezTo>
                  <a:lnTo>
                    <a:pt x="17370" y="12393"/>
                  </a:lnTo>
                  <a:cubicBezTo>
                    <a:pt x="15125" y="10804"/>
                    <a:pt x="12469" y="8874"/>
                    <a:pt x="9909" y="7007"/>
                  </a:cubicBezTo>
                  <a:cubicBezTo>
                    <a:pt x="6478" y="4509"/>
                    <a:pt x="2940" y="1930"/>
                    <a:pt x="12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259" name="Google Shape;259;p2"/>
          <p:cNvGrpSpPr/>
          <p:nvPr/>
        </p:nvGrpSpPr>
        <p:grpSpPr>
          <a:xfrm rot="2167386">
            <a:off x="-1427129" y="5708449"/>
            <a:ext cx="4934077" cy="1559591"/>
            <a:chOff x="3936375" y="2384125"/>
            <a:chExt cx="1324325" cy="418600"/>
          </a:xfrm>
        </p:grpSpPr>
        <p:sp>
          <p:nvSpPr>
            <p:cNvPr id="260" name="Google Shape;260;p2"/>
            <p:cNvSpPr/>
            <p:nvPr/>
          </p:nvSpPr>
          <p:spPr>
            <a:xfrm>
              <a:off x="3936375" y="2384125"/>
              <a:ext cx="1324325" cy="353950"/>
            </a:xfrm>
            <a:custGeom>
              <a:avLst/>
              <a:gdLst/>
              <a:ahLst/>
              <a:cxnLst/>
              <a:rect l="l" t="t" r="r" b="b"/>
              <a:pathLst>
                <a:path w="52973" h="14158" extrusionOk="0">
                  <a:moveTo>
                    <a:pt x="13449" y="1"/>
                  </a:moveTo>
                  <a:cubicBezTo>
                    <a:pt x="11360" y="1"/>
                    <a:pt x="9308" y="780"/>
                    <a:pt x="7442" y="2338"/>
                  </a:cubicBezTo>
                  <a:cubicBezTo>
                    <a:pt x="6799" y="2868"/>
                    <a:pt x="6187" y="3574"/>
                    <a:pt x="5538" y="4312"/>
                  </a:cubicBezTo>
                  <a:cubicBezTo>
                    <a:pt x="4048" y="6013"/>
                    <a:pt x="2516" y="7762"/>
                    <a:pt x="499" y="7762"/>
                  </a:cubicBezTo>
                  <a:cubicBezTo>
                    <a:pt x="346" y="7762"/>
                    <a:pt x="190" y="7752"/>
                    <a:pt x="32" y="7731"/>
                  </a:cubicBezTo>
                  <a:lnTo>
                    <a:pt x="0" y="7939"/>
                  </a:lnTo>
                  <a:cubicBezTo>
                    <a:pt x="164" y="7960"/>
                    <a:pt x="325" y="7971"/>
                    <a:pt x="484" y="7971"/>
                  </a:cubicBezTo>
                  <a:cubicBezTo>
                    <a:pt x="2615" y="7971"/>
                    <a:pt x="4245" y="6112"/>
                    <a:pt x="5695" y="4451"/>
                  </a:cubicBezTo>
                  <a:cubicBezTo>
                    <a:pt x="6339" y="3720"/>
                    <a:pt x="6950" y="3026"/>
                    <a:pt x="7575" y="2502"/>
                  </a:cubicBezTo>
                  <a:cubicBezTo>
                    <a:pt x="9398" y="981"/>
                    <a:pt x="11405" y="218"/>
                    <a:pt x="13448" y="218"/>
                  </a:cubicBezTo>
                  <a:cubicBezTo>
                    <a:pt x="15385" y="218"/>
                    <a:pt x="17355" y="903"/>
                    <a:pt x="19230" y="2275"/>
                  </a:cubicBezTo>
                  <a:cubicBezTo>
                    <a:pt x="21046" y="3606"/>
                    <a:pt x="22535" y="5347"/>
                    <a:pt x="23973" y="7024"/>
                  </a:cubicBezTo>
                  <a:cubicBezTo>
                    <a:pt x="25449" y="8752"/>
                    <a:pt x="26975" y="10544"/>
                    <a:pt x="28861" y="11887"/>
                  </a:cubicBezTo>
                  <a:cubicBezTo>
                    <a:pt x="30721" y="13218"/>
                    <a:pt x="32323" y="14063"/>
                    <a:pt x="34505" y="14151"/>
                  </a:cubicBezTo>
                  <a:cubicBezTo>
                    <a:pt x="34632" y="14158"/>
                    <a:pt x="34751" y="14158"/>
                    <a:pt x="34871" y="14158"/>
                  </a:cubicBezTo>
                  <a:cubicBezTo>
                    <a:pt x="38346" y="14158"/>
                    <a:pt x="39955" y="12095"/>
                    <a:pt x="41525" y="10096"/>
                  </a:cubicBezTo>
                  <a:cubicBezTo>
                    <a:pt x="42541" y="8797"/>
                    <a:pt x="43588" y="7460"/>
                    <a:pt x="45145" y="6728"/>
                  </a:cubicBezTo>
                  <a:cubicBezTo>
                    <a:pt x="45816" y="6413"/>
                    <a:pt x="46391" y="6289"/>
                    <a:pt x="46924" y="6289"/>
                  </a:cubicBezTo>
                  <a:cubicBezTo>
                    <a:pt x="47779" y="6289"/>
                    <a:pt x="48525" y="6609"/>
                    <a:pt x="49384" y="6974"/>
                  </a:cubicBezTo>
                  <a:cubicBezTo>
                    <a:pt x="50349" y="7390"/>
                    <a:pt x="51440" y="7857"/>
                    <a:pt x="52960" y="7958"/>
                  </a:cubicBezTo>
                  <a:lnTo>
                    <a:pt x="52972" y="7743"/>
                  </a:lnTo>
                  <a:cubicBezTo>
                    <a:pt x="51490" y="7649"/>
                    <a:pt x="50412" y="7188"/>
                    <a:pt x="49466" y="6778"/>
                  </a:cubicBezTo>
                  <a:cubicBezTo>
                    <a:pt x="48609" y="6416"/>
                    <a:pt x="47826" y="6083"/>
                    <a:pt x="46921" y="6083"/>
                  </a:cubicBezTo>
                  <a:cubicBezTo>
                    <a:pt x="46361" y="6083"/>
                    <a:pt x="45753" y="6211"/>
                    <a:pt x="45051" y="6539"/>
                  </a:cubicBezTo>
                  <a:cubicBezTo>
                    <a:pt x="43449" y="7283"/>
                    <a:pt x="42383" y="8652"/>
                    <a:pt x="41355" y="9963"/>
                  </a:cubicBezTo>
                  <a:cubicBezTo>
                    <a:pt x="39753" y="12010"/>
                    <a:pt x="38246" y="13944"/>
                    <a:pt x="34884" y="13944"/>
                  </a:cubicBezTo>
                  <a:cubicBezTo>
                    <a:pt x="34765" y="13944"/>
                    <a:pt x="34643" y="13942"/>
                    <a:pt x="34518" y="13937"/>
                  </a:cubicBezTo>
                  <a:cubicBezTo>
                    <a:pt x="32386" y="13848"/>
                    <a:pt x="30822" y="13022"/>
                    <a:pt x="28987" y="11717"/>
                  </a:cubicBezTo>
                  <a:cubicBezTo>
                    <a:pt x="27120" y="10386"/>
                    <a:pt x="25600" y="8607"/>
                    <a:pt x="24131" y="6886"/>
                  </a:cubicBezTo>
                  <a:cubicBezTo>
                    <a:pt x="22686" y="5195"/>
                    <a:pt x="21191" y="3448"/>
                    <a:pt x="19356" y="2099"/>
                  </a:cubicBezTo>
                  <a:cubicBezTo>
                    <a:pt x="17439" y="700"/>
                    <a:pt x="15428" y="1"/>
                    <a:pt x="1344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1" name="Google Shape;261;p2"/>
            <p:cNvSpPr/>
            <p:nvPr/>
          </p:nvSpPr>
          <p:spPr>
            <a:xfrm>
              <a:off x="3936375" y="2448850"/>
              <a:ext cx="1324150" cy="353875"/>
            </a:xfrm>
            <a:custGeom>
              <a:avLst/>
              <a:gdLst/>
              <a:ahLst/>
              <a:cxnLst/>
              <a:rect l="l" t="t" r="r" b="b"/>
              <a:pathLst>
                <a:path w="52966" h="14155" extrusionOk="0">
                  <a:moveTo>
                    <a:pt x="13449" y="1"/>
                  </a:moveTo>
                  <a:cubicBezTo>
                    <a:pt x="11360" y="1"/>
                    <a:pt x="9308" y="780"/>
                    <a:pt x="7442" y="2335"/>
                  </a:cubicBezTo>
                  <a:cubicBezTo>
                    <a:pt x="6805" y="2871"/>
                    <a:pt x="6187" y="3571"/>
                    <a:pt x="5538" y="4316"/>
                  </a:cubicBezTo>
                  <a:cubicBezTo>
                    <a:pt x="4056" y="6008"/>
                    <a:pt x="2526" y="7760"/>
                    <a:pt x="508" y="7760"/>
                  </a:cubicBezTo>
                  <a:cubicBezTo>
                    <a:pt x="352" y="7760"/>
                    <a:pt x="193" y="7749"/>
                    <a:pt x="32" y="7728"/>
                  </a:cubicBezTo>
                  <a:lnTo>
                    <a:pt x="0" y="7942"/>
                  </a:lnTo>
                  <a:cubicBezTo>
                    <a:pt x="164" y="7963"/>
                    <a:pt x="325" y="7974"/>
                    <a:pt x="483" y="7974"/>
                  </a:cubicBezTo>
                  <a:cubicBezTo>
                    <a:pt x="2614" y="7974"/>
                    <a:pt x="4245" y="6110"/>
                    <a:pt x="5695" y="4454"/>
                  </a:cubicBezTo>
                  <a:cubicBezTo>
                    <a:pt x="6345" y="3716"/>
                    <a:pt x="6950" y="3023"/>
                    <a:pt x="7575" y="2499"/>
                  </a:cubicBezTo>
                  <a:cubicBezTo>
                    <a:pt x="9401" y="977"/>
                    <a:pt x="11408" y="215"/>
                    <a:pt x="13451" y="215"/>
                  </a:cubicBezTo>
                  <a:cubicBezTo>
                    <a:pt x="15387" y="215"/>
                    <a:pt x="17355" y="900"/>
                    <a:pt x="19230" y="2272"/>
                  </a:cubicBezTo>
                  <a:cubicBezTo>
                    <a:pt x="21046" y="3603"/>
                    <a:pt x="22535" y="5344"/>
                    <a:pt x="23973" y="7028"/>
                  </a:cubicBezTo>
                  <a:cubicBezTo>
                    <a:pt x="25449" y="8756"/>
                    <a:pt x="26975" y="10540"/>
                    <a:pt x="28861" y="11890"/>
                  </a:cubicBezTo>
                  <a:cubicBezTo>
                    <a:pt x="30721" y="13221"/>
                    <a:pt x="32323" y="14060"/>
                    <a:pt x="34505" y="14148"/>
                  </a:cubicBezTo>
                  <a:cubicBezTo>
                    <a:pt x="34600" y="14154"/>
                    <a:pt x="34688" y="14154"/>
                    <a:pt x="34777" y="14154"/>
                  </a:cubicBezTo>
                  <a:cubicBezTo>
                    <a:pt x="38321" y="14154"/>
                    <a:pt x="40939" y="11360"/>
                    <a:pt x="43064" y="9102"/>
                  </a:cubicBezTo>
                  <a:cubicBezTo>
                    <a:pt x="44515" y="7551"/>
                    <a:pt x="45776" y="6208"/>
                    <a:pt x="47006" y="6025"/>
                  </a:cubicBezTo>
                  <a:cubicBezTo>
                    <a:pt x="47080" y="6013"/>
                    <a:pt x="47153" y="6008"/>
                    <a:pt x="47225" y="6008"/>
                  </a:cubicBezTo>
                  <a:cubicBezTo>
                    <a:pt x="47739" y="6008"/>
                    <a:pt x="48225" y="6287"/>
                    <a:pt x="48822" y="6630"/>
                  </a:cubicBezTo>
                  <a:cubicBezTo>
                    <a:pt x="49768" y="7166"/>
                    <a:pt x="50948" y="7841"/>
                    <a:pt x="52953" y="7942"/>
                  </a:cubicBezTo>
                  <a:lnTo>
                    <a:pt x="52966" y="7734"/>
                  </a:lnTo>
                  <a:cubicBezTo>
                    <a:pt x="51011" y="7633"/>
                    <a:pt x="49857" y="6971"/>
                    <a:pt x="48930" y="6447"/>
                  </a:cubicBezTo>
                  <a:cubicBezTo>
                    <a:pt x="48304" y="6091"/>
                    <a:pt x="47793" y="5796"/>
                    <a:pt x="47231" y="5796"/>
                  </a:cubicBezTo>
                  <a:cubicBezTo>
                    <a:pt x="47147" y="5796"/>
                    <a:pt x="47061" y="5803"/>
                    <a:pt x="46974" y="5817"/>
                  </a:cubicBezTo>
                  <a:cubicBezTo>
                    <a:pt x="45669" y="6012"/>
                    <a:pt x="44389" y="7374"/>
                    <a:pt x="42906" y="8957"/>
                  </a:cubicBezTo>
                  <a:cubicBezTo>
                    <a:pt x="40715" y="11290"/>
                    <a:pt x="38236" y="13940"/>
                    <a:pt x="34802" y="13940"/>
                  </a:cubicBezTo>
                  <a:cubicBezTo>
                    <a:pt x="34708" y="13940"/>
                    <a:pt x="34614" y="13938"/>
                    <a:pt x="34518" y="13934"/>
                  </a:cubicBezTo>
                  <a:cubicBezTo>
                    <a:pt x="32386" y="13852"/>
                    <a:pt x="30822" y="13025"/>
                    <a:pt x="28987" y="11714"/>
                  </a:cubicBezTo>
                  <a:cubicBezTo>
                    <a:pt x="27120" y="10383"/>
                    <a:pt x="25600" y="8604"/>
                    <a:pt x="24131" y="6889"/>
                  </a:cubicBezTo>
                  <a:cubicBezTo>
                    <a:pt x="22686" y="5198"/>
                    <a:pt x="21191" y="3445"/>
                    <a:pt x="19356" y="2102"/>
                  </a:cubicBezTo>
                  <a:cubicBezTo>
                    <a:pt x="17439" y="700"/>
                    <a:pt x="15428" y="1"/>
                    <a:pt x="1344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262" name="Google Shape;262;p2"/>
          <p:cNvGrpSpPr/>
          <p:nvPr/>
        </p:nvGrpSpPr>
        <p:grpSpPr>
          <a:xfrm>
            <a:off x="3378041" y="800484"/>
            <a:ext cx="1134427" cy="880587"/>
            <a:chOff x="1145300" y="2753225"/>
            <a:chExt cx="173375" cy="134575"/>
          </a:xfrm>
        </p:grpSpPr>
        <p:sp>
          <p:nvSpPr>
            <p:cNvPr id="263" name="Google Shape;263;p2"/>
            <p:cNvSpPr/>
            <p:nvPr/>
          </p:nvSpPr>
          <p:spPr>
            <a:xfrm>
              <a:off x="1145300" y="2753225"/>
              <a:ext cx="173375" cy="134575"/>
            </a:xfrm>
            <a:custGeom>
              <a:avLst/>
              <a:gdLst/>
              <a:ahLst/>
              <a:cxnLst/>
              <a:rect l="l" t="t" r="r" b="b"/>
              <a:pathLst>
                <a:path w="6935" h="5383" extrusionOk="0">
                  <a:moveTo>
                    <a:pt x="3921" y="1"/>
                  </a:moveTo>
                  <a:cubicBezTo>
                    <a:pt x="3730" y="1"/>
                    <a:pt x="3544" y="15"/>
                    <a:pt x="3371" y="43"/>
                  </a:cubicBezTo>
                  <a:cubicBezTo>
                    <a:pt x="520" y="514"/>
                    <a:pt x="0" y="5383"/>
                    <a:pt x="2910" y="5383"/>
                  </a:cubicBezTo>
                  <a:cubicBezTo>
                    <a:pt x="3038" y="5383"/>
                    <a:pt x="3173" y="5373"/>
                    <a:pt x="3314" y="5354"/>
                  </a:cubicBezTo>
                  <a:cubicBezTo>
                    <a:pt x="5005" y="5114"/>
                    <a:pt x="6935" y="2932"/>
                    <a:pt x="6184" y="1178"/>
                  </a:cubicBezTo>
                  <a:cubicBezTo>
                    <a:pt x="5820" y="326"/>
                    <a:pt x="4814" y="1"/>
                    <a:pt x="392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4" name="Google Shape;264;p2"/>
            <p:cNvSpPr/>
            <p:nvPr/>
          </p:nvSpPr>
          <p:spPr>
            <a:xfrm>
              <a:off x="1252425" y="2768250"/>
              <a:ext cx="15950" cy="13850"/>
            </a:xfrm>
            <a:custGeom>
              <a:avLst/>
              <a:gdLst/>
              <a:ahLst/>
              <a:cxnLst/>
              <a:rect l="l" t="t" r="r" b="b"/>
              <a:pathLst>
                <a:path w="638" h="554" extrusionOk="0">
                  <a:moveTo>
                    <a:pt x="421" y="1"/>
                  </a:moveTo>
                  <a:cubicBezTo>
                    <a:pt x="279" y="1"/>
                    <a:pt x="107" y="176"/>
                    <a:pt x="58" y="275"/>
                  </a:cubicBezTo>
                  <a:cubicBezTo>
                    <a:pt x="26" y="344"/>
                    <a:pt x="1" y="451"/>
                    <a:pt x="64" y="514"/>
                  </a:cubicBezTo>
                  <a:cubicBezTo>
                    <a:pt x="92" y="543"/>
                    <a:pt x="129" y="553"/>
                    <a:pt x="166" y="553"/>
                  </a:cubicBezTo>
                  <a:cubicBezTo>
                    <a:pt x="212" y="553"/>
                    <a:pt x="259" y="538"/>
                    <a:pt x="297" y="521"/>
                  </a:cubicBezTo>
                  <a:cubicBezTo>
                    <a:pt x="329" y="502"/>
                    <a:pt x="360" y="483"/>
                    <a:pt x="392" y="464"/>
                  </a:cubicBezTo>
                  <a:cubicBezTo>
                    <a:pt x="480" y="401"/>
                    <a:pt x="638" y="218"/>
                    <a:pt x="568" y="104"/>
                  </a:cubicBezTo>
                  <a:cubicBezTo>
                    <a:pt x="562" y="85"/>
                    <a:pt x="549" y="67"/>
                    <a:pt x="531" y="48"/>
                  </a:cubicBezTo>
                  <a:cubicBezTo>
                    <a:pt x="499" y="14"/>
                    <a:pt x="461" y="1"/>
                    <a:pt x="42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5" name="Google Shape;265;p2"/>
            <p:cNvSpPr/>
            <p:nvPr/>
          </p:nvSpPr>
          <p:spPr>
            <a:xfrm>
              <a:off x="1267400" y="2775425"/>
              <a:ext cx="8700" cy="8225"/>
            </a:xfrm>
            <a:custGeom>
              <a:avLst/>
              <a:gdLst/>
              <a:ahLst/>
              <a:cxnLst/>
              <a:rect l="l" t="t" r="r" b="b"/>
              <a:pathLst>
                <a:path w="348" h="329" extrusionOk="0">
                  <a:moveTo>
                    <a:pt x="253" y="0"/>
                  </a:moveTo>
                  <a:cubicBezTo>
                    <a:pt x="159" y="13"/>
                    <a:pt x="70" y="70"/>
                    <a:pt x="32" y="164"/>
                  </a:cubicBezTo>
                  <a:cubicBezTo>
                    <a:pt x="1" y="227"/>
                    <a:pt x="1" y="328"/>
                    <a:pt x="96" y="328"/>
                  </a:cubicBezTo>
                  <a:cubicBezTo>
                    <a:pt x="196" y="322"/>
                    <a:pt x="278" y="259"/>
                    <a:pt x="323" y="164"/>
                  </a:cubicBezTo>
                  <a:cubicBezTo>
                    <a:pt x="348" y="101"/>
                    <a:pt x="348" y="0"/>
                    <a:pt x="25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6" name="Google Shape;266;p2"/>
            <p:cNvSpPr/>
            <p:nvPr/>
          </p:nvSpPr>
          <p:spPr>
            <a:xfrm>
              <a:off x="1261100" y="2790075"/>
              <a:ext cx="8375" cy="7275"/>
            </a:xfrm>
            <a:custGeom>
              <a:avLst/>
              <a:gdLst/>
              <a:ahLst/>
              <a:cxnLst/>
              <a:rect l="l" t="t" r="r" b="b"/>
              <a:pathLst>
                <a:path w="335" h="291" extrusionOk="0">
                  <a:moveTo>
                    <a:pt x="237" y="1"/>
                  </a:moveTo>
                  <a:cubicBezTo>
                    <a:pt x="197" y="1"/>
                    <a:pt x="152" y="21"/>
                    <a:pt x="127" y="39"/>
                  </a:cubicBezTo>
                  <a:lnTo>
                    <a:pt x="108" y="58"/>
                  </a:lnTo>
                  <a:cubicBezTo>
                    <a:pt x="57" y="95"/>
                    <a:pt x="1" y="165"/>
                    <a:pt x="20" y="234"/>
                  </a:cubicBezTo>
                  <a:cubicBezTo>
                    <a:pt x="26" y="234"/>
                    <a:pt x="26" y="240"/>
                    <a:pt x="26" y="247"/>
                  </a:cubicBezTo>
                  <a:cubicBezTo>
                    <a:pt x="37" y="279"/>
                    <a:pt x="62" y="290"/>
                    <a:pt x="91" y="290"/>
                  </a:cubicBezTo>
                  <a:cubicBezTo>
                    <a:pt x="130" y="290"/>
                    <a:pt x="177" y="269"/>
                    <a:pt x="202" y="247"/>
                  </a:cubicBezTo>
                  <a:lnTo>
                    <a:pt x="240" y="215"/>
                  </a:lnTo>
                  <a:cubicBezTo>
                    <a:pt x="284" y="190"/>
                    <a:pt x="335" y="127"/>
                    <a:pt x="316" y="76"/>
                  </a:cubicBezTo>
                  <a:cubicBezTo>
                    <a:pt x="316" y="64"/>
                    <a:pt x="303" y="58"/>
                    <a:pt x="303" y="45"/>
                  </a:cubicBezTo>
                  <a:cubicBezTo>
                    <a:pt x="292" y="12"/>
                    <a:pt x="266" y="1"/>
                    <a:pt x="23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7" name="Google Shape;267;p2"/>
            <p:cNvSpPr/>
            <p:nvPr/>
          </p:nvSpPr>
          <p:spPr>
            <a:xfrm>
              <a:off x="1250225" y="2787100"/>
              <a:ext cx="6400" cy="6725"/>
            </a:xfrm>
            <a:custGeom>
              <a:avLst/>
              <a:gdLst/>
              <a:ahLst/>
              <a:cxnLst/>
              <a:rect l="l" t="t" r="r" b="b"/>
              <a:pathLst>
                <a:path w="256" h="269" extrusionOk="0">
                  <a:moveTo>
                    <a:pt x="202" y="0"/>
                  </a:moveTo>
                  <a:cubicBezTo>
                    <a:pt x="153" y="0"/>
                    <a:pt x="75" y="48"/>
                    <a:pt x="45" y="82"/>
                  </a:cubicBezTo>
                  <a:cubicBezTo>
                    <a:pt x="7" y="120"/>
                    <a:pt x="0" y="183"/>
                    <a:pt x="19" y="233"/>
                  </a:cubicBezTo>
                  <a:cubicBezTo>
                    <a:pt x="32" y="258"/>
                    <a:pt x="50" y="268"/>
                    <a:pt x="70" y="268"/>
                  </a:cubicBezTo>
                  <a:cubicBezTo>
                    <a:pt x="131" y="268"/>
                    <a:pt x="213" y="175"/>
                    <a:pt x="228" y="132"/>
                  </a:cubicBezTo>
                  <a:cubicBezTo>
                    <a:pt x="234" y="113"/>
                    <a:pt x="240" y="101"/>
                    <a:pt x="240" y="82"/>
                  </a:cubicBezTo>
                  <a:cubicBezTo>
                    <a:pt x="255" y="21"/>
                    <a:pt x="235" y="0"/>
                    <a:pt x="20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8" name="Google Shape;268;p2"/>
            <p:cNvSpPr/>
            <p:nvPr/>
          </p:nvSpPr>
          <p:spPr>
            <a:xfrm>
              <a:off x="1207325" y="2798150"/>
              <a:ext cx="7125" cy="6800"/>
            </a:xfrm>
            <a:custGeom>
              <a:avLst/>
              <a:gdLst/>
              <a:ahLst/>
              <a:cxnLst/>
              <a:rect l="l" t="t" r="r" b="b"/>
              <a:pathLst>
                <a:path w="285" h="272" extrusionOk="0">
                  <a:moveTo>
                    <a:pt x="221" y="1"/>
                  </a:moveTo>
                  <a:cubicBezTo>
                    <a:pt x="154" y="1"/>
                    <a:pt x="46" y="101"/>
                    <a:pt x="32" y="138"/>
                  </a:cubicBezTo>
                  <a:cubicBezTo>
                    <a:pt x="7" y="189"/>
                    <a:pt x="1" y="245"/>
                    <a:pt x="58" y="264"/>
                  </a:cubicBezTo>
                  <a:cubicBezTo>
                    <a:pt x="68" y="269"/>
                    <a:pt x="79" y="272"/>
                    <a:pt x="90" y="272"/>
                  </a:cubicBezTo>
                  <a:cubicBezTo>
                    <a:pt x="133" y="272"/>
                    <a:pt x="180" y="238"/>
                    <a:pt x="215" y="208"/>
                  </a:cubicBezTo>
                  <a:cubicBezTo>
                    <a:pt x="260" y="170"/>
                    <a:pt x="285" y="107"/>
                    <a:pt x="272" y="50"/>
                  </a:cubicBezTo>
                  <a:cubicBezTo>
                    <a:pt x="265" y="14"/>
                    <a:pt x="246" y="1"/>
                    <a:pt x="22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9" name="Google Shape;269;p2"/>
            <p:cNvSpPr/>
            <p:nvPr/>
          </p:nvSpPr>
          <p:spPr>
            <a:xfrm>
              <a:off x="1216275" y="2827200"/>
              <a:ext cx="9375" cy="6875"/>
            </a:xfrm>
            <a:custGeom>
              <a:avLst/>
              <a:gdLst/>
              <a:ahLst/>
              <a:cxnLst/>
              <a:rect l="l" t="t" r="r" b="b"/>
              <a:pathLst>
                <a:path w="375" h="275" extrusionOk="0">
                  <a:moveTo>
                    <a:pt x="215" y="1"/>
                  </a:moveTo>
                  <a:cubicBezTo>
                    <a:pt x="141" y="1"/>
                    <a:pt x="62" y="90"/>
                    <a:pt x="40" y="143"/>
                  </a:cubicBezTo>
                  <a:cubicBezTo>
                    <a:pt x="1" y="222"/>
                    <a:pt x="39" y="275"/>
                    <a:pt x="104" y="275"/>
                  </a:cubicBezTo>
                  <a:cubicBezTo>
                    <a:pt x="121" y="275"/>
                    <a:pt x="140" y="271"/>
                    <a:pt x="160" y="263"/>
                  </a:cubicBezTo>
                  <a:lnTo>
                    <a:pt x="185" y="250"/>
                  </a:lnTo>
                  <a:cubicBezTo>
                    <a:pt x="261" y="225"/>
                    <a:pt x="375" y="80"/>
                    <a:pt x="274" y="17"/>
                  </a:cubicBezTo>
                  <a:lnTo>
                    <a:pt x="255" y="11"/>
                  </a:lnTo>
                  <a:cubicBezTo>
                    <a:pt x="242" y="4"/>
                    <a:pt x="229" y="1"/>
                    <a:pt x="21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0" name="Google Shape;270;p2"/>
            <p:cNvSpPr/>
            <p:nvPr/>
          </p:nvSpPr>
          <p:spPr>
            <a:xfrm>
              <a:off x="1228150" y="2817825"/>
              <a:ext cx="8075" cy="4775"/>
            </a:xfrm>
            <a:custGeom>
              <a:avLst/>
              <a:gdLst/>
              <a:ahLst/>
              <a:cxnLst/>
              <a:rect l="l" t="t" r="r" b="b"/>
              <a:pathLst>
                <a:path w="323" h="191" extrusionOk="0">
                  <a:moveTo>
                    <a:pt x="202" y="1"/>
                  </a:moveTo>
                  <a:cubicBezTo>
                    <a:pt x="120" y="1"/>
                    <a:pt x="0" y="190"/>
                    <a:pt x="114" y="190"/>
                  </a:cubicBezTo>
                  <a:cubicBezTo>
                    <a:pt x="202" y="190"/>
                    <a:pt x="322" y="1"/>
                    <a:pt x="20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1" name="Google Shape;271;p2"/>
            <p:cNvSpPr/>
            <p:nvPr/>
          </p:nvSpPr>
          <p:spPr>
            <a:xfrm>
              <a:off x="1187450" y="2849675"/>
              <a:ext cx="9475" cy="7375"/>
            </a:xfrm>
            <a:custGeom>
              <a:avLst/>
              <a:gdLst/>
              <a:ahLst/>
              <a:cxnLst/>
              <a:rect l="l" t="t" r="r" b="b"/>
              <a:pathLst>
                <a:path w="379" h="295" extrusionOk="0">
                  <a:moveTo>
                    <a:pt x="271" y="0"/>
                  </a:moveTo>
                  <a:cubicBezTo>
                    <a:pt x="167" y="0"/>
                    <a:pt x="1" y="171"/>
                    <a:pt x="90" y="259"/>
                  </a:cubicBezTo>
                  <a:lnTo>
                    <a:pt x="96" y="272"/>
                  </a:lnTo>
                  <a:cubicBezTo>
                    <a:pt x="114" y="288"/>
                    <a:pt x="134" y="294"/>
                    <a:pt x="156" y="294"/>
                  </a:cubicBezTo>
                  <a:cubicBezTo>
                    <a:pt x="256" y="294"/>
                    <a:pt x="378" y="147"/>
                    <a:pt x="342" y="64"/>
                  </a:cubicBezTo>
                  <a:cubicBezTo>
                    <a:pt x="342" y="58"/>
                    <a:pt x="342" y="51"/>
                    <a:pt x="336" y="45"/>
                  </a:cubicBezTo>
                  <a:cubicBezTo>
                    <a:pt x="323" y="13"/>
                    <a:pt x="299" y="0"/>
                    <a:pt x="27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2" name="Google Shape;272;p2"/>
            <p:cNvSpPr/>
            <p:nvPr/>
          </p:nvSpPr>
          <p:spPr>
            <a:xfrm>
              <a:off x="1198825" y="2870525"/>
              <a:ext cx="7275" cy="6550"/>
            </a:xfrm>
            <a:custGeom>
              <a:avLst/>
              <a:gdLst/>
              <a:ahLst/>
              <a:cxnLst/>
              <a:rect l="l" t="t" r="r" b="b"/>
              <a:pathLst>
                <a:path w="291" h="262" extrusionOk="0">
                  <a:moveTo>
                    <a:pt x="208" y="1"/>
                  </a:moveTo>
                  <a:cubicBezTo>
                    <a:pt x="181" y="1"/>
                    <a:pt x="150" y="14"/>
                    <a:pt x="127" y="31"/>
                  </a:cubicBezTo>
                  <a:cubicBezTo>
                    <a:pt x="108" y="37"/>
                    <a:pt x="89" y="50"/>
                    <a:pt x="76" y="62"/>
                  </a:cubicBezTo>
                  <a:cubicBezTo>
                    <a:pt x="26" y="100"/>
                    <a:pt x="0" y="163"/>
                    <a:pt x="7" y="226"/>
                  </a:cubicBezTo>
                  <a:cubicBezTo>
                    <a:pt x="11" y="253"/>
                    <a:pt x="38" y="261"/>
                    <a:pt x="64" y="261"/>
                  </a:cubicBezTo>
                  <a:cubicBezTo>
                    <a:pt x="75" y="261"/>
                    <a:pt x="86" y="260"/>
                    <a:pt x="95" y="258"/>
                  </a:cubicBezTo>
                  <a:cubicBezTo>
                    <a:pt x="127" y="245"/>
                    <a:pt x="152" y="233"/>
                    <a:pt x="177" y="214"/>
                  </a:cubicBezTo>
                  <a:cubicBezTo>
                    <a:pt x="227" y="176"/>
                    <a:pt x="291" y="107"/>
                    <a:pt x="265" y="37"/>
                  </a:cubicBezTo>
                  <a:cubicBezTo>
                    <a:pt x="254" y="11"/>
                    <a:pt x="232" y="1"/>
                    <a:pt x="20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3" name="Google Shape;273;p2"/>
            <p:cNvSpPr/>
            <p:nvPr/>
          </p:nvSpPr>
          <p:spPr>
            <a:xfrm>
              <a:off x="1224675" y="2861050"/>
              <a:ext cx="9175" cy="8200"/>
            </a:xfrm>
            <a:custGeom>
              <a:avLst/>
              <a:gdLst/>
              <a:ahLst/>
              <a:cxnLst/>
              <a:rect l="l" t="t" r="r" b="b"/>
              <a:pathLst>
                <a:path w="367" h="328" extrusionOk="0">
                  <a:moveTo>
                    <a:pt x="255" y="1"/>
                  </a:moveTo>
                  <a:cubicBezTo>
                    <a:pt x="241" y="1"/>
                    <a:pt x="228" y="3"/>
                    <a:pt x="215" y="6"/>
                  </a:cubicBezTo>
                  <a:cubicBezTo>
                    <a:pt x="139" y="31"/>
                    <a:pt x="70" y="88"/>
                    <a:pt x="32" y="164"/>
                  </a:cubicBezTo>
                  <a:cubicBezTo>
                    <a:pt x="13" y="214"/>
                    <a:pt x="1" y="296"/>
                    <a:pt x="64" y="322"/>
                  </a:cubicBezTo>
                  <a:cubicBezTo>
                    <a:pt x="76" y="326"/>
                    <a:pt x="88" y="328"/>
                    <a:pt x="100" y="328"/>
                  </a:cubicBezTo>
                  <a:cubicBezTo>
                    <a:pt x="158" y="328"/>
                    <a:pt x="217" y="282"/>
                    <a:pt x="259" y="246"/>
                  </a:cubicBezTo>
                  <a:lnTo>
                    <a:pt x="310" y="202"/>
                  </a:lnTo>
                  <a:cubicBezTo>
                    <a:pt x="335" y="189"/>
                    <a:pt x="367" y="151"/>
                    <a:pt x="354" y="126"/>
                  </a:cubicBezTo>
                  <a:cubicBezTo>
                    <a:pt x="348" y="101"/>
                    <a:pt x="341" y="76"/>
                    <a:pt x="335" y="50"/>
                  </a:cubicBezTo>
                  <a:cubicBezTo>
                    <a:pt x="326" y="14"/>
                    <a:pt x="291" y="1"/>
                    <a:pt x="25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4" name="Google Shape;274;p2"/>
            <p:cNvSpPr/>
            <p:nvPr/>
          </p:nvSpPr>
          <p:spPr>
            <a:xfrm>
              <a:off x="1207975" y="2849400"/>
              <a:ext cx="7575" cy="6450"/>
            </a:xfrm>
            <a:custGeom>
              <a:avLst/>
              <a:gdLst/>
              <a:ahLst/>
              <a:cxnLst/>
              <a:rect l="l" t="t" r="r" b="b"/>
              <a:pathLst>
                <a:path w="303" h="258" extrusionOk="0">
                  <a:moveTo>
                    <a:pt x="211" y="0"/>
                  </a:moveTo>
                  <a:cubicBezTo>
                    <a:pt x="181" y="0"/>
                    <a:pt x="146" y="10"/>
                    <a:pt x="114" y="31"/>
                  </a:cubicBezTo>
                  <a:cubicBezTo>
                    <a:pt x="76" y="56"/>
                    <a:pt x="44" y="94"/>
                    <a:pt x="25" y="138"/>
                  </a:cubicBezTo>
                  <a:cubicBezTo>
                    <a:pt x="0" y="195"/>
                    <a:pt x="6" y="251"/>
                    <a:pt x="70" y="258"/>
                  </a:cubicBezTo>
                  <a:cubicBezTo>
                    <a:pt x="107" y="258"/>
                    <a:pt x="145" y="245"/>
                    <a:pt x="177" y="226"/>
                  </a:cubicBezTo>
                  <a:cubicBezTo>
                    <a:pt x="196" y="220"/>
                    <a:pt x="215" y="201"/>
                    <a:pt x="234" y="182"/>
                  </a:cubicBezTo>
                  <a:cubicBezTo>
                    <a:pt x="259" y="157"/>
                    <a:pt x="278" y="119"/>
                    <a:pt x="290" y="81"/>
                  </a:cubicBezTo>
                  <a:cubicBezTo>
                    <a:pt x="302" y="29"/>
                    <a:pt x="264" y="0"/>
                    <a:pt x="21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5" name="Google Shape;275;p2"/>
            <p:cNvSpPr/>
            <p:nvPr/>
          </p:nvSpPr>
          <p:spPr>
            <a:xfrm>
              <a:off x="1246225" y="2854100"/>
              <a:ext cx="9375" cy="6300"/>
            </a:xfrm>
            <a:custGeom>
              <a:avLst/>
              <a:gdLst/>
              <a:ahLst/>
              <a:cxnLst/>
              <a:rect l="l" t="t" r="r" b="b"/>
              <a:pathLst>
                <a:path w="375" h="252" extrusionOk="0">
                  <a:moveTo>
                    <a:pt x="198" y="0"/>
                  </a:moveTo>
                  <a:cubicBezTo>
                    <a:pt x="123" y="7"/>
                    <a:pt x="60" y="57"/>
                    <a:pt x="28" y="127"/>
                  </a:cubicBezTo>
                  <a:cubicBezTo>
                    <a:pt x="0" y="182"/>
                    <a:pt x="16" y="251"/>
                    <a:pt x="75" y="251"/>
                  </a:cubicBezTo>
                  <a:cubicBezTo>
                    <a:pt x="84" y="251"/>
                    <a:pt x="93" y="250"/>
                    <a:pt x="104" y="246"/>
                  </a:cubicBezTo>
                  <a:lnTo>
                    <a:pt x="123" y="246"/>
                  </a:lnTo>
                  <a:cubicBezTo>
                    <a:pt x="205" y="221"/>
                    <a:pt x="375" y="7"/>
                    <a:pt x="21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6" name="Google Shape;276;p2"/>
            <p:cNvSpPr/>
            <p:nvPr/>
          </p:nvSpPr>
          <p:spPr>
            <a:xfrm>
              <a:off x="1230125" y="2849525"/>
              <a:ext cx="7975" cy="6725"/>
            </a:xfrm>
            <a:custGeom>
              <a:avLst/>
              <a:gdLst/>
              <a:ahLst/>
              <a:cxnLst/>
              <a:rect l="l" t="t" r="r" b="b"/>
              <a:pathLst>
                <a:path w="319" h="269" extrusionOk="0">
                  <a:moveTo>
                    <a:pt x="249" y="1"/>
                  </a:moveTo>
                  <a:lnTo>
                    <a:pt x="268" y="26"/>
                  </a:lnTo>
                  <a:lnTo>
                    <a:pt x="268" y="32"/>
                  </a:lnTo>
                  <a:cubicBezTo>
                    <a:pt x="237" y="22"/>
                    <a:pt x="208" y="17"/>
                    <a:pt x="183" y="17"/>
                  </a:cubicBezTo>
                  <a:cubicBezTo>
                    <a:pt x="127" y="17"/>
                    <a:pt x="84" y="41"/>
                    <a:pt x="54" y="89"/>
                  </a:cubicBezTo>
                  <a:cubicBezTo>
                    <a:pt x="35" y="108"/>
                    <a:pt x="22" y="139"/>
                    <a:pt x="16" y="164"/>
                  </a:cubicBezTo>
                  <a:cubicBezTo>
                    <a:pt x="1" y="238"/>
                    <a:pt x="42" y="269"/>
                    <a:pt x="92" y="269"/>
                  </a:cubicBezTo>
                  <a:cubicBezTo>
                    <a:pt x="124" y="269"/>
                    <a:pt x="159" y="256"/>
                    <a:pt x="186" y="234"/>
                  </a:cubicBezTo>
                  <a:cubicBezTo>
                    <a:pt x="212" y="215"/>
                    <a:pt x="237" y="196"/>
                    <a:pt x="249" y="171"/>
                  </a:cubicBezTo>
                  <a:cubicBezTo>
                    <a:pt x="281" y="120"/>
                    <a:pt x="319" y="38"/>
                    <a:pt x="24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7" name="Google Shape;277;p2"/>
            <p:cNvSpPr/>
            <p:nvPr/>
          </p:nvSpPr>
          <p:spPr>
            <a:xfrm>
              <a:off x="1235550" y="2865600"/>
              <a:ext cx="11700" cy="6975"/>
            </a:xfrm>
            <a:custGeom>
              <a:avLst/>
              <a:gdLst/>
              <a:ahLst/>
              <a:cxnLst/>
              <a:rect l="l" t="t" r="r" b="b"/>
              <a:pathLst>
                <a:path w="468" h="279" extrusionOk="0">
                  <a:moveTo>
                    <a:pt x="297" y="1"/>
                  </a:moveTo>
                  <a:cubicBezTo>
                    <a:pt x="178" y="1"/>
                    <a:pt x="1" y="278"/>
                    <a:pt x="165" y="278"/>
                  </a:cubicBezTo>
                  <a:cubicBezTo>
                    <a:pt x="291" y="278"/>
                    <a:pt x="468" y="1"/>
                    <a:pt x="29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8" name="Google Shape;278;p2"/>
            <p:cNvSpPr/>
            <p:nvPr/>
          </p:nvSpPr>
          <p:spPr>
            <a:xfrm>
              <a:off x="1277650" y="2828875"/>
              <a:ext cx="9500" cy="9000"/>
            </a:xfrm>
            <a:custGeom>
              <a:avLst/>
              <a:gdLst/>
              <a:ahLst/>
              <a:cxnLst/>
              <a:rect l="l" t="t" r="r" b="b"/>
              <a:pathLst>
                <a:path w="380" h="360" extrusionOk="0">
                  <a:moveTo>
                    <a:pt x="278" y="0"/>
                  </a:moveTo>
                  <a:cubicBezTo>
                    <a:pt x="171" y="13"/>
                    <a:pt x="77" y="82"/>
                    <a:pt x="32" y="177"/>
                  </a:cubicBezTo>
                  <a:cubicBezTo>
                    <a:pt x="1" y="246"/>
                    <a:pt x="1" y="360"/>
                    <a:pt x="102" y="360"/>
                  </a:cubicBezTo>
                  <a:cubicBezTo>
                    <a:pt x="209" y="347"/>
                    <a:pt x="304" y="278"/>
                    <a:pt x="348" y="183"/>
                  </a:cubicBezTo>
                  <a:cubicBezTo>
                    <a:pt x="379" y="114"/>
                    <a:pt x="379" y="0"/>
                    <a:pt x="27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279" name="Google Shape;279;p2"/>
          <p:cNvSpPr/>
          <p:nvPr/>
        </p:nvSpPr>
        <p:spPr>
          <a:xfrm rot="-5165632">
            <a:off x="4962549" y="981313"/>
            <a:ext cx="728039" cy="630209"/>
          </a:xfrm>
          <a:custGeom>
            <a:avLst/>
            <a:gdLst/>
            <a:ahLst/>
            <a:cxnLst/>
            <a:rect l="l" t="t" r="r" b="b"/>
            <a:pathLst>
              <a:path w="5961" h="5160" extrusionOk="0">
                <a:moveTo>
                  <a:pt x="3539" y="215"/>
                </a:moveTo>
                <a:cubicBezTo>
                  <a:pt x="3842" y="303"/>
                  <a:pt x="4996" y="2883"/>
                  <a:pt x="5721" y="4712"/>
                </a:cubicBezTo>
                <a:cubicBezTo>
                  <a:pt x="5721" y="4724"/>
                  <a:pt x="5727" y="4731"/>
                  <a:pt x="5683" y="4762"/>
                </a:cubicBezTo>
                <a:cubicBezTo>
                  <a:pt x="5489" y="4895"/>
                  <a:pt x="4965" y="4952"/>
                  <a:pt x="4313" y="4952"/>
                </a:cubicBezTo>
                <a:cubicBezTo>
                  <a:pt x="2829" y="4952"/>
                  <a:pt x="685" y="4655"/>
                  <a:pt x="291" y="4283"/>
                </a:cubicBezTo>
                <a:cubicBezTo>
                  <a:pt x="228" y="4220"/>
                  <a:pt x="247" y="4195"/>
                  <a:pt x="259" y="4176"/>
                </a:cubicBezTo>
                <a:cubicBezTo>
                  <a:pt x="1060" y="2839"/>
                  <a:pt x="3242" y="272"/>
                  <a:pt x="3539" y="215"/>
                </a:cubicBezTo>
                <a:close/>
                <a:moveTo>
                  <a:pt x="3545" y="0"/>
                </a:moveTo>
                <a:cubicBezTo>
                  <a:pt x="3091" y="7"/>
                  <a:pt x="726" y="2984"/>
                  <a:pt x="76" y="4068"/>
                </a:cubicBezTo>
                <a:cubicBezTo>
                  <a:pt x="1" y="4188"/>
                  <a:pt x="32" y="4346"/>
                  <a:pt x="146" y="4434"/>
                </a:cubicBezTo>
                <a:cubicBezTo>
                  <a:pt x="587" y="4850"/>
                  <a:pt x="2719" y="5160"/>
                  <a:pt x="4258" y="5160"/>
                </a:cubicBezTo>
                <a:cubicBezTo>
                  <a:pt x="4983" y="5160"/>
                  <a:pt x="5570" y="5096"/>
                  <a:pt x="5803" y="4939"/>
                </a:cubicBezTo>
                <a:cubicBezTo>
                  <a:pt x="5910" y="4882"/>
                  <a:pt x="5961" y="4750"/>
                  <a:pt x="5917" y="4636"/>
                </a:cubicBezTo>
                <a:cubicBezTo>
                  <a:pt x="5488" y="3551"/>
                  <a:pt x="4043" y="0"/>
                  <a:pt x="3545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80" name="Google Shape;280;p2"/>
          <p:cNvSpPr/>
          <p:nvPr/>
        </p:nvSpPr>
        <p:spPr>
          <a:xfrm>
            <a:off x="9407544" y="6461811"/>
            <a:ext cx="728037" cy="630208"/>
          </a:xfrm>
          <a:custGeom>
            <a:avLst/>
            <a:gdLst/>
            <a:ahLst/>
            <a:cxnLst/>
            <a:rect l="l" t="t" r="r" b="b"/>
            <a:pathLst>
              <a:path w="5961" h="5160" extrusionOk="0">
                <a:moveTo>
                  <a:pt x="3539" y="215"/>
                </a:moveTo>
                <a:cubicBezTo>
                  <a:pt x="3842" y="303"/>
                  <a:pt x="4996" y="2883"/>
                  <a:pt x="5721" y="4712"/>
                </a:cubicBezTo>
                <a:cubicBezTo>
                  <a:pt x="5721" y="4724"/>
                  <a:pt x="5727" y="4731"/>
                  <a:pt x="5683" y="4762"/>
                </a:cubicBezTo>
                <a:cubicBezTo>
                  <a:pt x="5489" y="4895"/>
                  <a:pt x="4965" y="4952"/>
                  <a:pt x="4313" y="4952"/>
                </a:cubicBezTo>
                <a:cubicBezTo>
                  <a:pt x="2829" y="4952"/>
                  <a:pt x="685" y="4655"/>
                  <a:pt x="291" y="4283"/>
                </a:cubicBezTo>
                <a:cubicBezTo>
                  <a:pt x="228" y="4220"/>
                  <a:pt x="247" y="4195"/>
                  <a:pt x="259" y="4176"/>
                </a:cubicBezTo>
                <a:cubicBezTo>
                  <a:pt x="1060" y="2839"/>
                  <a:pt x="3242" y="272"/>
                  <a:pt x="3539" y="215"/>
                </a:cubicBezTo>
                <a:close/>
                <a:moveTo>
                  <a:pt x="3545" y="0"/>
                </a:moveTo>
                <a:cubicBezTo>
                  <a:pt x="3091" y="7"/>
                  <a:pt x="726" y="2984"/>
                  <a:pt x="76" y="4068"/>
                </a:cubicBezTo>
                <a:cubicBezTo>
                  <a:pt x="1" y="4188"/>
                  <a:pt x="32" y="4346"/>
                  <a:pt x="146" y="4434"/>
                </a:cubicBezTo>
                <a:cubicBezTo>
                  <a:pt x="587" y="4850"/>
                  <a:pt x="2719" y="5160"/>
                  <a:pt x="4258" y="5160"/>
                </a:cubicBezTo>
                <a:cubicBezTo>
                  <a:pt x="4983" y="5160"/>
                  <a:pt x="5570" y="5096"/>
                  <a:pt x="5803" y="4939"/>
                </a:cubicBezTo>
                <a:cubicBezTo>
                  <a:pt x="5910" y="4882"/>
                  <a:pt x="5961" y="4750"/>
                  <a:pt x="5917" y="4636"/>
                </a:cubicBezTo>
                <a:cubicBezTo>
                  <a:pt x="5488" y="3551"/>
                  <a:pt x="4043" y="0"/>
                  <a:pt x="3545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81" name="Google Shape;281;p2"/>
          <p:cNvSpPr/>
          <p:nvPr/>
        </p:nvSpPr>
        <p:spPr>
          <a:xfrm rot="7522204">
            <a:off x="1336322" y="4701215"/>
            <a:ext cx="728028" cy="630200"/>
          </a:xfrm>
          <a:custGeom>
            <a:avLst/>
            <a:gdLst/>
            <a:ahLst/>
            <a:cxnLst/>
            <a:rect l="l" t="t" r="r" b="b"/>
            <a:pathLst>
              <a:path w="5961" h="5160" extrusionOk="0">
                <a:moveTo>
                  <a:pt x="3539" y="215"/>
                </a:moveTo>
                <a:cubicBezTo>
                  <a:pt x="3842" y="303"/>
                  <a:pt x="4996" y="2883"/>
                  <a:pt x="5721" y="4712"/>
                </a:cubicBezTo>
                <a:cubicBezTo>
                  <a:pt x="5721" y="4724"/>
                  <a:pt x="5727" y="4731"/>
                  <a:pt x="5683" y="4762"/>
                </a:cubicBezTo>
                <a:cubicBezTo>
                  <a:pt x="5489" y="4895"/>
                  <a:pt x="4965" y="4952"/>
                  <a:pt x="4313" y="4952"/>
                </a:cubicBezTo>
                <a:cubicBezTo>
                  <a:pt x="2829" y="4952"/>
                  <a:pt x="685" y="4655"/>
                  <a:pt x="291" y="4283"/>
                </a:cubicBezTo>
                <a:cubicBezTo>
                  <a:pt x="228" y="4220"/>
                  <a:pt x="247" y="4195"/>
                  <a:pt x="259" y="4176"/>
                </a:cubicBezTo>
                <a:cubicBezTo>
                  <a:pt x="1060" y="2839"/>
                  <a:pt x="3242" y="272"/>
                  <a:pt x="3539" y="215"/>
                </a:cubicBezTo>
                <a:close/>
                <a:moveTo>
                  <a:pt x="3545" y="0"/>
                </a:moveTo>
                <a:cubicBezTo>
                  <a:pt x="3091" y="7"/>
                  <a:pt x="726" y="2984"/>
                  <a:pt x="76" y="4068"/>
                </a:cubicBezTo>
                <a:cubicBezTo>
                  <a:pt x="1" y="4188"/>
                  <a:pt x="32" y="4346"/>
                  <a:pt x="146" y="4434"/>
                </a:cubicBezTo>
                <a:cubicBezTo>
                  <a:pt x="587" y="4850"/>
                  <a:pt x="2719" y="5160"/>
                  <a:pt x="4258" y="5160"/>
                </a:cubicBezTo>
                <a:cubicBezTo>
                  <a:pt x="4983" y="5160"/>
                  <a:pt x="5570" y="5096"/>
                  <a:pt x="5803" y="4939"/>
                </a:cubicBezTo>
                <a:cubicBezTo>
                  <a:pt x="5910" y="4882"/>
                  <a:pt x="5961" y="4750"/>
                  <a:pt x="5917" y="4636"/>
                </a:cubicBezTo>
                <a:cubicBezTo>
                  <a:pt x="5488" y="3551"/>
                  <a:pt x="4043" y="0"/>
                  <a:pt x="3545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282" name="Google Shape;282;p2"/>
          <p:cNvGrpSpPr/>
          <p:nvPr/>
        </p:nvGrpSpPr>
        <p:grpSpPr>
          <a:xfrm rot="-7375283">
            <a:off x="8911029" y="156217"/>
            <a:ext cx="2472201" cy="2280409"/>
            <a:chOff x="6090200" y="2573525"/>
            <a:chExt cx="553625" cy="510675"/>
          </a:xfrm>
        </p:grpSpPr>
        <p:sp>
          <p:nvSpPr>
            <p:cNvPr id="283" name="Google Shape;283;p2"/>
            <p:cNvSpPr/>
            <p:nvPr/>
          </p:nvSpPr>
          <p:spPr>
            <a:xfrm>
              <a:off x="6090200" y="2573525"/>
              <a:ext cx="553625" cy="510675"/>
            </a:xfrm>
            <a:custGeom>
              <a:avLst/>
              <a:gdLst/>
              <a:ahLst/>
              <a:cxnLst/>
              <a:rect l="l" t="t" r="r" b="b"/>
              <a:pathLst>
                <a:path w="22145" h="20427" extrusionOk="0">
                  <a:moveTo>
                    <a:pt x="20943" y="1"/>
                  </a:moveTo>
                  <a:cubicBezTo>
                    <a:pt x="20252" y="1"/>
                    <a:pt x="20227" y="3406"/>
                    <a:pt x="16007" y="7111"/>
                  </a:cubicBezTo>
                  <a:cubicBezTo>
                    <a:pt x="14147" y="8745"/>
                    <a:pt x="11731" y="9199"/>
                    <a:pt x="9379" y="9552"/>
                  </a:cubicBezTo>
                  <a:cubicBezTo>
                    <a:pt x="6547" y="9981"/>
                    <a:pt x="1451" y="10757"/>
                    <a:pt x="587" y="14093"/>
                  </a:cubicBezTo>
                  <a:cubicBezTo>
                    <a:pt x="480" y="14307"/>
                    <a:pt x="404" y="14535"/>
                    <a:pt x="360" y="14774"/>
                  </a:cubicBezTo>
                  <a:cubicBezTo>
                    <a:pt x="0" y="16565"/>
                    <a:pt x="959" y="18382"/>
                    <a:pt x="2410" y="19397"/>
                  </a:cubicBezTo>
                  <a:cubicBezTo>
                    <a:pt x="3479" y="20147"/>
                    <a:pt x="4833" y="20427"/>
                    <a:pt x="6167" y="20427"/>
                  </a:cubicBezTo>
                  <a:cubicBezTo>
                    <a:pt x="6830" y="20427"/>
                    <a:pt x="7489" y="20358"/>
                    <a:pt x="8105" y="20242"/>
                  </a:cubicBezTo>
                  <a:cubicBezTo>
                    <a:pt x="10325" y="19832"/>
                    <a:pt x="12305" y="18508"/>
                    <a:pt x="13989" y="17064"/>
                  </a:cubicBezTo>
                  <a:cubicBezTo>
                    <a:pt x="15925" y="15392"/>
                    <a:pt x="17332" y="13305"/>
                    <a:pt x="18417" y="11034"/>
                  </a:cubicBezTo>
                  <a:cubicBezTo>
                    <a:pt x="18808" y="10221"/>
                    <a:pt x="22144" y="186"/>
                    <a:pt x="20977" y="3"/>
                  </a:cubicBezTo>
                  <a:cubicBezTo>
                    <a:pt x="20966" y="2"/>
                    <a:pt x="20954" y="1"/>
                    <a:pt x="2094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4" name="Google Shape;284;p2"/>
            <p:cNvSpPr/>
            <p:nvPr/>
          </p:nvSpPr>
          <p:spPr>
            <a:xfrm>
              <a:off x="6573000" y="2688275"/>
              <a:ext cx="4850" cy="3650"/>
            </a:xfrm>
            <a:custGeom>
              <a:avLst/>
              <a:gdLst/>
              <a:ahLst/>
              <a:cxnLst/>
              <a:rect l="l" t="t" r="r" b="b"/>
              <a:pathLst>
                <a:path w="194" h="146" extrusionOk="0">
                  <a:moveTo>
                    <a:pt x="104" y="0"/>
                  </a:moveTo>
                  <a:cubicBezTo>
                    <a:pt x="93" y="0"/>
                    <a:pt x="84" y="2"/>
                    <a:pt x="76" y="5"/>
                  </a:cubicBezTo>
                  <a:cubicBezTo>
                    <a:pt x="51" y="17"/>
                    <a:pt x="0" y="36"/>
                    <a:pt x="0" y="81"/>
                  </a:cubicBezTo>
                  <a:cubicBezTo>
                    <a:pt x="0" y="106"/>
                    <a:pt x="25" y="125"/>
                    <a:pt x="44" y="131"/>
                  </a:cubicBezTo>
                  <a:lnTo>
                    <a:pt x="63" y="137"/>
                  </a:lnTo>
                  <a:cubicBezTo>
                    <a:pt x="75" y="142"/>
                    <a:pt x="97" y="146"/>
                    <a:pt x="118" y="146"/>
                  </a:cubicBezTo>
                  <a:cubicBezTo>
                    <a:pt x="155" y="146"/>
                    <a:pt x="193" y="135"/>
                    <a:pt x="189" y="99"/>
                  </a:cubicBezTo>
                  <a:cubicBezTo>
                    <a:pt x="183" y="81"/>
                    <a:pt x="177" y="62"/>
                    <a:pt x="164" y="49"/>
                  </a:cubicBezTo>
                  <a:cubicBezTo>
                    <a:pt x="174" y="16"/>
                    <a:pt x="136" y="0"/>
                    <a:pt x="10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5" name="Google Shape;285;p2"/>
            <p:cNvSpPr/>
            <p:nvPr/>
          </p:nvSpPr>
          <p:spPr>
            <a:xfrm>
              <a:off x="6578050" y="2699275"/>
              <a:ext cx="6625" cy="4500"/>
            </a:xfrm>
            <a:custGeom>
              <a:avLst/>
              <a:gdLst/>
              <a:ahLst/>
              <a:cxnLst/>
              <a:rect l="l" t="t" r="r" b="b"/>
              <a:pathLst>
                <a:path w="265" h="180" extrusionOk="0">
                  <a:moveTo>
                    <a:pt x="111" y="1"/>
                  </a:moveTo>
                  <a:cubicBezTo>
                    <a:pt x="92" y="1"/>
                    <a:pt x="74" y="4"/>
                    <a:pt x="57" y="13"/>
                  </a:cubicBezTo>
                  <a:cubicBezTo>
                    <a:pt x="44" y="13"/>
                    <a:pt x="38" y="19"/>
                    <a:pt x="25" y="32"/>
                  </a:cubicBezTo>
                  <a:cubicBezTo>
                    <a:pt x="6" y="38"/>
                    <a:pt x="0" y="50"/>
                    <a:pt x="0" y="69"/>
                  </a:cubicBezTo>
                  <a:cubicBezTo>
                    <a:pt x="0" y="82"/>
                    <a:pt x="6" y="95"/>
                    <a:pt x="13" y="101"/>
                  </a:cubicBezTo>
                  <a:lnTo>
                    <a:pt x="19" y="114"/>
                  </a:lnTo>
                  <a:cubicBezTo>
                    <a:pt x="25" y="114"/>
                    <a:pt x="25" y="114"/>
                    <a:pt x="32" y="120"/>
                  </a:cubicBezTo>
                  <a:lnTo>
                    <a:pt x="63" y="145"/>
                  </a:lnTo>
                  <a:cubicBezTo>
                    <a:pt x="76" y="158"/>
                    <a:pt x="82" y="164"/>
                    <a:pt x="95" y="170"/>
                  </a:cubicBezTo>
                  <a:cubicBezTo>
                    <a:pt x="114" y="177"/>
                    <a:pt x="134" y="180"/>
                    <a:pt x="155" y="180"/>
                  </a:cubicBezTo>
                  <a:cubicBezTo>
                    <a:pt x="175" y="180"/>
                    <a:pt x="196" y="177"/>
                    <a:pt x="215" y="170"/>
                  </a:cubicBezTo>
                  <a:cubicBezTo>
                    <a:pt x="221" y="170"/>
                    <a:pt x="233" y="164"/>
                    <a:pt x="246" y="158"/>
                  </a:cubicBezTo>
                  <a:cubicBezTo>
                    <a:pt x="259" y="145"/>
                    <a:pt x="265" y="132"/>
                    <a:pt x="265" y="114"/>
                  </a:cubicBezTo>
                  <a:cubicBezTo>
                    <a:pt x="265" y="101"/>
                    <a:pt x="265" y="95"/>
                    <a:pt x="252" y="82"/>
                  </a:cubicBezTo>
                  <a:lnTo>
                    <a:pt x="227" y="57"/>
                  </a:lnTo>
                  <a:cubicBezTo>
                    <a:pt x="227" y="50"/>
                    <a:pt x="227" y="44"/>
                    <a:pt x="221" y="44"/>
                  </a:cubicBezTo>
                  <a:lnTo>
                    <a:pt x="215" y="38"/>
                  </a:lnTo>
                  <a:cubicBezTo>
                    <a:pt x="202" y="25"/>
                    <a:pt x="196" y="19"/>
                    <a:pt x="183" y="13"/>
                  </a:cubicBezTo>
                  <a:cubicBezTo>
                    <a:pt x="159" y="6"/>
                    <a:pt x="135" y="1"/>
                    <a:pt x="11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6" name="Google Shape;286;p2"/>
            <p:cNvSpPr/>
            <p:nvPr/>
          </p:nvSpPr>
          <p:spPr>
            <a:xfrm>
              <a:off x="6565900" y="2707150"/>
              <a:ext cx="6800" cy="3525"/>
            </a:xfrm>
            <a:custGeom>
              <a:avLst/>
              <a:gdLst/>
              <a:ahLst/>
              <a:cxnLst/>
              <a:rect l="l" t="t" r="r" b="b"/>
              <a:pathLst>
                <a:path w="272" h="141" extrusionOk="0">
                  <a:moveTo>
                    <a:pt x="171" y="0"/>
                  </a:moveTo>
                  <a:cubicBezTo>
                    <a:pt x="127" y="0"/>
                    <a:pt x="82" y="19"/>
                    <a:pt x="51" y="51"/>
                  </a:cubicBezTo>
                  <a:cubicBezTo>
                    <a:pt x="1" y="113"/>
                    <a:pt x="75" y="140"/>
                    <a:pt x="147" y="140"/>
                  </a:cubicBezTo>
                  <a:cubicBezTo>
                    <a:pt x="184" y="140"/>
                    <a:pt x="221" y="133"/>
                    <a:pt x="240" y="120"/>
                  </a:cubicBezTo>
                  <a:lnTo>
                    <a:pt x="253" y="108"/>
                  </a:lnTo>
                  <a:cubicBezTo>
                    <a:pt x="265" y="95"/>
                    <a:pt x="272" y="76"/>
                    <a:pt x="265" y="57"/>
                  </a:cubicBezTo>
                  <a:lnTo>
                    <a:pt x="253" y="32"/>
                  </a:lnTo>
                  <a:cubicBezTo>
                    <a:pt x="240" y="0"/>
                    <a:pt x="196" y="0"/>
                    <a:pt x="17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7" name="Google Shape;287;p2"/>
            <p:cNvSpPr/>
            <p:nvPr/>
          </p:nvSpPr>
          <p:spPr>
            <a:xfrm>
              <a:off x="6563525" y="2697375"/>
              <a:ext cx="6350" cy="3275"/>
            </a:xfrm>
            <a:custGeom>
              <a:avLst/>
              <a:gdLst/>
              <a:ahLst/>
              <a:cxnLst/>
              <a:rect l="l" t="t" r="r" b="b"/>
              <a:pathLst>
                <a:path w="254" h="131" extrusionOk="0">
                  <a:moveTo>
                    <a:pt x="91" y="0"/>
                  </a:moveTo>
                  <a:cubicBezTo>
                    <a:pt x="46" y="0"/>
                    <a:pt x="0" y="14"/>
                    <a:pt x="20" y="57"/>
                  </a:cubicBezTo>
                  <a:cubicBezTo>
                    <a:pt x="26" y="76"/>
                    <a:pt x="32" y="89"/>
                    <a:pt x="45" y="101"/>
                  </a:cubicBezTo>
                  <a:cubicBezTo>
                    <a:pt x="60" y="122"/>
                    <a:pt x="86" y="130"/>
                    <a:pt x="114" y="130"/>
                  </a:cubicBezTo>
                  <a:cubicBezTo>
                    <a:pt x="180" y="130"/>
                    <a:pt x="253" y="84"/>
                    <a:pt x="209" y="44"/>
                  </a:cubicBezTo>
                  <a:cubicBezTo>
                    <a:pt x="196" y="32"/>
                    <a:pt x="177" y="19"/>
                    <a:pt x="159" y="13"/>
                  </a:cubicBezTo>
                  <a:cubicBezTo>
                    <a:pt x="146" y="6"/>
                    <a:pt x="119" y="0"/>
                    <a:pt x="9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8" name="Google Shape;288;p2"/>
            <p:cNvSpPr/>
            <p:nvPr/>
          </p:nvSpPr>
          <p:spPr>
            <a:xfrm>
              <a:off x="6568275" y="2723000"/>
              <a:ext cx="6775" cy="4500"/>
            </a:xfrm>
            <a:custGeom>
              <a:avLst/>
              <a:gdLst/>
              <a:ahLst/>
              <a:cxnLst/>
              <a:rect l="l" t="t" r="r" b="b"/>
              <a:pathLst>
                <a:path w="271" h="180" extrusionOk="0">
                  <a:moveTo>
                    <a:pt x="87" y="0"/>
                  </a:moveTo>
                  <a:cubicBezTo>
                    <a:pt x="50" y="0"/>
                    <a:pt x="2" y="9"/>
                    <a:pt x="6" y="41"/>
                  </a:cubicBezTo>
                  <a:cubicBezTo>
                    <a:pt x="6" y="60"/>
                    <a:pt x="0" y="85"/>
                    <a:pt x="0" y="104"/>
                  </a:cubicBezTo>
                  <a:cubicBezTo>
                    <a:pt x="8" y="157"/>
                    <a:pt x="66" y="179"/>
                    <a:pt x="124" y="179"/>
                  </a:cubicBezTo>
                  <a:cubicBezTo>
                    <a:pt x="197" y="179"/>
                    <a:pt x="271" y="144"/>
                    <a:pt x="246" y="92"/>
                  </a:cubicBezTo>
                  <a:cubicBezTo>
                    <a:pt x="221" y="29"/>
                    <a:pt x="170" y="29"/>
                    <a:pt x="120" y="3"/>
                  </a:cubicBezTo>
                  <a:cubicBezTo>
                    <a:pt x="113" y="2"/>
                    <a:pt x="101" y="0"/>
                    <a:pt x="8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9" name="Google Shape;289;p2"/>
            <p:cNvSpPr/>
            <p:nvPr/>
          </p:nvSpPr>
          <p:spPr>
            <a:xfrm>
              <a:off x="6555025" y="2732100"/>
              <a:ext cx="9475" cy="4950"/>
            </a:xfrm>
            <a:custGeom>
              <a:avLst/>
              <a:gdLst/>
              <a:ahLst/>
              <a:cxnLst/>
              <a:rect l="l" t="t" r="r" b="b"/>
              <a:pathLst>
                <a:path w="379" h="198" extrusionOk="0">
                  <a:moveTo>
                    <a:pt x="170" y="0"/>
                  </a:moveTo>
                  <a:cubicBezTo>
                    <a:pt x="123" y="0"/>
                    <a:pt x="79" y="15"/>
                    <a:pt x="38" y="56"/>
                  </a:cubicBezTo>
                  <a:cubicBezTo>
                    <a:pt x="0" y="87"/>
                    <a:pt x="13" y="150"/>
                    <a:pt x="57" y="169"/>
                  </a:cubicBezTo>
                  <a:cubicBezTo>
                    <a:pt x="92" y="188"/>
                    <a:pt x="131" y="198"/>
                    <a:pt x="171" y="198"/>
                  </a:cubicBezTo>
                  <a:cubicBezTo>
                    <a:pt x="210" y="198"/>
                    <a:pt x="249" y="188"/>
                    <a:pt x="284" y="169"/>
                  </a:cubicBezTo>
                  <a:cubicBezTo>
                    <a:pt x="297" y="157"/>
                    <a:pt x="316" y="150"/>
                    <a:pt x="322" y="131"/>
                  </a:cubicBezTo>
                  <a:cubicBezTo>
                    <a:pt x="379" y="112"/>
                    <a:pt x="379" y="56"/>
                    <a:pt x="316" y="30"/>
                  </a:cubicBezTo>
                  <a:cubicBezTo>
                    <a:pt x="265" y="15"/>
                    <a:pt x="216" y="0"/>
                    <a:pt x="17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0" name="Google Shape;290;p2"/>
            <p:cNvSpPr/>
            <p:nvPr/>
          </p:nvSpPr>
          <p:spPr>
            <a:xfrm>
              <a:off x="6552350" y="2720500"/>
              <a:ext cx="6475" cy="3900"/>
            </a:xfrm>
            <a:custGeom>
              <a:avLst/>
              <a:gdLst/>
              <a:ahLst/>
              <a:cxnLst/>
              <a:rect l="l" t="t" r="r" b="b"/>
              <a:pathLst>
                <a:path w="259" h="156" extrusionOk="0">
                  <a:moveTo>
                    <a:pt x="110" y="1"/>
                  </a:moveTo>
                  <a:cubicBezTo>
                    <a:pt x="71" y="1"/>
                    <a:pt x="35" y="15"/>
                    <a:pt x="13" y="53"/>
                  </a:cubicBezTo>
                  <a:cubicBezTo>
                    <a:pt x="0" y="78"/>
                    <a:pt x="13" y="91"/>
                    <a:pt x="32" y="97"/>
                  </a:cubicBezTo>
                  <a:cubicBezTo>
                    <a:pt x="44" y="116"/>
                    <a:pt x="63" y="129"/>
                    <a:pt x="82" y="135"/>
                  </a:cubicBezTo>
                  <a:cubicBezTo>
                    <a:pt x="102" y="149"/>
                    <a:pt x="123" y="156"/>
                    <a:pt x="144" y="156"/>
                  </a:cubicBezTo>
                  <a:cubicBezTo>
                    <a:pt x="169" y="156"/>
                    <a:pt x="194" y="146"/>
                    <a:pt x="214" y="129"/>
                  </a:cubicBezTo>
                  <a:cubicBezTo>
                    <a:pt x="259" y="110"/>
                    <a:pt x="259" y="53"/>
                    <a:pt x="221" y="34"/>
                  </a:cubicBezTo>
                  <a:cubicBezTo>
                    <a:pt x="189" y="15"/>
                    <a:pt x="148" y="1"/>
                    <a:pt x="11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1" name="Google Shape;291;p2"/>
            <p:cNvSpPr/>
            <p:nvPr/>
          </p:nvSpPr>
          <p:spPr>
            <a:xfrm>
              <a:off x="6559700" y="2753150"/>
              <a:ext cx="4650" cy="3900"/>
            </a:xfrm>
            <a:custGeom>
              <a:avLst/>
              <a:gdLst/>
              <a:ahLst/>
              <a:cxnLst/>
              <a:rect l="l" t="t" r="r" b="b"/>
              <a:pathLst>
                <a:path w="186" h="156" extrusionOk="0">
                  <a:moveTo>
                    <a:pt x="89" y="0"/>
                  </a:moveTo>
                  <a:cubicBezTo>
                    <a:pt x="44" y="0"/>
                    <a:pt x="0" y="23"/>
                    <a:pt x="28" y="59"/>
                  </a:cubicBezTo>
                  <a:cubicBezTo>
                    <a:pt x="34" y="71"/>
                    <a:pt x="15" y="115"/>
                    <a:pt x="15" y="134"/>
                  </a:cubicBezTo>
                  <a:cubicBezTo>
                    <a:pt x="15" y="145"/>
                    <a:pt x="40" y="155"/>
                    <a:pt x="60" y="155"/>
                  </a:cubicBezTo>
                  <a:cubicBezTo>
                    <a:pt x="64" y="155"/>
                    <a:pt x="68" y="154"/>
                    <a:pt x="72" y="153"/>
                  </a:cubicBezTo>
                  <a:cubicBezTo>
                    <a:pt x="129" y="141"/>
                    <a:pt x="185" y="90"/>
                    <a:pt x="154" y="27"/>
                  </a:cubicBezTo>
                  <a:cubicBezTo>
                    <a:pt x="142" y="8"/>
                    <a:pt x="115" y="0"/>
                    <a:pt x="8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2" name="Google Shape;292;p2"/>
            <p:cNvSpPr/>
            <p:nvPr/>
          </p:nvSpPr>
          <p:spPr>
            <a:xfrm>
              <a:off x="6458550" y="2932675"/>
              <a:ext cx="14100" cy="6400"/>
            </a:xfrm>
            <a:custGeom>
              <a:avLst/>
              <a:gdLst/>
              <a:ahLst/>
              <a:cxnLst/>
              <a:rect l="l" t="t" r="r" b="b"/>
              <a:pathLst>
                <a:path w="564" h="256" extrusionOk="0">
                  <a:moveTo>
                    <a:pt x="286" y="1"/>
                  </a:moveTo>
                  <a:cubicBezTo>
                    <a:pt x="235" y="1"/>
                    <a:pt x="187" y="10"/>
                    <a:pt x="157" y="30"/>
                  </a:cubicBezTo>
                  <a:lnTo>
                    <a:pt x="144" y="42"/>
                  </a:lnTo>
                  <a:cubicBezTo>
                    <a:pt x="1" y="146"/>
                    <a:pt x="170" y="255"/>
                    <a:pt x="319" y="255"/>
                  </a:cubicBezTo>
                  <a:cubicBezTo>
                    <a:pt x="379" y="255"/>
                    <a:pt x="435" y="237"/>
                    <a:pt x="466" y="194"/>
                  </a:cubicBezTo>
                  <a:cubicBezTo>
                    <a:pt x="472" y="187"/>
                    <a:pt x="472" y="187"/>
                    <a:pt x="472" y="181"/>
                  </a:cubicBezTo>
                  <a:cubicBezTo>
                    <a:pt x="563" y="63"/>
                    <a:pt x="416" y="1"/>
                    <a:pt x="28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3" name="Google Shape;293;p2"/>
            <p:cNvSpPr/>
            <p:nvPr/>
          </p:nvSpPr>
          <p:spPr>
            <a:xfrm>
              <a:off x="6434525" y="2958075"/>
              <a:ext cx="12350" cy="7700"/>
            </a:xfrm>
            <a:custGeom>
              <a:avLst/>
              <a:gdLst/>
              <a:ahLst/>
              <a:cxnLst/>
              <a:rect l="l" t="t" r="r" b="b"/>
              <a:pathLst>
                <a:path w="494" h="308" extrusionOk="0">
                  <a:moveTo>
                    <a:pt x="338" y="0"/>
                  </a:moveTo>
                  <a:cubicBezTo>
                    <a:pt x="311" y="0"/>
                    <a:pt x="284" y="7"/>
                    <a:pt x="267" y="17"/>
                  </a:cubicBezTo>
                  <a:cubicBezTo>
                    <a:pt x="197" y="61"/>
                    <a:pt x="84" y="99"/>
                    <a:pt x="46" y="174"/>
                  </a:cubicBezTo>
                  <a:cubicBezTo>
                    <a:pt x="1" y="281"/>
                    <a:pt x="157" y="308"/>
                    <a:pt x="240" y="308"/>
                  </a:cubicBezTo>
                  <a:cubicBezTo>
                    <a:pt x="250" y="308"/>
                    <a:pt x="259" y="307"/>
                    <a:pt x="267" y="307"/>
                  </a:cubicBezTo>
                  <a:cubicBezTo>
                    <a:pt x="418" y="300"/>
                    <a:pt x="494" y="187"/>
                    <a:pt x="437" y="48"/>
                  </a:cubicBezTo>
                  <a:cubicBezTo>
                    <a:pt x="422" y="14"/>
                    <a:pt x="379" y="0"/>
                    <a:pt x="33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4" name="Google Shape;294;p2"/>
            <p:cNvSpPr/>
            <p:nvPr/>
          </p:nvSpPr>
          <p:spPr>
            <a:xfrm>
              <a:off x="6435800" y="2939500"/>
              <a:ext cx="7600" cy="3875"/>
            </a:xfrm>
            <a:custGeom>
              <a:avLst/>
              <a:gdLst/>
              <a:ahLst/>
              <a:cxnLst/>
              <a:rect l="l" t="t" r="r" b="b"/>
              <a:pathLst>
                <a:path w="304" h="155" extrusionOk="0">
                  <a:moveTo>
                    <a:pt x="134" y="0"/>
                  </a:moveTo>
                  <a:cubicBezTo>
                    <a:pt x="72" y="0"/>
                    <a:pt x="0" y="23"/>
                    <a:pt x="14" y="91"/>
                  </a:cubicBezTo>
                  <a:cubicBezTo>
                    <a:pt x="14" y="91"/>
                    <a:pt x="14" y="97"/>
                    <a:pt x="14" y="97"/>
                  </a:cubicBezTo>
                  <a:cubicBezTo>
                    <a:pt x="14" y="141"/>
                    <a:pt x="65" y="154"/>
                    <a:pt x="109" y="154"/>
                  </a:cubicBezTo>
                  <a:cubicBezTo>
                    <a:pt x="129" y="154"/>
                    <a:pt x="147" y="152"/>
                    <a:pt x="159" y="148"/>
                  </a:cubicBezTo>
                  <a:lnTo>
                    <a:pt x="171" y="142"/>
                  </a:lnTo>
                  <a:cubicBezTo>
                    <a:pt x="247" y="129"/>
                    <a:pt x="304" y="47"/>
                    <a:pt x="197" y="9"/>
                  </a:cubicBezTo>
                  <a:cubicBezTo>
                    <a:pt x="181" y="4"/>
                    <a:pt x="158" y="0"/>
                    <a:pt x="13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5" name="Google Shape;295;p2"/>
            <p:cNvSpPr/>
            <p:nvPr/>
          </p:nvSpPr>
          <p:spPr>
            <a:xfrm>
              <a:off x="6474600" y="2903775"/>
              <a:ext cx="10275" cy="5050"/>
            </a:xfrm>
            <a:custGeom>
              <a:avLst/>
              <a:gdLst/>
              <a:ahLst/>
              <a:cxnLst/>
              <a:rect l="l" t="t" r="r" b="b"/>
              <a:pathLst>
                <a:path w="411" h="202" extrusionOk="0">
                  <a:moveTo>
                    <a:pt x="243" y="1"/>
                  </a:moveTo>
                  <a:cubicBezTo>
                    <a:pt x="194" y="1"/>
                    <a:pt x="147" y="16"/>
                    <a:pt x="133" y="57"/>
                  </a:cubicBezTo>
                  <a:cubicBezTo>
                    <a:pt x="127" y="76"/>
                    <a:pt x="121" y="107"/>
                    <a:pt x="89" y="114"/>
                  </a:cubicBezTo>
                  <a:cubicBezTo>
                    <a:pt x="1" y="133"/>
                    <a:pt x="32" y="202"/>
                    <a:pt x="108" y="202"/>
                  </a:cubicBezTo>
                  <a:cubicBezTo>
                    <a:pt x="184" y="196"/>
                    <a:pt x="253" y="177"/>
                    <a:pt x="322" y="145"/>
                  </a:cubicBezTo>
                  <a:cubicBezTo>
                    <a:pt x="379" y="126"/>
                    <a:pt x="411" y="63"/>
                    <a:pt x="348" y="25"/>
                  </a:cubicBezTo>
                  <a:cubicBezTo>
                    <a:pt x="325" y="11"/>
                    <a:pt x="283" y="1"/>
                    <a:pt x="24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6" name="Google Shape;296;p2"/>
            <p:cNvSpPr/>
            <p:nvPr/>
          </p:nvSpPr>
          <p:spPr>
            <a:xfrm>
              <a:off x="6451575" y="2944275"/>
              <a:ext cx="7125" cy="6225"/>
            </a:xfrm>
            <a:custGeom>
              <a:avLst/>
              <a:gdLst/>
              <a:ahLst/>
              <a:cxnLst/>
              <a:rect l="l" t="t" r="r" b="b"/>
              <a:pathLst>
                <a:path w="285" h="249" extrusionOk="0">
                  <a:moveTo>
                    <a:pt x="186" y="1"/>
                  </a:moveTo>
                  <a:cubicBezTo>
                    <a:pt x="149" y="1"/>
                    <a:pt x="109" y="15"/>
                    <a:pt x="95" y="39"/>
                  </a:cubicBezTo>
                  <a:cubicBezTo>
                    <a:pt x="70" y="89"/>
                    <a:pt x="45" y="102"/>
                    <a:pt x="20" y="133"/>
                  </a:cubicBezTo>
                  <a:cubicBezTo>
                    <a:pt x="1" y="171"/>
                    <a:pt x="32" y="196"/>
                    <a:pt x="58" y="215"/>
                  </a:cubicBezTo>
                  <a:cubicBezTo>
                    <a:pt x="83" y="237"/>
                    <a:pt x="114" y="248"/>
                    <a:pt x="145" y="248"/>
                  </a:cubicBezTo>
                  <a:cubicBezTo>
                    <a:pt x="169" y="248"/>
                    <a:pt x="193" y="242"/>
                    <a:pt x="215" y="228"/>
                  </a:cubicBezTo>
                  <a:cubicBezTo>
                    <a:pt x="247" y="222"/>
                    <a:pt x="278" y="196"/>
                    <a:pt x="285" y="159"/>
                  </a:cubicBezTo>
                  <a:cubicBezTo>
                    <a:pt x="285" y="121"/>
                    <a:pt x="272" y="77"/>
                    <a:pt x="259" y="39"/>
                  </a:cubicBezTo>
                  <a:cubicBezTo>
                    <a:pt x="251" y="12"/>
                    <a:pt x="219" y="1"/>
                    <a:pt x="18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7" name="Google Shape;297;p2"/>
            <p:cNvSpPr/>
            <p:nvPr/>
          </p:nvSpPr>
          <p:spPr>
            <a:xfrm>
              <a:off x="6457575" y="2962125"/>
              <a:ext cx="5000" cy="3075"/>
            </a:xfrm>
            <a:custGeom>
              <a:avLst/>
              <a:gdLst/>
              <a:ahLst/>
              <a:cxnLst/>
              <a:rect l="l" t="t" r="r" b="b"/>
              <a:pathLst>
                <a:path w="200" h="123" extrusionOk="0">
                  <a:moveTo>
                    <a:pt x="102" y="0"/>
                  </a:moveTo>
                  <a:cubicBezTo>
                    <a:pt x="85" y="0"/>
                    <a:pt x="71" y="2"/>
                    <a:pt x="64" y="6"/>
                  </a:cubicBezTo>
                  <a:cubicBezTo>
                    <a:pt x="45" y="19"/>
                    <a:pt x="32" y="31"/>
                    <a:pt x="19" y="44"/>
                  </a:cubicBezTo>
                  <a:cubicBezTo>
                    <a:pt x="7" y="56"/>
                    <a:pt x="1" y="69"/>
                    <a:pt x="7" y="82"/>
                  </a:cubicBezTo>
                  <a:lnTo>
                    <a:pt x="7" y="101"/>
                  </a:lnTo>
                  <a:cubicBezTo>
                    <a:pt x="3" y="117"/>
                    <a:pt x="26" y="123"/>
                    <a:pt x="47" y="123"/>
                  </a:cubicBezTo>
                  <a:cubicBezTo>
                    <a:pt x="57" y="123"/>
                    <a:pt x="66" y="122"/>
                    <a:pt x="70" y="119"/>
                  </a:cubicBezTo>
                  <a:cubicBezTo>
                    <a:pt x="120" y="101"/>
                    <a:pt x="146" y="101"/>
                    <a:pt x="177" y="50"/>
                  </a:cubicBezTo>
                  <a:cubicBezTo>
                    <a:pt x="200" y="14"/>
                    <a:pt x="144" y="0"/>
                    <a:pt x="10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8" name="Google Shape;298;p2"/>
            <p:cNvSpPr/>
            <p:nvPr/>
          </p:nvSpPr>
          <p:spPr>
            <a:xfrm>
              <a:off x="6432675" y="2978975"/>
              <a:ext cx="5750" cy="4500"/>
            </a:xfrm>
            <a:custGeom>
              <a:avLst/>
              <a:gdLst/>
              <a:ahLst/>
              <a:cxnLst/>
              <a:rect l="l" t="t" r="r" b="b"/>
              <a:pathLst>
                <a:path w="230" h="180" extrusionOk="0">
                  <a:moveTo>
                    <a:pt x="135" y="0"/>
                  </a:moveTo>
                  <a:cubicBezTo>
                    <a:pt x="105" y="0"/>
                    <a:pt x="77" y="10"/>
                    <a:pt x="69" y="32"/>
                  </a:cubicBezTo>
                  <a:cubicBezTo>
                    <a:pt x="57" y="70"/>
                    <a:pt x="38" y="101"/>
                    <a:pt x="13" y="127"/>
                  </a:cubicBezTo>
                  <a:cubicBezTo>
                    <a:pt x="0" y="139"/>
                    <a:pt x="6" y="152"/>
                    <a:pt x="19" y="158"/>
                  </a:cubicBezTo>
                  <a:cubicBezTo>
                    <a:pt x="46" y="173"/>
                    <a:pt x="76" y="180"/>
                    <a:pt x="103" y="180"/>
                  </a:cubicBezTo>
                  <a:cubicBezTo>
                    <a:pt x="172" y="180"/>
                    <a:pt x="230" y="136"/>
                    <a:pt x="221" y="51"/>
                  </a:cubicBezTo>
                  <a:cubicBezTo>
                    <a:pt x="217" y="18"/>
                    <a:pt x="174" y="0"/>
                    <a:pt x="13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9" name="Google Shape;299;p2"/>
            <p:cNvSpPr/>
            <p:nvPr/>
          </p:nvSpPr>
          <p:spPr>
            <a:xfrm>
              <a:off x="6414700" y="2990800"/>
              <a:ext cx="6475" cy="3100"/>
            </a:xfrm>
            <a:custGeom>
              <a:avLst/>
              <a:gdLst/>
              <a:ahLst/>
              <a:cxnLst/>
              <a:rect l="l" t="t" r="r" b="b"/>
              <a:pathLst>
                <a:path w="259" h="124" extrusionOk="0">
                  <a:moveTo>
                    <a:pt x="177" y="1"/>
                  </a:moveTo>
                  <a:cubicBezTo>
                    <a:pt x="151" y="7"/>
                    <a:pt x="120" y="7"/>
                    <a:pt x="114" y="13"/>
                  </a:cubicBezTo>
                  <a:lnTo>
                    <a:pt x="101" y="13"/>
                  </a:lnTo>
                  <a:lnTo>
                    <a:pt x="76" y="26"/>
                  </a:lnTo>
                  <a:cubicBezTo>
                    <a:pt x="0" y="45"/>
                    <a:pt x="38" y="108"/>
                    <a:pt x="95" y="120"/>
                  </a:cubicBezTo>
                  <a:cubicBezTo>
                    <a:pt x="109" y="122"/>
                    <a:pt x="124" y="124"/>
                    <a:pt x="139" y="124"/>
                  </a:cubicBezTo>
                  <a:cubicBezTo>
                    <a:pt x="168" y="124"/>
                    <a:pt x="198" y="118"/>
                    <a:pt x="227" y="101"/>
                  </a:cubicBezTo>
                  <a:cubicBezTo>
                    <a:pt x="246" y="95"/>
                    <a:pt x="259" y="70"/>
                    <a:pt x="252" y="45"/>
                  </a:cubicBezTo>
                  <a:cubicBezTo>
                    <a:pt x="252" y="38"/>
                    <a:pt x="246" y="38"/>
                    <a:pt x="246" y="32"/>
                  </a:cubicBezTo>
                  <a:cubicBezTo>
                    <a:pt x="240" y="7"/>
                    <a:pt x="202" y="1"/>
                    <a:pt x="17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0" name="Google Shape;300;p2"/>
            <p:cNvSpPr/>
            <p:nvPr/>
          </p:nvSpPr>
          <p:spPr>
            <a:xfrm>
              <a:off x="6418950" y="2990800"/>
              <a:ext cx="500" cy="25"/>
            </a:xfrm>
            <a:custGeom>
              <a:avLst/>
              <a:gdLst/>
              <a:ahLst/>
              <a:cxnLst/>
              <a:rect l="l" t="t" r="r" b="b"/>
              <a:pathLst>
                <a:path w="20" h="1" extrusionOk="0">
                  <a:moveTo>
                    <a:pt x="0" y="1"/>
                  </a:moveTo>
                  <a:lnTo>
                    <a:pt x="7" y="1"/>
                  </a:lnTo>
                  <a:cubicBezTo>
                    <a:pt x="13" y="1"/>
                    <a:pt x="19" y="1"/>
                    <a:pt x="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1" name="Google Shape;301;p2"/>
            <p:cNvSpPr/>
            <p:nvPr/>
          </p:nvSpPr>
          <p:spPr>
            <a:xfrm>
              <a:off x="6391200" y="2994300"/>
              <a:ext cx="8200" cy="4075"/>
            </a:xfrm>
            <a:custGeom>
              <a:avLst/>
              <a:gdLst/>
              <a:ahLst/>
              <a:cxnLst/>
              <a:rect l="l" t="t" r="r" b="b"/>
              <a:pathLst>
                <a:path w="328" h="163" extrusionOk="0">
                  <a:moveTo>
                    <a:pt x="158" y="1"/>
                  </a:moveTo>
                  <a:cubicBezTo>
                    <a:pt x="137" y="1"/>
                    <a:pt x="119" y="3"/>
                    <a:pt x="108" y="6"/>
                  </a:cubicBezTo>
                  <a:cubicBezTo>
                    <a:pt x="0" y="43"/>
                    <a:pt x="44" y="132"/>
                    <a:pt x="126" y="151"/>
                  </a:cubicBezTo>
                  <a:cubicBezTo>
                    <a:pt x="140" y="157"/>
                    <a:pt x="172" y="163"/>
                    <a:pt x="205" y="163"/>
                  </a:cubicBezTo>
                  <a:cubicBezTo>
                    <a:pt x="264" y="163"/>
                    <a:pt x="327" y="146"/>
                    <a:pt x="303" y="94"/>
                  </a:cubicBezTo>
                  <a:cubicBezTo>
                    <a:pt x="318" y="21"/>
                    <a:pt x="225" y="1"/>
                    <a:pt x="15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2" name="Google Shape;302;p2"/>
            <p:cNvSpPr/>
            <p:nvPr/>
          </p:nvSpPr>
          <p:spPr>
            <a:xfrm>
              <a:off x="6410900" y="2971725"/>
              <a:ext cx="6175" cy="4200"/>
            </a:xfrm>
            <a:custGeom>
              <a:avLst/>
              <a:gdLst/>
              <a:ahLst/>
              <a:cxnLst/>
              <a:rect l="l" t="t" r="r" b="b"/>
              <a:pathLst>
                <a:path w="247" h="168" extrusionOk="0">
                  <a:moveTo>
                    <a:pt x="146" y="0"/>
                  </a:moveTo>
                  <a:cubicBezTo>
                    <a:pt x="70" y="13"/>
                    <a:pt x="1" y="45"/>
                    <a:pt x="1" y="127"/>
                  </a:cubicBezTo>
                  <a:cubicBezTo>
                    <a:pt x="1" y="159"/>
                    <a:pt x="37" y="167"/>
                    <a:pt x="67" y="167"/>
                  </a:cubicBezTo>
                  <a:cubicBezTo>
                    <a:pt x="78" y="167"/>
                    <a:pt x="88" y="166"/>
                    <a:pt x="95" y="164"/>
                  </a:cubicBezTo>
                  <a:cubicBezTo>
                    <a:pt x="165" y="139"/>
                    <a:pt x="247" y="114"/>
                    <a:pt x="215" y="26"/>
                  </a:cubicBezTo>
                  <a:cubicBezTo>
                    <a:pt x="209" y="7"/>
                    <a:pt x="165" y="0"/>
                    <a:pt x="14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3" name="Google Shape;303;p2"/>
            <p:cNvSpPr/>
            <p:nvPr/>
          </p:nvSpPr>
          <p:spPr>
            <a:xfrm>
              <a:off x="6417375" y="2980050"/>
              <a:ext cx="6450" cy="3350"/>
            </a:xfrm>
            <a:custGeom>
              <a:avLst/>
              <a:gdLst/>
              <a:ahLst/>
              <a:cxnLst/>
              <a:rect l="l" t="t" r="r" b="b"/>
              <a:pathLst>
                <a:path w="258" h="134" extrusionOk="0">
                  <a:moveTo>
                    <a:pt x="106" y="1"/>
                  </a:moveTo>
                  <a:cubicBezTo>
                    <a:pt x="76" y="1"/>
                    <a:pt x="48" y="8"/>
                    <a:pt x="32" y="27"/>
                  </a:cubicBezTo>
                  <a:lnTo>
                    <a:pt x="19" y="39"/>
                  </a:lnTo>
                  <a:cubicBezTo>
                    <a:pt x="0" y="58"/>
                    <a:pt x="0" y="84"/>
                    <a:pt x="19" y="103"/>
                  </a:cubicBezTo>
                  <a:cubicBezTo>
                    <a:pt x="37" y="125"/>
                    <a:pt x="62" y="134"/>
                    <a:pt x="89" y="134"/>
                  </a:cubicBezTo>
                  <a:cubicBezTo>
                    <a:pt x="131" y="134"/>
                    <a:pt x="178" y="113"/>
                    <a:pt x="208" y="90"/>
                  </a:cubicBezTo>
                  <a:cubicBezTo>
                    <a:pt x="257" y="45"/>
                    <a:pt x="177" y="1"/>
                    <a:pt x="10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4" name="Google Shape;304;p2"/>
            <p:cNvSpPr/>
            <p:nvPr/>
          </p:nvSpPr>
          <p:spPr>
            <a:xfrm>
              <a:off x="6416475" y="2957650"/>
              <a:ext cx="5975" cy="3300"/>
            </a:xfrm>
            <a:custGeom>
              <a:avLst/>
              <a:gdLst/>
              <a:ahLst/>
              <a:cxnLst/>
              <a:rect l="l" t="t" r="r" b="b"/>
              <a:pathLst>
                <a:path w="239" h="132" extrusionOk="0">
                  <a:moveTo>
                    <a:pt x="105" y="0"/>
                  </a:moveTo>
                  <a:cubicBezTo>
                    <a:pt x="83" y="0"/>
                    <a:pt x="64" y="3"/>
                    <a:pt x="55" y="8"/>
                  </a:cubicBezTo>
                  <a:cubicBezTo>
                    <a:pt x="17" y="34"/>
                    <a:pt x="17" y="46"/>
                    <a:pt x="5" y="90"/>
                  </a:cubicBezTo>
                  <a:cubicBezTo>
                    <a:pt x="0" y="122"/>
                    <a:pt x="45" y="131"/>
                    <a:pt x="78" y="131"/>
                  </a:cubicBezTo>
                  <a:cubicBezTo>
                    <a:pt x="90" y="131"/>
                    <a:pt x="100" y="130"/>
                    <a:pt x="106" y="128"/>
                  </a:cubicBezTo>
                  <a:cubicBezTo>
                    <a:pt x="150" y="109"/>
                    <a:pt x="181" y="103"/>
                    <a:pt x="207" y="65"/>
                  </a:cubicBezTo>
                  <a:cubicBezTo>
                    <a:pt x="238" y="20"/>
                    <a:pt x="162" y="0"/>
                    <a:pt x="10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5" name="Google Shape;305;p2"/>
            <p:cNvSpPr/>
            <p:nvPr/>
          </p:nvSpPr>
          <p:spPr>
            <a:xfrm>
              <a:off x="6394350" y="2968375"/>
              <a:ext cx="7275" cy="3900"/>
            </a:xfrm>
            <a:custGeom>
              <a:avLst/>
              <a:gdLst/>
              <a:ahLst/>
              <a:cxnLst/>
              <a:rect l="l" t="t" r="r" b="b"/>
              <a:pathLst>
                <a:path w="291" h="156" extrusionOk="0">
                  <a:moveTo>
                    <a:pt x="160" y="0"/>
                  </a:moveTo>
                  <a:cubicBezTo>
                    <a:pt x="128" y="0"/>
                    <a:pt x="97" y="6"/>
                    <a:pt x="82" y="15"/>
                  </a:cubicBezTo>
                  <a:cubicBezTo>
                    <a:pt x="57" y="21"/>
                    <a:pt x="38" y="40"/>
                    <a:pt x="26" y="65"/>
                  </a:cubicBezTo>
                  <a:cubicBezTo>
                    <a:pt x="0" y="128"/>
                    <a:pt x="89" y="153"/>
                    <a:pt x="133" y="153"/>
                  </a:cubicBezTo>
                  <a:lnTo>
                    <a:pt x="139" y="153"/>
                  </a:lnTo>
                  <a:cubicBezTo>
                    <a:pt x="144" y="155"/>
                    <a:pt x="150" y="156"/>
                    <a:pt x="156" y="156"/>
                  </a:cubicBezTo>
                  <a:cubicBezTo>
                    <a:pt x="175" y="156"/>
                    <a:pt x="199" y="149"/>
                    <a:pt x="209" y="134"/>
                  </a:cubicBezTo>
                  <a:cubicBezTo>
                    <a:pt x="209" y="128"/>
                    <a:pt x="253" y="103"/>
                    <a:pt x="265" y="84"/>
                  </a:cubicBezTo>
                  <a:cubicBezTo>
                    <a:pt x="290" y="22"/>
                    <a:pt x="222" y="0"/>
                    <a:pt x="16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6" name="Google Shape;306;p2"/>
            <p:cNvSpPr/>
            <p:nvPr/>
          </p:nvSpPr>
          <p:spPr>
            <a:xfrm>
              <a:off x="6367850" y="3005000"/>
              <a:ext cx="8550" cy="4425"/>
            </a:xfrm>
            <a:custGeom>
              <a:avLst/>
              <a:gdLst/>
              <a:ahLst/>
              <a:cxnLst/>
              <a:rect l="l" t="t" r="r" b="b"/>
              <a:pathLst>
                <a:path w="342" h="177" extrusionOk="0">
                  <a:moveTo>
                    <a:pt x="173" y="1"/>
                  </a:moveTo>
                  <a:cubicBezTo>
                    <a:pt x="145" y="1"/>
                    <a:pt x="117" y="10"/>
                    <a:pt x="108" y="32"/>
                  </a:cubicBezTo>
                  <a:cubicBezTo>
                    <a:pt x="108" y="44"/>
                    <a:pt x="108" y="51"/>
                    <a:pt x="95" y="57"/>
                  </a:cubicBezTo>
                  <a:cubicBezTo>
                    <a:pt x="1" y="107"/>
                    <a:pt x="114" y="177"/>
                    <a:pt x="171" y="177"/>
                  </a:cubicBezTo>
                  <a:cubicBezTo>
                    <a:pt x="234" y="177"/>
                    <a:pt x="341" y="114"/>
                    <a:pt x="253" y="57"/>
                  </a:cubicBezTo>
                  <a:cubicBezTo>
                    <a:pt x="241" y="51"/>
                    <a:pt x="241" y="44"/>
                    <a:pt x="241" y="32"/>
                  </a:cubicBezTo>
                  <a:cubicBezTo>
                    <a:pt x="234" y="12"/>
                    <a:pt x="204" y="1"/>
                    <a:pt x="17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7" name="Google Shape;307;p2"/>
            <p:cNvSpPr/>
            <p:nvPr/>
          </p:nvSpPr>
          <p:spPr>
            <a:xfrm>
              <a:off x="6149650" y="3004825"/>
              <a:ext cx="13250" cy="6825"/>
            </a:xfrm>
            <a:custGeom>
              <a:avLst/>
              <a:gdLst/>
              <a:ahLst/>
              <a:cxnLst/>
              <a:rect l="l" t="t" r="r" b="b"/>
              <a:pathLst>
                <a:path w="530" h="273" extrusionOk="0">
                  <a:moveTo>
                    <a:pt x="261" y="1"/>
                  </a:moveTo>
                  <a:cubicBezTo>
                    <a:pt x="226" y="1"/>
                    <a:pt x="191" y="7"/>
                    <a:pt x="158" y="20"/>
                  </a:cubicBezTo>
                  <a:cubicBezTo>
                    <a:pt x="82" y="45"/>
                    <a:pt x="0" y="127"/>
                    <a:pt x="76" y="203"/>
                  </a:cubicBezTo>
                  <a:cubicBezTo>
                    <a:pt x="130" y="248"/>
                    <a:pt x="200" y="272"/>
                    <a:pt x="271" y="272"/>
                  </a:cubicBezTo>
                  <a:cubicBezTo>
                    <a:pt x="308" y="272"/>
                    <a:pt x="344" y="266"/>
                    <a:pt x="378" y="253"/>
                  </a:cubicBezTo>
                  <a:cubicBezTo>
                    <a:pt x="448" y="228"/>
                    <a:pt x="530" y="152"/>
                    <a:pt x="460" y="77"/>
                  </a:cubicBezTo>
                  <a:cubicBezTo>
                    <a:pt x="402" y="26"/>
                    <a:pt x="331" y="1"/>
                    <a:pt x="26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8" name="Google Shape;308;p2"/>
            <p:cNvSpPr/>
            <p:nvPr/>
          </p:nvSpPr>
          <p:spPr>
            <a:xfrm>
              <a:off x="6143650" y="3015700"/>
              <a:ext cx="8350" cy="5800"/>
            </a:xfrm>
            <a:custGeom>
              <a:avLst/>
              <a:gdLst/>
              <a:ahLst/>
              <a:cxnLst/>
              <a:rect l="l" t="t" r="r" b="b"/>
              <a:pathLst>
                <a:path w="334" h="232" extrusionOk="0">
                  <a:moveTo>
                    <a:pt x="193" y="1"/>
                  </a:moveTo>
                  <a:cubicBezTo>
                    <a:pt x="162" y="1"/>
                    <a:pt x="134" y="6"/>
                    <a:pt x="120" y="14"/>
                  </a:cubicBezTo>
                  <a:lnTo>
                    <a:pt x="95" y="20"/>
                  </a:lnTo>
                  <a:cubicBezTo>
                    <a:pt x="70" y="26"/>
                    <a:pt x="51" y="45"/>
                    <a:pt x="32" y="64"/>
                  </a:cubicBezTo>
                  <a:cubicBezTo>
                    <a:pt x="7" y="89"/>
                    <a:pt x="0" y="127"/>
                    <a:pt x="13" y="165"/>
                  </a:cubicBezTo>
                  <a:cubicBezTo>
                    <a:pt x="25" y="209"/>
                    <a:pt x="88" y="232"/>
                    <a:pt x="152" y="232"/>
                  </a:cubicBezTo>
                  <a:cubicBezTo>
                    <a:pt x="224" y="232"/>
                    <a:pt x="297" y="203"/>
                    <a:pt x="297" y="146"/>
                  </a:cubicBezTo>
                  <a:cubicBezTo>
                    <a:pt x="297" y="135"/>
                    <a:pt x="311" y="80"/>
                    <a:pt x="306" y="80"/>
                  </a:cubicBezTo>
                  <a:lnTo>
                    <a:pt x="306" y="80"/>
                  </a:lnTo>
                  <a:cubicBezTo>
                    <a:pt x="306" y="80"/>
                    <a:pt x="305" y="81"/>
                    <a:pt x="303" y="83"/>
                  </a:cubicBezTo>
                  <a:cubicBezTo>
                    <a:pt x="333" y="23"/>
                    <a:pt x="258" y="1"/>
                    <a:pt x="19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9" name="Google Shape;309;p2"/>
            <p:cNvSpPr/>
            <p:nvPr/>
          </p:nvSpPr>
          <p:spPr>
            <a:xfrm>
              <a:off x="6165100" y="3034075"/>
              <a:ext cx="9200" cy="3750"/>
            </a:xfrm>
            <a:custGeom>
              <a:avLst/>
              <a:gdLst/>
              <a:ahLst/>
              <a:cxnLst/>
              <a:rect l="l" t="t" r="r" b="b"/>
              <a:pathLst>
                <a:path w="368" h="150" extrusionOk="0">
                  <a:moveTo>
                    <a:pt x="195" y="1"/>
                  </a:moveTo>
                  <a:cubicBezTo>
                    <a:pt x="101" y="1"/>
                    <a:pt x="1" y="49"/>
                    <a:pt x="69" y="117"/>
                  </a:cubicBezTo>
                  <a:cubicBezTo>
                    <a:pt x="92" y="140"/>
                    <a:pt x="133" y="150"/>
                    <a:pt x="176" y="150"/>
                  </a:cubicBezTo>
                  <a:cubicBezTo>
                    <a:pt x="268" y="150"/>
                    <a:pt x="367" y="104"/>
                    <a:pt x="303" y="35"/>
                  </a:cubicBezTo>
                  <a:cubicBezTo>
                    <a:pt x="281" y="11"/>
                    <a:pt x="238" y="1"/>
                    <a:pt x="19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0" name="Google Shape;310;p2"/>
            <p:cNvSpPr/>
            <p:nvPr/>
          </p:nvSpPr>
          <p:spPr>
            <a:xfrm>
              <a:off x="6169050" y="3022450"/>
              <a:ext cx="6775" cy="3600"/>
            </a:xfrm>
            <a:custGeom>
              <a:avLst/>
              <a:gdLst/>
              <a:ahLst/>
              <a:cxnLst/>
              <a:rect l="l" t="t" r="r" b="b"/>
              <a:pathLst>
                <a:path w="271" h="144" extrusionOk="0">
                  <a:moveTo>
                    <a:pt x="130" y="1"/>
                  </a:moveTo>
                  <a:cubicBezTo>
                    <a:pt x="71" y="1"/>
                    <a:pt x="0" y="23"/>
                    <a:pt x="19" y="84"/>
                  </a:cubicBezTo>
                  <a:cubicBezTo>
                    <a:pt x="19" y="84"/>
                    <a:pt x="19" y="91"/>
                    <a:pt x="19" y="91"/>
                  </a:cubicBezTo>
                  <a:cubicBezTo>
                    <a:pt x="9" y="133"/>
                    <a:pt x="67" y="144"/>
                    <a:pt x="110" y="144"/>
                  </a:cubicBezTo>
                  <a:cubicBezTo>
                    <a:pt x="124" y="144"/>
                    <a:pt x="137" y="143"/>
                    <a:pt x="145" y="141"/>
                  </a:cubicBezTo>
                  <a:lnTo>
                    <a:pt x="157" y="135"/>
                  </a:lnTo>
                  <a:cubicBezTo>
                    <a:pt x="227" y="122"/>
                    <a:pt x="271" y="46"/>
                    <a:pt x="183" y="9"/>
                  </a:cubicBezTo>
                  <a:cubicBezTo>
                    <a:pt x="170" y="4"/>
                    <a:pt x="151" y="1"/>
                    <a:pt x="13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1" name="Google Shape;311;p2"/>
            <p:cNvSpPr/>
            <p:nvPr/>
          </p:nvSpPr>
          <p:spPr>
            <a:xfrm>
              <a:off x="6198850" y="3029900"/>
              <a:ext cx="5200" cy="3025"/>
            </a:xfrm>
            <a:custGeom>
              <a:avLst/>
              <a:gdLst/>
              <a:ahLst/>
              <a:cxnLst/>
              <a:rect l="l" t="t" r="r" b="b"/>
              <a:pathLst>
                <a:path w="208" h="121" extrusionOk="0">
                  <a:moveTo>
                    <a:pt x="70" y="0"/>
                  </a:moveTo>
                  <a:cubicBezTo>
                    <a:pt x="36" y="0"/>
                    <a:pt x="1" y="13"/>
                    <a:pt x="12" y="51"/>
                  </a:cubicBezTo>
                  <a:cubicBezTo>
                    <a:pt x="12" y="57"/>
                    <a:pt x="12" y="57"/>
                    <a:pt x="12" y="64"/>
                  </a:cubicBezTo>
                  <a:cubicBezTo>
                    <a:pt x="12" y="107"/>
                    <a:pt x="58" y="121"/>
                    <a:pt x="98" y="121"/>
                  </a:cubicBezTo>
                  <a:cubicBezTo>
                    <a:pt x="116" y="121"/>
                    <a:pt x="133" y="118"/>
                    <a:pt x="145" y="114"/>
                  </a:cubicBezTo>
                  <a:cubicBezTo>
                    <a:pt x="202" y="95"/>
                    <a:pt x="208" y="45"/>
                    <a:pt x="151" y="20"/>
                  </a:cubicBezTo>
                  <a:cubicBezTo>
                    <a:pt x="145" y="20"/>
                    <a:pt x="132" y="13"/>
                    <a:pt x="126" y="13"/>
                  </a:cubicBezTo>
                  <a:cubicBezTo>
                    <a:pt x="116" y="6"/>
                    <a:pt x="93" y="0"/>
                    <a:pt x="7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2" name="Google Shape;312;p2"/>
            <p:cNvSpPr/>
            <p:nvPr/>
          </p:nvSpPr>
          <p:spPr>
            <a:xfrm>
              <a:off x="6195400" y="3047200"/>
              <a:ext cx="6300" cy="3050"/>
            </a:xfrm>
            <a:custGeom>
              <a:avLst/>
              <a:gdLst/>
              <a:ahLst/>
              <a:cxnLst/>
              <a:rect l="l" t="t" r="r" b="b"/>
              <a:pathLst>
                <a:path w="252" h="122" extrusionOk="0">
                  <a:moveTo>
                    <a:pt x="128" y="1"/>
                  </a:moveTo>
                  <a:cubicBezTo>
                    <a:pt x="108" y="1"/>
                    <a:pt x="90" y="3"/>
                    <a:pt x="81" y="9"/>
                  </a:cubicBezTo>
                  <a:cubicBezTo>
                    <a:pt x="62" y="21"/>
                    <a:pt x="43" y="40"/>
                    <a:pt x="31" y="59"/>
                  </a:cubicBezTo>
                  <a:cubicBezTo>
                    <a:pt x="0" y="102"/>
                    <a:pt x="64" y="122"/>
                    <a:pt x="118" y="122"/>
                  </a:cubicBezTo>
                  <a:cubicBezTo>
                    <a:pt x="143" y="122"/>
                    <a:pt x="166" y="118"/>
                    <a:pt x="176" y="110"/>
                  </a:cubicBezTo>
                  <a:cubicBezTo>
                    <a:pt x="195" y="97"/>
                    <a:pt x="207" y="84"/>
                    <a:pt x="220" y="65"/>
                  </a:cubicBezTo>
                  <a:cubicBezTo>
                    <a:pt x="252" y="20"/>
                    <a:pt x="181" y="1"/>
                    <a:pt x="12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3" name="Google Shape;313;p2"/>
            <p:cNvSpPr/>
            <p:nvPr/>
          </p:nvSpPr>
          <p:spPr>
            <a:xfrm>
              <a:off x="6156250" y="2985150"/>
              <a:ext cx="9750" cy="4825"/>
            </a:xfrm>
            <a:custGeom>
              <a:avLst/>
              <a:gdLst/>
              <a:ahLst/>
              <a:cxnLst/>
              <a:rect l="l" t="t" r="r" b="b"/>
              <a:pathLst>
                <a:path w="390" h="193" extrusionOk="0">
                  <a:moveTo>
                    <a:pt x="236" y="0"/>
                  </a:moveTo>
                  <a:cubicBezTo>
                    <a:pt x="188" y="0"/>
                    <a:pt x="141" y="10"/>
                    <a:pt x="114" y="25"/>
                  </a:cubicBezTo>
                  <a:cubicBezTo>
                    <a:pt x="1" y="88"/>
                    <a:pt x="114" y="170"/>
                    <a:pt x="190" y="182"/>
                  </a:cubicBezTo>
                  <a:cubicBezTo>
                    <a:pt x="206" y="189"/>
                    <a:pt x="233" y="193"/>
                    <a:pt x="262" y="193"/>
                  </a:cubicBezTo>
                  <a:cubicBezTo>
                    <a:pt x="322" y="193"/>
                    <a:pt x="390" y="175"/>
                    <a:pt x="386" y="119"/>
                  </a:cubicBezTo>
                  <a:cubicBezTo>
                    <a:pt x="386" y="113"/>
                    <a:pt x="386" y="100"/>
                    <a:pt x="386" y="94"/>
                  </a:cubicBezTo>
                  <a:cubicBezTo>
                    <a:pt x="386" y="25"/>
                    <a:pt x="310" y="0"/>
                    <a:pt x="23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4" name="Google Shape;314;p2"/>
            <p:cNvSpPr/>
            <p:nvPr/>
          </p:nvSpPr>
          <p:spPr>
            <a:xfrm>
              <a:off x="6130875" y="2997200"/>
              <a:ext cx="12175" cy="6575"/>
            </a:xfrm>
            <a:custGeom>
              <a:avLst/>
              <a:gdLst/>
              <a:ahLst/>
              <a:cxnLst/>
              <a:rect l="l" t="t" r="r" b="b"/>
              <a:pathLst>
                <a:path w="487" h="263" extrusionOk="0">
                  <a:moveTo>
                    <a:pt x="232" y="1"/>
                  </a:moveTo>
                  <a:cubicBezTo>
                    <a:pt x="157" y="1"/>
                    <a:pt x="81" y="26"/>
                    <a:pt x="45" y="91"/>
                  </a:cubicBezTo>
                  <a:lnTo>
                    <a:pt x="32" y="104"/>
                  </a:lnTo>
                  <a:cubicBezTo>
                    <a:pt x="0" y="167"/>
                    <a:pt x="76" y="224"/>
                    <a:pt x="127" y="243"/>
                  </a:cubicBezTo>
                  <a:cubicBezTo>
                    <a:pt x="159" y="256"/>
                    <a:pt x="196" y="263"/>
                    <a:pt x="232" y="263"/>
                  </a:cubicBezTo>
                  <a:cubicBezTo>
                    <a:pt x="281" y="263"/>
                    <a:pt x="330" y="252"/>
                    <a:pt x="373" y="230"/>
                  </a:cubicBezTo>
                  <a:lnTo>
                    <a:pt x="392" y="218"/>
                  </a:lnTo>
                  <a:cubicBezTo>
                    <a:pt x="486" y="154"/>
                    <a:pt x="448" y="54"/>
                    <a:pt x="347" y="22"/>
                  </a:cubicBezTo>
                  <a:cubicBezTo>
                    <a:pt x="314" y="9"/>
                    <a:pt x="273" y="1"/>
                    <a:pt x="23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5" name="Google Shape;315;p2"/>
            <p:cNvSpPr/>
            <p:nvPr/>
          </p:nvSpPr>
          <p:spPr>
            <a:xfrm>
              <a:off x="6122825" y="3005250"/>
              <a:ext cx="6825" cy="4200"/>
            </a:xfrm>
            <a:custGeom>
              <a:avLst/>
              <a:gdLst/>
              <a:ahLst/>
              <a:cxnLst/>
              <a:rect l="l" t="t" r="r" b="b"/>
              <a:pathLst>
                <a:path w="273" h="168" extrusionOk="0">
                  <a:moveTo>
                    <a:pt x="131" y="0"/>
                  </a:moveTo>
                  <a:cubicBezTo>
                    <a:pt x="113" y="0"/>
                    <a:pt x="95" y="3"/>
                    <a:pt x="77" y="9"/>
                  </a:cubicBezTo>
                  <a:cubicBezTo>
                    <a:pt x="39" y="22"/>
                    <a:pt x="1" y="60"/>
                    <a:pt x="32" y="104"/>
                  </a:cubicBezTo>
                  <a:cubicBezTo>
                    <a:pt x="64" y="129"/>
                    <a:pt x="102" y="148"/>
                    <a:pt x="140" y="160"/>
                  </a:cubicBezTo>
                  <a:cubicBezTo>
                    <a:pt x="148" y="164"/>
                    <a:pt x="164" y="167"/>
                    <a:pt x="182" y="167"/>
                  </a:cubicBezTo>
                  <a:cubicBezTo>
                    <a:pt x="221" y="167"/>
                    <a:pt x="268" y="155"/>
                    <a:pt x="259" y="116"/>
                  </a:cubicBezTo>
                  <a:lnTo>
                    <a:pt x="259" y="104"/>
                  </a:lnTo>
                  <a:cubicBezTo>
                    <a:pt x="272" y="85"/>
                    <a:pt x="266" y="66"/>
                    <a:pt x="253" y="47"/>
                  </a:cubicBezTo>
                  <a:lnTo>
                    <a:pt x="234" y="34"/>
                  </a:lnTo>
                  <a:cubicBezTo>
                    <a:pt x="204" y="13"/>
                    <a:pt x="168" y="0"/>
                    <a:pt x="13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6" name="Google Shape;316;p2"/>
            <p:cNvSpPr/>
            <p:nvPr/>
          </p:nvSpPr>
          <p:spPr>
            <a:xfrm>
              <a:off x="6125825" y="2979925"/>
              <a:ext cx="8550" cy="5750"/>
            </a:xfrm>
            <a:custGeom>
              <a:avLst/>
              <a:gdLst/>
              <a:ahLst/>
              <a:cxnLst/>
              <a:rect l="l" t="t" r="r" b="b"/>
              <a:pathLst>
                <a:path w="342" h="230" extrusionOk="0">
                  <a:moveTo>
                    <a:pt x="176" y="0"/>
                  </a:moveTo>
                  <a:cubicBezTo>
                    <a:pt x="132" y="0"/>
                    <a:pt x="88" y="14"/>
                    <a:pt x="51" y="44"/>
                  </a:cubicBezTo>
                  <a:cubicBezTo>
                    <a:pt x="1" y="95"/>
                    <a:pt x="20" y="133"/>
                    <a:pt x="51" y="190"/>
                  </a:cubicBezTo>
                  <a:cubicBezTo>
                    <a:pt x="73" y="215"/>
                    <a:pt x="105" y="230"/>
                    <a:pt x="137" y="230"/>
                  </a:cubicBezTo>
                  <a:cubicBezTo>
                    <a:pt x="162" y="230"/>
                    <a:pt x="187" y="221"/>
                    <a:pt x="209" y="202"/>
                  </a:cubicBezTo>
                  <a:cubicBezTo>
                    <a:pt x="228" y="183"/>
                    <a:pt x="253" y="164"/>
                    <a:pt x="284" y="158"/>
                  </a:cubicBezTo>
                  <a:cubicBezTo>
                    <a:pt x="341" y="133"/>
                    <a:pt x="341" y="57"/>
                    <a:pt x="291" y="32"/>
                  </a:cubicBezTo>
                  <a:cubicBezTo>
                    <a:pt x="255" y="11"/>
                    <a:pt x="216" y="0"/>
                    <a:pt x="17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7" name="Google Shape;317;p2"/>
            <p:cNvSpPr/>
            <p:nvPr/>
          </p:nvSpPr>
          <p:spPr>
            <a:xfrm>
              <a:off x="6155150" y="2958775"/>
              <a:ext cx="7275" cy="4375"/>
            </a:xfrm>
            <a:custGeom>
              <a:avLst/>
              <a:gdLst/>
              <a:ahLst/>
              <a:cxnLst/>
              <a:rect l="l" t="t" r="r" b="b"/>
              <a:pathLst>
                <a:path w="291" h="175" extrusionOk="0">
                  <a:moveTo>
                    <a:pt x="161" y="1"/>
                  </a:moveTo>
                  <a:cubicBezTo>
                    <a:pt x="146" y="1"/>
                    <a:pt x="130" y="3"/>
                    <a:pt x="114" y="8"/>
                  </a:cubicBezTo>
                  <a:cubicBezTo>
                    <a:pt x="45" y="20"/>
                    <a:pt x="1" y="83"/>
                    <a:pt x="20" y="146"/>
                  </a:cubicBezTo>
                  <a:cubicBezTo>
                    <a:pt x="20" y="168"/>
                    <a:pt x="41" y="175"/>
                    <a:pt x="60" y="175"/>
                  </a:cubicBezTo>
                  <a:cubicBezTo>
                    <a:pt x="69" y="175"/>
                    <a:pt x="77" y="173"/>
                    <a:pt x="83" y="171"/>
                  </a:cubicBezTo>
                  <a:cubicBezTo>
                    <a:pt x="146" y="165"/>
                    <a:pt x="209" y="140"/>
                    <a:pt x="266" y="102"/>
                  </a:cubicBezTo>
                  <a:cubicBezTo>
                    <a:pt x="291" y="77"/>
                    <a:pt x="278" y="39"/>
                    <a:pt x="247" y="20"/>
                  </a:cubicBezTo>
                  <a:cubicBezTo>
                    <a:pt x="218" y="8"/>
                    <a:pt x="190" y="1"/>
                    <a:pt x="16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8" name="Google Shape;318;p2"/>
            <p:cNvSpPr/>
            <p:nvPr/>
          </p:nvSpPr>
          <p:spPr>
            <a:xfrm>
              <a:off x="6183975" y="3003475"/>
              <a:ext cx="7200" cy="4650"/>
            </a:xfrm>
            <a:custGeom>
              <a:avLst/>
              <a:gdLst/>
              <a:ahLst/>
              <a:cxnLst/>
              <a:rect l="l" t="t" r="r" b="b"/>
              <a:pathLst>
                <a:path w="288" h="186" extrusionOk="0">
                  <a:moveTo>
                    <a:pt x="122" y="0"/>
                  </a:moveTo>
                  <a:cubicBezTo>
                    <a:pt x="64" y="0"/>
                    <a:pt x="1" y="27"/>
                    <a:pt x="15" y="86"/>
                  </a:cubicBezTo>
                  <a:cubicBezTo>
                    <a:pt x="21" y="131"/>
                    <a:pt x="59" y="162"/>
                    <a:pt x="103" y="175"/>
                  </a:cubicBezTo>
                  <a:cubicBezTo>
                    <a:pt x="115" y="181"/>
                    <a:pt x="141" y="185"/>
                    <a:pt x="168" y="185"/>
                  </a:cubicBezTo>
                  <a:cubicBezTo>
                    <a:pt x="223" y="185"/>
                    <a:pt x="288" y="168"/>
                    <a:pt x="279" y="118"/>
                  </a:cubicBezTo>
                  <a:cubicBezTo>
                    <a:pt x="273" y="55"/>
                    <a:pt x="229" y="36"/>
                    <a:pt x="179" y="11"/>
                  </a:cubicBezTo>
                  <a:cubicBezTo>
                    <a:pt x="163" y="4"/>
                    <a:pt x="143" y="0"/>
                    <a:pt x="12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9" name="Google Shape;319;p2"/>
            <p:cNvSpPr/>
            <p:nvPr/>
          </p:nvSpPr>
          <p:spPr>
            <a:xfrm>
              <a:off x="6230050" y="3045800"/>
              <a:ext cx="5200" cy="3375"/>
            </a:xfrm>
            <a:custGeom>
              <a:avLst/>
              <a:gdLst/>
              <a:ahLst/>
              <a:cxnLst/>
              <a:rect l="l" t="t" r="r" b="b"/>
              <a:pathLst>
                <a:path w="208" h="135" extrusionOk="0">
                  <a:moveTo>
                    <a:pt x="128" y="1"/>
                  </a:moveTo>
                  <a:cubicBezTo>
                    <a:pt x="113" y="1"/>
                    <a:pt x="98" y="4"/>
                    <a:pt x="89" y="8"/>
                  </a:cubicBezTo>
                  <a:cubicBezTo>
                    <a:pt x="26" y="33"/>
                    <a:pt x="1" y="84"/>
                    <a:pt x="70" y="121"/>
                  </a:cubicBezTo>
                  <a:cubicBezTo>
                    <a:pt x="82" y="129"/>
                    <a:pt x="108" y="134"/>
                    <a:pt x="133" y="134"/>
                  </a:cubicBezTo>
                  <a:cubicBezTo>
                    <a:pt x="171" y="134"/>
                    <a:pt x="208" y="122"/>
                    <a:pt x="196" y="84"/>
                  </a:cubicBezTo>
                  <a:cubicBezTo>
                    <a:pt x="190" y="71"/>
                    <a:pt x="190" y="65"/>
                    <a:pt x="183" y="58"/>
                  </a:cubicBezTo>
                  <a:cubicBezTo>
                    <a:pt x="179" y="54"/>
                    <a:pt x="175" y="49"/>
                    <a:pt x="172" y="49"/>
                  </a:cubicBezTo>
                  <a:cubicBezTo>
                    <a:pt x="171" y="49"/>
                    <a:pt x="171" y="50"/>
                    <a:pt x="171" y="52"/>
                  </a:cubicBezTo>
                  <a:cubicBezTo>
                    <a:pt x="171" y="46"/>
                    <a:pt x="171" y="46"/>
                    <a:pt x="177" y="39"/>
                  </a:cubicBezTo>
                  <a:cubicBezTo>
                    <a:pt x="185" y="11"/>
                    <a:pt x="156" y="1"/>
                    <a:pt x="12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0" name="Google Shape;320;p2"/>
            <p:cNvSpPr/>
            <p:nvPr/>
          </p:nvSpPr>
          <p:spPr>
            <a:xfrm>
              <a:off x="6225625" y="3054675"/>
              <a:ext cx="7000" cy="3825"/>
            </a:xfrm>
            <a:custGeom>
              <a:avLst/>
              <a:gdLst/>
              <a:ahLst/>
              <a:cxnLst/>
              <a:rect l="l" t="t" r="r" b="b"/>
              <a:pathLst>
                <a:path w="280" h="153" extrusionOk="0">
                  <a:moveTo>
                    <a:pt x="172" y="0"/>
                  </a:moveTo>
                  <a:cubicBezTo>
                    <a:pt x="141" y="0"/>
                    <a:pt x="111" y="6"/>
                    <a:pt x="96" y="12"/>
                  </a:cubicBezTo>
                  <a:cubicBezTo>
                    <a:pt x="89" y="19"/>
                    <a:pt x="83" y="19"/>
                    <a:pt x="77" y="19"/>
                  </a:cubicBezTo>
                  <a:cubicBezTo>
                    <a:pt x="1" y="38"/>
                    <a:pt x="7" y="120"/>
                    <a:pt x="77" y="145"/>
                  </a:cubicBezTo>
                  <a:cubicBezTo>
                    <a:pt x="91" y="149"/>
                    <a:pt x="116" y="152"/>
                    <a:pt x="144" y="152"/>
                  </a:cubicBezTo>
                  <a:cubicBezTo>
                    <a:pt x="201" y="152"/>
                    <a:pt x="268" y="137"/>
                    <a:pt x="260" y="82"/>
                  </a:cubicBezTo>
                  <a:cubicBezTo>
                    <a:pt x="260" y="82"/>
                    <a:pt x="260" y="76"/>
                    <a:pt x="260" y="69"/>
                  </a:cubicBezTo>
                  <a:cubicBezTo>
                    <a:pt x="280" y="17"/>
                    <a:pt x="225" y="0"/>
                    <a:pt x="17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1" name="Google Shape;321;p2"/>
            <p:cNvSpPr/>
            <p:nvPr/>
          </p:nvSpPr>
          <p:spPr>
            <a:xfrm>
              <a:off x="6236350" y="2857950"/>
              <a:ext cx="9500" cy="5075"/>
            </a:xfrm>
            <a:custGeom>
              <a:avLst/>
              <a:gdLst/>
              <a:ahLst/>
              <a:cxnLst/>
              <a:rect l="l" t="t" r="r" b="b"/>
              <a:pathLst>
                <a:path w="380" h="203" extrusionOk="0">
                  <a:moveTo>
                    <a:pt x="208" y="1"/>
                  </a:moveTo>
                  <a:cubicBezTo>
                    <a:pt x="176" y="1"/>
                    <a:pt x="144" y="8"/>
                    <a:pt x="114" y="23"/>
                  </a:cubicBezTo>
                  <a:cubicBezTo>
                    <a:pt x="45" y="55"/>
                    <a:pt x="1" y="124"/>
                    <a:pt x="83" y="174"/>
                  </a:cubicBezTo>
                  <a:cubicBezTo>
                    <a:pt x="110" y="189"/>
                    <a:pt x="165" y="203"/>
                    <a:pt x="218" y="203"/>
                  </a:cubicBezTo>
                  <a:cubicBezTo>
                    <a:pt x="276" y="203"/>
                    <a:pt x="331" y="186"/>
                    <a:pt x="341" y="137"/>
                  </a:cubicBezTo>
                  <a:cubicBezTo>
                    <a:pt x="341" y="130"/>
                    <a:pt x="341" y="130"/>
                    <a:pt x="341" y="130"/>
                  </a:cubicBezTo>
                  <a:cubicBezTo>
                    <a:pt x="367" y="111"/>
                    <a:pt x="379" y="80"/>
                    <a:pt x="341" y="48"/>
                  </a:cubicBezTo>
                  <a:cubicBezTo>
                    <a:pt x="303" y="18"/>
                    <a:pt x="256" y="1"/>
                    <a:pt x="20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2" name="Google Shape;322;p2"/>
            <p:cNvSpPr/>
            <p:nvPr/>
          </p:nvSpPr>
          <p:spPr>
            <a:xfrm>
              <a:off x="6251175" y="2885925"/>
              <a:ext cx="9800" cy="5600"/>
            </a:xfrm>
            <a:custGeom>
              <a:avLst/>
              <a:gdLst/>
              <a:ahLst/>
              <a:cxnLst/>
              <a:rect l="l" t="t" r="r" b="b"/>
              <a:pathLst>
                <a:path w="392" h="224" extrusionOk="0">
                  <a:moveTo>
                    <a:pt x="185" y="1"/>
                  </a:moveTo>
                  <a:cubicBezTo>
                    <a:pt x="165" y="1"/>
                    <a:pt x="144" y="5"/>
                    <a:pt x="127" y="14"/>
                  </a:cubicBezTo>
                  <a:cubicBezTo>
                    <a:pt x="108" y="20"/>
                    <a:pt x="89" y="33"/>
                    <a:pt x="76" y="46"/>
                  </a:cubicBezTo>
                  <a:cubicBezTo>
                    <a:pt x="32" y="71"/>
                    <a:pt x="1" y="121"/>
                    <a:pt x="45" y="159"/>
                  </a:cubicBezTo>
                  <a:lnTo>
                    <a:pt x="64" y="172"/>
                  </a:lnTo>
                  <a:cubicBezTo>
                    <a:pt x="106" y="209"/>
                    <a:pt x="158" y="224"/>
                    <a:pt x="210" y="224"/>
                  </a:cubicBezTo>
                  <a:cubicBezTo>
                    <a:pt x="220" y="224"/>
                    <a:pt x="230" y="223"/>
                    <a:pt x="240" y="222"/>
                  </a:cubicBezTo>
                  <a:cubicBezTo>
                    <a:pt x="285" y="216"/>
                    <a:pt x="392" y="172"/>
                    <a:pt x="354" y="109"/>
                  </a:cubicBezTo>
                  <a:cubicBezTo>
                    <a:pt x="341" y="83"/>
                    <a:pt x="322" y="58"/>
                    <a:pt x="303" y="46"/>
                  </a:cubicBezTo>
                  <a:cubicBezTo>
                    <a:pt x="303" y="46"/>
                    <a:pt x="272" y="33"/>
                    <a:pt x="253" y="20"/>
                  </a:cubicBezTo>
                  <a:cubicBezTo>
                    <a:pt x="233" y="7"/>
                    <a:pt x="209" y="1"/>
                    <a:pt x="18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3" name="Google Shape;323;p2"/>
            <p:cNvSpPr/>
            <p:nvPr/>
          </p:nvSpPr>
          <p:spPr>
            <a:xfrm>
              <a:off x="6297075" y="2883300"/>
              <a:ext cx="8675" cy="4450"/>
            </a:xfrm>
            <a:custGeom>
              <a:avLst/>
              <a:gdLst/>
              <a:ahLst/>
              <a:cxnLst/>
              <a:rect l="l" t="t" r="r" b="b"/>
              <a:pathLst>
                <a:path w="347" h="178" extrusionOk="0">
                  <a:moveTo>
                    <a:pt x="169" y="1"/>
                  </a:moveTo>
                  <a:cubicBezTo>
                    <a:pt x="128" y="1"/>
                    <a:pt x="89" y="12"/>
                    <a:pt x="57" y="31"/>
                  </a:cubicBezTo>
                  <a:cubicBezTo>
                    <a:pt x="0" y="50"/>
                    <a:pt x="0" y="125"/>
                    <a:pt x="57" y="144"/>
                  </a:cubicBezTo>
                  <a:cubicBezTo>
                    <a:pt x="91" y="169"/>
                    <a:pt x="133" y="178"/>
                    <a:pt x="176" y="178"/>
                  </a:cubicBezTo>
                  <a:cubicBezTo>
                    <a:pt x="189" y="178"/>
                    <a:pt x="202" y="177"/>
                    <a:pt x="214" y="176"/>
                  </a:cubicBezTo>
                  <a:cubicBezTo>
                    <a:pt x="341" y="157"/>
                    <a:pt x="347" y="31"/>
                    <a:pt x="214" y="5"/>
                  </a:cubicBezTo>
                  <a:cubicBezTo>
                    <a:pt x="199" y="2"/>
                    <a:pt x="184" y="1"/>
                    <a:pt x="16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4" name="Google Shape;324;p2"/>
            <p:cNvSpPr/>
            <p:nvPr/>
          </p:nvSpPr>
          <p:spPr>
            <a:xfrm>
              <a:off x="6285350" y="2871225"/>
              <a:ext cx="6775" cy="2725"/>
            </a:xfrm>
            <a:custGeom>
              <a:avLst/>
              <a:gdLst/>
              <a:ahLst/>
              <a:cxnLst/>
              <a:rect l="l" t="t" r="r" b="b"/>
              <a:pathLst>
                <a:path w="271" h="109" extrusionOk="0">
                  <a:moveTo>
                    <a:pt x="137" y="1"/>
                  </a:moveTo>
                  <a:cubicBezTo>
                    <a:pt x="69" y="1"/>
                    <a:pt x="0" y="34"/>
                    <a:pt x="46" y="85"/>
                  </a:cubicBezTo>
                  <a:cubicBezTo>
                    <a:pt x="63" y="101"/>
                    <a:pt x="93" y="108"/>
                    <a:pt x="126" y="108"/>
                  </a:cubicBezTo>
                  <a:cubicBezTo>
                    <a:pt x="195" y="108"/>
                    <a:pt x="270" y="75"/>
                    <a:pt x="223" y="28"/>
                  </a:cubicBezTo>
                  <a:cubicBezTo>
                    <a:pt x="204" y="9"/>
                    <a:pt x="171" y="1"/>
                    <a:pt x="13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5" name="Google Shape;325;p2"/>
            <p:cNvSpPr/>
            <p:nvPr/>
          </p:nvSpPr>
          <p:spPr>
            <a:xfrm>
              <a:off x="6276375" y="2892975"/>
              <a:ext cx="9200" cy="5075"/>
            </a:xfrm>
            <a:custGeom>
              <a:avLst/>
              <a:gdLst/>
              <a:ahLst/>
              <a:cxnLst/>
              <a:rect l="l" t="t" r="r" b="b"/>
              <a:pathLst>
                <a:path w="368" h="203" extrusionOk="0">
                  <a:moveTo>
                    <a:pt x="234" y="0"/>
                  </a:moveTo>
                  <a:cubicBezTo>
                    <a:pt x="210" y="0"/>
                    <a:pt x="186" y="4"/>
                    <a:pt x="166" y="10"/>
                  </a:cubicBezTo>
                  <a:cubicBezTo>
                    <a:pt x="153" y="10"/>
                    <a:pt x="147" y="16"/>
                    <a:pt x="141" y="22"/>
                  </a:cubicBezTo>
                  <a:lnTo>
                    <a:pt x="147" y="22"/>
                  </a:lnTo>
                  <a:cubicBezTo>
                    <a:pt x="134" y="28"/>
                    <a:pt x="122" y="35"/>
                    <a:pt x="109" y="47"/>
                  </a:cubicBezTo>
                  <a:cubicBezTo>
                    <a:pt x="1" y="124"/>
                    <a:pt x="122" y="203"/>
                    <a:pt x="232" y="203"/>
                  </a:cubicBezTo>
                  <a:cubicBezTo>
                    <a:pt x="294" y="203"/>
                    <a:pt x="352" y="177"/>
                    <a:pt x="361" y="110"/>
                  </a:cubicBezTo>
                  <a:cubicBezTo>
                    <a:pt x="368" y="92"/>
                    <a:pt x="361" y="73"/>
                    <a:pt x="355" y="60"/>
                  </a:cubicBezTo>
                  <a:cubicBezTo>
                    <a:pt x="342" y="17"/>
                    <a:pt x="287" y="0"/>
                    <a:pt x="23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6" name="Google Shape;326;p2"/>
            <p:cNvSpPr/>
            <p:nvPr/>
          </p:nvSpPr>
          <p:spPr>
            <a:xfrm>
              <a:off x="6261900" y="2869425"/>
              <a:ext cx="8225" cy="4725"/>
            </a:xfrm>
            <a:custGeom>
              <a:avLst/>
              <a:gdLst/>
              <a:ahLst/>
              <a:cxnLst/>
              <a:rect l="l" t="t" r="r" b="b"/>
              <a:pathLst>
                <a:path w="329" h="189" extrusionOk="0">
                  <a:moveTo>
                    <a:pt x="141" y="1"/>
                  </a:moveTo>
                  <a:cubicBezTo>
                    <a:pt x="92" y="1"/>
                    <a:pt x="40" y="15"/>
                    <a:pt x="20" y="56"/>
                  </a:cubicBezTo>
                  <a:cubicBezTo>
                    <a:pt x="1" y="100"/>
                    <a:pt x="26" y="125"/>
                    <a:pt x="64" y="138"/>
                  </a:cubicBezTo>
                  <a:cubicBezTo>
                    <a:pt x="59" y="177"/>
                    <a:pt x="113" y="189"/>
                    <a:pt x="156" y="189"/>
                  </a:cubicBezTo>
                  <a:cubicBezTo>
                    <a:pt x="177" y="189"/>
                    <a:pt x="194" y="186"/>
                    <a:pt x="202" y="182"/>
                  </a:cubicBezTo>
                  <a:cubicBezTo>
                    <a:pt x="272" y="138"/>
                    <a:pt x="329" y="50"/>
                    <a:pt x="215" y="12"/>
                  </a:cubicBezTo>
                  <a:cubicBezTo>
                    <a:pt x="195" y="5"/>
                    <a:pt x="169" y="1"/>
                    <a:pt x="14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7" name="Google Shape;327;p2"/>
            <p:cNvSpPr/>
            <p:nvPr/>
          </p:nvSpPr>
          <p:spPr>
            <a:xfrm>
              <a:off x="6272000" y="2854550"/>
              <a:ext cx="8375" cy="5150"/>
            </a:xfrm>
            <a:custGeom>
              <a:avLst/>
              <a:gdLst/>
              <a:ahLst/>
              <a:cxnLst/>
              <a:rect l="l" t="t" r="r" b="b"/>
              <a:pathLst>
                <a:path w="335" h="206" extrusionOk="0">
                  <a:moveTo>
                    <a:pt x="180" y="0"/>
                  </a:moveTo>
                  <a:cubicBezTo>
                    <a:pt x="150" y="0"/>
                    <a:pt x="119" y="7"/>
                    <a:pt x="89" y="20"/>
                  </a:cubicBezTo>
                  <a:cubicBezTo>
                    <a:pt x="57" y="27"/>
                    <a:pt x="25" y="52"/>
                    <a:pt x="13" y="83"/>
                  </a:cubicBezTo>
                  <a:cubicBezTo>
                    <a:pt x="0" y="115"/>
                    <a:pt x="13" y="140"/>
                    <a:pt x="13" y="172"/>
                  </a:cubicBezTo>
                  <a:cubicBezTo>
                    <a:pt x="13" y="196"/>
                    <a:pt x="55" y="205"/>
                    <a:pt x="85" y="205"/>
                  </a:cubicBezTo>
                  <a:cubicBezTo>
                    <a:pt x="94" y="205"/>
                    <a:pt x="102" y="205"/>
                    <a:pt x="107" y="203"/>
                  </a:cubicBezTo>
                  <a:cubicBezTo>
                    <a:pt x="164" y="191"/>
                    <a:pt x="227" y="178"/>
                    <a:pt x="284" y="153"/>
                  </a:cubicBezTo>
                  <a:cubicBezTo>
                    <a:pt x="297" y="140"/>
                    <a:pt x="328" y="115"/>
                    <a:pt x="328" y="90"/>
                  </a:cubicBezTo>
                  <a:lnTo>
                    <a:pt x="328" y="102"/>
                  </a:lnTo>
                  <a:cubicBezTo>
                    <a:pt x="334" y="71"/>
                    <a:pt x="322" y="45"/>
                    <a:pt x="297" y="33"/>
                  </a:cubicBezTo>
                  <a:cubicBezTo>
                    <a:pt x="261" y="11"/>
                    <a:pt x="221" y="0"/>
                    <a:pt x="18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8" name="Google Shape;328;p2"/>
            <p:cNvSpPr/>
            <p:nvPr/>
          </p:nvSpPr>
          <p:spPr>
            <a:xfrm>
              <a:off x="6299425" y="2861975"/>
              <a:ext cx="13125" cy="5425"/>
            </a:xfrm>
            <a:custGeom>
              <a:avLst/>
              <a:gdLst/>
              <a:ahLst/>
              <a:cxnLst/>
              <a:rect l="l" t="t" r="r" b="b"/>
              <a:pathLst>
                <a:path w="525" h="217" extrusionOk="0">
                  <a:moveTo>
                    <a:pt x="289" y="1"/>
                  </a:moveTo>
                  <a:cubicBezTo>
                    <a:pt x="207" y="1"/>
                    <a:pt x="123" y="39"/>
                    <a:pt x="64" y="83"/>
                  </a:cubicBezTo>
                  <a:cubicBezTo>
                    <a:pt x="1" y="133"/>
                    <a:pt x="114" y="177"/>
                    <a:pt x="146" y="177"/>
                  </a:cubicBezTo>
                  <a:lnTo>
                    <a:pt x="158" y="177"/>
                  </a:lnTo>
                  <a:lnTo>
                    <a:pt x="177" y="190"/>
                  </a:lnTo>
                  <a:cubicBezTo>
                    <a:pt x="201" y="208"/>
                    <a:pt x="243" y="217"/>
                    <a:pt x="287" y="217"/>
                  </a:cubicBezTo>
                  <a:cubicBezTo>
                    <a:pt x="397" y="217"/>
                    <a:pt x="525" y="164"/>
                    <a:pt x="448" y="70"/>
                  </a:cubicBezTo>
                  <a:cubicBezTo>
                    <a:pt x="404" y="20"/>
                    <a:pt x="347" y="1"/>
                    <a:pt x="28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9" name="Google Shape;329;p2"/>
            <p:cNvSpPr/>
            <p:nvPr/>
          </p:nvSpPr>
          <p:spPr>
            <a:xfrm>
              <a:off x="6306850" y="2875375"/>
              <a:ext cx="6125" cy="3400"/>
            </a:xfrm>
            <a:custGeom>
              <a:avLst/>
              <a:gdLst/>
              <a:ahLst/>
              <a:cxnLst/>
              <a:rect l="l" t="t" r="r" b="b"/>
              <a:pathLst>
                <a:path w="245" h="136" extrusionOk="0">
                  <a:moveTo>
                    <a:pt x="127" y="1"/>
                  </a:moveTo>
                  <a:cubicBezTo>
                    <a:pt x="104" y="1"/>
                    <a:pt x="83" y="3"/>
                    <a:pt x="69" y="7"/>
                  </a:cubicBezTo>
                  <a:cubicBezTo>
                    <a:pt x="6" y="26"/>
                    <a:pt x="0" y="95"/>
                    <a:pt x="69" y="121"/>
                  </a:cubicBezTo>
                  <a:lnTo>
                    <a:pt x="95" y="127"/>
                  </a:lnTo>
                  <a:cubicBezTo>
                    <a:pt x="110" y="131"/>
                    <a:pt x="133" y="135"/>
                    <a:pt x="155" y="135"/>
                  </a:cubicBezTo>
                  <a:cubicBezTo>
                    <a:pt x="195" y="135"/>
                    <a:pt x="236" y="123"/>
                    <a:pt x="240" y="83"/>
                  </a:cubicBezTo>
                  <a:cubicBezTo>
                    <a:pt x="240" y="77"/>
                    <a:pt x="240" y="70"/>
                    <a:pt x="240" y="64"/>
                  </a:cubicBezTo>
                  <a:cubicBezTo>
                    <a:pt x="244" y="15"/>
                    <a:pt x="180" y="1"/>
                    <a:pt x="12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0" name="Google Shape;330;p2"/>
            <p:cNvSpPr/>
            <p:nvPr/>
          </p:nvSpPr>
          <p:spPr>
            <a:xfrm>
              <a:off x="6293750" y="2914025"/>
              <a:ext cx="5000" cy="3075"/>
            </a:xfrm>
            <a:custGeom>
              <a:avLst/>
              <a:gdLst/>
              <a:ahLst/>
              <a:cxnLst/>
              <a:rect l="l" t="t" r="r" b="b"/>
              <a:pathLst>
                <a:path w="200" h="123" extrusionOk="0">
                  <a:moveTo>
                    <a:pt x="111" y="1"/>
                  </a:moveTo>
                  <a:cubicBezTo>
                    <a:pt x="95" y="1"/>
                    <a:pt x="79" y="3"/>
                    <a:pt x="70" y="6"/>
                  </a:cubicBezTo>
                  <a:cubicBezTo>
                    <a:pt x="57" y="13"/>
                    <a:pt x="45" y="25"/>
                    <a:pt x="32" y="32"/>
                  </a:cubicBezTo>
                  <a:cubicBezTo>
                    <a:pt x="20" y="44"/>
                    <a:pt x="1" y="57"/>
                    <a:pt x="13" y="76"/>
                  </a:cubicBezTo>
                  <a:lnTo>
                    <a:pt x="13" y="95"/>
                  </a:lnTo>
                  <a:cubicBezTo>
                    <a:pt x="8" y="114"/>
                    <a:pt x="37" y="122"/>
                    <a:pt x="56" y="122"/>
                  </a:cubicBezTo>
                  <a:cubicBezTo>
                    <a:pt x="62" y="122"/>
                    <a:pt x="67" y="121"/>
                    <a:pt x="70" y="120"/>
                  </a:cubicBezTo>
                  <a:cubicBezTo>
                    <a:pt x="127" y="95"/>
                    <a:pt x="146" y="95"/>
                    <a:pt x="177" y="44"/>
                  </a:cubicBezTo>
                  <a:cubicBezTo>
                    <a:pt x="200" y="13"/>
                    <a:pt x="152" y="1"/>
                    <a:pt x="11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1" name="Google Shape;331;p2"/>
            <p:cNvSpPr/>
            <p:nvPr/>
          </p:nvSpPr>
          <p:spPr>
            <a:xfrm>
              <a:off x="6272000" y="2920700"/>
              <a:ext cx="6650" cy="3925"/>
            </a:xfrm>
            <a:custGeom>
              <a:avLst/>
              <a:gdLst/>
              <a:ahLst/>
              <a:cxnLst/>
              <a:rect l="l" t="t" r="r" b="b"/>
              <a:pathLst>
                <a:path w="266" h="157" extrusionOk="0">
                  <a:moveTo>
                    <a:pt x="155" y="0"/>
                  </a:moveTo>
                  <a:cubicBezTo>
                    <a:pt x="154" y="0"/>
                    <a:pt x="140" y="5"/>
                    <a:pt x="101" y="17"/>
                  </a:cubicBezTo>
                  <a:cubicBezTo>
                    <a:pt x="105" y="16"/>
                    <a:pt x="109" y="15"/>
                    <a:pt x="113" y="14"/>
                  </a:cubicBezTo>
                  <a:lnTo>
                    <a:pt x="113" y="14"/>
                  </a:lnTo>
                  <a:cubicBezTo>
                    <a:pt x="100" y="18"/>
                    <a:pt x="89" y="22"/>
                    <a:pt x="82" y="23"/>
                  </a:cubicBezTo>
                  <a:cubicBezTo>
                    <a:pt x="0" y="48"/>
                    <a:pt x="0" y="124"/>
                    <a:pt x="82" y="149"/>
                  </a:cubicBezTo>
                  <a:cubicBezTo>
                    <a:pt x="96" y="153"/>
                    <a:pt x="120" y="157"/>
                    <a:pt x="145" y="157"/>
                  </a:cubicBezTo>
                  <a:cubicBezTo>
                    <a:pt x="199" y="157"/>
                    <a:pt x="261" y="142"/>
                    <a:pt x="265" y="86"/>
                  </a:cubicBezTo>
                  <a:lnTo>
                    <a:pt x="265" y="80"/>
                  </a:lnTo>
                  <a:cubicBezTo>
                    <a:pt x="265" y="26"/>
                    <a:pt x="205" y="11"/>
                    <a:pt x="154" y="11"/>
                  </a:cubicBezTo>
                  <a:cubicBezTo>
                    <a:pt x="139" y="11"/>
                    <a:pt x="124" y="12"/>
                    <a:pt x="113" y="14"/>
                  </a:cubicBezTo>
                  <a:lnTo>
                    <a:pt x="113" y="14"/>
                  </a:lnTo>
                  <a:cubicBezTo>
                    <a:pt x="134" y="8"/>
                    <a:pt x="156" y="0"/>
                    <a:pt x="15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2" name="Google Shape;332;p2"/>
            <p:cNvSpPr/>
            <p:nvPr/>
          </p:nvSpPr>
          <p:spPr>
            <a:xfrm>
              <a:off x="6262500" y="2906125"/>
              <a:ext cx="8425" cy="4300"/>
            </a:xfrm>
            <a:custGeom>
              <a:avLst/>
              <a:gdLst/>
              <a:ahLst/>
              <a:cxnLst/>
              <a:rect l="l" t="t" r="r" b="b"/>
              <a:pathLst>
                <a:path w="337" h="172" extrusionOk="0">
                  <a:moveTo>
                    <a:pt x="153" y="1"/>
                  </a:moveTo>
                  <a:cubicBezTo>
                    <a:pt x="82" y="1"/>
                    <a:pt x="1" y="27"/>
                    <a:pt x="27" y="102"/>
                  </a:cubicBezTo>
                  <a:lnTo>
                    <a:pt x="27" y="108"/>
                  </a:lnTo>
                  <a:cubicBezTo>
                    <a:pt x="23" y="157"/>
                    <a:pt x="83" y="171"/>
                    <a:pt x="133" y="171"/>
                  </a:cubicBezTo>
                  <a:cubicBezTo>
                    <a:pt x="154" y="171"/>
                    <a:pt x="173" y="168"/>
                    <a:pt x="185" y="165"/>
                  </a:cubicBezTo>
                  <a:lnTo>
                    <a:pt x="191" y="165"/>
                  </a:lnTo>
                  <a:cubicBezTo>
                    <a:pt x="286" y="146"/>
                    <a:pt x="336" y="51"/>
                    <a:pt x="229" y="13"/>
                  </a:cubicBezTo>
                  <a:cubicBezTo>
                    <a:pt x="212" y="6"/>
                    <a:pt x="183" y="1"/>
                    <a:pt x="15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3" name="Google Shape;333;p2"/>
            <p:cNvSpPr/>
            <p:nvPr/>
          </p:nvSpPr>
          <p:spPr>
            <a:xfrm>
              <a:off x="6240475" y="2905025"/>
              <a:ext cx="9300" cy="3675"/>
            </a:xfrm>
            <a:custGeom>
              <a:avLst/>
              <a:gdLst/>
              <a:ahLst/>
              <a:cxnLst/>
              <a:rect l="l" t="t" r="r" b="b"/>
              <a:pathLst>
                <a:path w="372" h="147" extrusionOk="0">
                  <a:moveTo>
                    <a:pt x="195" y="0"/>
                  </a:moveTo>
                  <a:cubicBezTo>
                    <a:pt x="101" y="0"/>
                    <a:pt x="0" y="45"/>
                    <a:pt x="69" y="114"/>
                  </a:cubicBezTo>
                  <a:cubicBezTo>
                    <a:pt x="91" y="136"/>
                    <a:pt x="133" y="146"/>
                    <a:pt x="177" y="146"/>
                  </a:cubicBezTo>
                  <a:cubicBezTo>
                    <a:pt x="270" y="146"/>
                    <a:pt x="371" y="101"/>
                    <a:pt x="303" y="32"/>
                  </a:cubicBezTo>
                  <a:cubicBezTo>
                    <a:pt x="280" y="10"/>
                    <a:pt x="238" y="0"/>
                    <a:pt x="19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4" name="Google Shape;334;p2"/>
            <p:cNvSpPr/>
            <p:nvPr/>
          </p:nvSpPr>
          <p:spPr>
            <a:xfrm>
              <a:off x="6229725" y="2885800"/>
              <a:ext cx="8775" cy="6300"/>
            </a:xfrm>
            <a:custGeom>
              <a:avLst/>
              <a:gdLst/>
              <a:ahLst/>
              <a:cxnLst/>
              <a:rect l="l" t="t" r="r" b="b"/>
              <a:pathLst>
                <a:path w="351" h="252" extrusionOk="0">
                  <a:moveTo>
                    <a:pt x="157" y="0"/>
                  </a:moveTo>
                  <a:cubicBezTo>
                    <a:pt x="117" y="0"/>
                    <a:pt x="79" y="11"/>
                    <a:pt x="58" y="38"/>
                  </a:cubicBezTo>
                  <a:cubicBezTo>
                    <a:pt x="1" y="101"/>
                    <a:pt x="64" y="164"/>
                    <a:pt x="108" y="221"/>
                  </a:cubicBezTo>
                  <a:cubicBezTo>
                    <a:pt x="123" y="241"/>
                    <a:pt x="155" y="252"/>
                    <a:pt x="187" y="252"/>
                  </a:cubicBezTo>
                  <a:cubicBezTo>
                    <a:pt x="225" y="252"/>
                    <a:pt x="262" y="236"/>
                    <a:pt x="266" y="202"/>
                  </a:cubicBezTo>
                  <a:cubicBezTo>
                    <a:pt x="266" y="177"/>
                    <a:pt x="266" y="133"/>
                    <a:pt x="285" y="120"/>
                  </a:cubicBezTo>
                  <a:cubicBezTo>
                    <a:pt x="351" y="58"/>
                    <a:pt x="248" y="0"/>
                    <a:pt x="15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5" name="Google Shape;335;p2"/>
            <p:cNvSpPr/>
            <p:nvPr/>
          </p:nvSpPr>
          <p:spPr>
            <a:xfrm>
              <a:off x="6211600" y="2893025"/>
              <a:ext cx="8550" cy="4450"/>
            </a:xfrm>
            <a:custGeom>
              <a:avLst/>
              <a:gdLst/>
              <a:ahLst/>
              <a:cxnLst/>
              <a:rect l="l" t="t" r="r" b="b"/>
              <a:pathLst>
                <a:path w="342" h="178" extrusionOk="0">
                  <a:moveTo>
                    <a:pt x="174" y="1"/>
                  </a:moveTo>
                  <a:cubicBezTo>
                    <a:pt x="155" y="1"/>
                    <a:pt x="137" y="3"/>
                    <a:pt x="127" y="8"/>
                  </a:cubicBezTo>
                  <a:lnTo>
                    <a:pt x="114" y="8"/>
                  </a:lnTo>
                  <a:cubicBezTo>
                    <a:pt x="89" y="14"/>
                    <a:pt x="39" y="26"/>
                    <a:pt x="26" y="64"/>
                  </a:cubicBezTo>
                  <a:lnTo>
                    <a:pt x="26" y="71"/>
                  </a:lnTo>
                  <a:cubicBezTo>
                    <a:pt x="1" y="146"/>
                    <a:pt x="95" y="178"/>
                    <a:pt x="152" y="178"/>
                  </a:cubicBezTo>
                  <a:cubicBezTo>
                    <a:pt x="209" y="178"/>
                    <a:pt x="341" y="127"/>
                    <a:pt x="266" y="58"/>
                  </a:cubicBezTo>
                  <a:lnTo>
                    <a:pt x="266" y="52"/>
                  </a:lnTo>
                  <a:cubicBezTo>
                    <a:pt x="266" y="13"/>
                    <a:pt x="216" y="1"/>
                    <a:pt x="17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6" name="Google Shape;336;p2"/>
            <p:cNvSpPr/>
            <p:nvPr/>
          </p:nvSpPr>
          <p:spPr>
            <a:xfrm>
              <a:off x="6222450" y="2917375"/>
              <a:ext cx="5175" cy="2075"/>
            </a:xfrm>
            <a:custGeom>
              <a:avLst/>
              <a:gdLst/>
              <a:ahLst/>
              <a:cxnLst/>
              <a:rect l="l" t="t" r="r" b="b"/>
              <a:pathLst>
                <a:path w="207" h="83" extrusionOk="0">
                  <a:moveTo>
                    <a:pt x="112" y="1"/>
                  </a:moveTo>
                  <a:cubicBezTo>
                    <a:pt x="58" y="1"/>
                    <a:pt x="0" y="27"/>
                    <a:pt x="40" y="62"/>
                  </a:cubicBezTo>
                  <a:cubicBezTo>
                    <a:pt x="52" y="76"/>
                    <a:pt x="76" y="82"/>
                    <a:pt x="101" y="82"/>
                  </a:cubicBezTo>
                  <a:cubicBezTo>
                    <a:pt x="152" y="82"/>
                    <a:pt x="206" y="56"/>
                    <a:pt x="172" y="17"/>
                  </a:cubicBezTo>
                  <a:cubicBezTo>
                    <a:pt x="159" y="6"/>
                    <a:pt x="136" y="1"/>
                    <a:pt x="11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7" name="Google Shape;337;p2"/>
            <p:cNvSpPr/>
            <p:nvPr/>
          </p:nvSpPr>
          <p:spPr>
            <a:xfrm>
              <a:off x="6216650" y="2869750"/>
              <a:ext cx="7900" cy="4650"/>
            </a:xfrm>
            <a:custGeom>
              <a:avLst/>
              <a:gdLst/>
              <a:ahLst/>
              <a:cxnLst/>
              <a:rect l="l" t="t" r="r" b="b"/>
              <a:pathLst>
                <a:path w="316" h="186" extrusionOk="0">
                  <a:moveTo>
                    <a:pt x="151" y="0"/>
                  </a:moveTo>
                  <a:cubicBezTo>
                    <a:pt x="108" y="0"/>
                    <a:pt x="64" y="15"/>
                    <a:pt x="26" y="43"/>
                  </a:cubicBezTo>
                  <a:cubicBezTo>
                    <a:pt x="7" y="56"/>
                    <a:pt x="0" y="74"/>
                    <a:pt x="0" y="100"/>
                  </a:cubicBezTo>
                  <a:cubicBezTo>
                    <a:pt x="7" y="131"/>
                    <a:pt x="32" y="156"/>
                    <a:pt x="64" y="169"/>
                  </a:cubicBezTo>
                  <a:lnTo>
                    <a:pt x="95" y="175"/>
                  </a:lnTo>
                  <a:cubicBezTo>
                    <a:pt x="111" y="182"/>
                    <a:pt x="128" y="186"/>
                    <a:pt x="144" y="186"/>
                  </a:cubicBezTo>
                  <a:cubicBezTo>
                    <a:pt x="174" y="186"/>
                    <a:pt x="203" y="174"/>
                    <a:pt x="228" y="150"/>
                  </a:cubicBezTo>
                  <a:cubicBezTo>
                    <a:pt x="272" y="131"/>
                    <a:pt x="316" y="93"/>
                    <a:pt x="272" y="43"/>
                  </a:cubicBezTo>
                  <a:cubicBezTo>
                    <a:pt x="237" y="15"/>
                    <a:pt x="194" y="0"/>
                    <a:pt x="15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8" name="Google Shape;338;p2"/>
            <p:cNvSpPr/>
            <p:nvPr/>
          </p:nvSpPr>
          <p:spPr>
            <a:xfrm>
              <a:off x="6339950" y="2838750"/>
              <a:ext cx="6275" cy="3400"/>
            </a:xfrm>
            <a:custGeom>
              <a:avLst/>
              <a:gdLst/>
              <a:ahLst/>
              <a:cxnLst/>
              <a:rect l="l" t="t" r="r" b="b"/>
              <a:pathLst>
                <a:path w="251" h="136" extrusionOk="0">
                  <a:moveTo>
                    <a:pt x="132" y="1"/>
                  </a:moveTo>
                  <a:cubicBezTo>
                    <a:pt x="101" y="1"/>
                    <a:pt x="70" y="12"/>
                    <a:pt x="45" y="34"/>
                  </a:cubicBezTo>
                  <a:cubicBezTo>
                    <a:pt x="1" y="78"/>
                    <a:pt x="51" y="104"/>
                    <a:pt x="101" y="116"/>
                  </a:cubicBezTo>
                  <a:lnTo>
                    <a:pt x="89" y="116"/>
                  </a:lnTo>
                  <a:cubicBezTo>
                    <a:pt x="101" y="122"/>
                    <a:pt x="114" y="122"/>
                    <a:pt x="127" y="129"/>
                  </a:cubicBezTo>
                  <a:cubicBezTo>
                    <a:pt x="135" y="133"/>
                    <a:pt x="152" y="136"/>
                    <a:pt x="170" y="136"/>
                  </a:cubicBezTo>
                  <a:cubicBezTo>
                    <a:pt x="207" y="136"/>
                    <a:pt x="251" y="125"/>
                    <a:pt x="247" y="91"/>
                  </a:cubicBezTo>
                  <a:cubicBezTo>
                    <a:pt x="240" y="78"/>
                    <a:pt x="240" y="59"/>
                    <a:pt x="234" y="53"/>
                  </a:cubicBezTo>
                  <a:cubicBezTo>
                    <a:pt x="209" y="18"/>
                    <a:pt x="171" y="1"/>
                    <a:pt x="13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9" name="Google Shape;339;p2"/>
            <p:cNvSpPr/>
            <p:nvPr/>
          </p:nvSpPr>
          <p:spPr>
            <a:xfrm>
              <a:off x="6334425" y="2858325"/>
              <a:ext cx="5225" cy="3125"/>
            </a:xfrm>
            <a:custGeom>
              <a:avLst/>
              <a:gdLst/>
              <a:ahLst/>
              <a:cxnLst/>
              <a:rect l="l" t="t" r="r" b="b"/>
              <a:pathLst>
                <a:path w="209" h="125" extrusionOk="0">
                  <a:moveTo>
                    <a:pt x="86" y="1"/>
                  </a:moveTo>
                  <a:cubicBezTo>
                    <a:pt x="56" y="1"/>
                    <a:pt x="24" y="11"/>
                    <a:pt x="32" y="40"/>
                  </a:cubicBezTo>
                  <a:cubicBezTo>
                    <a:pt x="39" y="65"/>
                    <a:pt x="45" y="46"/>
                    <a:pt x="26" y="71"/>
                  </a:cubicBezTo>
                  <a:cubicBezTo>
                    <a:pt x="1" y="105"/>
                    <a:pt x="57" y="124"/>
                    <a:pt x="106" y="124"/>
                  </a:cubicBezTo>
                  <a:cubicBezTo>
                    <a:pt x="131" y="124"/>
                    <a:pt x="154" y="119"/>
                    <a:pt x="165" y="109"/>
                  </a:cubicBezTo>
                  <a:cubicBezTo>
                    <a:pt x="209" y="65"/>
                    <a:pt x="165" y="33"/>
                    <a:pt x="127" y="8"/>
                  </a:cubicBezTo>
                  <a:cubicBezTo>
                    <a:pt x="118" y="4"/>
                    <a:pt x="102" y="1"/>
                    <a:pt x="8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0" name="Google Shape;340;p2"/>
            <p:cNvSpPr/>
            <p:nvPr/>
          </p:nvSpPr>
          <p:spPr>
            <a:xfrm>
              <a:off x="6320550" y="2893825"/>
              <a:ext cx="9225" cy="4325"/>
            </a:xfrm>
            <a:custGeom>
              <a:avLst/>
              <a:gdLst/>
              <a:ahLst/>
              <a:cxnLst/>
              <a:rect l="l" t="t" r="r" b="b"/>
              <a:pathLst>
                <a:path w="369" h="173" extrusionOk="0">
                  <a:moveTo>
                    <a:pt x="196" y="1"/>
                  </a:moveTo>
                  <a:cubicBezTo>
                    <a:pt x="171" y="1"/>
                    <a:pt x="152" y="1"/>
                    <a:pt x="133" y="7"/>
                  </a:cubicBezTo>
                  <a:cubicBezTo>
                    <a:pt x="121" y="13"/>
                    <a:pt x="102" y="20"/>
                    <a:pt x="89" y="26"/>
                  </a:cubicBezTo>
                  <a:cubicBezTo>
                    <a:pt x="1" y="76"/>
                    <a:pt x="83" y="158"/>
                    <a:pt x="152" y="171"/>
                  </a:cubicBezTo>
                  <a:cubicBezTo>
                    <a:pt x="159" y="172"/>
                    <a:pt x="166" y="172"/>
                    <a:pt x="175" y="172"/>
                  </a:cubicBezTo>
                  <a:cubicBezTo>
                    <a:pt x="243" y="172"/>
                    <a:pt x="369" y="148"/>
                    <a:pt x="335" y="64"/>
                  </a:cubicBezTo>
                  <a:cubicBezTo>
                    <a:pt x="316" y="39"/>
                    <a:pt x="291" y="13"/>
                    <a:pt x="259" y="13"/>
                  </a:cubicBezTo>
                  <a:lnTo>
                    <a:pt x="253" y="13"/>
                  </a:lnTo>
                  <a:cubicBezTo>
                    <a:pt x="240" y="7"/>
                    <a:pt x="228" y="7"/>
                    <a:pt x="21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1" name="Google Shape;341;p2"/>
            <p:cNvSpPr/>
            <p:nvPr/>
          </p:nvSpPr>
          <p:spPr>
            <a:xfrm>
              <a:off x="6460425" y="2793875"/>
              <a:ext cx="9000" cy="4600"/>
            </a:xfrm>
            <a:custGeom>
              <a:avLst/>
              <a:gdLst/>
              <a:ahLst/>
              <a:cxnLst/>
              <a:rect l="l" t="t" r="r" b="b"/>
              <a:pathLst>
                <a:path w="360" h="184" extrusionOk="0">
                  <a:moveTo>
                    <a:pt x="178" y="0"/>
                  </a:moveTo>
                  <a:cubicBezTo>
                    <a:pt x="154" y="0"/>
                    <a:pt x="130" y="4"/>
                    <a:pt x="107" y="13"/>
                  </a:cubicBezTo>
                  <a:cubicBezTo>
                    <a:pt x="57" y="32"/>
                    <a:pt x="0" y="82"/>
                    <a:pt x="51" y="133"/>
                  </a:cubicBezTo>
                  <a:cubicBezTo>
                    <a:pt x="88" y="166"/>
                    <a:pt x="135" y="183"/>
                    <a:pt x="182" y="183"/>
                  </a:cubicBezTo>
                  <a:cubicBezTo>
                    <a:pt x="205" y="183"/>
                    <a:pt x="229" y="179"/>
                    <a:pt x="252" y="170"/>
                  </a:cubicBezTo>
                  <a:cubicBezTo>
                    <a:pt x="303" y="152"/>
                    <a:pt x="360" y="101"/>
                    <a:pt x="309" y="51"/>
                  </a:cubicBezTo>
                  <a:cubicBezTo>
                    <a:pt x="271" y="17"/>
                    <a:pt x="225" y="0"/>
                    <a:pt x="17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2" name="Google Shape;342;p2"/>
            <p:cNvSpPr/>
            <p:nvPr/>
          </p:nvSpPr>
          <p:spPr>
            <a:xfrm>
              <a:off x="6451750" y="2810700"/>
              <a:ext cx="7900" cy="5500"/>
            </a:xfrm>
            <a:custGeom>
              <a:avLst/>
              <a:gdLst/>
              <a:ahLst/>
              <a:cxnLst/>
              <a:rect l="l" t="t" r="r" b="b"/>
              <a:pathLst>
                <a:path w="316" h="220" extrusionOk="0">
                  <a:moveTo>
                    <a:pt x="199" y="0"/>
                  </a:moveTo>
                  <a:cubicBezTo>
                    <a:pt x="183" y="0"/>
                    <a:pt x="169" y="3"/>
                    <a:pt x="158" y="8"/>
                  </a:cubicBezTo>
                  <a:cubicBezTo>
                    <a:pt x="168" y="3"/>
                    <a:pt x="169" y="1"/>
                    <a:pt x="165" y="1"/>
                  </a:cubicBezTo>
                  <a:cubicBezTo>
                    <a:pt x="154" y="1"/>
                    <a:pt x="107" y="15"/>
                    <a:pt x="107" y="15"/>
                  </a:cubicBezTo>
                  <a:cubicBezTo>
                    <a:pt x="88" y="27"/>
                    <a:pt x="63" y="34"/>
                    <a:pt x="44" y="46"/>
                  </a:cubicBezTo>
                  <a:cubicBezTo>
                    <a:pt x="19" y="59"/>
                    <a:pt x="0" y="84"/>
                    <a:pt x="0" y="109"/>
                  </a:cubicBezTo>
                  <a:cubicBezTo>
                    <a:pt x="0" y="116"/>
                    <a:pt x="0" y="122"/>
                    <a:pt x="0" y="122"/>
                  </a:cubicBezTo>
                  <a:cubicBezTo>
                    <a:pt x="6" y="188"/>
                    <a:pt x="87" y="220"/>
                    <a:pt x="164" y="220"/>
                  </a:cubicBezTo>
                  <a:cubicBezTo>
                    <a:pt x="241" y="220"/>
                    <a:pt x="316" y="188"/>
                    <a:pt x="309" y="128"/>
                  </a:cubicBezTo>
                  <a:cubicBezTo>
                    <a:pt x="303" y="109"/>
                    <a:pt x="297" y="90"/>
                    <a:pt x="290" y="78"/>
                  </a:cubicBezTo>
                  <a:cubicBezTo>
                    <a:pt x="284" y="71"/>
                    <a:pt x="284" y="65"/>
                    <a:pt x="278" y="59"/>
                  </a:cubicBezTo>
                  <a:cubicBezTo>
                    <a:pt x="282" y="18"/>
                    <a:pt x="238" y="0"/>
                    <a:pt x="19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3" name="Google Shape;343;p2"/>
            <p:cNvSpPr/>
            <p:nvPr/>
          </p:nvSpPr>
          <p:spPr>
            <a:xfrm>
              <a:off x="6471750" y="2817150"/>
              <a:ext cx="7700" cy="4850"/>
            </a:xfrm>
            <a:custGeom>
              <a:avLst/>
              <a:gdLst/>
              <a:ahLst/>
              <a:cxnLst/>
              <a:rect l="l" t="t" r="r" b="b"/>
              <a:pathLst>
                <a:path w="308" h="194" extrusionOk="0">
                  <a:moveTo>
                    <a:pt x="158" y="0"/>
                  </a:moveTo>
                  <a:cubicBezTo>
                    <a:pt x="88" y="0"/>
                    <a:pt x="17" y="27"/>
                    <a:pt x="7" y="85"/>
                  </a:cubicBezTo>
                  <a:lnTo>
                    <a:pt x="7" y="103"/>
                  </a:lnTo>
                  <a:cubicBezTo>
                    <a:pt x="1" y="162"/>
                    <a:pt x="74" y="193"/>
                    <a:pt x="149" y="193"/>
                  </a:cubicBezTo>
                  <a:cubicBezTo>
                    <a:pt x="220" y="193"/>
                    <a:pt x="291" y="165"/>
                    <a:pt x="298" y="103"/>
                  </a:cubicBezTo>
                  <a:cubicBezTo>
                    <a:pt x="298" y="97"/>
                    <a:pt x="298" y="97"/>
                    <a:pt x="298" y="91"/>
                  </a:cubicBezTo>
                  <a:cubicBezTo>
                    <a:pt x="307" y="32"/>
                    <a:pt x="234" y="0"/>
                    <a:pt x="15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4" name="Google Shape;344;p2"/>
            <p:cNvSpPr/>
            <p:nvPr/>
          </p:nvSpPr>
          <p:spPr>
            <a:xfrm>
              <a:off x="6466725" y="2806175"/>
              <a:ext cx="8225" cy="4725"/>
            </a:xfrm>
            <a:custGeom>
              <a:avLst/>
              <a:gdLst/>
              <a:ahLst/>
              <a:cxnLst/>
              <a:rect l="l" t="t" r="r" b="b"/>
              <a:pathLst>
                <a:path w="329" h="189" extrusionOk="0">
                  <a:moveTo>
                    <a:pt x="183" y="0"/>
                  </a:moveTo>
                  <a:cubicBezTo>
                    <a:pt x="120" y="0"/>
                    <a:pt x="0" y="19"/>
                    <a:pt x="26" y="107"/>
                  </a:cubicBezTo>
                  <a:cubicBezTo>
                    <a:pt x="41" y="158"/>
                    <a:pt x="89" y="188"/>
                    <a:pt x="143" y="188"/>
                  </a:cubicBezTo>
                  <a:cubicBezTo>
                    <a:pt x="156" y="188"/>
                    <a:pt x="170" y="187"/>
                    <a:pt x="183" y="183"/>
                  </a:cubicBezTo>
                  <a:cubicBezTo>
                    <a:pt x="202" y="177"/>
                    <a:pt x="215" y="170"/>
                    <a:pt x="234" y="158"/>
                  </a:cubicBezTo>
                  <a:lnTo>
                    <a:pt x="246" y="158"/>
                  </a:lnTo>
                  <a:cubicBezTo>
                    <a:pt x="284" y="145"/>
                    <a:pt x="328" y="107"/>
                    <a:pt x="309" y="63"/>
                  </a:cubicBezTo>
                  <a:cubicBezTo>
                    <a:pt x="284" y="13"/>
                    <a:pt x="227" y="6"/>
                    <a:pt x="18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5" name="Google Shape;345;p2"/>
            <p:cNvSpPr/>
            <p:nvPr/>
          </p:nvSpPr>
          <p:spPr>
            <a:xfrm>
              <a:off x="6480575" y="2799175"/>
              <a:ext cx="12175" cy="5850"/>
            </a:xfrm>
            <a:custGeom>
              <a:avLst/>
              <a:gdLst/>
              <a:ahLst/>
              <a:cxnLst/>
              <a:rect l="l" t="t" r="r" b="b"/>
              <a:pathLst>
                <a:path w="487" h="234" extrusionOk="0">
                  <a:moveTo>
                    <a:pt x="319" y="0"/>
                  </a:moveTo>
                  <a:cubicBezTo>
                    <a:pt x="284" y="0"/>
                    <a:pt x="251" y="6"/>
                    <a:pt x="228" y="15"/>
                  </a:cubicBezTo>
                  <a:cubicBezTo>
                    <a:pt x="254" y="15"/>
                    <a:pt x="241" y="15"/>
                    <a:pt x="203" y="22"/>
                  </a:cubicBezTo>
                  <a:lnTo>
                    <a:pt x="153" y="40"/>
                  </a:lnTo>
                  <a:cubicBezTo>
                    <a:pt x="121" y="59"/>
                    <a:pt x="96" y="85"/>
                    <a:pt x="71" y="110"/>
                  </a:cubicBezTo>
                  <a:cubicBezTo>
                    <a:pt x="1" y="189"/>
                    <a:pt x="117" y="234"/>
                    <a:pt x="211" y="234"/>
                  </a:cubicBezTo>
                  <a:cubicBezTo>
                    <a:pt x="244" y="234"/>
                    <a:pt x="273" y="228"/>
                    <a:pt x="291" y="217"/>
                  </a:cubicBezTo>
                  <a:cubicBezTo>
                    <a:pt x="298" y="211"/>
                    <a:pt x="304" y="211"/>
                    <a:pt x="310" y="204"/>
                  </a:cubicBezTo>
                  <a:cubicBezTo>
                    <a:pt x="355" y="204"/>
                    <a:pt x="399" y="198"/>
                    <a:pt x="437" y="173"/>
                  </a:cubicBezTo>
                  <a:cubicBezTo>
                    <a:pt x="468" y="167"/>
                    <a:pt x="487" y="135"/>
                    <a:pt x="487" y="104"/>
                  </a:cubicBezTo>
                  <a:cubicBezTo>
                    <a:pt x="487" y="29"/>
                    <a:pt x="398" y="0"/>
                    <a:pt x="31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6" name="Google Shape;346;p2"/>
            <p:cNvSpPr/>
            <p:nvPr/>
          </p:nvSpPr>
          <p:spPr>
            <a:xfrm>
              <a:off x="6491000" y="2829500"/>
              <a:ext cx="9950" cy="5000"/>
            </a:xfrm>
            <a:custGeom>
              <a:avLst/>
              <a:gdLst/>
              <a:ahLst/>
              <a:cxnLst/>
              <a:rect l="l" t="t" r="r" b="b"/>
              <a:pathLst>
                <a:path w="398" h="200" extrusionOk="0">
                  <a:moveTo>
                    <a:pt x="212" y="0"/>
                  </a:moveTo>
                  <a:cubicBezTo>
                    <a:pt x="162" y="0"/>
                    <a:pt x="111" y="16"/>
                    <a:pt x="83" y="45"/>
                  </a:cubicBezTo>
                  <a:lnTo>
                    <a:pt x="89" y="45"/>
                  </a:lnTo>
                  <a:lnTo>
                    <a:pt x="70" y="57"/>
                  </a:lnTo>
                  <a:cubicBezTo>
                    <a:pt x="1" y="127"/>
                    <a:pt x="102" y="183"/>
                    <a:pt x="165" y="196"/>
                  </a:cubicBezTo>
                  <a:cubicBezTo>
                    <a:pt x="173" y="198"/>
                    <a:pt x="185" y="199"/>
                    <a:pt x="199" y="199"/>
                  </a:cubicBezTo>
                  <a:cubicBezTo>
                    <a:pt x="273" y="199"/>
                    <a:pt x="397" y="168"/>
                    <a:pt x="360" y="83"/>
                  </a:cubicBezTo>
                  <a:lnTo>
                    <a:pt x="354" y="70"/>
                  </a:lnTo>
                  <a:cubicBezTo>
                    <a:pt x="330" y="22"/>
                    <a:pt x="271" y="0"/>
                    <a:pt x="21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7" name="Google Shape;347;p2"/>
            <p:cNvSpPr/>
            <p:nvPr/>
          </p:nvSpPr>
          <p:spPr>
            <a:xfrm>
              <a:off x="6448900" y="2849100"/>
              <a:ext cx="10600" cy="5575"/>
            </a:xfrm>
            <a:custGeom>
              <a:avLst/>
              <a:gdLst/>
              <a:ahLst/>
              <a:cxnLst/>
              <a:rect l="l" t="t" r="r" b="b"/>
              <a:pathLst>
                <a:path w="424" h="223" extrusionOk="0">
                  <a:moveTo>
                    <a:pt x="297" y="0"/>
                  </a:moveTo>
                  <a:cubicBezTo>
                    <a:pt x="224" y="0"/>
                    <a:pt x="151" y="16"/>
                    <a:pt x="89" y="49"/>
                  </a:cubicBezTo>
                  <a:cubicBezTo>
                    <a:pt x="1" y="99"/>
                    <a:pt x="45" y="175"/>
                    <a:pt x="114" y="207"/>
                  </a:cubicBezTo>
                  <a:cubicBezTo>
                    <a:pt x="139" y="217"/>
                    <a:pt x="170" y="223"/>
                    <a:pt x="200" y="223"/>
                  </a:cubicBezTo>
                  <a:cubicBezTo>
                    <a:pt x="261" y="223"/>
                    <a:pt x="324" y="200"/>
                    <a:pt x="354" y="150"/>
                  </a:cubicBezTo>
                  <a:cubicBezTo>
                    <a:pt x="373" y="125"/>
                    <a:pt x="354" y="81"/>
                    <a:pt x="392" y="68"/>
                  </a:cubicBezTo>
                  <a:cubicBezTo>
                    <a:pt x="423" y="49"/>
                    <a:pt x="392" y="11"/>
                    <a:pt x="366" y="5"/>
                  </a:cubicBezTo>
                  <a:cubicBezTo>
                    <a:pt x="344" y="2"/>
                    <a:pt x="320" y="0"/>
                    <a:pt x="29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8" name="Google Shape;348;p2"/>
            <p:cNvSpPr/>
            <p:nvPr/>
          </p:nvSpPr>
          <p:spPr>
            <a:xfrm>
              <a:off x="6456175" y="2830750"/>
              <a:ext cx="4900" cy="2775"/>
            </a:xfrm>
            <a:custGeom>
              <a:avLst/>
              <a:gdLst/>
              <a:ahLst/>
              <a:cxnLst/>
              <a:rect l="l" t="t" r="r" b="b"/>
              <a:pathLst>
                <a:path w="196" h="111" extrusionOk="0">
                  <a:moveTo>
                    <a:pt x="92" y="0"/>
                  </a:moveTo>
                  <a:cubicBezTo>
                    <a:pt x="54" y="0"/>
                    <a:pt x="12" y="11"/>
                    <a:pt x="12" y="45"/>
                  </a:cubicBezTo>
                  <a:cubicBezTo>
                    <a:pt x="12" y="51"/>
                    <a:pt x="12" y="58"/>
                    <a:pt x="12" y="64"/>
                  </a:cubicBezTo>
                  <a:cubicBezTo>
                    <a:pt x="1" y="100"/>
                    <a:pt x="33" y="110"/>
                    <a:pt x="67" y="110"/>
                  </a:cubicBezTo>
                  <a:cubicBezTo>
                    <a:pt x="87" y="110"/>
                    <a:pt x="108" y="107"/>
                    <a:pt x="120" y="102"/>
                  </a:cubicBezTo>
                  <a:cubicBezTo>
                    <a:pt x="126" y="96"/>
                    <a:pt x="132" y="96"/>
                    <a:pt x="145" y="96"/>
                  </a:cubicBezTo>
                  <a:cubicBezTo>
                    <a:pt x="195" y="77"/>
                    <a:pt x="189" y="26"/>
                    <a:pt x="139" y="7"/>
                  </a:cubicBezTo>
                  <a:cubicBezTo>
                    <a:pt x="128" y="3"/>
                    <a:pt x="110" y="0"/>
                    <a:pt x="9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9" name="Google Shape;349;p2"/>
            <p:cNvSpPr/>
            <p:nvPr/>
          </p:nvSpPr>
          <p:spPr>
            <a:xfrm>
              <a:off x="6435100" y="2831350"/>
              <a:ext cx="6050" cy="2925"/>
            </a:xfrm>
            <a:custGeom>
              <a:avLst/>
              <a:gdLst/>
              <a:ahLst/>
              <a:cxnLst/>
              <a:rect l="l" t="t" r="r" b="b"/>
              <a:pathLst>
                <a:path w="242" h="117" extrusionOk="0">
                  <a:moveTo>
                    <a:pt x="139" y="0"/>
                  </a:moveTo>
                  <a:cubicBezTo>
                    <a:pt x="131" y="0"/>
                    <a:pt x="123" y="1"/>
                    <a:pt x="117" y="2"/>
                  </a:cubicBezTo>
                  <a:cubicBezTo>
                    <a:pt x="117" y="2"/>
                    <a:pt x="117" y="2"/>
                    <a:pt x="117" y="2"/>
                  </a:cubicBezTo>
                  <a:lnTo>
                    <a:pt x="117" y="2"/>
                  </a:lnTo>
                  <a:cubicBezTo>
                    <a:pt x="77" y="6"/>
                    <a:pt x="0" y="37"/>
                    <a:pt x="42" y="84"/>
                  </a:cubicBezTo>
                  <a:cubicBezTo>
                    <a:pt x="67" y="103"/>
                    <a:pt x="92" y="116"/>
                    <a:pt x="124" y="116"/>
                  </a:cubicBezTo>
                  <a:cubicBezTo>
                    <a:pt x="127" y="116"/>
                    <a:pt x="131" y="117"/>
                    <a:pt x="134" y="117"/>
                  </a:cubicBezTo>
                  <a:cubicBezTo>
                    <a:pt x="174" y="117"/>
                    <a:pt x="241" y="88"/>
                    <a:pt x="210" y="45"/>
                  </a:cubicBezTo>
                  <a:lnTo>
                    <a:pt x="210" y="45"/>
                  </a:lnTo>
                  <a:cubicBezTo>
                    <a:pt x="211" y="44"/>
                    <a:pt x="212" y="43"/>
                    <a:pt x="212" y="40"/>
                  </a:cubicBezTo>
                  <a:cubicBezTo>
                    <a:pt x="217" y="10"/>
                    <a:pt x="171" y="0"/>
                    <a:pt x="13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0" name="Google Shape;350;p2"/>
            <p:cNvSpPr/>
            <p:nvPr/>
          </p:nvSpPr>
          <p:spPr>
            <a:xfrm>
              <a:off x="6433350" y="2804125"/>
              <a:ext cx="5375" cy="2725"/>
            </a:xfrm>
            <a:custGeom>
              <a:avLst/>
              <a:gdLst/>
              <a:ahLst/>
              <a:cxnLst/>
              <a:rect l="l" t="t" r="r" b="b"/>
              <a:pathLst>
                <a:path w="215" h="109" extrusionOk="0">
                  <a:moveTo>
                    <a:pt x="95" y="0"/>
                  </a:moveTo>
                  <a:cubicBezTo>
                    <a:pt x="69" y="0"/>
                    <a:pt x="43" y="11"/>
                    <a:pt x="30" y="38"/>
                  </a:cubicBezTo>
                  <a:lnTo>
                    <a:pt x="17" y="63"/>
                  </a:lnTo>
                  <a:cubicBezTo>
                    <a:pt x="0" y="97"/>
                    <a:pt x="42" y="108"/>
                    <a:pt x="80" y="108"/>
                  </a:cubicBezTo>
                  <a:cubicBezTo>
                    <a:pt x="98" y="108"/>
                    <a:pt x="116" y="105"/>
                    <a:pt x="124" y="101"/>
                  </a:cubicBezTo>
                  <a:lnTo>
                    <a:pt x="162" y="82"/>
                  </a:lnTo>
                  <a:cubicBezTo>
                    <a:pt x="214" y="52"/>
                    <a:pt x="153" y="0"/>
                    <a:pt x="9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1" name="Google Shape;351;p2"/>
            <p:cNvSpPr/>
            <p:nvPr/>
          </p:nvSpPr>
          <p:spPr>
            <a:xfrm>
              <a:off x="6419900" y="2847025"/>
              <a:ext cx="8050" cy="3475"/>
            </a:xfrm>
            <a:custGeom>
              <a:avLst/>
              <a:gdLst/>
              <a:ahLst/>
              <a:cxnLst/>
              <a:rect l="l" t="t" r="r" b="b"/>
              <a:pathLst>
                <a:path w="322" h="139" extrusionOk="0">
                  <a:moveTo>
                    <a:pt x="134" y="1"/>
                  </a:moveTo>
                  <a:cubicBezTo>
                    <a:pt x="91" y="1"/>
                    <a:pt x="45" y="14"/>
                    <a:pt x="25" y="50"/>
                  </a:cubicBezTo>
                  <a:cubicBezTo>
                    <a:pt x="0" y="107"/>
                    <a:pt x="95" y="138"/>
                    <a:pt x="139" y="138"/>
                  </a:cubicBezTo>
                  <a:cubicBezTo>
                    <a:pt x="221" y="138"/>
                    <a:pt x="322" y="56"/>
                    <a:pt x="202" y="12"/>
                  </a:cubicBezTo>
                  <a:cubicBezTo>
                    <a:pt x="184" y="5"/>
                    <a:pt x="159" y="1"/>
                    <a:pt x="13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2" name="Google Shape;352;p2"/>
            <p:cNvSpPr/>
            <p:nvPr/>
          </p:nvSpPr>
          <p:spPr>
            <a:xfrm>
              <a:off x="6408225" y="2867700"/>
              <a:ext cx="9800" cy="5775"/>
            </a:xfrm>
            <a:custGeom>
              <a:avLst/>
              <a:gdLst/>
              <a:ahLst/>
              <a:cxnLst/>
              <a:rect l="l" t="t" r="r" b="b"/>
              <a:pathLst>
                <a:path w="392" h="231" extrusionOk="0">
                  <a:moveTo>
                    <a:pt x="186" y="0"/>
                  </a:moveTo>
                  <a:cubicBezTo>
                    <a:pt x="121" y="0"/>
                    <a:pt x="55" y="29"/>
                    <a:pt x="7" y="81"/>
                  </a:cubicBezTo>
                  <a:cubicBezTo>
                    <a:pt x="0" y="100"/>
                    <a:pt x="0" y="119"/>
                    <a:pt x="7" y="138"/>
                  </a:cubicBezTo>
                  <a:cubicBezTo>
                    <a:pt x="26" y="175"/>
                    <a:pt x="70" y="201"/>
                    <a:pt x="114" y="207"/>
                  </a:cubicBezTo>
                  <a:lnTo>
                    <a:pt x="95" y="207"/>
                  </a:lnTo>
                  <a:cubicBezTo>
                    <a:pt x="127" y="220"/>
                    <a:pt x="170" y="230"/>
                    <a:pt x="213" y="230"/>
                  </a:cubicBezTo>
                  <a:cubicBezTo>
                    <a:pt x="272" y="230"/>
                    <a:pt x="331" y="211"/>
                    <a:pt x="360" y="156"/>
                  </a:cubicBezTo>
                  <a:cubicBezTo>
                    <a:pt x="360" y="156"/>
                    <a:pt x="360" y="150"/>
                    <a:pt x="360" y="150"/>
                  </a:cubicBezTo>
                  <a:cubicBezTo>
                    <a:pt x="391" y="87"/>
                    <a:pt x="328" y="43"/>
                    <a:pt x="284" y="24"/>
                  </a:cubicBezTo>
                  <a:lnTo>
                    <a:pt x="272" y="18"/>
                  </a:lnTo>
                  <a:cubicBezTo>
                    <a:pt x="244" y="6"/>
                    <a:pt x="215" y="0"/>
                    <a:pt x="18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3" name="Google Shape;353;p2"/>
            <p:cNvSpPr/>
            <p:nvPr/>
          </p:nvSpPr>
          <p:spPr>
            <a:xfrm>
              <a:off x="6409400" y="2872425"/>
              <a:ext cx="1050" cy="450"/>
            </a:xfrm>
            <a:custGeom>
              <a:avLst/>
              <a:gdLst/>
              <a:ahLst/>
              <a:cxnLst/>
              <a:rect l="l" t="t" r="r" b="b"/>
              <a:pathLst>
                <a:path w="42" h="18" extrusionOk="0">
                  <a:moveTo>
                    <a:pt x="6" y="0"/>
                  </a:moveTo>
                  <a:cubicBezTo>
                    <a:pt x="1" y="0"/>
                    <a:pt x="15" y="9"/>
                    <a:pt x="42" y="18"/>
                  </a:cubicBezTo>
                  <a:lnTo>
                    <a:pt x="23" y="5"/>
                  </a:lnTo>
                  <a:cubicBezTo>
                    <a:pt x="14" y="2"/>
                    <a:pt x="8" y="0"/>
                    <a:pt x="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4" name="Google Shape;354;p2"/>
            <p:cNvSpPr/>
            <p:nvPr/>
          </p:nvSpPr>
          <p:spPr>
            <a:xfrm>
              <a:off x="6291850" y="3006750"/>
              <a:ext cx="7750" cy="4575"/>
            </a:xfrm>
            <a:custGeom>
              <a:avLst/>
              <a:gdLst/>
              <a:ahLst/>
              <a:cxnLst/>
              <a:rect l="l" t="t" r="r" b="b"/>
              <a:pathLst>
                <a:path w="310" h="183" extrusionOk="0">
                  <a:moveTo>
                    <a:pt x="194" y="0"/>
                  </a:moveTo>
                  <a:cubicBezTo>
                    <a:pt x="147" y="0"/>
                    <a:pt x="98" y="16"/>
                    <a:pt x="77" y="37"/>
                  </a:cubicBezTo>
                  <a:cubicBezTo>
                    <a:pt x="1" y="75"/>
                    <a:pt x="39" y="151"/>
                    <a:pt x="102" y="170"/>
                  </a:cubicBezTo>
                  <a:cubicBezTo>
                    <a:pt x="120" y="178"/>
                    <a:pt x="147" y="183"/>
                    <a:pt x="176" y="183"/>
                  </a:cubicBezTo>
                  <a:cubicBezTo>
                    <a:pt x="237" y="183"/>
                    <a:pt x="306" y="161"/>
                    <a:pt x="310" y="100"/>
                  </a:cubicBezTo>
                  <a:cubicBezTo>
                    <a:pt x="310" y="88"/>
                    <a:pt x="310" y="75"/>
                    <a:pt x="304" y="63"/>
                  </a:cubicBezTo>
                  <a:cubicBezTo>
                    <a:pt x="291" y="17"/>
                    <a:pt x="243" y="0"/>
                    <a:pt x="19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5" name="Google Shape;355;p2"/>
            <p:cNvSpPr/>
            <p:nvPr/>
          </p:nvSpPr>
          <p:spPr>
            <a:xfrm>
              <a:off x="6309275" y="3016700"/>
              <a:ext cx="5450" cy="2775"/>
            </a:xfrm>
            <a:custGeom>
              <a:avLst/>
              <a:gdLst/>
              <a:ahLst/>
              <a:cxnLst/>
              <a:rect l="l" t="t" r="r" b="b"/>
              <a:pathLst>
                <a:path w="218" h="111" extrusionOk="0">
                  <a:moveTo>
                    <a:pt x="88" y="0"/>
                  </a:moveTo>
                  <a:cubicBezTo>
                    <a:pt x="45" y="0"/>
                    <a:pt x="1" y="13"/>
                    <a:pt x="17" y="49"/>
                  </a:cubicBezTo>
                  <a:cubicBezTo>
                    <a:pt x="29" y="68"/>
                    <a:pt x="42" y="87"/>
                    <a:pt x="61" y="100"/>
                  </a:cubicBezTo>
                  <a:cubicBezTo>
                    <a:pt x="72" y="106"/>
                    <a:pt x="96" y="111"/>
                    <a:pt x="122" y="111"/>
                  </a:cubicBezTo>
                  <a:cubicBezTo>
                    <a:pt x="168" y="111"/>
                    <a:pt x="218" y="96"/>
                    <a:pt x="193" y="56"/>
                  </a:cubicBezTo>
                  <a:cubicBezTo>
                    <a:pt x="181" y="37"/>
                    <a:pt x="168" y="18"/>
                    <a:pt x="149" y="11"/>
                  </a:cubicBezTo>
                  <a:cubicBezTo>
                    <a:pt x="137" y="5"/>
                    <a:pt x="113" y="0"/>
                    <a:pt x="8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6" name="Google Shape;356;p2"/>
            <p:cNvSpPr/>
            <p:nvPr/>
          </p:nvSpPr>
          <p:spPr>
            <a:xfrm>
              <a:off x="6295575" y="3030800"/>
              <a:ext cx="6725" cy="3550"/>
            </a:xfrm>
            <a:custGeom>
              <a:avLst/>
              <a:gdLst/>
              <a:ahLst/>
              <a:cxnLst/>
              <a:rect l="l" t="t" r="r" b="b"/>
              <a:pathLst>
                <a:path w="269" h="142" extrusionOk="0">
                  <a:moveTo>
                    <a:pt x="187" y="0"/>
                  </a:moveTo>
                  <a:cubicBezTo>
                    <a:pt x="180" y="0"/>
                    <a:pt x="173" y="1"/>
                    <a:pt x="167" y="2"/>
                  </a:cubicBezTo>
                  <a:lnTo>
                    <a:pt x="180" y="9"/>
                  </a:lnTo>
                  <a:cubicBezTo>
                    <a:pt x="169" y="6"/>
                    <a:pt x="159" y="5"/>
                    <a:pt x="148" y="5"/>
                  </a:cubicBezTo>
                  <a:cubicBezTo>
                    <a:pt x="109" y="5"/>
                    <a:pt x="72" y="23"/>
                    <a:pt x="47" y="53"/>
                  </a:cubicBezTo>
                  <a:lnTo>
                    <a:pt x="35" y="66"/>
                  </a:lnTo>
                  <a:cubicBezTo>
                    <a:pt x="1" y="121"/>
                    <a:pt x="76" y="142"/>
                    <a:pt x="140" y="142"/>
                  </a:cubicBezTo>
                  <a:cubicBezTo>
                    <a:pt x="171" y="142"/>
                    <a:pt x="199" y="137"/>
                    <a:pt x="211" y="129"/>
                  </a:cubicBezTo>
                  <a:lnTo>
                    <a:pt x="230" y="122"/>
                  </a:lnTo>
                  <a:cubicBezTo>
                    <a:pt x="256" y="103"/>
                    <a:pt x="268" y="91"/>
                    <a:pt x="262" y="59"/>
                  </a:cubicBezTo>
                  <a:cubicBezTo>
                    <a:pt x="262" y="47"/>
                    <a:pt x="256" y="40"/>
                    <a:pt x="249" y="34"/>
                  </a:cubicBezTo>
                  <a:cubicBezTo>
                    <a:pt x="244" y="10"/>
                    <a:pt x="213" y="0"/>
                    <a:pt x="18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7" name="Google Shape;357;p2"/>
            <p:cNvSpPr/>
            <p:nvPr/>
          </p:nvSpPr>
          <p:spPr>
            <a:xfrm>
              <a:off x="6278775" y="3034725"/>
              <a:ext cx="9325" cy="4825"/>
            </a:xfrm>
            <a:custGeom>
              <a:avLst/>
              <a:gdLst/>
              <a:ahLst/>
              <a:cxnLst/>
              <a:rect l="l" t="t" r="r" b="b"/>
              <a:pathLst>
                <a:path w="373" h="193" extrusionOk="0">
                  <a:moveTo>
                    <a:pt x="180" y="0"/>
                  </a:moveTo>
                  <a:cubicBezTo>
                    <a:pt x="155" y="0"/>
                    <a:pt x="131" y="5"/>
                    <a:pt x="108" y="16"/>
                  </a:cubicBezTo>
                  <a:cubicBezTo>
                    <a:pt x="57" y="28"/>
                    <a:pt x="0" y="85"/>
                    <a:pt x="51" y="142"/>
                  </a:cubicBezTo>
                  <a:cubicBezTo>
                    <a:pt x="89" y="176"/>
                    <a:pt x="138" y="192"/>
                    <a:pt x="189" y="192"/>
                  </a:cubicBezTo>
                  <a:cubicBezTo>
                    <a:pt x="214" y="192"/>
                    <a:pt x="240" y="188"/>
                    <a:pt x="265" y="180"/>
                  </a:cubicBezTo>
                  <a:cubicBezTo>
                    <a:pt x="316" y="161"/>
                    <a:pt x="373" y="104"/>
                    <a:pt x="322" y="54"/>
                  </a:cubicBezTo>
                  <a:cubicBezTo>
                    <a:pt x="280" y="20"/>
                    <a:pt x="230" y="0"/>
                    <a:pt x="18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8" name="Google Shape;358;p2"/>
            <p:cNvSpPr/>
            <p:nvPr/>
          </p:nvSpPr>
          <p:spPr>
            <a:xfrm>
              <a:off x="6282250" y="3021975"/>
              <a:ext cx="7075" cy="3475"/>
            </a:xfrm>
            <a:custGeom>
              <a:avLst/>
              <a:gdLst/>
              <a:ahLst/>
              <a:cxnLst/>
              <a:rect l="l" t="t" r="r" b="b"/>
              <a:pathLst>
                <a:path w="283" h="139" extrusionOk="0">
                  <a:moveTo>
                    <a:pt x="146" y="1"/>
                  </a:moveTo>
                  <a:cubicBezTo>
                    <a:pt x="125" y="1"/>
                    <a:pt x="106" y="4"/>
                    <a:pt x="95" y="9"/>
                  </a:cubicBezTo>
                  <a:cubicBezTo>
                    <a:pt x="0" y="40"/>
                    <a:pt x="44" y="116"/>
                    <a:pt x="120" y="135"/>
                  </a:cubicBezTo>
                  <a:cubicBezTo>
                    <a:pt x="135" y="137"/>
                    <a:pt x="152" y="139"/>
                    <a:pt x="169" y="139"/>
                  </a:cubicBezTo>
                  <a:cubicBezTo>
                    <a:pt x="208" y="139"/>
                    <a:pt x="246" y="128"/>
                    <a:pt x="259" y="84"/>
                  </a:cubicBezTo>
                  <a:cubicBezTo>
                    <a:pt x="282" y="24"/>
                    <a:pt x="205" y="1"/>
                    <a:pt x="14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9" name="Google Shape;359;p2"/>
            <p:cNvSpPr/>
            <p:nvPr/>
          </p:nvSpPr>
          <p:spPr>
            <a:xfrm>
              <a:off x="6301050" y="3050800"/>
              <a:ext cx="725" cy="325"/>
            </a:xfrm>
            <a:custGeom>
              <a:avLst/>
              <a:gdLst/>
              <a:ahLst/>
              <a:cxnLst/>
              <a:rect l="l" t="t" r="r" b="b"/>
              <a:pathLst>
                <a:path w="29" h="13" extrusionOk="0">
                  <a:moveTo>
                    <a:pt x="16" y="1"/>
                  </a:moveTo>
                  <a:cubicBezTo>
                    <a:pt x="9" y="1"/>
                    <a:pt x="1" y="5"/>
                    <a:pt x="5" y="10"/>
                  </a:cubicBezTo>
                  <a:cubicBezTo>
                    <a:pt x="7" y="12"/>
                    <a:pt x="10" y="12"/>
                    <a:pt x="13" y="12"/>
                  </a:cubicBezTo>
                  <a:cubicBezTo>
                    <a:pt x="20" y="12"/>
                    <a:pt x="28" y="8"/>
                    <a:pt x="24" y="3"/>
                  </a:cubicBezTo>
                  <a:cubicBezTo>
                    <a:pt x="22" y="2"/>
                    <a:pt x="19" y="1"/>
                    <a:pt x="1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0" name="Google Shape;360;p2"/>
            <p:cNvSpPr/>
            <p:nvPr/>
          </p:nvSpPr>
          <p:spPr>
            <a:xfrm>
              <a:off x="6287200" y="3058825"/>
              <a:ext cx="7375" cy="3900"/>
            </a:xfrm>
            <a:custGeom>
              <a:avLst/>
              <a:gdLst/>
              <a:ahLst/>
              <a:cxnLst/>
              <a:rect l="l" t="t" r="r" b="b"/>
              <a:pathLst>
                <a:path w="295" h="156" extrusionOk="0">
                  <a:moveTo>
                    <a:pt x="110" y="0"/>
                  </a:moveTo>
                  <a:cubicBezTo>
                    <a:pt x="56" y="0"/>
                    <a:pt x="1" y="19"/>
                    <a:pt x="17" y="73"/>
                  </a:cubicBezTo>
                  <a:lnTo>
                    <a:pt x="29" y="105"/>
                  </a:lnTo>
                  <a:cubicBezTo>
                    <a:pt x="42" y="144"/>
                    <a:pt x="96" y="156"/>
                    <a:pt x="145" y="156"/>
                  </a:cubicBezTo>
                  <a:cubicBezTo>
                    <a:pt x="168" y="156"/>
                    <a:pt x="190" y="153"/>
                    <a:pt x="206" y="149"/>
                  </a:cubicBezTo>
                  <a:cubicBezTo>
                    <a:pt x="250" y="137"/>
                    <a:pt x="294" y="73"/>
                    <a:pt x="231" y="36"/>
                  </a:cubicBezTo>
                  <a:lnTo>
                    <a:pt x="193" y="17"/>
                  </a:lnTo>
                  <a:cubicBezTo>
                    <a:pt x="176" y="7"/>
                    <a:pt x="143" y="0"/>
                    <a:pt x="11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1" name="Google Shape;361;p2"/>
            <p:cNvSpPr/>
            <p:nvPr/>
          </p:nvSpPr>
          <p:spPr>
            <a:xfrm>
              <a:off x="6313225" y="3056425"/>
              <a:ext cx="6875" cy="4075"/>
            </a:xfrm>
            <a:custGeom>
              <a:avLst/>
              <a:gdLst/>
              <a:ahLst/>
              <a:cxnLst/>
              <a:rect l="l" t="t" r="r" b="b"/>
              <a:pathLst>
                <a:path w="275" h="163" extrusionOk="0">
                  <a:moveTo>
                    <a:pt x="127" y="1"/>
                  </a:moveTo>
                  <a:cubicBezTo>
                    <a:pt x="97" y="1"/>
                    <a:pt x="67" y="9"/>
                    <a:pt x="41" y="24"/>
                  </a:cubicBezTo>
                  <a:cubicBezTo>
                    <a:pt x="16" y="37"/>
                    <a:pt x="4" y="56"/>
                    <a:pt x="4" y="81"/>
                  </a:cubicBezTo>
                  <a:cubicBezTo>
                    <a:pt x="4" y="89"/>
                    <a:pt x="6" y="98"/>
                    <a:pt x="10" y="106"/>
                  </a:cubicBezTo>
                  <a:lnTo>
                    <a:pt x="10" y="106"/>
                  </a:lnTo>
                  <a:cubicBezTo>
                    <a:pt x="10" y="108"/>
                    <a:pt x="10" y="110"/>
                    <a:pt x="10" y="113"/>
                  </a:cubicBezTo>
                  <a:cubicBezTo>
                    <a:pt x="1" y="149"/>
                    <a:pt x="57" y="162"/>
                    <a:pt x="99" y="162"/>
                  </a:cubicBezTo>
                  <a:cubicBezTo>
                    <a:pt x="115" y="162"/>
                    <a:pt x="129" y="160"/>
                    <a:pt x="136" y="157"/>
                  </a:cubicBezTo>
                  <a:cubicBezTo>
                    <a:pt x="168" y="157"/>
                    <a:pt x="193" y="151"/>
                    <a:pt x="212" y="138"/>
                  </a:cubicBezTo>
                  <a:cubicBezTo>
                    <a:pt x="275" y="125"/>
                    <a:pt x="275" y="43"/>
                    <a:pt x="218" y="24"/>
                  </a:cubicBezTo>
                  <a:cubicBezTo>
                    <a:pt x="190" y="9"/>
                    <a:pt x="158" y="1"/>
                    <a:pt x="12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2" name="Google Shape;362;p2"/>
            <p:cNvSpPr/>
            <p:nvPr/>
          </p:nvSpPr>
          <p:spPr>
            <a:xfrm>
              <a:off x="6323575" y="3031450"/>
              <a:ext cx="4050" cy="1700"/>
            </a:xfrm>
            <a:custGeom>
              <a:avLst/>
              <a:gdLst/>
              <a:ahLst/>
              <a:cxnLst/>
              <a:rect l="l" t="t" r="r" b="b"/>
              <a:pathLst>
                <a:path w="162" h="68" extrusionOk="0">
                  <a:moveTo>
                    <a:pt x="86" y="0"/>
                  </a:moveTo>
                  <a:cubicBezTo>
                    <a:pt x="45" y="0"/>
                    <a:pt x="1" y="22"/>
                    <a:pt x="31" y="52"/>
                  </a:cubicBezTo>
                  <a:cubicBezTo>
                    <a:pt x="42" y="63"/>
                    <a:pt x="61" y="68"/>
                    <a:pt x="81" y="68"/>
                  </a:cubicBezTo>
                  <a:cubicBezTo>
                    <a:pt x="121" y="68"/>
                    <a:pt x="161" y="48"/>
                    <a:pt x="132" y="14"/>
                  </a:cubicBezTo>
                  <a:cubicBezTo>
                    <a:pt x="122" y="5"/>
                    <a:pt x="105" y="0"/>
                    <a:pt x="8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3" name="Google Shape;363;p2"/>
            <p:cNvSpPr/>
            <p:nvPr/>
          </p:nvSpPr>
          <p:spPr>
            <a:xfrm>
              <a:off x="6304950" y="3046850"/>
              <a:ext cx="8525" cy="4825"/>
            </a:xfrm>
            <a:custGeom>
              <a:avLst/>
              <a:gdLst/>
              <a:ahLst/>
              <a:cxnLst/>
              <a:rect l="l" t="t" r="r" b="b"/>
              <a:pathLst>
                <a:path w="341" h="193" extrusionOk="0">
                  <a:moveTo>
                    <a:pt x="219" y="0"/>
                  </a:moveTo>
                  <a:cubicBezTo>
                    <a:pt x="194" y="0"/>
                    <a:pt x="170" y="4"/>
                    <a:pt x="152" y="10"/>
                  </a:cubicBezTo>
                  <a:cubicBezTo>
                    <a:pt x="127" y="16"/>
                    <a:pt x="101" y="23"/>
                    <a:pt x="76" y="35"/>
                  </a:cubicBezTo>
                  <a:cubicBezTo>
                    <a:pt x="0" y="73"/>
                    <a:pt x="38" y="155"/>
                    <a:pt x="108" y="180"/>
                  </a:cubicBezTo>
                  <a:cubicBezTo>
                    <a:pt x="131" y="187"/>
                    <a:pt x="164" y="193"/>
                    <a:pt x="197" y="193"/>
                  </a:cubicBezTo>
                  <a:cubicBezTo>
                    <a:pt x="254" y="193"/>
                    <a:pt x="312" y="178"/>
                    <a:pt x="328" y="130"/>
                  </a:cubicBezTo>
                  <a:cubicBezTo>
                    <a:pt x="335" y="111"/>
                    <a:pt x="341" y="92"/>
                    <a:pt x="341" y="79"/>
                  </a:cubicBezTo>
                  <a:cubicBezTo>
                    <a:pt x="332" y="19"/>
                    <a:pt x="274" y="0"/>
                    <a:pt x="21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364" name="Google Shape;364;p2"/>
          <p:cNvSpPr txBox="1">
            <a:spLocks noGrp="1"/>
          </p:cNvSpPr>
          <p:nvPr>
            <p:ph type="subTitle" idx="1"/>
          </p:nvPr>
        </p:nvSpPr>
        <p:spPr>
          <a:xfrm>
            <a:off x="4450251" y="4277900"/>
            <a:ext cx="3291600" cy="105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solidFill>
                  <a:schemeClr val="dk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9pPr>
          </a:lstStyle>
          <a:p>
            <a:endParaRPr/>
          </a:p>
        </p:txBody>
      </p:sp>
      <p:sp>
        <p:nvSpPr>
          <p:cNvPr id="365" name="Google Shape;365;p2"/>
          <p:cNvSpPr txBox="1">
            <a:spLocks noGrp="1"/>
          </p:cNvSpPr>
          <p:nvPr>
            <p:ph type="ctrTitle"/>
          </p:nvPr>
        </p:nvSpPr>
        <p:spPr>
          <a:xfrm>
            <a:off x="1646333" y="1910067"/>
            <a:ext cx="8899200" cy="2280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06530905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spTree>
      <p:nvGrpSpPr>
        <p:cNvPr id="1" name="Shape 3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7" name="Google Shape;367;p3"/>
          <p:cNvSpPr txBox="1">
            <a:spLocks noGrp="1"/>
          </p:cNvSpPr>
          <p:nvPr>
            <p:ph type="title" hasCustomPrompt="1"/>
          </p:nvPr>
        </p:nvSpPr>
        <p:spPr>
          <a:xfrm>
            <a:off x="3717667" y="1073067"/>
            <a:ext cx="4756800" cy="2618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9pPr>
          </a:lstStyle>
          <a:p>
            <a:r>
              <a:t>xx%</a:t>
            </a:r>
          </a:p>
        </p:txBody>
      </p:sp>
      <p:sp>
        <p:nvSpPr>
          <p:cNvPr id="368" name="Google Shape;368;p3"/>
          <p:cNvSpPr txBox="1">
            <a:spLocks noGrp="1"/>
          </p:cNvSpPr>
          <p:nvPr>
            <p:ph type="title" idx="2"/>
          </p:nvPr>
        </p:nvSpPr>
        <p:spPr>
          <a:xfrm>
            <a:off x="3681000" y="3532133"/>
            <a:ext cx="4830000" cy="112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sp>
        <p:nvSpPr>
          <p:cNvPr id="369" name="Google Shape;369;p3"/>
          <p:cNvSpPr txBox="1">
            <a:spLocks noGrp="1"/>
          </p:cNvSpPr>
          <p:nvPr>
            <p:ph type="subTitle" idx="1"/>
          </p:nvPr>
        </p:nvSpPr>
        <p:spPr>
          <a:xfrm>
            <a:off x="4068169" y="4448267"/>
            <a:ext cx="3949600" cy="148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9pPr>
          </a:lstStyle>
          <a:p>
            <a:endParaRPr/>
          </a:p>
        </p:txBody>
      </p:sp>
      <p:sp>
        <p:nvSpPr>
          <p:cNvPr id="370" name="Google Shape;370;p3"/>
          <p:cNvSpPr/>
          <p:nvPr/>
        </p:nvSpPr>
        <p:spPr>
          <a:xfrm rot="5400000">
            <a:off x="-210783" y="4212319"/>
            <a:ext cx="3126236" cy="3125824"/>
          </a:xfrm>
          <a:custGeom>
            <a:avLst/>
            <a:gdLst/>
            <a:ahLst/>
            <a:cxnLst/>
            <a:rect l="l" t="t" r="r" b="b"/>
            <a:pathLst>
              <a:path w="53068" h="53061" extrusionOk="0">
                <a:moveTo>
                  <a:pt x="52910" y="0"/>
                </a:moveTo>
                <a:cubicBezTo>
                  <a:pt x="52317" y="631"/>
                  <a:pt x="51301" y="1577"/>
                  <a:pt x="50317" y="2485"/>
                </a:cubicBezTo>
                <a:cubicBezTo>
                  <a:pt x="49554" y="3204"/>
                  <a:pt x="48829" y="3879"/>
                  <a:pt x="48362" y="4352"/>
                </a:cubicBezTo>
                <a:cubicBezTo>
                  <a:pt x="44679" y="8098"/>
                  <a:pt x="41727" y="11163"/>
                  <a:pt x="39072" y="14001"/>
                </a:cubicBezTo>
                <a:cubicBezTo>
                  <a:pt x="37048" y="16158"/>
                  <a:pt x="34922" y="18284"/>
                  <a:pt x="32866" y="20346"/>
                </a:cubicBezTo>
                <a:cubicBezTo>
                  <a:pt x="29561" y="23651"/>
                  <a:pt x="26143" y="27076"/>
                  <a:pt x="23065" y="30715"/>
                </a:cubicBezTo>
                <a:cubicBezTo>
                  <a:pt x="19167" y="35319"/>
                  <a:pt x="15352" y="38542"/>
                  <a:pt x="11662" y="41657"/>
                </a:cubicBezTo>
                <a:cubicBezTo>
                  <a:pt x="7884" y="44849"/>
                  <a:pt x="3974" y="48147"/>
                  <a:pt x="0" y="52922"/>
                </a:cubicBezTo>
                <a:lnTo>
                  <a:pt x="158" y="53060"/>
                </a:lnTo>
                <a:cubicBezTo>
                  <a:pt x="4125" y="48299"/>
                  <a:pt x="8023" y="45006"/>
                  <a:pt x="11794" y="41821"/>
                </a:cubicBezTo>
                <a:cubicBezTo>
                  <a:pt x="15497" y="38699"/>
                  <a:pt x="19319" y="35477"/>
                  <a:pt x="23229" y="30854"/>
                </a:cubicBezTo>
                <a:cubicBezTo>
                  <a:pt x="26300" y="27221"/>
                  <a:pt x="29713" y="23802"/>
                  <a:pt x="33017" y="20498"/>
                </a:cubicBezTo>
                <a:cubicBezTo>
                  <a:pt x="35073" y="18435"/>
                  <a:pt x="37199" y="16310"/>
                  <a:pt x="39223" y="14147"/>
                </a:cubicBezTo>
                <a:cubicBezTo>
                  <a:pt x="41885" y="11315"/>
                  <a:pt x="44837" y="8243"/>
                  <a:pt x="48520" y="4503"/>
                </a:cubicBezTo>
                <a:cubicBezTo>
                  <a:pt x="48974" y="4037"/>
                  <a:pt x="49699" y="3362"/>
                  <a:pt x="50469" y="2643"/>
                </a:cubicBezTo>
                <a:cubicBezTo>
                  <a:pt x="51453" y="1728"/>
                  <a:pt x="52468" y="782"/>
                  <a:pt x="53067" y="139"/>
                </a:cubicBezTo>
                <a:lnTo>
                  <a:pt x="52910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371" name="Google Shape;371;p3"/>
          <p:cNvGrpSpPr/>
          <p:nvPr/>
        </p:nvGrpSpPr>
        <p:grpSpPr>
          <a:xfrm>
            <a:off x="10251275" y="5265157"/>
            <a:ext cx="1224651" cy="1120975"/>
            <a:chOff x="2142650" y="2489700"/>
            <a:chExt cx="317750" cy="290850"/>
          </a:xfrm>
        </p:grpSpPr>
        <p:sp>
          <p:nvSpPr>
            <p:cNvPr id="372" name="Google Shape;372;p3"/>
            <p:cNvSpPr/>
            <p:nvPr/>
          </p:nvSpPr>
          <p:spPr>
            <a:xfrm>
              <a:off x="2142650" y="2489700"/>
              <a:ext cx="317750" cy="290850"/>
            </a:xfrm>
            <a:custGeom>
              <a:avLst/>
              <a:gdLst/>
              <a:ahLst/>
              <a:cxnLst/>
              <a:rect l="l" t="t" r="r" b="b"/>
              <a:pathLst>
                <a:path w="12710" h="11634" extrusionOk="0">
                  <a:moveTo>
                    <a:pt x="9987" y="1"/>
                  </a:moveTo>
                  <a:cubicBezTo>
                    <a:pt x="9548" y="1"/>
                    <a:pt x="9087" y="195"/>
                    <a:pt x="8641" y="531"/>
                  </a:cubicBezTo>
                  <a:cubicBezTo>
                    <a:pt x="7367" y="1490"/>
                    <a:pt x="1" y="10111"/>
                    <a:pt x="550" y="11190"/>
                  </a:cubicBezTo>
                  <a:cubicBezTo>
                    <a:pt x="706" y="11498"/>
                    <a:pt x="1060" y="11634"/>
                    <a:pt x="1553" y="11634"/>
                  </a:cubicBezTo>
                  <a:cubicBezTo>
                    <a:pt x="4528" y="11634"/>
                    <a:pt x="12565" y="6680"/>
                    <a:pt x="12646" y="4775"/>
                  </a:cubicBezTo>
                  <a:cubicBezTo>
                    <a:pt x="12709" y="3375"/>
                    <a:pt x="12085" y="1969"/>
                    <a:pt x="11335" y="834"/>
                  </a:cubicBezTo>
                  <a:cubicBezTo>
                    <a:pt x="10955" y="253"/>
                    <a:pt x="10486" y="1"/>
                    <a:pt x="998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3" name="Google Shape;373;p3"/>
            <p:cNvSpPr/>
            <p:nvPr/>
          </p:nvSpPr>
          <p:spPr>
            <a:xfrm>
              <a:off x="2359925" y="2520425"/>
              <a:ext cx="6175" cy="7750"/>
            </a:xfrm>
            <a:custGeom>
              <a:avLst/>
              <a:gdLst/>
              <a:ahLst/>
              <a:cxnLst/>
              <a:rect l="l" t="t" r="r" b="b"/>
              <a:pathLst>
                <a:path w="247" h="310" extrusionOk="0">
                  <a:moveTo>
                    <a:pt x="140" y="0"/>
                  </a:moveTo>
                  <a:cubicBezTo>
                    <a:pt x="45" y="0"/>
                    <a:pt x="1" y="133"/>
                    <a:pt x="1" y="210"/>
                  </a:cubicBezTo>
                  <a:cubicBezTo>
                    <a:pt x="1" y="274"/>
                    <a:pt x="35" y="309"/>
                    <a:pt x="76" y="309"/>
                  </a:cubicBezTo>
                  <a:cubicBezTo>
                    <a:pt x="103" y="309"/>
                    <a:pt x="133" y="293"/>
                    <a:pt x="159" y="261"/>
                  </a:cubicBezTo>
                  <a:cubicBezTo>
                    <a:pt x="178" y="242"/>
                    <a:pt x="190" y="216"/>
                    <a:pt x="203" y="191"/>
                  </a:cubicBezTo>
                  <a:cubicBezTo>
                    <a:pt x="228" y="147"/>
                    <a:pt x="247" y="71"/>
                    <a:pt x="203" y="27"/>
                  </a:cubicBezTo>
                  <a:cubicBezTo>
                    <a:pt x="190" y="15"/>
                    <a:pt x="178" y="2"/>
                    <a:pt x="159" y="2"/>
                  </a:cubicBezTo>
                  <a:cubicBezTo>
                    <a:pt x="152" y="1"/>
                    <a:pt x="146" y="0"/>
                    <a:pt x="14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4" name="Google Shape;374;p3"/>
            <p:cNvSpPr/>
            <p:nvPr/>
          </p:nvSpPr>
          <p:spPr>
            <a:xfrm>
              <a:off x="2376975" y="2507325"/>
              <a:ext cx="7950" cy="9125"/>
            </a:xfrm>
            <a:custGeom>
              <a:avLst/>
              <a:gdLst/>
              <a:ahLst/>
              <a:cxnLst/>
              <a:rect l="l" t="t" r="r" b="b"/>
              <a:pathLst>
                <a:path w="318" h="365" extrusionOk="0">
                  <a:moveTo>
                    <a:pt x="193" y="0"/>
                  </a:moveTo>
                  <a:cubicBezTo>
                    <a:pt x="171" y="0"/>
                    <a:pt x="146" y="5"/>
                    <a:pt x="120" y="15"/>
                  </a:cubicBezTo>
                  <a:cubicBezTo>
                    <a:pt x="44" y="66"/>
                    <a:pt x="0" y="154"/>
                    <a:pt x="0" y="242"/>
                  </a:cubicBezTo>
                  <a:cubicBezTo>
                    <a:pt x="0" y="295"/>
                    <a:pt x="31" y="365"/>
                    <a:pt x="85" y="365"/>
                  </a:cubicBezTo>
                  <a:cubicBezTo>
                    <a:pt x="96" y="365"/>
                    <a:pt x="107" y="362"/>
                    <a:pt x="120" y="356"/>
                  </a:cubicBezTo>
                  <a:cubicBezTo>
                    <a:pt x="215" y="318"/>
                    <a:pt x="278" y="242"/>
                    <a:pt x="303" y="141"/>
                  </a:cubicBezTo>
                  <a:cubicBezTo>
                    <a:pt x="317" y="54"/>
                    <a:pt x="268" y="0"/>
                    <a:pt x="19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5" name="Google Shape;375;p3"/>
            <p:cNvSpPr/>
            <p:nvPr/>
          </p:nvSpPr>
          <p:spPr>
            <a:xfrm>
              <a:off x="2388475" y="2521525"/>
              <a:ext cx="10900" cy="13725"/>
            </a:xfrm>
            <a:custGeom>
              <a:avLst/>
              <a:gdLst/>
              <a:ahLst/>
              <a:cxnLst/>
              <a:rect l="l" t="t" r="r" b="b"/>
              <a:pathLst>
                <a:path w="436" h="549" extrusionOk="0">
                  <a:moveTo>
                    <a:pt x="213" y="0"/>
                  </a:moveTo>
                  <a:cubicBezTo>
                    <a:pt x="160" y="0"/>
                    <a:pt x="114" y="56"/>
                    <a:pt x="82" y="116"/>
                  </a:cubicBezTo>
                  <a:cubicBezTo>
                    <a:pt x="84" y="110"/>
                    <a:pt x="85" y="107"/>
                    <a:pt x="85" y="107"/>
                  </a:cubicBezTo>
                  <a:lnTo>
                    <a:pt x="85" y="107"/>
                  </a:lnTo>
                  <a:cubicBezTo>
                    <a:pt x="84" y="107"/>
                    <a:pt x="77" y="125"/>
                    <a:pt x="64" y="166"/>
                  </a:cubicBezTo>
                  <a:cubicBezTo>
                    <a:pt x="57" y="179"/>
                    <a:pt x="51" y="191"/>
                    <a:pt x="51" y="204"/>
                  </a:cubicBezTo>
                  <a:cubicBezTo>
                    <a:pt x="51" y="217"/>
                    <a:pt x="51" y="223"/>
                    <a:pt x="45" y="229"/>
                  </a:cubicBezTo>
                  <a:cubicBezTo>
                    <a:pt x="13" y="292"/>
                    <a:pt x="0" y="368"/>
                    <a:pt x="19" y="437"/>
                  </a:cubicBezTo>
                  <a:cubicBezTo>
                    <a:pt x="29" y="491"/>
                    <a:pt x="69" y="548"/>
                    <a:pt x="125" y="548"/>
                  </a:cubicBezTo>
                  <a:cubicBezTo>
                    <a:pt x="141" y="548"/>
                    <a:pt x="158" y="543"/>
                    <a:pt x="177" y="532"/>
                  </a:cubicBezTo>
                  <a:cubicBezTo>
                    <a:pt x="322" y="444"/>
                    <a:pt x="436" y="166"/>
                    <a:pt x="278" y="27"/>
                  </a:cubicBezTo>
                  <a:cubicBezTo>
                    <a:pt x="255" y="8"/>
                    <a:pt x="234" y="0"/>
                    <a:pt x="21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6" name="Google Shape;376;p3"/>
            <p:cNvSpPr/>
            <p:nvPr/>
          </p:nvSpPr>
          <p:spPr>
            <a:xfrm>
              <a:off x="2371300" y="2528150"/>
              <a:ext cx="6625" cy="8600"/>
            </a:xfrm>
            <a:custGeom>
              <a:avLst/>
              <a:gdLst/>
              <a:ahLst/>
              <a:cxnLst/>
              <a:rect l="l" t="t" r="r" b="b"/>
              <a:pathLst>
                <a:path w="265" h="344" extrusionOk="0">
                  <a:moveTo>
                    <a:pt x="150" y="0"/>
                  </a:moveTo>
                  <a:cubicBezTo>
                    <a:pt x="132" y="0"/>
                    <a:pt x="112" y="8"/>
                    <a:pt x="88" y="27"/>
                  </a:cubicBezTo>
                  <a:cubicBezTo>
                    <a:pt x="44" y="71"/>
                    <a:pt x="19" y="122"/>
                    <a:pt x="13" y="179"/>
                  </a:cubicBezTo>
                  <a:cubicBezTo>
                    <a:pt x="6" y="223"/>
                    <a:pt x="0" y="324"/>
                    <a:pt x="63" y="336"/>
                  </a:cubicBezTo>
                  <a:cubicBezTo>
                    <a:pt x="76" y="341"/>
                    <a:pt x="90" y="344"/>
                    <a:pt x="105" y="344"/>
                  </a:cubicBezTo>
                  <a:cubicBezTo>
                    <a:pt x="145" y="344"/>
                    <a:pt x="187" y="325"/>
                    <a:pt x="214" y="292"/>
                  </a:cubicBezTo>
                  <a:cubicBezTo>
                    <a:pt x="233" y="267"/>
                    <a:pt x="252" y="235"/>
                    <a:pt x="259" y="197"/>
                  </a:cubicBezTo>
                  <a:cubicBezTo>
                    <a:pt x="265" y="185"/>
                    <a:pt x="265" y="166"/>
                    <a:pt x="259" y="153"/>
                  </a:cubicBezTo>
                  <a:lnTo>
                    <a:pt x="252" y="147"/>
                  </a:lnTo>
                  <a:lnTo>
                    <a:pt x="227" y="128"/>
                  </a:lnTo>
                  <a:cubicBezTo>
                    <a:pt x="227" y="71"/>
                    <a:pt x="202" y="0"/>
                    <a:pt x="15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7" name="Google Shape;377;p3"/>
            <p:cNvSpPr/>
            <p:nvPr/>
          </p:nvSpPr>
          <p:spPr>
            <a:xfrm>
              <a:off x="2376875" y="2555450"/>
              <a:ext cx="6550" cy="7150"/>
            </a:xfrm>
            <a:custGeom>
              <a:avLst/>
              <a:gdLst/>
              <a:ahLst/>
              <a:cxnLst/>
              <a:rect l="l" t="t" r="r" b="b"/>
              <a:pathLst>
                <a:path w="262" h="286" extrusionOk="0">
                  <a:moveTo>
                    <a:pt x="194" y="1"/>
                  </a:moveTo>
                  <a:cubicBezTo>
                    <a:pt x="161" y="1"/>
                    <a:pt x="123" y="28"/>
                    <a:pt x="105" y="64"/>
                  </a:cubicBezTo>
                  <a:lnTo>
                    <a:pt x="86" y="77"/>
                  </a:lnTo>
                  <a:cubicBezTo>
                    <a:pt x="55" y="101"/>
                    <a:pt x="0" y="247"/>
                    <a:pt x="81" y="247"/>
                  </a:cubicBezTo>
                  <a:cubicBezTo>
                    <a:pt x="83" y="247"/>
                    <a:pt x="84" y="247"/>
                    <a:pt x="86" y="247"/>
                  </a:cubicBezTo>
                  <a:cubicBezTo>
                    <a:pt x="99" y="260"/>
                    <a:pt x="118" y="272"/>
                    <a:pt x="137" y="272"/>
                  </a:cubicBezTo>
                  <a:lnTo>
                    <a:pt x="143" y="279"/>
                  </a:lnTo>
                  <a:cubicBezTo>
                    <a:pt x="152" y="283"/>
                    <a:pt x="160" y="286"/>
                    <a:pt x="168" y="286"/>
                  </a:cubicBezTo>
                  <a:cubicBezTo>
                    <a:pt x="233" y="286"/>
                    <a:pt x="262" y="141"/>
                    <a:pt x="256" y="102"/>
                  </a:cubicBezTo>
                  <a:cubicBezTo>
                    <a:pt x="256" y="89"/>
                    <a:pt x="250" y="77"/>
                    <a:pt x="250" y="58"/>
                  </a:cubicBezTo>
                  <a:cubicBezTo>
                    <a:pt x="242" y="17"/>
                    <a:pt x="219" y="1"/>
                    <a:pt x="19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8" name="Google Shape;378;p3"/>
            <p:cNvSpPr/>
            <p:nvPr/>
          </p:nvSpPr>
          <p:spPr>
            <a:xfrm>
              <a:off x="2401400" y="2555600"/>
              <a:ext cx="9325" cy="11475"/>
            </a:xfrm>
            <a:custGeom>
              <a:avLst/>
              <a:gdLst/>
              <a:ahLst/>
              <a:cxnLst/>
              <a:rect l="l" t="t" r="r" b="b"/>
              <a:pathLst>
                <a:path w="373" h="459" extrusionOk="0">
                  <a:moveTo>
                    <a:pt x="248" y="0"/>
                  </a:moveTo>
                  <a:cubicBezTo>
                    <a:pt x="236" y="0"/>
                    <a:pt x="225" y="3"/>
                    <a:pt x="215" y="8"/>
                  </a:cubicBezTo>
                  <a:cubicBezTo>
                    <a:pt x="114" y="46"/>
                    <a:pt x="1" y="165"/>
                    <a:pt x="13" y="291"/>
                  </a:cubicBezTo>
                  <a:cubicBezTo>
                    <a:pt x="13" y="348"/>
                    <a:pt x="39" y="399"/>
                    <a:pt x="76" y="437"/>
                  </a:cubicBezTo>
                  <a:cubicBezTo>
                    <a:pt x="97" y="451"/>
                    <a:pt x="121" y="459"/>
                    <a:pt x="145" y="459"/>
                  </a:cubicBezTo>
                  <a:cubicBezTo>
                    <a:pt x="173" y="459"/>
                    <a:pt x="201" y="448"/>
                    <a:pt x="221" y="424"/>
                  </a:cubicBezTo>
                  <a:cubicBezTo>
                    <a:pt x="329" y="329"/>
                    <a:pt x="373" y="184"/>
                    <a:pt x="329" y="52"/>
                  </a:cubicBezTo>
                  <a:cubicBezTo>
                    <a:pt x="315" y="19"/>
                    <a:pt x="280" y="0"/>
                    <a:pt x="24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9" name="Google Shape;379;p3"/>
            <p:cNvSpPr/>
            <p:nvPr/>
          </p:nvSpPr>
          <p:spPr>
            <a:xfrm>
              <a:off x="2404850" y="2543225"/>
              <a:ext cx="7350" cy="8825"/>
            </a:xfrm>
            <a:custGeom>
              <a:avLst/>
              <a:gdLst/>
              <a:ahLst/>
              <a:cxnLst/>
              <a:rect l="l" t="t" r="r" b="b"/>
              <a:pathLst>
                <a:path w="294" h="353" extrusionOk="0">
                  <a:moveTo>
                    <a:pt x="195" y="0"/>
                  </a:moveTo>
                  <a:cubicBezTo>
                    <a:pt x="112" y="0"/>
                    <a:pt x="1" y="185"/>
                    <a:pt x="77" y="295"/>
                  </a:cubicBezTo>
                  <a:lnTo>
                    <a:pt x="102" y="326"/>
                  </a:lnTo>
                  <a:cubicBezTo>
                    <a:pt x="116" y="344"/>
                    <a:pt x="131" y="352"/>
                    <a:pt x="146" y="352"/>
                  </a:cubicBezTo>
                  <a:cubicBezTo>
                    <a:pt x="219" y="352"/>
                    <a:pt x="294" y="169"/>
                    <a:pt x="273" y="112"/>
                  </a:cubicBezTo>
                  <a:lnTo>
                    <a:pt x="260" y="68"/>
                  </a:lnTo>
                  <a:cubicBezTo>
                    <a:pt x="246" y="20"/>
                    <a:pt x="222" y="0"/>
                    <a:pt x="19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0" name="Google Shape;380;p3"/>
            <p:cNvSpPr/>
            <p:nvPr/>
          </p:nvSpPr>
          <p:spPr>
            <a:xfrm>
              <a:off x="2320700" y="2580575"/>
              <a:ext cx="6325" cy="6925"/>
            </a:xfrm>
            <a:custGeom>
              <a:avLst/>
              <a:gdLst/>
              <a:ahLst/>
              <a:cxnLst/>
              <a:rect l="l" t="t" r="r" b="b"/>
              <a:pathLst>
                <a:path w="253" h="277" extrusionOk="0">
                  <a:moveTo>
                    <a:pt x="78" y="1"/>
                  </a:moveTo>
                  <a:cubicBezTo>
                    <a:pt x="27" y="1"/>
                    <a:pt x="0" y="107"/>
                    <a:pt x="6" y="150"/>
                  </a:cubicBezTo>
                  <a:cubicBezTo>
                    <a:pt x="12" y="216"/>
                    <a:pt x="29" y="277"/>
                    <a:pt x="102" y="277"/>
                  </a:cubicBezTo>
                  <a:cubicBezTo>
                    <a:pt x="106" y="277"/>
                    <a:pt x="109" y="277"/>
                    <a:pt x="113" y="276"/>
                  </a:cubicBezTo>
                  <a:cubicBezTo>
                    <a:pt x="247" y="265"/>
                    <a:pt x="253" y="11"/>
                    <a:pt x="164" y="11"/>
                  </a:cubicBezTo>
                  <a:cubicBezTo>
                    <a:pt x="153" y="11"/>
                    <a:pt x="140" y="15"/>
                    <a:pt x="126" y="24"/>
                  </a:cubicBezTo>
                  <a:lnTo>
                    <a:pt x="107" y="11"/>
                  </a:lnTo>
                  <a:cubicBezTo>
                    <a:pt x="96" y="4"/>
                    <a:pt x="87" y="1"/>
                    <a:pt x="7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1" name="Google Shape;381;p3"/>
            <p:cNvSpPr/>
            <p:nvPr/>
          </p:nvSpPr>
          <p:spPr>
            <a:xfrm>
              <a:off x="2328925" y="2595700"/>
              <a:ext cx="5175" cy="6825"/>
            </a:xfrm>
            <a:custGeom>
              <a:avLst/>
              <a:gdLst/>
              <a:ahLst/>
              <a:cxnLst/>
              <a:rect l="l" t="t" r="r" b="b"/>
              <a:pathLst>
                <a:path w="207" h="273" extrusionOk="0">
                  <a:moveTo>
                    <a:pt x="141" y="1"/>
                  </a:moveTo>
                  <a:cubicBezTo>
                    <a:pt x="96" y="1"/>
                    <a:pt x="47" y="88"/>
                    <a:pt x="43" y="151"/>
                  </a:cubicBezTo>
                  <a:cubicBezTo>
                    <a:pt x="19" y="192"/>
                    <a:pt x="1" y="272"/>
                    <a:pt x="50" y="272"/>
                  </a:cubicBezTo>
                  <a:cubicBezTo>
                    <a:pt x="54" y="272"/>
                    <a:pt x="57" y="271"/>
                    <a:pt x="62" y="271"/>
                  </a:cubicBezTo>
                  <a:lnTo>
                    <a:pt x="87" y="271"/>
                  </a:lnTo>
                  <a:cubicBezTo>
                    <a:pt x="92" y="272"/>
                    <a:pt x="98" y="273"/>
                    <a:pt x="103" y="273"/>
                  </a:cubicBezTo>
                  <a:cubicBezTo>
                    <a:pt x="169" y="273"/>
                    <a:pt x="207" y="171"/>
                    <a:pt x="207" y="113"/>
                  </a:cubicBezTo>
                  <a:cubicBezTo>
                    <a:pt x="207" y="88"/>
                    <a:pt x="200" y="56"/>
                    <a:pt x="181" y="31"/>
                  </a:cubicBezTo>
                  <a:cubicBezTo>
                    <a:pt x="169" y="10"/>
                    <a:pt x="155" y="1"/>
                    <a:pt x="14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2" name="Google Shape;382;p3"/>
            <p:cNvSpPr/>
            <p:nvPr/>
          </p:nvSpPr>
          <p:spPr>
            <a:xfrm>
              <a:off x="2340175" y="2567275"/>
              <a:ext cx="8650" cy="9975"/>
            </a:xfrm>
            <a:custGeom>
              <a:avLst/>
              <a:gdLst/>
              <a:ahLst/>
              <a:cxnLst/>
              <a:rect l="l" t="t" r="r" b="b"/>
              <a:pathLst>
                <a:path w="346" h="399" extrusionOk="0">
                  <a:moveTo>
                    <a:pt x="221" y="1"/>
                  </a:moveTo>
                  <a:cubicBezTo>
                    <a:pt x="207" y="1"/>
                    <a:pt x="191" y="5"/>
                    <a:pt x="173" y="14"/>
                  </a:cubicBezTo>
                  <a:cubicBezTo>
                    <a:pt x="54" y="71"/>
                    <a:pt x="1" y="399"/>
                    <a:pt x="125" y="399"/>
                  </a:cubicBezTo>
                  <a:cubicBezTo>
                    <a:pt x="139" y="399"/>
                    <a:pt x="155" y="395"/>
                    <a:pt x="173" y="386"/>
                  </a:cubicBezTo>
                  <a:cubicBezTo>
                    <a:pt x="298" y="323"/>
                    <a:pt x="346" y="1"/>
                    <a:pt x="22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3" name="Google Shape;383;p3"/>
            <p:cNvSpPr/>
            <p:nvPr/>
          </p:nvSpPr>
          <p:spPr>
            <a:xfrm>
              <a:off x="2173875" y="2748100"/>
              <a:ext cx="15800" cy="18625"/>
            </a:xfrm>
            <a:custGeom>
              <a:avLst/>
              <a:gdLst/>
              <a:ahLst/>
              <a:cxnLst/>
              <a:rect l="l" t="t" r="r" b="b"/>
              <a:pathLst>
                <a:path w="632" h="745" extrusionOk="0">
                  <a:moveTo>
                    <a:pt x="380" y="1"/>
                  </a:moveTo>
                  <a:cubicBezTo>
                    <a:pt x="277" y="1"/>
                    <a:pt x="177" y="129"/>
                    <a:pt x="139" y="204"/>
                  </a:cubicBezTo>
                  <a:cubicBezTo>
                    <a:pt x="70" y="324"/>
                    <a:pt x="1" y="589"/>
                    <a:pt x="139" y="696"/>
                  </a:cubicBezTo>
                  <a:cubicBezTo>
                    <a:pt x="173" y="729"/>
                    <a:pt x="216" y="745"/>
                    <a:pt x="261" y="745"/>
                  </a:cubicBezTo>
                  <a:cubicBezTo>
                    <a:pt x="293" y="745"/>
                    <a:pt x="325" y="737"/>
                    <a:pt x="354" y="721"/>
                  </a:cubicBezTo>
                  <a:cubicBezTo>
                    <a:pt x="455" y="658"/>
                    <a:pt x="530" y="563"/>
                    <a:pt x="562" y="456"/>
                  </a:cubicBezTo>
                  <a:cubicBezTo>
                    <a:pt x="600" y="343"/>
                    <a:pt x="631" y="147"/>
                    <a:pt x="524" y="59"/>
                  </a:cubicBezTo>
                  <a:cubicBezTo>
                    <a:pt x="499" y="40"/>
                    <a:pt x="467" y="27"/>
                    <a:pt x="436" y="15"/>
                  </a:cubicBezTo>
                  <a:cubicBezTo>
                    <a:pt x="417" y="5"/>
                    <a:pt x="398" y="1"/>
                    <a:pt x="38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4" name="Google Shape;384;p3"/>
            <p:cNvSpPr/>
            <p:nvPr/>
          </p:nvSpPr>
          <p:spPr>
            <a:xfrm>
              <a:off x="2208900" y="2743700"/>
              <a:ext cx="9625" cy="11325"/>
            </a:xfrm>
            <a:custGeom>
              <a:avLst/>
              <a:gdLst/>
              <a:ahLst/>
              <a:cxnLst/>
              <a:rect l="l" t="t" r="r" b="b"/>
              <a:pathLst>
                <a:path w="385" h="453" extrusionOk="0">
                  <a:moveTo>
                    <a:pt x="174" y="0"/>
                  </a:moveTo>
                  <a:cubicBezTo>
                    <a:pt x="76" y="0"/>
                    <a:pt x="1" y="169"/>
                    <a:pt x="6" y="254"/>
                  </a:cubicBezTo>
                  <a:lnTo>
                    <a:pt x="6" y="304"/>
                  </a:lnTo>
                  <a:cubicBezTo>
                    <a:pt x="11" y="382"/>
                    <a:pt x="48" y="453"/>
                    <a:pt x="112" y="453"/>
                  </a:cubicBezTo>
                  <a:cubicBezTo>
                    <a:pt x="136" y="453"/>
                    <a:pt x="164" y="442"/>
                    <a:pt x="195" y="418"/>
                  </a:cubicBezTo>
                  <a:cubicBezTo>
                    <a:pt x="271" y="355"/>
                    <a:pt x="385" y="115"/>
                    <a:pt x="265" y="39"/>
                  </a:cubicBezTo>
                  <a:lnTo>
                    <a:pt x="233" y="20"/>
                  </a:lnTo>
                  <a:cubicBezTo>
                    <a:pt x="213" y="6"/>
                    <a:pt x="193" y="0"/>
                    <a:pt x="17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5" name="Google Shape;385;p3"/>
            <p:cNvSpPr/>
            <p:nvPr/>
          </p:nvSpPr>
          <p:spPr>
            <a:xfrm>
              <a:off x="2185550" y="2724000"/>
              <a:ext cx="14275" cy="19525"/>
            </a:xfrm>
            <a:custGeom>
              <a:avLst/>
              <a:gdLst/>
              <a:ahLst/>
              <a:cxnLst/>
              <a:rect l="l" t="t" r="r" b="b"/>
              <a:pathLst>
                <a:path w="571" h="781" extrusionOk="0">
                  <a:moveTo>
                    <a:pt x="374" y="1"/>
                  </a:moveTo>
                  <a:cubicBezTo>
                    <a:pt x="349" y="1"/>
                    <a:pt x="321" y="7"/>
                    <a:pt x="291" y="20"/>
                  </a:cubicBezTo>
                  <a:cubicBezTo>
                    <a:pt x="108" y="102"/>
                    <a:pt x="26" y="310"/>
                    <a:pt x="13" y="499"/>
                  </a:cubicBezTo>
                  <a:cubicBezTo>
                    <a:pt x="13" y="499"/>
                    <a:pt x="13" y="506"/>
                    <a:pt x="13" y="512"/>
                  </a:cubicBezTo>
                  <a:cubicBezTo>
                    <a:pt x="0" y="613"/>
                    <a:pt x="51" y="714"/>
                    <a:pt x="145" y="764"/>
                  </a:cubicBezTo>
                  <a:lnTo>
                    <a:pt x="158" y="771"/>
                  </a:lnTo>
                  <a:cubicBezTo>
                    <a:pt x="172" y="778"/>
                    <a:pt x="187" y="781"/>
                    <a:pt x="203" y="781"/>
                  </a:cubicBezTo>
                  <a:cubicBezTo>
                    <a:pt x="260" y="781"/>
                    <a:pt x="325" y="743"/>
                    <a:pt x="360" y="714"/>
                  </a:cubicBezTo>
                  <a:cubicBezTo>
                    <a:pt x="461" y="626"/>
                    <a:pt x="524" y="499"/>
                    <a:pt x="549" y="367"/>
                  </a:cubicBezTo>
                  <a:cubicBezTo>
                    <a:pt x="571" y="226"/>
                    <a:pt x="527" y="1"/>
                    <a:pt x="37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6" name="Google Shape;386;p3"/>
            <p:cNvSpPr/>
            <p:nvPr/>
          </p:nvSpPr>
          <p:spPr>
            <a:xfrm>
              <a:off x="2246100" y="2722600"/>
              <a:ext cx="6800" cy="7550"/>
            </a:xfrm>
            <a:custGeom>
              <a:avLst/>
              <a:gdLst/>
              <a:ahLst/>
              <a:cxnLst/>
              <a:rect l="l" t="t" r="r" b="b"/>
              <a:pathLst>
                <a:path w="272" h="302" extrusionOk="0">
                  <a:moveTo>
                    <a:pt x="127" y="0"/>
                  </a:moveTo>
                  <a:cubicBezTo>
                    <a:pt x="43" y="0"/>
                    <a:pt x="0" y="141"/>
                    <a:pt x="0" y="202"/>
                  </a:cubicBezTo>
                  <a:cubicBezTo>
                    <a:pt x="0" y="270"/>
                    <a:pt x="32" y="302"/>
                    <a:pt x="72" y="302"/>
                  </a:cubicBezTo>
                  <a:cubicBezTo>
                    <a:pt x="99" y="302"/>
                    <a:pt x="130" y="287"/>
                    <a:pt x="158" y="259"/>
                  </a:cubicBezTo>
                  <a:cubicBezTo>
                    <a:pt x="164" y="246"/>
                    <a:pt x="177" y="234"/>
                    <a:pt x="190" y="221"/>
                  </a:cubicBezTo>
                  <a:cubicBezTo>
                    <a:pt x="240" y="171"/>
                    <a:pt x="271" y="7"/>
                    <a:pt x="171" y="0"/>
                  </a:cubicBezTo>
                  <a:lnTo>
                    <a:pt x="133" y="0"/>
                  </a:lnTo>
                  <a:cubicBezTo>
                    <a:pt x="131" y="0"/>
                    <a:pt x="129" y="0"/>
                    <a:pt x="12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7" name="Google Shape;387;p3"/>
            <p:cNvSpPr/>
            <p:nvPr/>
          </p:nvSpPr>
          <p:spPr>
            <a:xfrm>
              <a:off x="2371750" y="2645150"/>
              <a:ext cx="9350" cy="12325"/>
            </a:xfrm>
            <a:custGeom>
              <a:avLst/>
              <a:gdLst/>
              <a:ahLst/>
              <a:cxnLst/>
              <a:rect l="l" t="t" r="r" b="b"/>
              <a:pathLst>
                <a:path w="374" h="493" extrusionOk="0">
                  <a:moveTo>
                    <a:pt x="287" y="1"/>
                  </a:moveTo>
                  <a:cubicBezTo>
                    <a:pt x="282" y="1"/>
                    <a:pt x="277" y="1"/>
                    <a:pt x="272" y="2"/>
                  </a:cubicBezTo>
                  <a:cubicBezTo>
                    <a:pt x="70" y="33"/>
                    <a:pt x="1" y="323"/>
                    <a:pt x="127" y="468"/>
                  </a:cubicBezTo>
                  <a:cubicBezTo>
                    <a:pt x="142" y="485"/>
                    <a:pt x="160" y="492"/>
                    <a:pt x="179" y="492"/>
                  </a:cubicBezTo>
                  <a:cubicBezTo>
                    <a:pt x="223" y="492"/>
                    <a:pt x="271" y="455"/>
                    <a:pt x="297" y="424"/>
                  </a:cubicBezTo>
                  <a:cubicBezTo>
                    <a:pt x="342" y="368"/>
                    <a:pt x="360" y="292"/>
                    <a:pt x="360" y="222"/>
                  </a:cubicBezTo>
                  <a:cubicBezTo>
                    <a:pt x="373" y="197"/>
                    <a:pt x="373" y="166"/>
                    <a:pt x="373" y="140"/>
                  </a:cubicBezTo>
                  <a:cubicBezTo>
                    <a:pt x="373" y="87"/>
                    <a:pt x="356" y="1"/>
                    <a:pt x="28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8" name="Google Shape;388;p3"/>
            <p:cNvSpPr/>
            <p:nvPr/>
          </p:nvSpPr>
          <p:spPr>
            <a:xfrm>
              <a:off x="2391950" y="2647825"/>
              <a:ext cx="10100" cy="9100"/>
            </a:xfrm>
            <a:custGeom>
              <a:avLst/>
              <a:gdLst/>
              <a:ahLst/>
              <a:cxnLst/>
              <a:rect l="l" t="t" r="r" b="b"/>
              <a:pathLst>
                <a:path w="404" h="364" extrusionOk="0">
                  <a:moveTo>
                    <a:pt x="271" y="1"/>
                  </a:moveTo>
                  <a:cubicBezTo>
                    <a:pt x="261" y="1"/>
                    <a:pt x="250" y="3"/>
                    <a:pt x="240" y="8"/>
                  </a:cubicBezTo>
                  <a:cubicBezTo>
                    <a:pt x="196" y="40"/>
                    <a:pt x="152" y="71"/>
                    <a:pt x="120" y="115"/>
                  </a:cubicBezTo>
                  <a:cubicBezTo>
                    <a:pt x="76" y="160"/>
                    <a:pt x="0" y="343"/>
                    <a:pt x="120" y="349"/>
                  </a:cubicBezTo>
                  <a:cubicBezTo>
                    <a:pt x="134" y="359"/>
                    <a:pt x="150" y="364"/>
                    <a:pt x="166" y="364"/>
                  </a:cubicBezTo>
                  <a:cubicBezTo>
                    <a:pt x="180" y="364"/>
                    <a:pt x="194" y="361"/>
                    <a:pt x="208" y="355"/>
                  </a:cubicBezTo>
                  <a:cubicBezTo>
                    <a:pt x="240" y="343"/>
                    <a:pt x="271" y="324"/>
                    <a:pt x="297" y="292"/>
                  </a:cubicBezTo>
                  <a:cubicBezTo>
                    <a:pt x="322" y="261"/>
                    <a:pt x="328" y="216"/>
                    <a:pt x="353" y="179"/>
                  </a:cubicBezTo>
                  <a:cubicBezTo>
                    <a:pt x="379" y="141"/>
                    <a:pt x="404" y="78"/>
                    <a:pt x="360" y="59"/>
                  </a:cubicBezTo>
                  <a:cubicBezTo>
                    <a:pt x="347" y="59"/>
                    <a:pt x="341" y="59"/>
                    <a:pt x="341" y="46"/>
                  </a:cubicBezTo>
                  <a:cubicBezTo>
                    <a:pt x="327" y="18"/>
                    <a:pt x="300" y="1"/>
                    <a:pt x="27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9" name="Google Shape;389;p3"/>
            <p:cNvSpPr/>
            <p:nvPr/>
          </p:nvSpPr>
          <p:spPr>
            <a:xfrm>
              <a:off x="2410400" y="2614275"/>
              <a:ext cx="14525" cy="16900"/>
            </a:xfrm>
            <a:custGeom>
              <a:avLst/>
              <a:gdLst/>
              <a:ahLst/>
              <a:cxnLst/>
              <a:rect l="l" t="t" r="r" b="b"/>
              <a:pathLst>
                <a:path w="581" h="676" extrusionOk="0">
                  <a:moveTo>
                    <a:pt x="423" y="1"/>
                  </a:moveTo>
                  <a:cubicBezTo>
                    <a:pt x="334" y="7"/>
                    <a:pt x="252" y="51"/>
                    <a:pt x="202" y="120"/>
                  </a:cubicBezTo>
                  <a:cubicBezTo>
                    <a:pt x="76" y="253"/>
                    <a:pt x="0" y="650"/>
                    <a:pt x="252" y="675"/>
                  </a:cubicBezTo>
                  <a:cubicBezTo>
                    <a:pt x="256" y="676"/>
                    <a:pt x="260" y="676"/>
                    <a:pt x="263" y="676"/>
                  </a:cubicBezTo>
                  <a:cubicBezTo>
                    <a:pt x="328" y="676"/>
                    <a:pt x="381" y="623"/>
                    <a:pt x="423" y="581"/>
                  </a:cubicBezTo>
                  <a:cubicBezTo>
                    <a:pt x="524" y="486"/>
                    <a:pt x="580" y="354"/>
                    <a:pt x="580" y="215"/>
                  </a:cubicBezTo>
                  <a:cubicBezTo>
                    <a:pt x="580" y="114"/>
                    <a:pt x="543" y="1"/>
                    <a:pt x="42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0" name="Google Shape;390;p3"/>
            <p:cNvSpPr/>
            <p:nvPr/>
          </p:nvSpPr>
          <p:spPr>
            <a:xfrm>
              <a:off x="2389300" y="2623325"/>
              <a:ext cx="6875" cy="7950"/>
            </a:xfrm>
            <a:custGeom>
              <a:avLst/>
              <a:gdLst/>
              <a:ahLst/>
              <a:cxnLst/>
              <a:rect l="l" t="t" r="r" b="b"/>
              <a:pathLst>
                <a:path w="275" h="318" extrusionOk="0">
                  <a:moveTo>
                    <a:pt x="175" y="1"/>
                  </a:moveTo>
                  <a:cubicBezTo>
                    <a:pt x="165" y="1"/>
                    <a:pt x="152" y="4"/>
                    <a:pt x="138" y="11"/>
                  </a:cubicBezTo>
                  <a:cubicBezTo>
                    <a:pt x="41" y="56"/>
                    <a:pt x="1" y="317"/>
                    <a:pt x="100" y="317"/>
                  </a:cubicBezTo>
                  <a:cubicBezTo>
                    <a:pt x="111" y="317"/>
                    <a:pt x="124" y="314"/>
                    <a:pt x="138" y="307"/>
                  </a:cubicBezTo>
                  <a:cubicBezTo>
                    <a:pt x="234" y="262"/>
                    <a:pt x="275" y="1"/>
                    <a:pt x="17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1" name="Google Shape;391;p3"/>
            <p:cNvSpPr/>
            <p:nvPr/>
          </p:nvSpPr>
          <p:spPr>
            <a:xfrm>
              <a:off x="2372900" y="2632800"/>
              <a:ext cx="5350" cy="7275"/>
            </a:xfrm>
            <a:custGeom>
              <a:avLst/>
              <a:gdLst/>
              <a:ahLst/>
              <a:cxnLst/>
              <a:rect l="l" t="t" r="r" b="b"/>
              <a:pathLst>
                <a:path w="214" h="291" extrusionOk="0">
                  <a:moveTo>
                    <a:pt x="113" y="1"/>
                  </a:moveTo>
                  <a:cubicBezTo>
                    <a:pt x="48" y="1"/>
                    <a:pt x="6" y="117"/>
                    <a:pt x="18" y="180"/>
                  </a:cubicBezTo>
                  <a:cubicBezTo>
                    <a:pt x="18" y="193"/>
                    <a:pt x="18" y="206"/>
                    <a:pt x="12" y="218"/>
                  </a:cubicBezTo>
                  <a:cubicBezTo>
                    <a:pt x="0" y="263"/>
                    <a:pt x="23" y="290"/>
                    <a:pt x="49" y="290"/>
                  </a:cubicBezTo>
                  <a:cubicBezTo>
                    <a:pt x="67" y="290"/>
                    <a:pt x="87" y="278"/>
                    <a:pt x="100" y="250"/>
                  </a:cubicBezTo>
                  <a:cubicBezTo>
                    <a:pt x="106" y="237"/>
                    <a:pt x="113" y="231"/>
                    <a:pt x="119" y="218"/>
                  </a:cubicBezTo>
                  <a:cubicBezTo>
                    <a:pt x="169" y="168"/>
                    <a:pt x="214" y="35"/>
                    <a:pt x="132" y="4"/>
                  </a:cubicBezTo>
                  <a:cubicBezTo>
                    <a:pt x="125" y="2"/>
                    <a:pt x="119" y="1"/>
                    <a:pt x="11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2" name="Google Shape;392;p3"/>
            <p:cNvSpPr/>
            <p:nvPr/>
          </p:nvSpPr>
          <p:spPr>
            <a:xfrm>
              <a:off x="2348075" y="2686650"/>
              <a:ext cx="4175" cy="4750"/>
            </a:xfrm>
            <a:custGeom>
              <a:avLst/>
              <a:gdLst/>
              <a:ahLst/>
              <a:cxnLst/>
              <a:rect l="l" t="t" r="r" b="b"/>
              <a:pathLst>
                <a:path w="167" h="190" extrusionOk="0">
                  <a:moveTo>
                    <a:pt x="108" y="0"/>
                  </a:moveTo>
                  <a:cubicBezTo>
                    <a:pt x="101" y="0"/>
                    <a:pt x="93" y="2"/>
                    <a:pt x="84" y="7"/>
                  </a:cubicBezTo>
                  <a:cubicBezTo>
                    <a:pt x="22" y="35"/>
                    <a:pt x="0" y="190"/>
                    <a:pt x="60" y="190"/>
                  </a:cubicBezTo>
                  <a:cubicBezTo>
                    <a:pt x="67" y="190"/>
                    <a:pt x="75" y="188"/>
                    <a:pt x="84" y="183"/>
                  </a:cubicBezTo>
                  <a:cubicBezTo>
                    <a:pt x="140" y="155"/>
                    <a:pt x="167" y="0"/>
                    <a:pt x="10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3" name="Google Shape;393;p3"/>
            <p:cNvSpPr/>
            <p:nvPr/>
          </p:nvSpPr>
          <p:spPr>
            <a:xfrm>
              <a:off x="2256175" y="2662200"/>
              <a:ext cx="6975" cy="9850"/>
            </a:xfrm>
            <a:custGeom>
              <a:avLst/>
              <a:gdLst/>
              <a:ahLst/>
              <a:cxnLst/>
              <a:rect l="l" t="t" r="r" b="b"/>
              <a:pathLst>
                <a:path w="279" h="394" extrusionOk="0">
                  <a:moveTo>
                    <a:pt x="196" y="1"/>
                  </a:moveTo>
                  <a:cubicBezTo>
                    <a:pt x="58" y="1"/>
                    <a:pt x="1" y="203"/>
                    <a:pt x="26" y="310"/>
                  </a:cubicBezTo>
                  <a:cubicBezTo>
                    <a:pt x="42" y="369"/>
                    <a:pt x="76" y="394"/>
                    <a:pt x="112" y="394"/>
                  </a:cubicBezTo>
                  <a:cubicBezTo>
                    <a:pt x="145" y="394"/>
                    <a:pt x="182" y="372"/>
                    <a:pt x="209" y="335"/>
                  </a:cubicBezTo>
                  <a:cubicBezTo>
                    <a:pt x="253" y="278"/>
                    <a:pt x="278" y="215"/>
                    <a:pt x="278" y="152"/>
                  </a:cubicBezTo>
                  <a:cubicBezTo>
                    <a:pt x="278" y="127"/>
                    <a:pt x="272" y="108"/>
                    <a:pt x="266" y="89"/>
                  </a:cubicBezTo>
                  <a:cubicBezTo>
                    <a:pt x="266" y="45"/>
                    <a:pt x="253" y="7"/>
                    <a:pt x="19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4" name="Google Shape;394;p3"/>
            <p:cNvSpPr/>
            <p:nvPr/>
          </p:nvSpPr>
          <p:spPr>
            <a:xfrm>
              <a:off x="2272875" y="2630400"/>
              <a:ext cx="13900" cy="14125"/>
            </a:xfrm>
            <a:custGeom>
              <a:avLst/>
              <a:gdLst/>
              <a:ahLst/>
              <a:cxnLst/>
              <a:rect l="l" t="t" r="r" b="b"/>
              <a:pathLst>
                <a:path w="556" h="565" extrusionOk="0">
                  <a:moveTo>
                    <a:pt x="348" y="1"/>
                  </a:moveTo>
                  <a:cubicBezTo>
                    <a:pt x="197" y="1"/>
                    <a:pt x="0" y="351"/>
                    <a:pt x="153" y="503"/>
                  </a:cubicBezTo>
                  <a:cubicBezTo>
                    <a:pt x="165" y="516"/>
                    <a:pt x="178" y="529"/>
                    <a:pt x="197" y="535"/>
                  </a:cubicBezTo>
                  <a:cubicBezTo>
                    <a:pt x="223" y="556"/>
                    <a:pt x="249" y="565"/>
                    <a:pt x="275" y="565"/>
                  </a:cubicBezTo>
                  <a:cubicBezTo>
                    <a:pt x="428" y="565"/>
                    <a:pt x="556" y="237"/>
                    <a:pt x="475" y="112"/>
                  </a:cubicBezTo>
                  <a:lnTo>
                    <a:pt x="475" y="112"/>
                  </a:lnTo>
                  <a:lnTo>
                    <a:pt x="475" y="125"/>
                  </a:lnTo>
                  <a:cubicBezTo>
                    <a:pt x="462" y="106"/>
                    <a:pt x="456" y="87"/>
                    <a:pt x="443" y="68"/>
                  </a:cubicBezTo>
                  <a:cubicBezTo>
                    <a:pt x="417" y="21"/>
                    <a:pt x="384" y="1"/>
                    <a:pt x="34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5" name="Google Shape;395;p3"/>
            <p:cNvSpPr/>
            <p:nvPr/>
          </p:nvSpPr>
          <p:spPr>
            <a:xfrm>
              <a:off x="2287875" y="2650600"/>
              <a:ext cx="11850" cy="15200"/>
            </a:xfrm>
            <a:custGeom>
              <a:avLst/>
              <a:gdLst/>
              <a:ahLst/>
              <a:cxnLst/>
              <a:rect l="l" t="t" r="r" b="b"/>
              <a:pathLst>
                <a:path w="474" h="608" extrusionOk="0">
                  <a:moveTo>
                    <a:pt x="323" y="1"/>
                  </a:moveTo>
                  <a:cubicBezTo>
                    <a:pt x="258" y="1"/>
                    <a:pt x="181" y="50"/>
                    <a:pt x="146" y="93"/>
                  </a:cubicBezTo>
                  <a:cubicBezTo>
                    <a:pt x="64" y="200"/>
                    <a:pt x="1" y="389"/>
                    <a:pt x="64" y="515"/>
                  </a:cubicBezTo>
                  <a:lnTo>
                    <a:pt x="76" y="534"/>
                  </a:lnTo>
                  <a:cubicBezTo>
                    <a:pt x="105" y="587"/>
                    <a:pt x="145" y="608"/>
                    <a:pt x="187" y="608"/>
                  </a:cubicBezTo>
                  <a:cubicBezTo>
                    <a:pt x="245" y="608"/>
                    <a:pt x="307" y="567"/>
                    <a:pt x="348" y="515"/>
                  </a:cubicBezTo>
                  <a:cubicBezTo>
                    <a:pt x="448" y="402"/>
                    <a:pt x="474" y="244"/>
                    <a:pt x="430" y="99"/>
                  </a:cubicBezTo>
                  <a:cubicBezTo>
                    <a:pt x="430" y="93"/>
                    <a:pt x="423" y="80"/>
                    <a:pt x="417" y="74"/>
                  </a:cubicBezTo>
                  <a:cubicBezTo>
                    <a:pt x="400" y="20"/>
                    <a:pt x="364" y="1"/>
                    <a:pt x="32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6" name="Google Shape;396;p3"/>
            <p:cNvSpPr/>
            <p:nvPr/>
          </p:nvSpPr>
          <p:spPr>
            <a:xfrm>
              <a:off x="2310900" y="2638700"/>
              <a:ext cx="11050" cy="10925"/>
            </a:xfrm>
            <a:custGeom>
              <a:avLst/>
              <a:gdLst/>
              <a:ahLst/>
              <a:cxnLst/>
              <a:rect l="l" t="t" r="r" b="b"/>
              <a:pathLst>
                <a:path w="442" h="437" extrusionOk="0">
                  <a:moveTo>
                    <a:pt x="298" y="1"/>
                  </a:moveTo>
                  <a:cubicBezTo>
                    <a:pt x="265" y="1"/>
                    <a:pt x="229" y="20"/>
                    <a:pt x="215" y="39"/>
                  </a:cubicBezTo>
                  <a:lnTo>
                    <a:pt x="202" y="52"/>
                  </a:lnTo>
                  <a:cubicBezTo>
                    <a:pt x="127" y="121"/>
                    <a:pt x="0" y="436"/>
                    <a:pt x="202" y="436"/>
                  </a:cubicBezTo>
                  <a:cubicBezTo>
                    <a:pt x="291" y="436"/>
                    <a:pt x="341" y="342"/>
                    <a:pt x="385" y="279"/>
                  </a:cubicBezTo>
                  <a:cubicBezTo>
                    <a:pt x="423" y="216"/>
                    <a:pt x="442" y="77"/>
                    <a:pt x="360" y="26"/>
                  </a:cubicBezTo>
                  <a:lnTo>
                    <a:pt x="328" y="7"/>
                  </a:lnTo>
                  <a:cubicBezTo>
                    <a:pt x="319" y="3"/>
                    <a:pt x="309" y="1"/>
                    <a:pt x="29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397" name="Google Shape;397;p3"/>
          <p:cNvSpPr/>
          <p:nvPr/>
        </p:nvSpPr>
        <p:spPr>
          <a:xfrm rot="5400000">
            <a:off x="27393" y="-195746"/>
            <a:ext cx="784537" cy="2281123"/>
          </a:xfrm>
          <a:custGeom>
            <a:avLst/>
            <a:gdLst/>
            <a:ahLst/>
            <a:cxnLst/>
            <a:rect l="l" t="t" r="r" b="b"/>
            <a:pathLst>
              <a:path w="8247" h="23979" extrusionOk="0">
                <a:moveTo>
                  <a:pt x="7730" y="1"/>
                </a:moveTo>
                <a:cubicBezTo>
                  <a:pt x="7629" y="1"/>
                  <a:pt x="7513" y="29"/>
                  <a:pt x="7392" y="95"/>
                </a:cubicBezTo>
                <a:cubicBezTo>
                  <a:pt x="7291" y="132"/>
                  <a:pt x="7197" y="189"/>
                  <a:pt x="7115" y="259"/>
                </a:cubicBezTo>
                <a:cubicBezTo>
                  <a:pt x="6459" y="795"/>
                  <a:pt x="5809" y="1337"/>
                  <a:pt x="5153" y="1873"/>
                </a:cubicBezTo>
                <a:cubicBezTo>
                  <a:pt x="4970" y="2018"/>
                  <a:pt x="4794" y="2163"/>
                  <a:pt x="4617" y="2308"/>
                </a:cubicBezTo>
                <a:cubicBezTo>
                  <a:pt x="4182" y="2655"/>
                  <a:pt x="3741" y="3008"/>
                  <a:pt x="3305" y="3355"/>
                </a:cubicBezTo>
                <a:cubicBezTo>
                  <a:pt x="3242" y="3406"/>
                  <a:pt x="3179" y="3463"/>
                  <a:pt x="3122" y="3513"/>
                </a:cubicBezTo>
                <a:cubicBezTo>
                  <a:pt x="2189" y="4270"/>
                  <a:pt x="1249" y="5027"/>
                  <a:pt x="322" y="5783"/>
                </a:cubicBezTo>
                <a:cubicBezTo>
                  <a:pt x="297" y="5802"/>
                  <a:pt x="284" y="5815"/>
                  <a:pt x="265" y="5834"/>
                </a:cubicBezTo>
                <a:cubicBezTo>
                  <a:pt x="183" y="5872"/>
                  <a:pt x="120" y="5941"/>
                  <a:pt x="108" y="6036"/>
                </a:cubicBezTo>
                <a:cubicBezTo>
                  <a:pt x="7" y="6244"/>
                  <a:pt x="114" y="6414"/>
                  <a:pt x="316" y="6458"/>
                </a:cubicBezTo>
                <a:cubicBezTo>
                  <a:pt x="328" y="6465"/>
                  <a:pt x="335" y="6471"/>
                  <a:pt x="347" y="6484"/>
                </a:cubicBezTo>
                <a:cubicBezTo>
                  <a:pt x="1754" y="7657"/>
                  <a:pt x="3167" y="8817"/>
                  <a:pt x="4598" y="9971"/>
                </a:cubicBezTo>
                <a:cubicBezTo>
                  <a:pt x="4939" y="10255"/>
                  <a:pt x="5286" y="10539"/>
                  <a:pt x="5633" y="10823"/>
                </a:cubicBezTo>
                <a:cubicBezTo>
                  <a:pt x="6099" y="11214"/>
                  <a:pt x="6566" y="11598"/>
                  <a:pt x="7039" y="11983"/>
                </a:cubicBezTo>
                <a:cubicBezTo>
                  <a:pt x="6415" y="12500"/>
                  <a:pt x="5784" y="13024"/>
                  <a:pt x="5153" y="13541"/>
                </a:cubicBezTo>
                <a:cubicBezTo>
                  <a:pt x="4977" y="13680"/>
                  <a:pt x="4794" y="13825"/>
                  <a:pt x="4617" y="13970"/>
                </a:cubicBezTo>
                <a:lnTo>
                  <a:pt x="3305" y="15017"/>
                </a:lnTo>
                <a:cubicBezTo>
                  <a:pt x="3242" y="15067"/>
                  <a:pt x="3186" y="15124"/>
                  <a:pt x="3129" y="15174"/>
                </a:cubicBezTo>
                <a:cubicBezTo>
                  <a:pt x="2189" y="15931"/>
                  <a:pt x="1249" y="16688"/>
                  <a:pt x="316" y="17445"/>
                </a:cubicBezTo>
                <a:cubicBezTo>
                  <a:pt x="297" y="17458"/>
                  <a:pt x="278" y="17477"/>
                  <a:pt x="265" y="17495"/>
                </a:cubicBezTo>
                <a:cubicBezTo>
                  <a:pt x="177" y="17527"/>
                  <a:pt x="120" y="17603"/>
                  <a:pt x="108" y="17691"/>
                </a:cubicBezTo>
                <a:cubicBezTo>
                  <a:pt x="1" y="17905"/>
                  <a:pt x="114" y="18076"/>
                  <a:pt x="316" y="18114"/>
                </a:cubicBezTo>
                <a:cubicBezTo>
                  <a:pt x="328" y="18126"/>
                  <a:pt x="335" y="18132"/>
                  <a:pt x="347" y="18145"/>
                </a:cubicBezTo>
                <a:cubicBezTo>
                  <a:pt x="1748" y="19318"/>
                  <a:pt x="3167" y="20479"/>
                  <a:pt x="4592" y="21633"/>
                </a:cubicBezTo>
                <a:cubicBezTo>
                  <a:pt x="4939" y="21917"/>
                  <a:pt x="5279" y="22200"/>
                  <a:pt x="5626" y="22484"/>
                </a:cubicBezTo>
                <a:cubicBezTo>
                  <a:pt x="6150" y="22913"/>
                  <a:pt x="6673" y="23348"/>
                  <a:pt x="7203" y="23777"/>
                </a:cubicBezTo>
                <a:cubicBezTo>
                  <a:pt x="7378" y="23920"/>
                  <a:pt x="7553" y="23979"/>
                  <a:pt x="7696" y="23979"/>
                </a:cubicBezTo>
                <a:cubicBezTo>
                  <a:pt x="7998" y="23979"/>
                  <a:pt x="8166" y="23719"/>
                  <a:pt x="7922" y="23424"/>
                </a:cubicBezTo>
                <a:cubicBezTo>
                  <a:pt x="7872" y="23336"/>
                  <a:pt x="7802" y="23260"/>
                  <a:pt x="7727" y="23197"/>
                </a:cubicBezTo>
                <a:cubicBezTo>
                  <a:pt x="7058" y="22667"/>
                  <a:pt x="6396" y="22131"/>
                  <a:pt x="5740" y="21601"/>
                </a:cubicBezTo>
                <a:cubicBezTo>
                  <a:pt x="5563" y="21456"/>
                  <a:pt x="5380" y="21311"/>
                  <a:pt x="5204" y="21160"/>
                </a:cubicBezTo>
                <a:lnTo>
                  <a:pt x="3917" y="20107"/>
                </a:lnTo>
                <a:cubicBezTo>
                  <a:pt x="3854" y="20050"/>
                  <a:pt x="3791" y="19999"/>
                  <a:pt x="3722" y="19955"/>
                </a:cubicBezTo>
                <a:cubicBezTo>
                  <a:pt x="2845" y="19230"/>
                  <a:pt x="1962" y="18511"/>
                  <a:pt x="1085" y="17792"/>
                </a:cubicBezTo>
                <a:cubicBezTo>
                  <a:pt x="2467" y="16694"/>
                  <a:pt x="3835" y="15584"/>
                  <a:pt x="5191" y="14474"/>
                </a:cubicBezTo>
                <a:cubicBezTo>
                  <a:pt x="5544" y="14191"/>
                  <a:pt x="5891" y="13913"/>
                  <a:pt x="6238" y="13629"/>
                </a:cubicBezTo>
                <a:cubicBezTo>
                  <a:pt x="6768" y="13207"/>
                  <a:pt x="7298" y="12778"/>
                  <a:pt x="7821" y="12349"/>
                </a:cubicBezTo>
                <a:cubicBezTo>
                  <a:pt x="7859" y="12324"/>
                  <a:pt x="7891" y="12292"/>
                  <a:pt x="7922" y="12261"/>
                </a:cubicBezTo>
                <a:cubicBezTo>
                  <a:pt x="7973" y="12223"/>
                  <a:pt x="8010" y="12172"/>
                  <a:pt x="8029" y="12116"/>
                </a:cubicBezTo>
                <a:cubicBezTo>
                  <a:pt x="8137" y="11914"/>
                  <a:pt x="8048" y="11744"/>
                  <a:pt x="7872" y="11687"/>
                </a:cubicBezTo>
                <a:cubicBezTo>
                  <a:pt x="7827" y="11630"/>
                  <a:pt x="7777" y="11586"/>
                  <a:pt x="7727" y="11542"/>
                </a:cubicBezTo>
                <a:cubicBezTo>
                  <a:pt x="7064" y="11012"/>
                  <a:pt x="6402" y="10476"/>
                  <a:pt x="5740" y="9946"/>
                </a:cubicBezTo>
                <a:cubicBezTo>
                  <a:pt x="5563" y="9795"/>
                  <a:pt x="5387" y="9650"/>
                  <a:pt x="5210" y="9505"/>
                </a:cubicBezTo>
                <a:lnTo>
                  <a:pt x="3917" y="8439"/>
                </a:lnTo>
                <a:cubicBezTo>
                  <a:pt x="3854" y="8382"/>
                  <a:pt x="3791" y="8338"/>
                  <a:pt x="3722" y="8287"/>
                </a:cubicBezTo>
                <a:cubicBezTo>
                  <a:pt x="2845" y="7562"/>
                  <a:pt x="1962" y="6843"/>
                  <a:pt x="1085" y="6124"/>
                </a:cubicBezTo>
                <a:cubicBezTo>
                  <a:pt x="2467" y="5027"/>
                  <a:pt x="3835" y="3923"/>
                  <a:pt x="5191" y="2807"/>
                </a:cubicBezTo>
                <a:cubicBezTo>
                  <a:pt x="5544" y="2523"/>
                  <a:pt x="5891" y="2245"/>
                  <a:pt x="6238" y="1961"/>
                </a:cubicBezTo>
                <a:cubicBezTo>
                  <a:pt x="6768" y="1539"/>
                  <a:pt x="7298" y="1110"/>
                  <a:pt x="7821" y="681"/>
                </a:cubicBezTo>
                <a:cubicBezTo>
                  <a:pt x="8246" y="339"/>
                  <a:pt x="8077" y="1"/>
                  <a:pt x="7730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398" name="Google Shape;398;p3"/>
          <p:cNvGrpSpPr/>
          <p:nvPr/>
        </p:nvGrpSpPr>
        <p:grpSpPr>
          <a:xfrm>
            <a:off x="-435310" y="3755097"/>
            <a:ext cx="2097167" cy="1961023"/>
            <a:chOff x="1406328" y="2355572"/>
            <a:chExt cx="1311385" cy="1226253"/>
          </a:xfrm>
        </p:grpSpPr>
        <p:sp>
          <p:nvSpPr>
            <p:cNvPr id="399" name="Google Shape;399;p3"/>
            <p:cNvSpPr/>
            <p:nvPr/>
          </p:nvSpPr>
          <p:spPr>
            <a:xfrm>
              <a:off x="1406328" y="2355572"/>
              <a:ext cx="1311385" cy="1226253"/>
            </a:xfrm>
            <a:custGeom>
              <a:avLst/>
              <a:gdLst/>
              <a:ahLst/>
              <a:cxnLst/>
              <a:rect l="l" t="t" r="r" b="b"/>
              <a:pathLst>
                <a:path w="14942" h="13972" extrusionOk="0">
                  <a:moveTo>
                    <a:pt x="11104" y="0"/>
                  </a:moveTo>
                  <a:cubicBezTo>
                    <a:pt x="9254" y="0"/>
                    <a:pt x="6524" y="615"/>
                    <a:pt x="4390" y="2966"/>
                  </a:cubicBezTo>
                  <a:cubicBezTo>
                    <a:pt x="1388" y="6278"/>
                    <a:pt x="0" y="10320"/>
                    <a:pt x="625" y="13764"/>
                  </a:cubicBezTo>
                  <a:cubicBezTo>
                    <a:pt x="630" y="13796"/>
                    <a:pt x="648" y="13810"/>
                    <a:pt x="665" y="13810"/>
                  </a:cubicBezTo>
                  <a:cubicBezTo>
                    <a:pt x="669" y="13810"/>
                    <a:pt x="672" y="13809"/>
                    <a:pt x="675" y="13808"/>
                  </a:cubicBezTo>
                  <a:cubicBezTo>
                    <a:pt x="688" y="13827"/>
                    <a:pt x="700" y="13840"/>
                    <a:pt x="719" y="13846"/>
                  </a:cubicBezTo>
                  <a:cubicBezTo>
                    <a:pt x="1067" y="13932"/>
                    <a:pt x="1433" y="13971"/>
                    <a:pt x="1811" y="13971"/>
                  </a:cubicBezTo>
                  <a:cubicBezTo>
                    <a:pt x="4995" y="13971"/>
                    <a:pt x="9055" y="11143"/>
                    <a:pt x="10848" y="9040"/>
                  </a:cubicBezTo>
                  <a:cubicBezTo>
                    <a:pt x="12362" y="7268"/>
                    <a:pt x="14941" y="3206"/>
                    <a:pt x="13522" y="261"/>
                  </a:cubicBezTo>
                  <a:cubicBezTo>
                    <a:pt x="13491" y="194"/>
                    <a:pt x="13457" y="168"/>
                    <a:pt x="13423" y="168"/>
                  </a:cubicBezTo>
                  <a:cubicBezTo>
                    <a:pt x="13325" y="168"/>
                    <a:pt x="13231" y="385"/>
                    <a:pt x="13226" y="488"/>
                  </a:cubicBezTo>
                  <a:lnTo>
                    <a:pt x="13226" y="507"/>
                  </a:lnTo>
                  <a:cubicBezTo>
                    <a:pt x="13223" y="497"/>
                    <a:pt x="13216" y="490"/>
                    <a:pt x="13208" y="490"/>
                  </a:cubicBezTo>
                  <a:cubicBezTo>
                    <a:pt x="13201" y="490"/>
                    <a:pt x="13194" y="495"/>
                    <a:pt x="13188" y="507"/>
                  </a:cubicBezTo>
                  <a:cubicBezTo>
                    <a:pt x="13188" y="507"/>
                    <a:pt x="13188" y="507"/>
                    <a:pt x="13188" y="507"/>
                  </a:cubicBezTo>
                  <a:lnTo>
                    <a:pt x="13188" y="507"/>
                  </a:lnTo>
                  <a:cubicBezTo>
                    <a:pt x="13231" y="291"/>
                    <a:pt x="12376" y="0"/>
                    <a:pt x="1110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0" name="Google Shape;400;p3"/>
            <p:cNvSpPr/>
            <p:nvPr/>
          </p:nvSpPr>
          <p:spPr>
            <a:xfrm>
              <a:off x="1746154" y="2594556"/>
              <a:ext cx="645512" cy="656658"/>
            </a:xfrm>
            <a:custGeom>
              <a:avLst/>
              <a:gdLst/>
              <a:ahLst/>
              <a:cxnLst/>
              <a:rect l="l" t="t" r="r" b="b"/>
              <a:pathLst>
                <a:path w="7355" h="7482" extrusionOk="0">
                  <a:moveTo>
                    <a:pt x="3603" y="1"/>
                  </a:moveTo>
                  <a:cubicBezTo>
                    <a:pt x="3384" y="1"/>
                    <a:pt x="3156" y="26"/>
                    <a:pt x="2921" y="79"/>
                  </a:cubicBezTo>
                  <a:cubicBezTo>
                    <a:pt x="1350" y="433"/>
                    <a:pt x="215" y="1940"/>
                    <a:pt x="89" y="3485"/>
                  </a:cubicBezTo>
                  <a:cubicBezTo>
                    <a:pt x="1" y="3939"/>
                    <a:pt x="7" y="4400"/>
                    <a:pt x="108" y="4847"/>
                  </a:cubicBezTo>
                  <a:cubicBezTo>
                    <a:pt x="316" y="5762"/>
                    <a:pt x="959" y="6481"/>
                    <a:pt x="1741" y="6960"/>
                  </a:cubicBezTo>
                  <a:cubicBezTo>
                    <a:pt x="2314" y="7316"/>
                    <a:pt x="2939" y="7482"/>
                    <a:pt x="3550" y="7482"/>
                  </a:cubicBezTo>
                  <a:cubicBezTo>
                    <a:pt x="4976" y="7482"/>
                    <a:pt x="6325" y="6575"/>
                    <a:pt x="6749" y="5056"/>
                  </a:cubicBezTo>
                  <a:cubicBezTo>
                    <a:pt x="7355" y="2887"/>
                    <a:pt x="5951" y="1"/>
                    <a:pt x="360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1" name="Google Shape;401;p3"/>
            <p:cNvSpPr/>
            <p:nvPr/>
          </p:nvSpPr>
          <p:spPr>
            <a:xfrm>
              <a:off x="2491366" y="2448778"/>
              <a:ext cx="30367" cy="22205"/>
            </a:xfrm>
            <a:custGeom>
              <a:avLst/>
              <a:gdLst/>
              <a:ahLst/>
              <a:cxnLst/>
              <a:rect l="l" t="t" r="r" b="b"/>
              <a:pathLst>
                <a:path w="346" h="253" extrusionOk="0">
                  <a:moveTo>
                    <a:pt x="213" y="0"/>
                  </a:moveTo>
                  <a:cubicBezTo>
                    <a:pt x="158" y="0"/>
                    <a:pt x="91" y="60"/>
                    <a:pt x="62" y="94"/>
                  </a:cubicBezTo>
                  <a:cubicBezTo>
                    <a:pt x="31" y="137"/>
                    <a:pt x="0" y="252"/>
                    <a:pt x="86" y="252"/>
                  </a:cubicBezTo>
                  <a:cubicBezTo>
                    <a:pt x="89" y="252"/>
                    <a:pt x="91" y="252"/>
                    <a:pt x="93" y="252"/>
                  </a:cubicBezTo>
                  <a:lnTo>
                    <a:pt x="125" y="252"/>
                  </a:lnTo>
                  <a:cubicBezTo>
                    <a:pt x="194" y="233"/>
                    <a:pt x="346" y="120"/>
                    <a:pt x="270" y="38"/>
                  </a:cubicBezTo>
                  <a:cubicBezTo>
                    <a:pt x="264" y="31"/>
                    <a:pt x="264" y="25"/>
                    <a:pt x="257" y="19"/>
                  </a:cubicBezTo>
                  <a:cubicBezTo>
                    <a:pt x="244" y="6"/>
                    <a:pt x="229" y="0"/>
                    <a:pt x="21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2" name="Google Shape;402;p3"/>
            <p:cNvSpPr/>
            <p:nvPr/>
          </p:nvSpPr>
          <p:spPr>
            <a:xfrm>
              <a:off x="2516116" y="2476951"/>
              <a:ext cx="16588" cy="15096"/>
            </a:xfrm>
            <a:custGeom>
              <a:avLst/>
              <a:gdLst/>
              <a:ahLst/>
              <a:cxnLst/>
              <a:rect l="l" t="t" r="r" b="b"/>
              <a:pathLst>
                <a:path w="189" h="172" extrusionOk="0">
                  <a:moveTo>
                    <a:pt x="89" y="0"/>
                  </a:moveTo>
                  <a:cubicBezTo>
                    <a:pt x="57" y="0"/>
                    <a:pt x="32" y="19"/>
                    <a:pt x="26" y="45"/>
                  </a:cubicBezTo>
                  <a:cubicBezTo>
                    <a:pt x="7" y="70"/>
                    <a:pt x="1" y="101"/>
                    <a:pt x="1" y="133"/>
                  </a:cubicBezTo>
                  <a:cubicBezTo>
                    <a:pt x="1" y="152"/>
                    <a:pt x="20" y="171"/>
                    <a:pt x="45" y="171"/>
                  </a:cubicBezTo>
                  <a:cubicBezTo>
                    <a:pt x="49" y="171"/>
                    <a:pt x="53" y="171"/>
                    <a:pt x="57" y="171"/>
                  </a:cubicBezTo>
                  <a:cubicBezTo>
                    <a:pt x="133" y="171"/>
                    <a:pt x="188" y="116"/>
                    <a:pt x="158" y="38"/>
                  </a:cubicBezTo>
                  <a:cubicBezTo>
                    <a:pt x="152" y="19"/>
                    <a:pt x="139" y="13"/>
                    <a:pt x="121" y="7"/>
                  </a:cubicBezTo>
                  <a:lnTo>
                    <a:pt x="89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3" name="Google Shape;403;p3"/>
            <p:cNvSpPr/>
            <p:nvPr/>
          </p:nvSpPr>
          <p:spPr>
            <a:xfrm>
              <a:off x="2491805" y="2503192"/>
              <a:ext cx="36510" cy="33263"/>
            </a:xfrm>
            <a:custGeom>
              <a:avLst/>
              <a:gdLst/>
              <a:ahLst/>
              <a:cxnLst/>
              <a:rect l="l" t="t" r="r" b="b"/>
              <a:pathLst>
                <a:path w="416" h="379" extrusionOk="0">
                  <a:moveTo>
                    <a:pt x="372" y="1"/>
                  </a:moveTo>
                  <a:cubicBezTo>
                    <a:pt x="352" y="1"/>
                    <a:pt x="328" y="10"/>
                    <a:pt x="309" y="23"/>
                  </a:cubicBezTo>
                  <a:cubicBezTo>
                    <a:pt x="240" y="36"/>
                    <a:pt x="177" y="74"/>
                    <a:pt x="126" y="130"/>
                  </a:cubicBezTo>
                  <a:cubicBezTo>
                    <a:pt x="76" y="174"/>
                    <a:pt x="0" y="288"/>
                    <a:pt x="70" y="357"/>
                  </a:cubicBezTo>
                  <a:cubicBezTo>
                    <a:pt x="84" y="372"/>
                    <a:pt x="104" y="378"/>
                    <a:pt x="126" y="378"/>
                  </a:cubicBezTo>
                  <a:cubicBezTo>
                    <a:pt x="199" y="378"/>
                    <a:pt x="299" y="310"/>
                    <a:pt x="328" y="256"/>
                  </a:cubicBezTo>
                  <a:cubicBezTo>
                    <a:pt x="353" y="225"/>
                    <a:pt x="372" y="187"/>
                    <a:pt x="385" y="149"/>
                  </a:cubicBezTo>
                  <a:cubicBezTo>
                    <a:pt x="385" y="118"/>
                    <a:pt x="391" y="92"/>
                    <a:pt x="398" y="61"/>
                  </a:cubicBezTo>
                  <a:cubicBezTo>
                    <a:pt x="416" y="17"/>
                    <a:pt x="398" y="1"/>
                    <a:pt x="37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4" name="Google Shape;404;p3"/>
            <p:cNvSpPr/>
            <p:nvPr/>
          </p:nvSpPr>
          <p:spPr>
            <a:xfrm>
              <a:off x="2459069" y="2484850"/>
              <a:ext cx="27470" cy="24048"/>
            </a:xfrm>
            <a:custGeom>
              <a:avLst/>
              <a:gdLst/>
              <a:ahLst/>
              <a:cxnLst/>
              <a:rect l="l" t="t" r="r" b="b"/>
              <a:pathLst>
                <a:path w="313" h="274" extrusionOk="0">
                  <a:moveTo>
                    <a:pt x="253" y="1"/>
                  </a:moveTo>
                  <a:cubicBezTo>
                    <a:pt x="201" y="1"/>
                    <a:pt x="129" y="41"/>
                    <a:pt x="102" y="68"/>
                  </a:cubicBezTo>
                  <a:cubicBezTo>
                    <a:pt x="51" y="119"/>
                    <a:pt x="0" y="270"/>
                    <a:pt x="98" y="270"/>
                  </a:cubicBezTo>
                  <a:cubicBezTo>
                    <a:pt x="110" y="270"/>
                    <a:pt x="124" y="268"/>
                    <a:pt x="140" y="264"/>
                  </a:cubicBezTo>
                  <a:lnTo>
                    <a:pt x="165" y="270"/>
                  </a:lnTo>
                  <a:cubicBezTo>
                    <a:pt x="172" y="273"/>
                    <a:pt x="179" y="274"/>
                    <a:pt x="186" y="274"/>
                  </a:cubicBezTo>
                  <a:cubicBezTo>
                    <a:pt x="225" y="274"/>
                    <a:pt x="268" y="233"/>
                    <a:pt x="279" y="201"/>
                  </a:cubicBezTo>
                  <a:cubicBezTo>
                    <a:pt x="297" y="156"/>
                    <a:pt x="304" y="112"/>
                    <a:pt x="310" y="68"/>
                  </a:cubicBezTo>
                  <a:cubicBezTo>
                    <a:pt x="313" y="18"/>
                    <a:pt x="287" y="1"/>
                    <a:pt x="25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5" name="Google Shape;405;p3"/>
            <p:cNvSpPr/>
            <p:nvPr/>
          </p:nvSpPr>
          <p:spPr>
            <a:xfrm>
              <a:off x="2416503" y="2426925"/>
              <a:ext cx="25540" cy="25101"/>
            </a:xfrm>
            <a:custGeom>
              <a:avLst/>
              <a:gdLst/>
              <a:ahLst/>
              <a:cxnLst/>
              <a:rect l="l" t="t" r="r" b="b"/>
              <a:pathLst>
                <a:path w="291" h="286" extrusionOk="0">
                  <a:moveTo>
                    <a:pt x="217" y="1"/>
                  </a:moveTo>
                  <a:cubicBezTo>
                    <a:pt x="196" y="1"/>
                    <a:pt x="172" y="6"/>
                    <a:pt x="152" y="15"/>
                  </a:cubicBezTo>
                  <a:lnTo>
                    <a:pt x="139" y="22"/>
                  </a:lnTo>
                  <a:cubicBezTo>
                    <a:pt x="64" y="53"/>
                    <a:pt x="7" y="129"/>
                    <a:pt x="0" y="211"/>
                  </a:cubicBezTo>
                  <a:cubicBezTo>
                    <a:pt x="0" y="264"/>
                    <a:pt x="37" y="285"/>
                    <a:pt x="79" y="285"/>
                  </a:cubicBezTo>
                  <a:cubicBezTo>
                    <a:pt x="101" y="285"/>
                    <a:pt x="125" y="279"/>
                    <a:pt x="145" y="268"/>
                  </a:cubicBezTo>
                  <a:lnTo>
                    <a:pt x="152" y="261"/>
                  </a:lnTo>
                  <a:cubicBezTo>
                    <a:pt x="227" y="230"/>
                    <a:pt x="284" y="154"/>
                    <a:pt x="291" y="72"/>
                  </a:cubicBezTo>
                  <a:cubicBezTo>
                    <a:pt x="291" y="19"/>
                    <a:pt x="257" y="1"/>
                    <a:pt x="21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6" name="Google Shape;406;p3"/>
            <p:cNvSpPr/>
            <p:nvPr/>
          </p:nvSpPr>
          <p:spPr>
            <a:xfrm>
              <a:off x="2366828" y="2492573"/>
              <a:ext cx="32649" cy="22468"/>
            </a:xfrm>
            <a:custGeom>
              <a:avLst/>
              <a:gdLst/>
              <a:ahLst/>
              <a:cxnLst/>
              <a:rect l="l" t="t" r="r" b="b"/>
              <a:pathLst>
                <a:path w="372" h="256" extrusionOk="0">
                  <a:moveTo>
                    <a:pt x="253" y="0"/>
                  </a:moveTo>
                  <a:cubicBezTo>
                    <a:pt x="153" y="0"/>
                    <a:pt x="1" y="208"/>
                    <a:pt x="112" y="245"/>
                  </a:cubicBezTo>
                  <a:lnTo>
                    <a:pt x="144" y="251"/>
                  </a:lnTo>
                  <a:cubicBezTo>
                    <a:pt x="152" y="254"/>
                    <a:pt x="161" y="256"/>
                    <a:pt x="169" y="256"/>
                  </a:cubicBezTo>
                  <a:cubicBezTo>
                    <a:pt x="257" y="256"/>
                    <a:pt x="371" y="124"/>
                    <a:pt x="314" y="49"/>
                  </a:cubicBezTo>
                  <a:lnTo>
                    <a:pt x="302" y="24"/>
                  </a:lnTo>
                  <a:cubicBezTo>
                    <a:pt x="289" y="7"/>
                    <a:pt x="272" y="0"/>
                    <a:pt x="25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7" name="Google Shape;407;p3"/>
            <p:cNvSpPr/>
            <p:nvPr/>
          </p:nvSpPr>
          <p:spPr>
            <a:xfrm>
              <a:off x="1525249" y="3458339"/>
              <a:ext cx="30630" cy="20010"/>
            </a:xfrm>
            <a:custGeom>
              <a:avLst/>
              <a:gdLst/>
              <a:ahLst/>
              <a:cxnLst/>
              <a:rect l="l" t="t" r="r" b="b"/>
              <a:pathLst>
                <a:path w="349" h="228" extrusionOk="0">
                  <a:moveTo>
                    <a:pt x="213" y="0"/>
                  </a:moveTo>
                  <a:cubicBezTo>
                    <a:pt x="98" y="0"/>
                    <a:pt x="0" y="228"/>
                    <a:pt x="110" y="228"/>
                  </a:cubicBezTo>
                  <a:cubicBezTo>
                    <a:pt x="112" y="228"/>
                    <a:pt x="113" y="228"/>
                    <a:pt x="115" y="228"/>
                  </a:cubicBezTo>
                  <a:cubicBezTo>
                    <a:pt x="140" y="221"/>
                    <a:pt x="171" y="215"/>
                    <a:pt x="197" y="202"/>
                  </a:cubicBezTo>
                  <a:cubicBezTo>
                    <a:pt x="235" y="183"/>
                    <a:pt x="348" y="70"/>
                    <a:pt x="285" y="26"/>
                  </a:cubicBezTo>
                  <a:cubicBezTo>
                    <a:pt x="266" y="7"/>
                    <a:pt x="247" y="1"/>
                    <a:pt x="222" y="1"/>
                  </a:cubicBezTo>
                  <a:cubicBezTo>
                    <a:pt x="219" y="0"/>
                    <a:pt x="216" y="0"/>
                    <a:pt x="21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8" name="Google Shape;408;p3"/>
            <p:cNvSpPr/>
            <p:nvPr/>
          </p:nvSpPr>
          <p:spPr>
            <a:xfrm>
              <a:off x="1550789" y="3498799"/>
              <a:ext cx="19484" cy="18606"/>
            </a:xfrm>
            <a:custGeom>
              <a:avLst/>
              <a:gdLst/>
              <a:ahLst/>
              <a:cxnLst/>
              <a:rect l="l" t="t" r="r" b="b"/>
              <a:pathLst>
                <a:path w="222" h="212" extrusionOk="0">
                  <a:moveTo>
                    <a:pt x="123" y="1"/>
                  </a:moveTo>
                  <a:cubicBezTo>
                    <a:pt x="86" y="1"/>
                    <a:pt x="40" y="46"/>
                    <a:pt x="26" y="76"/>
                  </a:cubicBezTo>
                  <a:cubicBezTo>
                    <a:pt x="0" y="107"/>
                    <a:pt x="0" y="145"/>
                    <a:pt x="7" y="177"/>
                  </a:cubicBezTo>
                  <a:cubicBezTo>
                    <a:pt x="20" y="202"/>
                    <a:pt x="39" y="212"/>
                    <a:pt x="59" y="212"/>
                  </a:cubicBezTo>
                  <a:cubicBezTo>
                    <a:pt x="104" y="212"/>
                    <a:pt x="155" y="165"/>
                    <a:pt x="177" y="139"/>
                  </a:cubicBezTo>
                  <a:cubicBezTo>
                    <a:pt x="221" y="82"/>
                    <a:pt x="196" y="57"/>
                    <a:pt x="152" y="13"/>
                  </a:cubicBezTo>
                  <a:cubicBezTo>
                    <a:pt x="143" y="4"/>
                    <a:pt x="134" y="1"/>
                    <a:pt x="12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9" name="Google Shape;409;p3"/>
            <p:cNvSpPr/>
            <p:nvPr/>
          </p:nvSpPr>
          <p:spPr>
            <a:xfrm>
              <a:off x="1634868" y="3465009"/>
              <a:ext cx="33351" cy="31069"/>
            </a:xfrm>
            <a:custGeom>
              <a:avLst/>
              <a:gdLst/>
              <a:ahLst/>
              <a:cxnLst/>
              <a:rect l="l" t="t" r="r" b="b"/>
              <a:pathLst>
                <a:path w="380" h="354" extrusionOk="0">
                  <a:moveTo>
                    <a:pt x="278" y="0"/>
                  </a:moveTo>
                  <a:cubicBezTo>
                    <a:pt x="171" y="7"/>
                    <a:pt x="77" y="76"/>
                    <a:pt x="33" y="177"/>
                  </a:cubicBezTo>
                  <a:cubicBezTo>
                    <a:pt x="1" y="246"/>
                    <a:pt x="1" y="353"/>
                    <a:pt x="102" y="353"/>
                  </a:cubicBezTo>
                  <a:cubicBezTo>
                    <a:pt x="209" y="347"/>
                    <a:pt x="304" y="278"/>
                    <a:pt x="348" y="177"/>
                  </a:cubicBezTo>
                  <a:cubicBezTo>
                    <a:pt x="379" y="107"/>
                    <a:pt x="379" y="0"/>
                    <a:pt x="27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0" name="Google Shape;410;p3"/>
            <p:cNvSpPr/>
            <p:nvPr/>
          </p:nvSpPr>
          <p:spPr>
            <a:xfrm>
              <a:off x="1591775" y="3414456"/>
              <a:ext cx="23258" cy="23345"/>
            </a:xfrm>
            <a:custGeom>
              <a:avLst/>
              <a:gdLst/>
              <a:ahLst/>
              <a:cxnLst/>
              <a:rect l="l" t="t" r="r" b="b"/>
              <a:pathLst>
                <a:path w="265" h="266" extrusionOk="0">
                  <a:moveTo>
                    <a:pt x="189" y="1"/>
                  </a:moveTo>
                  <a:cubicBezTo>
                    <a:pt x="150" y="1"/>
                    <a:pt x="103" y="32"/>
                    <a:pt x="82" y="53"/>
                  </a:cubicBezTo>
                  <a:lnTo>
                    <a:pt x="69" y="65"/>
                  </a:lnTo>
                  <a:cubicBezTo>
                    <a:pt x="13" y="103"/>
                    <a:pt x="0" y="173"/>
                    <a:pt x="25" y="236"/>
                  </a:cubicBezTo>
                  <a:cubicBezTo>
                    <a:pt x="42" y="258"/>
                    <a:pt x="66" y="265"/>
                    <a:pt x="91" y="265"/>
                  </a:cubicBezTo>
                  <a:cubicBezTo>
                    <a:pt x="123" y="265"/>
                    <a:pt x="158" y="253"/>
                    <a:pt x="183" y="242"/>
                  </a:cubicBezTo>
                  <a:cubicBezTo>
                    <a:pt x="214" y="223"/>
                    <a:pt x="265" y="173"/>
                    <a:pt x="233" y="141"/>
                  </a:cubicBezTo>
                  <a:lnTo>
                    <a:pt x="233" y="135"/>
                  </a:lnTo>
                  <a:cubicBezTo>
                    <a:pt x="233" y="135"/>
                    <a:pt x="233" y="135"/>
                    <a:pt x="233" y="128"/>
                  </a:cubicBezTo>
                  <a:cubicBezTo>
                    <a:pt x="252" y="103"/>
                    <a:pt x="252" y="65"/>
                    <a:pt x="240" y="34"/>
                  </a:cubicBezTo>
                  <a:cubicBezTo>
                    <a:pt x="229" y="10"/>
                    <a:pt x="210" y="1"/>
                    <a:pt x="18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1" name="Google Shape;411;p3"/>
            <p:cNvSpPr/>
            <p:nvPr/>
          </p:nvSpPr>
          <p:spPr>
            <a:xfrm>
              <a:off x="1739571" y="3442717"/>
              <a:ext cx="27558" cy="22380"/>
            </a:xfrm>
            <a:custGeom>
              <a:avLst/>
              <a:gdLst/>
              <a:ahLst/>
              <a:cxnLst/>
              <a:rect l="l" t="t" r="r" b="b"/>
              <a:pathLst>
                <a:path w="314" h="255" extrusionOk="0">
                  <a:moveTo>
                    <a:pt x="177" y="0"/>
                  </a:moveTo>
                  <a:cubicBezTo>
                    <a:pt x="159" y="0"/>
                    <a:pt x="142" y="5"/>
                    <a:pt x="126" y="15"/>
                  </a:cubicBezTo>
                  <a:cubicBezTo>
                    <a:pt x="126" y="8"/>
                    <a:pt x="126" y="8"/>
                    <a:pt x="126" y="2"/>
                  </a:cubicBezTo>
                  <a:cubicBezTo>
                    <a:pt x="63" y="8"/>
                    <a:pt x="13" y="59"/>
                    <a:pt x="13" y="116"/>
                  </a:cubicBezTo>
                  <a:lnTo>
                    <a:pt x="19" y="116"/>
                  </a:lnTo>
                  <a:cubicBezTo>
                    <a:pt x="0" y="147"/>
                    <a:pt x="0" y="191"/>
                    <a:pt x="19" y="223"/>
                  </a:cubicBezTo>
                  <a:lnTo>
                    <a:pt x="32" y="235"/>
                  </a:lnTo>
                  <a:cubicBezTo>
                    <a:pt x="46" y="248"/>
                    <a:pt x="63" y="254"/>
                    <a:pt x="81" y="254"/>
                  </a:cubicBezTo>
                  <a:cubicBezTo>
                    <a:pt x="179" y="254"/>
                    <a:pt x="314" y="96"/>
                    <a:pt x="240" y="27"/>
                  </a:cubicBezTo>
                  <a:lnTo>
                    <a:pt x="227" y="15"/>
                  </a:lnTo>
                  <a:cubicBezTo>
                    <a:pt x="211" y="5"/>
                    <a:pt x="194" y="0"/>
                    <a:pt x="17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2" name="Google Shape;412;p3"/>
            <p:cNvSpPr/>
            <p:nvPr/>
          </p:nvSpPr>
          <p:spPr>
            <a:xfrm>
              <a:off x="1813733" y="3418230"/>
              <a:ext cx="31069" cy="19835"/>
            </a:xfrm>
            <a:custGeom>
              <a:avLst/>
              <a:gdLst/>
              <a:ahLst/>
              <a:cxnLst/>
              <a:rect l="l" t="t" r="r" b="b"/>
              <a:pathLst>
                <a:path w="354" h="226" extrusionOk="0">
                  <a:moveTo>
                    <a:pt x="224" y="0"/>
                  </a:moveTo>
                  <a:cubicBezTo>
                    <a:pt x="93" y="0"/>
                    <a:pt x="0" y="226"/>
                    <a:pt x="126" y="226"/>
                  </a:cubicBezTo>
                  <a:cubicBezTo>
                    <a:pt x="132" y="226"/>
                    <a:pt x="138" y="225"/>
                    <a:pt x="145" y="224"/>
                  </a:cubicBezTo>
                  <a:cubicBezTo>
                    <a:pt x="164" y="218"/>
                    <a:pt x="183" y="212"/>
                    <a:pt x="202" y="205"/>
                  </a:cubicBezTo>
                  <a:cubicBezTo>
                    <a:pt x="265" y="180"/>
                    <a:pt x="353" y="60"/>
                    <a:pt x="271" y="10"/>
                  </a:cubicBezTo>
                  <a:cubicBezTo>
                    <a:pt x="267" y="5"/>
                    <a:pt x="262" y="1"/>
                    <a:pt x="258" y="1"/>
                  </a:cubicBezTo>
                  <a:cubicBezTo>
                    <a:pt x="256" y="1"/>
                    <a:pt x="254" y="2"/>
                    <a:pt x="252" y="3"/>
                  </a:cubicBezTo>
                  <a:cubicBezTo>
                    <a:pt x="243" y="1"/>
                    <a:pt x="234" y="0"/>
                    <a:pt x="22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3" name="Google Shape;413;p3"/>
            <p:cNvSpPr/>
            <p:nvPr/>
          </p:nvSpPr>
          <p:spPr>
            <a:xfrm>
              <a:off x="1722896" y="3414632"/>
              <a:ext cx="23872" cy="13955"/>
            </a:xfrm>
            <a:custGeom>
              <a:avLst/>
              <a:gdLst/>
              <a:ahLst/>
              <a:cxnLst/>
              <a:rect l="l" t="t" r="r" b="b"/>
              <a:pathLst>
                <a:path w="272" h="159" extrusionOk="0">
                  <a:moveTo>
                    <a:pt x="177" y="0"/>
                  </a:moveTo>
                  <a:cubicBezTo>
                    <a:pt x="102" y="0"/>
                    <a:pt x="1" y="158"/>
                    <a:pt x="95" y="158"/>
                  </a:cubicBezTo>
                  <a:cubicBezTo>
                    <a:pt x="177" y="158"/>
                    <a:pt x="272" y="0"/>
                    <a:pt x="17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4" name="Google Shape;414;p3"/>
            <p:cNvSpPr/>
            <p:nvPr/>
          </p:nvSpPr>
          <p:spPr>
            <a:xfrm>
              <a:off x="1654878" y="3418143"/>
              <a:ext cx="24048" cy="18343"/>
            </a:xfrm>
            <a:custGeom>
              <a:avLst/>
              <a:gdLst/>
              <a:ahLst/>
              <a:cxnLst/>
              <a:rect l="l" t="t" r="r" b="b"/>
              <a:pathLst>
                <a:path w="274" h="209" extrusionOk="0">
                  <a:moveTo>
                    <a:pt x="193" y="0"/>
                  </a:moveTo>
                  <a:cubicBezTo>
                    <a:pt x="175" y="0"/>
                    <a:pt x="154" y="7"/>
                    <a:pt x="132" y="23"/>
                  </a:cubicBezTo>
                  <a:lnTo>
                    <a:pt x="114" y="36"/>
                  </a:lnTo>
                  <a:cubicBezTo>
                    <a:pt x="69" y="68"/>
                    <a:pt x="0" y="150"/>
                    <a:pt x="50" y="194"/>
                  </a:cubicBezTo>
                  <a:cubicBezTo>
                    <a:pt x="63" y="204"/>
                    <a:pt x="77" y="209"/>
                    <a:pt x="92" y="209"/>
                  </a:cubicBezTo>
                  <a:cubicBezTo>
                    <a:pt x="138" y="209"/>
                    <a:pt x="191" y="166"/>
                    <a:pt x="214" y="137"/>
                  </a:cubicBezTo>
                  <a:lnTo>
                    <a:pt x="227" y="118"/>
                  </a:lnTo>
                  <a:cubicBezTo>
                    <a:pt x="274" y="57"/>
                    <a:pt x="244" y="0"/>
                    <a:pt x="19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5" name="Google Shape;415;p3"/>
            <p:cNvSpPr/>
            <p:nvPr/>
          </p:nvSpPr>
          <p:spPr>
            <a:xfrm>
              <a:off x="1503747" y="3367502"/>
              <a:ext cx="25540" cy="21766"/>
            </a:xfrm>
            <a:custGeom>
              <a:avLst/>
              <a:gdLst/>
              <a:ahLst/>
              <a:cxnLst/>
              <a:rect l="l" t="t" r="r" b="b"/>
              <a:pathLst>
                <a:path w="291" h="248" extrusionOk="0">
                  <a:moveTo>
                    <a:pt x="231" y="0"/>
                  </a:moveTo>
                  <a:cubicBezTo>
                    <a:pt x="228" y="0"/>
                    <a:pt x="224" y="0"/>
                    <a:pt x="221" y="1"/>
                  </a:cubicBezTo>
                  <a:lnTo>
                    <a:pt x="189" y="1"/>
                  </a:lnTo>
                  <a:cubicBezTo>
                    <a:pt x="120" y="8"/>
                    <a:pt x="57" y="52"/>
                    <a:pt x="25" y="121"/>
                  </a:cubicBezTo>
                  <a:cubicBezTo>
                    <a:pt x="0" y="172"/>
                    <a:pt x="0" y="241"/>
                    <a:pt x="76" y="247"/>
                  </a:cubicBezTo>
                  <a:cubicBezTo>
                    <a:pt x="139" y="247"/>
                    <a:pt x="196" y="222"/>
                    <a:pt x="234" y="172"/>
                  </a:cubicBezTo>
                  <a:cubicBezTo>
                    <a:pt x="271" y="140"/>
                    <a:pt x="290" y="96"/>
                    <a:pt x="284" y="52"/>
                  </a:cubicBezTo>
                  <a:cubicBezTo>
                    <a:pt x="278" y="45"/>
                    <a:pt x="278" y="39"/>
                    <a:pt x="278" y="39"/>
                  </a:cubicBezTo>
                  <a:cubicBezTo>
                    <a:pt x="272" y="17"/>
                    <a:pt x="253" y="0"/>
                    <a:pt x="23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6" name="Google Shape;416;p3"/>
            <p:cNvSpPr/>
            <p:nvPr/>
          </p:nvSpPr>
          <p:spPr>
            <a:xfrm>
              <a:off x="1962582" y="2677845"/>
              <a:ext cx="39406" cy="26681"/>
            </a:xfrm>
            <a:custGeom>
              <a:avLst/>
              <a:gdLst/>
              <a:ahLst/>
              <a:cxnLst/>
              <a:rect l="l" t="t" r="r" b="b"/>
              <a:pathLst>
                <a:path w="449" h="304" extrusionOk="0">
                  <a:moveTo>
                    <a:pt x="290" y="1"/>
                  </a:moveTo>
                  <a:cubicBezTo>
                    <a:pt x="267" y="1"/>
                    <a:pt x="244" y="7"/>
                    <a:pt x="221" y="20"/>
                  </a:cubicBezTo>
                  <a:lnTo>
                    <a:pt x="209" y="32"/>
                  </a:lnTo>
                  <a:cubicBezTo>
                    <a:pt x="146" y="58"/>
                    <a:pt x="1" y="203"/>
                    <a:pt x="83" y="278"/>
                  </a:cubicBezTo>
                  <a:lnTo>
                    <a:pt x="95" y="285"/>
                  </a:lnTo>
                  <a:cubicBezTo>
                    <a:pt x="114" y="297"/>
                    <a:pt x="136" y="304"/>
                    <a:pt x="159" y="304"/>
                  </a:cubicBezTo>
                  <a:cubicBezTo>
                    <a:pt x="182" y="304"/>
                    <a:pt x="206" y="297"/>
                    <a:pt x="228" y="285"/>
                  </a:cubicBezTo>
                  <a:lnTo>
                    <a:pt x="247" y="278"/>
                  </a:lnTo>
                  <a:cubicBezTo>
                    <a:pt x="310" y="240"/>
                    <a:pt x="449" y="108"/>
                    <a:pt x="367" y="32"/>
                  </a:cubicBezTo>
                  <a:lnTo>
                    <a:pt x="354" y="20"/>
                  </a:lnTo>
                  <a:cubicBezTo>
                    <a:pt x="335" y="7"/>
                    <a:pt x="313" y="1"/>
                    <a:pt x="29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7" name="Google Shape;417;p3"/>
            <p:cNvSpPr/>
            <p:nvPr/>
          </p:nvSpPr>
          <p:spPr>
            <a:xfrm>
              <a:off x="2040605" y="2665645"/>
              <a:ext cx="39845" cy="29577"/>
            </a:xfrm>
            <a:custGeom>
              <a:avLst/>
              <a:gdLst/>
              <a:ahLst/>
              <a:cxnLst/>
              <a:rect l="l" t="t" r="r" b="b"/>
              <a:pathLst>
                <a:path w="454" h="337" extrusionOk="0">
                  <a:moveTo>
                    <a:pt x="238" y="1"/>
                  </a:moveTo>
                  <a:cubicBezTo>
                    <a:pt x="135" y="1"/>
                    <a:pt x="44" y="111"/>
                    <a:pt x="14" y="197"/>
                  </a:cubicBezTo>
                  <a:lnTo>
                    <a:pt x="14" y="203"/>
                  </a:lnTo>
                  <a:cubicBezTo>
                    <a:pt x="1" y="234"/>
                    <a:pt x="14" y="272"/>
                    <a:pt x="39" y="291"/>
                  </a:cubicBezTo>
                  <a:cubicBezTo>
                    <a:pt x="63" y="323"/>
                    <a:pt x="92" y="336"/>
                    <a:pt x="123" y="336"/>
                  </a:cubicBezTo>
                  <a:cubicBezTo>
                    <a:pt x="272" y="336"/>
                    <a:pt x="454" y="12"/>
                    <a:pt x="260" y="1"/>
                  </a:cubicBezTo>
                  <a:lnTo>
                    <a:pt x="247" y="1"/>
                  </a:lnTo>
                  <a:cubicBezTo>
                    <a:pt x="244" y="1"/>
                    <a:pt x="241" y="1"/>
                    <a:pt x="23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8" name="Google Shape;418;p3"/>
            <p:cNvSpPr/>
            <p:nvPr/>
          </p:nvSpPr>
          <p:spPr>
            <a:xfrm>
              <a:off x="2042273" y="2690044"/>
              <a:ext cx="1229" cy="1229"/>
            </a:xfrm>
            <a:custGeom>
              <a:avLst/>
              <a:gdLst/>
              <a:ahLst/>
              <a:cxnLst/>
              <a:rect l="l" t="t" r="r" b="b"/>
              <a:pathLst>
                <a:path w="14" h="14" extrusionOk="0">
                  <a:moveTo>
                    <a:pt x="1" y="1"/>
                  </a:moveTo>
                  <a:lnTo>
                    <a:pt x="14" y="13"/>
                  </a:lnTo>
                  <a:cubicBezTo>
                    <a:pt x="14" y="7"/>
                    <a:pt x="7" y="7"/>
                    <a:pt x="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9" name="Google Shape;419;p3"/>
            <p:cNvSpPr/>
            <p:nvPr/>
          </p:nvSpPr>
          <p:spPr>
            <a:xfrm>
              <a:off x="2026300" y="2736033"/>
              <a:ext cx="35984" cy="21064"/>
            </a:xfrm>
            <a:custGeom>
              <a:avLst/>
              <a:gdLst/>
              <a:ahLst/>
              <a:cxnLst/>
              <a:rect l="l" t="t" r="r" b="b"/>
              <a:pathLst>
                <a:path w="410" h="240" extrusionOk="0">
                  <a:moveTo>
                    <a:pt x="265" y="0"/>
                  </a:moveTo>
                  <a:cubicBezTo>
                    <a:pt x="158" y="0"/>
                    <a:pt x="0" y="240"/>
                    <a:pt x="151" y="240"/>
                  </a:cubicBezTo>
                  <a:cubicBezTo>
                    <a:pt x="259" y="240"/>
                    <a:pt x="410" y="0"/>
                    <a:pt x="26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0" name="Google Shape;420;p3"/>
            <p:cNvSpPr/>
            <p:nvPr/>
          </p:nvSpPr>
          <p:spPr>
            <a:xfrm>
              <a:off x="2004271" y="2712687"/>
              <a:ext cx="22643" cy="18343"/>
            </a:xfrm>
            <a:custGeom>
              <a:avLst/>
              <a:gdLst/>
              <a:ahLst/>
              <a:cxnLst/>
              <a:rect l="l" t="t" r="r" b="b"/>
              <a:pathLst>
                <a:path w="258" h="209" extrusionOk="0">
                  <a:moveTo>
                    <a:pt x="161" y="1"/>
                  </a:moveTo>
                  <a:cubicBezTo>
                    <a:pt x="108" y="1"/>
                    <a:pt x="40" y="74"/>
                    <a:pt x="30" y="108"/>
                  </a:cubicBezTo>
                  <a:cubicBezTo>
                    <a:pt x="1" y="162"/>
                    <a:pt x="25" y="209"/>
                    <a:pt x="73" y="209"/>
                  </a:cubicBezTo>
                  <a:cubicBezTo>
                    <a:pt x="86" y="209"/>
                    <a:pt x="102" y="205"/>
                    <a:pt x="119" y="197"/>
                  </a:cubicBezTo>
                  <a:lnTo>
                    <a:pt x="144" y="184"/>
                  </a:lnTo>
                  <a:cubicBezTo>
                    <a:pt x="188" y="159"/>
                    <a:pt x="257" y="89"/>
                    <a:pt x="213" y="33"/>
                  </a:cubicBezTo>
                  <a:lnTo>
                    <a:pt x="201" y="20"/>
                  </a:lnTo>
                  <a:cubicBezTo>
                    <a:pt x="190" y="6"/>
                    <a:pt x="176" y="1"/>
                    <a:pt x="16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1" name="Google Shape;421;p3"/>
            <p:cNvSpPr/>
            <p:nvPr/>
          </p:nvSpPr>
          <p:spPr>
            <a:xfrm>
              <a:off x="1915891" y="2706105"/>
              <a:ext cx="37914" cy="25803"/>
            </a:xfrm>
            <a:custGeom>
              <a:avLst/>
              <a:gdLst/>
              <a:ahLst/>
              <a:cxnLst/>
              <a:rect l="l" t="t" r="r" b="b"/>
              <a:pathLst>
                <a:path w="432" h="294" extrusionOk="0">
                  <a:moveTo>
                    <a:pt x="223" y="1"/>
                  </a:moveTo>
                  <a:cubicBezTo>
                    <a:pt x="142" y="1"/>
                    <a:pt x="67" y="80"/>
                    <a:pt x="34" y="146"/>
                  </a:cubicBezTo>
                  <a:cubicBezTo>
                    <a:pt x="0" y="219"/>
                    <a:pt x="23" y="293"/>
                    <a:pt x="101" y="293"/>
                  </a:cubicBezTo>
                  <a:cubicBezTo>
                    <a:pt x="110" y="293"/>
                    <a:pt x="119" y="292"/>
                    <a:pt x="129" y="291"/>
                  </a:cubicBezTo>
                  <a:cubicBezTo>
                    <a:pt x="135" y="291"/>
                    <a:pt x="142" y="291"/>
                    <a:pt x="148" y="284"/>
                  </a:cubicBezTo>
                  <a:cubicBezTo>
                    <a:pt x="224" y="272"/>
                    <a:pt x="432" y="51"/>
                    <a:pt x="280" y="7"/>
                  </a:cubicBezTo>
                  <a:lnTo>
                    <a:pt x="262" y="7"/>
                  </a:lnTo>
                  <a:cubicBezTo>
                    <a:pt x="249" y="3"/>
                    <a:pt x="236" y="1"/>
                    <a:pt x="22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2" name="Google Shape;422;p3"/>
            <p:cNvSpPr/>
            <p:nvPr/>
          </p:nvSpPr>
          <p:spPr>
            <a:xfrm>
              <a:off x="1935989" y="2759905"/>
              <a:ext cx="18957" cy="20098"/>
            </a:xfrm>
            <a:custGeom>
              <a:avLst/>
              <a:gdLst/>
              <a:ahLst/>
              <a:cxnLst/>
              <a:rect l="l" t="t" r="r" b="b"/>
              <a:pathLst>
                <a:path w="216" h="229" extrusionOk="0">
                  <a:moveTo>
                    <a:pt x="158" y="0"/>
                  </a:moveTo>
                  <a:cubicBezTo>
                    <a:pt x="103" y="0"/>
                    <a:pt x="29" y="81"/>
                    <a:pt x="20" y="119"/>
                  </a:cubicBezTo>
                  <a:cubicBezTo>
                    <a:pt x="20" y="132"/>
                    <a:pt x="14" y="138"/>
                    <a:pt x="14" y="144"/>
                  </a:cubicBezTo>
                  <a:cubicBezTo>
                    <a:pt x="1" y="170"/>
                    <a:pt x="14" y="201"/>
                    <a:pt x="39" y="220"/>
                  </a:cubicBezTo>
                  <a:lnTo>
                    <a:pt x="51" y="220"/>
                  </a:lnTo>
                  <a:cubicBezTo>
                    <a:pt x="60" y="226"/>
                    <a:pt x="69" y="228"/>
                    <a:pt x="79" y="228"/>
                  </a:cubicBezTo>
                  <a:cubicBezTo>
                    <a:pt x="133" y="228"/>
                    <a:pt x="198" y="149"/>
                    <a:pt x="209" y="106"/>
                  </a:cubicBezTo>
                  <a:cubicBezTo>
                    <a:pt x="215" y="81"/>
                    <a:pt x="209" y="56"/>
                    <a:pt x="203" y="31"/>
                  </a:cubicBezTo>
                  <a:cubicBezTo>
                    <a:pt x="192" y="9"/>
                    <a:pt x="176" y="0"/>
                    <a:pt x="15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3" name="Google Shape;423;p3"/>
            <p:cNvSpPr/>
            <p:nvPr/>
          </p:nvSpPr>
          <p:spPr>
            <a:xfrm>
              <a:off x="2098793" y="3131590"/>
              <a:ext cx="27822" cy="25715"/>
            </a:xfrm>
            <a:custGeom>
              <a:avLst/>
              <a:gdLst/>
              <a:ahLst/>
              <a:cxnLst/>
              <a:rect l="l" t="t" r="r" b="b"/>
              <a:pathLst>
                <a:path w="317" h="293" extrusionOk="0">
                  <a:moveTo>
                    <a:pt x="222" y="1"/>
                  </a:moveTo>
                  <a:cubicBezTo>
                    <a:pt x="211" y="1"/>
                    <a:pt x="200" y="3"/>
                    <a:pt x="189" y="9"/>
                  </a:cubicBezTo>
                  <a:cubicBezTo>
                    <a:pt x="107" y="28"/>
                    <a:pt x="44" y="91"/>
                    <a:pt x="19" y="173"/>
                  </a:cubicBezTo>
                  <a:cubicBezTo>
                    <a:pt x="0" y="223"/>
                    <a:pt x="19" y="286"/>
                    <a:pt x="82" y="293"/>
                  </a:cubicBezTo>
                  <a:cubicBezTo>
                    <a:pt x="183" y="280"/>
                    <a:pt x="265" y="211"/>
                    <a:pt x="290" y="116"/>
                  </a:cubicBezTo>
                  <a:cubicBezTo>
                    <a:pt x="316" y="59"/>
                    <a:pt x="273" y="1"/>
                    <a:pt x="22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4" name="Google Shape;424;p3"/>
            <p:cNvSpPr/>
            <p:nvPr/>
          </p:nvSpPr>
          <p:spPr>
            <a:xfrm>
              <a:off x="2124772" y="3165204"/>
              <a:ext cx="24135" cy="20537"/>
            </a:xfrm>
            <a:custGeom>
              <a:avLst/>
              <a:gdLst/>
              <a:ahLst/>
              <a:cxnLst/>
              <a:rect l="l" t="t" r="r" b="b"/>
              <a:pathLst>
                <a:path w="275" h="234" extrusionOk="0">
                  <a:moveTo>
                    <a:pt x="153" y="0"/>
                  </a:moveTo>
                  <a:cubicBezTo>
                    <a:pt x="93" y="0"/>
                    <a:pt x="23" y="74"/>
                    <a:pt x="13" y="124"/>
                  </a:cubicBezTo>
                  <a:lnTo>
                    <a:pt x="13" y="149"/>
                  </a:lnTo>
                  <a:cubicBezTo>
                    <a:pt x="1" y="193"/>
                    <a:pt x="20" y="225"/>
                    <a:pt x="64" y="231"/>
                  </a:cubicBezTo>
                  <a:lnTo>
                    <a:pt x="76" y="231"/>
                  </a:lnTo>
                  <a:cubicBezTo>
                    <a:pt x="81" y="232"/>
                    <a:pt x="87" y="233"/>
                    <a:pt x="92" y="233"/>
                  </a:cubicBezTo>
                  <a:cubicBezTo>
                    <a:pt x="173" y="233"/>
                    <a:pt x="275" y="107"/>
                    <a:pt x="221" y="36"/>
                  </a:cubicBezTo>
                  <a:cubicBezTo>
                    <a:pt x="215" y="29"/>
                    <a:pt x="209" y="17"/>
                    <a:pt x="196" y="17"/>
                  </a:cubicBezTo>
                  <a:cubicBezTo>
                    <a:pt x="183" y="5"/>
                    <a:pt x="168" y="0"/>
                    <a:pt x="15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5" name="Google Shape;425;p3"/>
            <p:cNvSpPr/>
            <p:nvPr/>
          </p:nvSpPr>
          <p:spPr>
            <a:xfrm>
              <a:off x="2194545" y="3129045"/>
              <a:ext cx="34228" cy="25891"/>
            </a:xfrm>
            <a:custGeom>
              <a:avLst/>
              <a:gdLst/>
              <a:ahLst/>
              <a:cxnLst/>
              <a:rect l="l" t="t" r="r" b="b"/>
              <a:pathLst>
                <a:path w="390" h="295" extrusionOk="0">
                  <a:moveTo>
                    <a:pt x="303" y="0"/>
                  </a:moveTo>
                  <a:cubicBezTo>
                    <a:pt x="292" y="0"/>
                    <a:pt x="279" y="2"/>
                    <a:pt x="265" y="6"/>
                  </a:cubicBezTo>
                  <a:lnTo>
                    <a:pt x="246" y="6"/>
                  </a:lnTo>
                  <a:cubicBezTo>
                    <a:pt x="171" y="25"/>
                    <a:pt x="0" y="177"/>
                    <a:pt x="95" y="265"/>
                  </a:cubicBezTo>
                  <a:lnTo>
                    <a:pt x="101" y="271"/>
                  </a:lnTo>
                  <a:cubicBezTo>
                    <a:pt x="118" y="288"/>
                    <a:pt x="137" y="295"/>
                    <a:pt x="158" y="295"/>
                  </a:cubicBezTo>
                  <a:cubicBezTo>
                    <a:pt x="224" y="295"/>
                    <a:pt x="301" y="226"/>
                    <a:pt x="335" y="183"/>
                  </a:cubicBezTo>
                  <a:cubicBezTo>
                    <a:pt x="379" y="121"/>
                    <a:pt x="389" y="0"/>
                    <a:pt x="30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6" name="Google Shape;426;p3"/>
            <p:cNvSpPr/>
            <p:nvPr/>
          </p:nvSpPr>
          <p:spPr>
            <a:xfrm>
              <a:off x="2142500" y="3124042"/>
              <a:ext cx="33263" cy="19396"/>
            </a:xfrm>
            <a:custGeom>
              <a:avLst/>
              <a:gdLst/>
              <a:ahLst/>
              <a:cxnLst/>
              <a:rect l="l" t="t" r="r" b="b"/>
              <a:pathLst>
                <a:path w="379" h="221" extrusionOk="0">
                  <a:moveTo>
                    <a:pt x="246" y="0"/>
                  </a:moveTo>
                  <a:cubicBezTo>
                    <a:pt x="146" y="0"/>
                    <a:pt x="0" y="221"/>
                    <a:pt x="139" y="221"/>
                  </a:cubicBezTo>
                  <a:cubicBezTo>
                    <a:pt x="240" y="221"/>
                    <a:pt x="379" y="0"/>
                    <a:pt x="24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7" name="Google Shape;427;p3"/>
            <p:cNvSpPr/>
            <p:nvPr/>
          </p:nvSpPr>
          <p:spPr>
            <a:xfrm>
              <a:off x="2066145" y="3184600"/>
              <a:ext cx="14481" cy="14218"/>
            </a:xfrm>
            <a:custGeom>
              <a:avLst/>
              <a:gdLst/>
              <a:ahLst/>
              <a:cxnLst/>
              <a:rect l="l" t="t" r="r" b="b"/>
              <a:pathLst>
                <a:path w="165" h="162" extrusionOk="0">
                  <a:moveTo>
                    <a:pt x="96" y="0"/>
                  </a:moveTo>
                  <a:cubicBezTo>
                    <a:pt x="67" y="0"/>
                    <a:pt x="34" y="35"/>
                    <a:pt x="19" y="54"/>
                  </a:cubicBezTo>
                  <a:cubicBezTo>
                    <a:pt x="6" y="80"/>
                    <a:pt x="0" y="105"/>
                    <a:pt x="6" y="136"/>
                  </a:cubicBezTo>
                  <a:cubicBezTo>
                    <a:pt x="10" y="154"/>
                    <a:pt x="20" y="161"/>
                    <a:pt x="33" y="161"/>
                  </a:cubicBezTo>
                  <a:cubicBezTo>
                    <a:pt x="66" y="161"/>
                    <a:pt x="117" y="118"/>
                    <a:pt x="126" y="105"/>
                  </a:cubicBezTo>
                  <a:lnTo>
                    <a:pt x="133" y="99"/>
                  </a:lnTo>
                  <a:cubicBezTo>
                    <a:pt x="151" y="73"/>
                    <a:pt x="164" y="23"/>
                    <a:pt x="126" y="17"/>
                  </a:cubicBezTo>
                  <a:cubicBezTo>
                    <a:pt x="126" y="10"/>
                    <a:pt x="120" y="10"/>
                    <a:pt x="120" y="10"/>
                  </a:cubicBezTo>
                  <a:cubicBezTo>
                    <a:pt x="113" y="3"/>
                    <a:pt x="105" y="0"/>
                    <a:pt x="9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8" name="Google Shape;428;p3"/>
            <p:cNvSpPr/>
            <p:nvPr/>
          </p:nvSpPr>
          <p:spPr>
            <a:xfrm>
              <a:off x="2104849" y="3071646"/>
              <a:ext cx="26505" cy="22731"/>
            </a:xfrm>
            <a:custGeom>
              <a:avLst/>
              <a:gdLst/>
              <a:ahLst/>
              <a:cxnLst/>
              <a:rect l="l" t="t" r="r" b="b"/>
              <a:pathLst>
                <a:path w="302" h="259" extrusionOk="0">
                  <a:moveTo>
                    <a:pt x="178" y="0"/>
                  </a:moveTo>
                  <a:cubicBezTo>
                    <a:pt x="119" y="0"/>
                    <a:pt x="52" y="70"/>
                    <a:pt x="32" y="105"/>
                  </a:cubicBezTo>
                  <a:cubicBezTo>
                    <a:pt x="32" y="118"/>
                    <a:pt x="26" y="124"/>
                    <a:pt x="26" y="130"/>
                  </a:cubicBezTo>
                  <a:cubicBezTo>
                    <a:pt x="1" y="162"/>
                    <a:pt x="1" y="200"/>
                    <a:pt x="26" y="231"/>
                  </a:cubicBezTo>
                  <a:cubicBezTo>
                    <a:pt x="36" y="247"/>
                    <a:pt x="55" y="258"/>
                    <a:pt x="76" y="258"/>
                  </a:cubicBezTo>
                  <a:cubicBezTo>
                    <a:pt x="80" y="258"/>
                    <a:pt x="84" y="258"/>
                    <a:pt x="89" y="257"/>
                  </a:cubicBezTo>
                  <a:cubicBezTo>
                    <a:pt x="164" y="250"/>
                    <a:pt x="301" y="132"/>
                    <a:pt x="242" y="50"/>
                  </a:cubicBezTo>
                  <a:lnTo>
                    <a:pt x="242" y="50"/>
                  </a:lnTo>
                  <a:cubicBezTo>
                    <a:pt x="250" y="62"/>
                    <a:pt x="254" y="67"/>
                    <a:pt x="254" y="67"/>
                  </a:cubicBezTo>
                  <a:cubicBezTo>
                    <a:pt x="255" y="67"/>
                    <a:pt x="226" y="26"/>
                    <a:pt x="221" y="17"/>
                  </a:cubicBezTo>
                  <a:cubicBezTo>
                    <a:pt x="208" y="5"/>
                    <a:pt x="193" y="0"/>
                    <a:pt x="17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9" name="Google Shape;429;p3"/>
            <p:cNvSpPr/>
            <p:nvPr/>
          </p:nvSpPr>
          <p:spPr>
            <a:xfrm>
              <a:off x="2190069" y="3080862"/>
              <a:ext cx="20537" cy="16588"/>
            </a:xfrm>
            <a:custGeom>
              <a:avLst/>
              <a:gdLst/>
              <a:ahLst/>
              <a:cxnLst/>
              <a:rect l="l" t="t" r="r" b="b"/>
              <a:pathLst>
                <a:path w="234" h="189" extrusionOk="0">
                  <a:moveTo>
                    <a:pt x="175" y="1"/>
                  </a:moveTo>
                  <a:cubicBezTo>
                    <a:pt x="163" y="1"/>
                    <a:pt x="150" y="3"/>
                    <a:pt x="140" y="7"/>
                  </a:cubicBezTo>
                  <a:lnTo>
                    <a:pt x="121" y="13"/>
                  </a:lnTo>
                  <a:cubicBezTo>
                    <a:pt x="77" y="32"/>
                    <a:pt x="1" y="107"/>
                    <a:pt x="32" y="158"/>
                  </a:cubicBezTo>
                  <a:cubicBezTo>
                    <a:pt x="37" y="176"/>
                    <a:pt x="55" y="188"/>
                    <a:pt x="72" y="188"/>
                  </a:cubicBezTo>
                  <a:cubicBezTo>
                    <a:pt x="78" y="188"/>
                    <a:pt x="84" y="187"/>
                    <a:pt x="89" y="183"/>
                  </a:cubicBezTo>
                  <a:cubicBezTo>
                    <a:pt x="152" y="164"/>
                    <a:pt x="196" y="114"/>
                    <a:pt x="215" y="51"/>
                  </a:cubicBezTo>
                  <a:cubicBezTo>
                    <a:pt x="233" y="14"/>
                    <a:pt x="206" y="1"/>
                    <a:pt x="17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430" name="Google Shape;430;p3"/>
          <p:cNvGrpSpPr/>
          <p:nvPr/>
        </p:nvGrpSpPr>
        <p:grpSpPr>
          <a:xfrm>
            <a:off x="10787342" y="526692"/>
            <a:ext cx="1686393" cy="1825616"/>
            <a:chOff x="6268200" y="2359750"/>
            <a:chExt cx="319175" cy="345525"/>
          </a:xfrm>
        </p:grpSpPr>
        <p:sp>
          <p:nvSpPr>
            <p:cNvPr id="431" name="Google Shape;431;p3"/>
            <p:cNvSpPr/>
            <p:nvPr/>
          </p:nvSpPr>
          <p:spPr>
            <a:xfrm>
              <a:off x="6268200" y="2359750"/>
              <a:ext cx="319175" cy="345525"/>
            </a:xfrm>
            <a:custGeom>
              <a:avLst/>
              <a:gdLst/>
              <a:ahLst/>
              <a:cxnLst/>
              <a:rect l="l" t="t" r="r" b="b"/>
              <a:pathLst>
                <a:path w="12767" h="13821" extrusionOk="0">
                  <a:moveTo>
                    <a:pt x="9336" y="0"/>
                  </a:moveTo>
                  <a:cubicBezTo>
                    <a:pt x="8373" y="0"/>
                    <a:pt x="7414" y="400"/>
                    <a:pt x="6693" y="1144"/>
                  </a:cubicBezTo>
                  <a:cubicBezTo>
                    <a:pt x="5097" y="2802"/>
                    <a:pt x="5639" y="4991"/>
                    <a:pt x="6169" y="7104"/>
                  </a:cubicBezTo>
                  <a:cubicBezTo>
                    <a:pt x="6428" y="8144"/>
                    <a:pt x="6674" y="9128"/>
                    <a:pt x="6680" y="10049"/>
                  </a:cubicBezTo>
                  <a:cubicBezTo>
                    <a:pt x="6699" y="12042"/>
                    <a:pt x="5400" y="13133"/>
                    <a:pt x="4176" y="13486"/>
                  </a:cubicBezTo>
                  <a:cubicBezTo>
                    <a:pt x="3819" y="13590"/>
                    <a:pt x="3457" y="13640"/>
                    <a:pt x="3102" y="13640"/>
                  </a:cubicBezTo>
                  <a:cubicBezTo>
                    <a:pt x="1898" y="13640"/>
                    <a:pt x="771" y="13066"/>
                    <a:pt x="152" y="12067"/>
                  </a:cubicBezTo>
                  <a:lnTo>
                    <a:pt x="1" y="12168"/>
                  </a:lnTo>
                  <a:cubicBezTo>
                    <a:pt x="650" y="13215"/>
                    <a:pt x="1842" y="13821"/>
                    <a:pt x="3104" y="13821"/>
                  </a:cubicBezTo>
                  <a:cubicBezTo>
                    <a:pt x="3482" y="13821"/>
                    <a:pt x="3861" y="13770"/>
                    <a:pt x="4227" y="13663"/>
                  </a:cubicBezTo>
                  <a:cubicBezTo>
                    <a:pt x="5507" y="13291"/>
                    <a:pt x="6882" y="12143"/>
                    <a:pt x="6863" y="10049"/>
                  </a:cubicBezTo>
                  <a:cubicBezTo>
                    <a:pt x="6850" y="9103"/>
                    <a:pt x="6592" y="8062"/>
                    <a:pt x="6346" y="7060"/>
                  </a:cubicBezTo>
                  <a:cubicBezTo>
                    <a:pt x="5829" y="4991"/>
                    <a:pt x="5299" y="2853"/>
                    <a:pt x="6825" y="1270"/>
                  </a:cubicBezTo>
                  <a:cubicBezTo>
                    <a:pt x="7507" y="561"/>
                    <a:pt x="8416" y="181"/>
                    <a:pt x="9332" y="181"/>
                  </a:cubicBezTo>
                  <a:cubicBezTo>
                    <a:pt x="9729" y="181"/>
                    <a:pt x="10127" y="253"/>
                    <a:pt x="10508" y="400"/>
                  </a:cubicBezTo>
                  <a:cubicBezTo>
                    <a:pt x="11782" y="898"/>
                    <a:pt x="12545" y="2102"/>
                    <a:pt x="12590" y="3704"/>
                  </a:cubicBezTo>
                  <a:lnTo>
                    <a:pt x="12766" y="3698"/>
                  </a:lnTo>
                  <a:cubicBezTo>
                    <a:pt x="12722" y="2020"/>
                    <a:pt x="11921" y="753"/>
                    <a:pt x="10571" y="229"/>
                  </a:cubicBezTo>
                  <a:cubicBezTo>
                    <a:pt x="10171" y="75"/>
                    <a:pt x="9753" y="0"/>
                    <a:pt x="933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2" name="Google Shape;432;p3"/>
            <p:cNvSpPr/>
            <p:nvPr/>
          </p:nvSpPr>
          <p:spPr>
            <a:xfrm>
              <a:off x="6432975" y="2394900"/>
              <a:ext cx="120175" cy="104150"/>
            </a:xfrm>
            <a:custGeom>
              <a:avLst/>
              <a:gdLst/>
              <a:ahLst/>
              <a:cxnLst/>
              <a:rect l="l" t="t" r="r" b="b"/>
              <a:pathLst>
                <a:path w="4807" h="4166" extrusionOk="0">
                  <a:moveTo>
                    <a:pt x="2484" y="1"/>
                  </a:moveTo>
                  <a:cubicBezTo>
                    <a:pt x="1561" y="1"/>
                    <a:pt x="769" y="591"/>
                    <a:pt x="442" y="1586"/>
                  </a:cubicBezTo>
                  <a:cubicBezTo>
                    <a:pt x="1" y="2954"/>
                    <a:pt x="1155" y="4146"/>
                    <a:pt x="2391" y="4165"/>
                  </a:cubicBezTo>
                  <a:cubicBezTo>
                    <a:pt x="2405" y="4165"/>
                    <a:pt x="2420" y="4166"/>
                    <a:pt x="2434" y="4166"/>
                  </a:cubicBezTo>
                  <a:cubicBezTo>
                    <a:pt x="3477" y="4166"/>
                    <a:pt x="4450" y="3489"/>
                    <a:pt x="4662" y="2450"/>
                  </a:cubicBezTo>
                  <a:cubicBezTo>
                    <a:pt x="4807" y="1750"/>
                    <a:pt x="4422" y="747"/>
                    <a:pt x="3766" y="368"/>
                  </a:cubicBezTo>
                  <a:cubicBezTo>
                    <a:pt x="3332" y="118"/>
                    <a:pt x="2895" y="1"/>
                    <a:pt x="248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3" name="Google Shape;433;p3"/>
            <p:cNvSpPr/>
            <p:nvPr/>
          </p:nvSpPr>
          <p:spPr>
            <a:xfrm>
              <a:off x="6321650" y="2596600"/>
              <a:ext cx="64525" cy="56025"/>
            </a:xfrm>
            <a:custGeom>
              <a:avLst/>
              <a:gdLst/>
              <a:ahLst/>
              <a:cxnLst/>
              <a:rect l="l" t="t" r="r" b="b"/>
              <a:pathLst>
                <a:path w="2581" h="2241" extrusionOk="0">
                  <a:moveTo>
                    <a:pt x="1335" y="1"/>
                  </a:moveTo>
                  <a:cubicBezTo>
                    <a:pt x="839" y="1"/>
                    <a:pt x="415" y="319"/>
                    <a:pt x="241" y="853"/>
                  </a:cubicBezTo>
                  <a:cubicBezTo>
                    <a:pt x="1" y="1584"/>
                    <a:pt x="619" y="2228"/>
                    <a:pt x="1281" y="2240"/>
                  </a:cubicBezTo>
                  <a:cubicBezTo>
                    <a:pt x="1286" y="2240"/>
                    <a:pt x="1291" y="2240"/>
                    <a:pt x="1296" y="2240"/>
                  </a:cubicBezTo>
                  <a:cubicBezTo>
                    <a:pt x="1858" y="2240"/>
                    <a:pt x="2386" y="1876"/>
                    <a:pt x="2498" y="1319"/>
                  </a:cubicBezTo>
                  <a:cubicBezTo>
                    <a:pt x="2580" y="941"/>
                    <a:pt x="2372" y="405"/>
                    <a:pt x="2019" y="197"/>
                  </a:cubicBezTo>
                  <a:cubicBezTo>
                    <a:pt x="1787" y="63"/>
                    <a:pt x="1554" y="1"/>
                    <a:pt x="133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4" name="Google Shape;434;p3"/>
            <p:cNvSpPr/>
            <p:nvPr/>
          </p:nvSpPr>
          <p:spPr>
            <a:xfrm>
              <a:off x="6523050" y="2459800"/>
              <a:ext cx="8950" cy="4275"/>
            </a:xfrm>
            <a:custGeom>
              <a:avLst/>
              <a:gdLst/>
              <a:ahLst/>
              <a:cxnLst/>
              <a:rect l="l" t="t" r="r" b="b"/>
              <a:pathLst>
                <a:path w="358" h="171" extrusionOk="0">
                  <a:moveTo>
                    <a:pt x="207" y="0"/>
                  </a:moveTo>
                  <a:cubicBezTo>
                    <a:pt x="194" y="0"/>
                    <a:pt x="182" y="2"/>
                    <a:pt x="169" y="5"/>
                  </a:cubicBezTo>
                  <a:cubicBezTo>
                    <a:pt x="150" y="5"/>
                    <a:pt x="125" y="5"/>
                    <a:pt x="106" y="11"/>
                  </a:cubicBezTo>
                  <a:cubicBezTo>
                    <a:pt x="68" y="18"/>
                    <a:pt x="37" y="49"/>
                    <a:pt x="24" y="87"/>
                  </a:cubicBezTo>
                  <a:cubicBezTo>
                    <a:pt x="0" y="149"/>
                    <a:pt x="74" y="168"/>
                    <a:pt x="133" y="168"/>
                  </a:cubicBezTo>
                  <a:cubicBezTo>
                    <a:pt x="152" y="168"/>
                    <a:pt x="169" y="166"/>
                    <a:pt x="182" y="163"/>
                  </a:cubicBezTo>
                  <a:lnTo>
                    <a:pt x="182" y="163"/>
                  </a:lnTo>
                  <a:cubicBezTo>
                    <a:pt x="157" y="169"/>
                    <a:pt x="153" y="171"/>
                    <a:pt x="159" y="171"/>
                  </a:cubicBezTo>
                  <a:cubicBezTo>
                    <a:pt x="164" y="171"/>
                    <a:pt x="179" y="169"/>
                    <a:pt x="188" y="169"/>
                  </a:cubicBezTo>
                  <a:cubicBezTo>
                    <a:pt x="220" y="169"/>
                    <a:pt x="245" y="169"/>
                    <a:pt x="276" y="163"/>
                  </a:cubicBezTo>
                  <a:cubicBezTo>
                    <a:pt x="308" y="150"/>
                    <a:pt x="333" y="131"/>
                    <a:pt x="346" y="100"/>
                  </a:cubicBezTo>
                  <a:cubicBezTo>
                    <a:pt x="358" y="52"/>
                    <a:pt x="319" y="27"/>
                    <a:pt x="277" y="13"/>
                  </a:cubicBezTo>
                  <a:lnTo>
                    <a:pt x="277" y="13"/>
                  </a:lnTo>
                  <a:cubicBezTo>
                    <a:pt x="278" y="14"/>
                    <a:pt x="280" y="14"/>
                    <a:pt x="280" y="14"/>
                  </a:cubicBezTo>
                  <a:cubicBezTo>
                    <a:pt x="283" y="14"/>
                    <a:pt x="272" y="10"/>
                    <a:pt x="245" y="5"/>
                  </a:cubicBezTo>
                  <a:cubicBezTo>
                    <a:pt x="232" y="2"/>
                    <a:pt x="220" y="0"/>
                    <a:pt x="20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5" name="Google Shape;435;p3"/>
            <p:cNvSpPr/>
            <p:nvPr/>
          </p:nvSpPr>
          <p:spPr>
            <a:xfrm>
              <a:off x="6531750" y="2446725"/>
              <a:ext cx="7525" cy="4150"/>
            </a:xfrm>
            <a:custGeom>
              <a:avLst/>
              <a:gdLst/>
              <a:ahLst/>
              <a:cxnLst/>
              <a:rect l="l" t="t" r="r" b="b"/>
              <a:pathLst>
                <a:path w="301" h="166" extrusionOk="0">
                  <a:moveTo>
                    <a:pt x="156" y="1"/>
                  </a:moveTo>
                  <a:cubicBezTo>
                    <a:pt x="74" y="1"/>
                    <a:pt x="1" y="53"/>
                    <a:pt x="61" y="124"/>
                  </a:cubicBezTo>
                  <a:cubicBezTo>
                    <a:pt x="52" y="156"/>
                    <a:pt x="99" y="165"/>
                    <a:pt x="133" y="165"/>
                  </a:cubicBezTo>
                  <a:cubicBezTo>
                    <a:pt x="146" y="165"/>
                    <a:pt x="157" y="164"/>
                    <a:pt x="162" y="162"/>
                  </a:cubicBezTo>
                  <a:cubicBezTo>
                    <a:pt x="206" y="150"/>
                    <a:pt x="294" y="143"/>
                    <a:pt x="294" y="80"/>
                  </a:cubicBezTo>
                  <a:cubicBezTo>
                    <a:pt x="301" y="36"/>
                    <a:pt x="237" y="11"/>
                    <a:pt x="193" y="5"/>
                  </a:cubicBezTo>
                  <a:cubicBezTo>
                    <a:pt x="181" y="2"/>
                    <a:pt x="168" y="1"/>
                    <a:pt x="15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6" name="Google Shape;436;p3"/>
            <p:cNvSpPr/>
            <p:nvPr/>
          </p:nvSpPr>
          <p:spPr>
            <a:xfrm>
              <a:off x="6518300" y="2440075"/>
              <a:ext cx="9950" cy="4850"/>
            </a:xfrm>
            <a:custGeom>
              <a:avLst/>
              <a:gdLst/>
              <a:ahLst/>
              <a:cxnLst/>
              <a:rect l="l" t="t" r="r" b="b"/>
              <a:pathLst>
                <a:path w="398" h="194" extrusionOk="0">
                  <a:moveTo>
                    <a:pt x="186" y="1"/>
                  </a:moveTo>
                  <a:cubicBezTo>
                    <a:pt x="175" y="1"/>
                    <a:pt x="164" y="3"/>
                    <a:pt x="151" y="6"/>
                  </a:cubicBezTo>
                  <a:cubicBezTo>
                    <a:pt x="107" y="6"/>
                    <a:pt x="63" y="31"/>
                    <a:pt x="38" y="69"/>
                  </a:cubicBezTo>
                  <a:cubicBezTo>
                    <a:pt x="0" y="151"/>
                    <a:pt x="104" y="193"/>
                    <a:pt x="203" y="193"/>
                  </a:cubicBezTo>
                  <a:cubicBezTo>
                    <a:pt x="272" y="193"/>
                    <a:pt x="337" y="173"/>
                    <a:pt x="353" y="132"/>
                  </a:cubicBezTo>
                  <a:cubicBezTo>
                    <a:pt x="384" y="119"/>
                    <a:pt x="397" y="100"/>
                    <a:pt x="384" y="75"/>
                  </a:cubicBezTo>
                  <a:cubicBezTo>
                    <a:pt x="356" y="35"/>
                    <a:pt x="306" y="5"/>
                    <a:pt x="259" y="5"/>
                  </a:cubicBezTo>
                  <a:cubicBezTo>
                    <a:pt x="254" y="5"/>
                    <a:pt x="250" y="5"/>
                    <a:pt x="246" y="6"/>
                  </a:cubicBezTo>
                  <a:lnTo>
                    <a:pt x="220" y="6"/>
                  </a:lnTo>
                  <a:cubicBezTo>
                    <a:pt x="208" y="3"/>
                    <a:pt x="197" y="1"/>
                    <a:pt x="18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7" name="Google Shape;437;p3"/>
            <p:cNvSpPr/>
            <p:nvPr/>
          </p:nvSpPr>
          <p:spPr>
            <a:xfrm>
              <a:off x="6521000" y="2448950"/>
              <a:ext cx="7075" cy="4550"/>
            </a:xfrm>
            <a:custGeom>
              <a:avLst/>
              <a:gdLst/>
              <a:ahLst/>
              <a:cxnLst/>
              <a:rect l="l" t="t" r="r" b="b"/>
              <a:pathLst>
                <a:path w="283" h="182" extrusionOk="0">
                  <a:moveTo>
                    <a:pt x="138" y="0"/>
                  </a:moveTo>
                  <a:cubicBezTo>
                    <a:pt x="120" y="0"/>
                    <a:pt x="102" y="4"/>
                    <a:pt x="94" y="10"/>
                  </a:cubicBezTo>
                  <a:cubicBezTo>
                    <a:pt x="75" y="17"/>
                    <a:pt x="56" y="35"/>
                    <a:pt x="37" y="48"/>
                  </a:cubicBezTo>
                  <a:cubicBezTo>
                    <a:pt x="24" y="67"/>
                    <a:pt x="30" y="80"/>
                    <a:pt x="24" y="98"/>
                  </a:cubicBezTo>
                  <a:cubicBezTo>
                    <a:pt x="1" y="159"/>
                    <a:pt x="74" y="182"/>
                    <a:pt x="134" y="182"/>
                  </a:cubicBezTo>
                  <a:cubicBezTo>
                    <a:pt x="156" y="182"/>
                    <a:pt x="175" y="179"/>
                    <a:pt x="188" y="174"/>
                  </a:cubicBezTo>
                  <a:cubicBezTo>
                    <a:pt x="283" y="149"/>
                    <a:pt x="245" y="73"/>
                    <a:pt x="182" y="54"/>
                  </a:cubicBezTo>
                  <a:cubicBezTo>
                    <a:pt x="182" y="54"/>
                    <a:pt x="182" y="48"/>
                    <a:pt x="194" y="42"/>
                  </a:cubicBezTo>
                  <a:cubicBezTo>
                    <a:pt x="211" y="13"/>
                    <a:pt x="173" y="0"/>
                    <a:pt x="13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8" name="Google Shape;438;p3"/>
            <p:cNvSpPr/>
            <p:nvPr/>
          </p:nvSpPr>
          <p:spPr>
            <a:xfrm>
              <a:off x="6474550" y="2455875"/>
              <a:ext cx="9475" cy="5275"/>
            </a:xfrm>
            <a:custGeom>
              <a:avLst/>
              <a:gdLst/>
              <a:ahLst/>
              <a:cxnLst/>
              <a:rect l="l" t="t" r="r" b="b"/>
              <a:pathLst>
                <a:path w="379" h="211" extrusionOk="0">
                  <a:moveTo>
                    <a:pt x="175" y="0"/>
                  </a:moveTo>
                  <a:cubicBezTo>
                    <a:pt x="89" y="0"/>
                    <a:pt x="1" y="42"/>
                    <a:pt x="22" y="118"/>
                  </a:cubicBezTo>
                  <a:cubicBezTo>
                    <a:pt x="34" y="149"/>
                    <a:pt x="72" y="175"/>
                    <a:pt x="104" y="194"/>
                  </a:cubicBezTo>
                  <a:cubicBezTo>
                    <a:pt x="120" y="204"/>
                    <a:pt x="159" y="210"/>
                    <a:pt x="201" y="210"/>
                  </a:cubicBezTo>
                  <a:cubicBezTo>
                    <a:pt x="284" y="210"/>
                    <a:pt x="379" y="185"/>
                    <a:pt x="337" y="118"/>
                  </a:cubicBezTo>
                  <a:cubicBezTo>
                    <a:pt x="337" y="118"/>
                    <a:pt x="328" y="88"/>
                    <a:pt x="325" y="88"/>
                  </a:cubicBezTo>
                  <a:cubicBezTo>
                    <a:pt x="325" y="88"/>
                    <a:pt x="324" y="89"/>
                    <a:pt x="324" y="93"/>
                  </a:cubicBezTo>
                  <a:cubicBezTo>
                    <a:pt x="319" y="30"/>
                    <a:pt x="248" y="0"/>
                    <a:pt x="17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9" name="Google Shape;439;p3"/>
            <p:cNvSpPr/>
            <p:nvPr/>
          </p:nvSpPr>
          <p:spPr>
            <a:xfrm>
              <a:off x="6461675" y="2440675"/>
              <a:ext cx="9175" cy="5725"/>
            </a:xfrm>
            <a:custGeom>
              <a:avLst/>
              <a:gdLst/>
              <a:ahLst/>
              <a:cxnLst/>
              <a:rect l="l" t="t" r="r" b="b"/>
              <a:pathLst>
                <a:path w="367" h="229" extrusionOk="0">
                  <a:moveTo>
                    <a:pt x="175" y="1"/>
                  </a:moveTo>
                  <a:cubicBezTo>
                    <a:pt x="120" y="1"/>
                    <a:pt x="65" y="26"/>
                    <a:pt x="26" y="70"/>
                  </a:cubicBezTo>
                  <a:cubicBezTo>
                    <a:pt x="19" y="89"/>
                    <a:pt x="7" y="108"/>
                    <a:pt x="7" y="127"/>
                  </a:cubicBezTo>
                  <a:cubicBezTo>
                    <a:pt x="1" y="177"/>
                    <a:pt x="83" y="215"/>
                    <a:pt x="120" y="221"/>
                  </a:cubicBezTo>
                  <a:lnTo>
                    <a:pt x="158" y="228"/>
                  </a:lnTo>
                  <a:cubicBezTo>
                    <a:pt x="164" y="228"/>
                    <a:pt x="170" y="229"/>
                    <a:pt x="176" y="229"/>
                  </a:cubicBezTo>
                  <a:cubicBezTo>
                    <a:pt x="227" y="229"/>
                    <a:pt x="282" y="204"/>
                    <a:pt x="316" y="158"/>
                  </a:cubicBezTo>
                  <a:cubicBezTo>
                    <a:pt x="366" y="83"/>
                    <a:pt x="291" y="20"/>
                    <a:pt x="221" y="7"/>
                  </a:cubicBezTo>
                  <a:cubicBezTo>
                    <a:pt x="206" y="3"/>
                    <a:pt x="190" y="1"/>
                    <a:pt x="17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0" name="Google Shape;440;p3"/>
            <p:cNvSpPr/>
            <p:nvPr/>
          </p:nvSpPr>
          <p:spPr>
            <a:xfrm>
              <a:off x="6478075" y="2428725"/>
              <a:ext cx="7600" cy="5325"/>
            </a:xfrm>
            <a:custGeom>
              <a:avLst/>
              <a:gdLst/>
              <a:ahLst/>
              <a:cxnLst/>
              <a:rect l="l" t="t" r="r" b="b"/>
              <a:pathLst>
                <a:path w="304" h="213" extrusionOk="0">
                  <a:moveTo>
                    <a:pt x="117" y="1"/>
                  </a:moveTo>
                  <a:cubicBezTo>
                    <a:pt x="62" y="1"/>
                    <a:pt x="16" y="16"/>
                    <a:pt x="7" y="50"/>
                  </a:cubicBezTo>
                  <a:cubicBezTo>
                    <a:pt x="0" y="69"/>
                    <a:pt x="0" y="88"/>
                    <a:pt x="13" y="100"/>
                  </a:cubicBezTo>
                  <a:cubicBezTo>
                    <a:pt x="26" y="125"/>
                    <a:pt x="38" y="151"/>
                    <a:pt x="51" y="170"/>
                  </a:cubicBezTo>
                  <a:cubicBezTo>
                    <a:pt x="73" y="198"/>
                    <a:pt x="102" y="213"/>
                    <a:pt x="133" y="213"/>
                  </a:cubicBezTo>
                  <a:cubicBezTo>
                    <a:pt x="157" y="213"/>
                    <a:pt x="181" y="205"/>
                    <a:pt x="202" y="189"/>
                  </a:cubicBezTo>
                  <a:lnTo>
                    <a:pt x="265" y="125"/>
                  </a:lnTo>
                  <a:cubicBezTo>
                    <a:pt x="284" y="119"/>
                    <a:pt x="291" y="100"/>
                    <a:pt x="297" y="81"/>
                  </a:cubicBezTo>
                  <a:cubicBezTo>
                    <a:pt x="303" y="37"/>
                    <a:pt x="246" y="18"/>
                    <a:pt x="171" y="6"/>
                  </a:cubicBezTo>
                  <a:cubicBezTo>
                    <a:pt x="152" y="3"/>
                    <a:pt x="134" y="1"/>
                    <a:pt x="11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1" name="Google Shape;441;p3"/>
            <p:cNvSpPr/>
            <p:nvPr/>
          </p:nvSpPr>
          <p:spPr>
            <a:xfrm>
              <a:off x="6476400" y="2439775"/>
              <a:ext cx="8225" cy="4425"/>
            </a:xfrm>
            <a:custGeom>
              <a:avLst/>
              <a:gdLst/>
              <a:ahLst/>
              <a:cxnLst/>
              <a:rect l="l" t="t" r="r" b="b"/>
              <a:pathLst>
                <a:path w="329" h="177" extrusionOk="0">
                  <a:moveTo>
                    <a:pt x="94" y="1"/>
                  </a:moveTo>
                  <a:cubicBezTo>
                    <a:pt x="45" y="1"/>
                    <a:pt x="0" y="18"/>
                    <a:pt x="17" y="68"/>
                  </a:cubicBezTo>
                  <a:lnTo>
                    <a:pt x="17" y="93"/>
                  </a:lnTo>
                  <a:cubicBezTo>
                    <a:pt x="10" y="157"/>
                    <a:pt x="73" y="176"/>
                    <a:pt x="137" y="176"/>
                  </a:cubicBezTo>
                  <a:cubicBezTo>
                    <a:pt x="182" y="176"/>
                    <a:pt x="227" y="167"/>
                    <a:pt x="250" y="156"/>
                  </a:cubicBezTo>
                  <a:cubicBezTo>
                    <a:pt x="292" y="138"/>
                    <a:pt x="329" y="97"/>
                    <a:pt x="288" y="66"/>
                  </a:cubicBezTo>
                  <a:lnTo>
                    <a:pt x="288" y="66"/>
                  </a:lnTo>
                  <a:cubicBezTo>
                    <a:pt x="260" y="31"/>
                    <a:pt x="219" y="10"/>
                    <a:pt x="177" y="10"/>
                  </a:cubicBezTo>
                  <a:cubicBezTo>
                    <a:pt x="172" y="10"/>
                    <a:pt x="167" y="11"/>
                    <a:pt x="162" y="11"/>
                  </a:cubicBezTo>
                  <a:cubicBezTo>
                    <a:pt x="143" y="5"/>
                    <a:pt x="118" y="1"/>
                    <a:pt x="9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2" name="Google Shape;442;p3"/>
            <p:cNvSpPr/>
            <p:nvPr/>
          </p:nvSpPr>
          <p:spPr>
            <a:xfrm>
              <a:off x="6490050" y="2442125"/>
              <a:ext cx="7500" cy="3050"/>
            </a:xfrm>
            <a:custGeom>
              <a:avLst/>
              <a:gdLst/>
              <a:ahLst/>
              <a:cxnLst/>
              <a:rect l="l" t="t" r="r" b="b"/>
              <a:pathLst>
                <a:path w="300" h="122" extrusionOk="0">
                  <a:moveTo>
                    <a:pt x="137" y="0"/>
                  </a:moveTo>
                  <a:cubicBezTo>
                    <a:pt x="105" y="0"/>
                    <a:pt x="74" y="8"/>
                    <a:pt x="58" y="25"/>
                  </a:cubicBezTo>
                  <a:cubicBezTo>
                    <a:pt x="0" y="77"/>
                    <a:pt x="85" y="121"/>
                    <a:pt x="162" y="121"/>
                  </a:cubicBezTo>
                  <a:cubicBezTo>
                    <a:pt x="196" y="121"/>
                    <a:pt x="228" y="113"/>
                    <a:pt x="247" y="94"/>
                  </a:cubicBezTo>
                  <a:cubicBezTo>
                    <a:pt x="300" y="41"/>
                    <a:pt x="213" y="0"/>
                    <a:pt x="13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3" name="Google Shape;443;p3"/>
            <p:cNvSpPr/>
            <p:nvPr/>
          </p:nvSpPr>
          <p:spPr>
            <a:xfrm>
              <a:off x="6476350" y="2412025"/>
              <a:ext cx="9475" cy="4825"/>
            </a:xfrm>
            <a:custGeom>
              <a:avLst/>
              <a:gdLst/>
              <a:ahLst/>
              <a:cxnLst/>
              <a:rect l="l" t="t" r="r" b="b"/>
              <a:pathLst>
                <a:path w="379" h="193" extrusionOk="0">
                  <a:moveTo>
                    <a:pt x="195" y="1"/>
                  </a:moveTo>
                  <a:cubicBezTo>
                    <a:pt x="102" y="1"/>
                    <a:pt x="0" y="44"/>
                    <a:pt x="32" y="119"/>
                  </a:cubicBezTo>
                  <a:cubicBezTo>
                    <a:pt x="54" y="169"/>
                    <a:pt x="120" y="192"/>
                    <a:pt x="185" y="192"/>
                  </a:cubicBezTo>
                  <a:cubicBezTo>
                    <a:pt x="283" y="192"/>
                    <a:pt x="378" y="140"/>
                    <a:pt x="322" y="49"/>
                  </a:cubicBezTo>
                  <a:cubicBezTo>
                    <a:pt x="303" y="16"/>
                    <a:pt x="250" y="1"/>
                    <a:pt x="19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4" name="Google Shape;444;p3"/>
            <p:cNvSpPr/>
            <p:nvPr/>
          </p:nvSpPr>
          <p:spPr>
            <a:xfrm>
              <a:off x="6361875" y="2632300"/>
              <a:ext cx="10100" cy="5750"/>
            </a:xfrm>
            <a:custGeom>
              <a:avLst/>
              <a:gdLst/>
              <a:ahLst/>
              <a:cxnLst/>
              <a:rect l="l" t="t" r="r" b="b"/>
              <a:pathLst>
                <a:path w="404" h="230" extrusionOk="0">
                  <a:moveTo>
                    <a:pt x="212" y="0"/>
                  </a:moveTo>
                  <a:cubicBezTo>
                    <a:pt x="163" y="0"/>
                    <a:pt x="116" y="17"/>
                    <a:pt x="76" y="49"/>
                  </a:cubicBezTo>
                  <a:cubicBezTo>
                    <a:pt x="57" y="68"/>
                    <a:pt x="38" y="87"/>
                    <a:pt x="25" y="112"/>
                  </a:cubicBezTo>
                  <a:cubicBezTo>
                    <a:pt x="0" y="156"/>
                    <a:pt x="63" y="200"/>
                    <a:pt x="95" y="213"/>
                  </a:cubicBezTo>
                  <a:cubicBezTo>
                    <a:pt x="122" y="224"/>
                    <a:pt x="150" y="229"/>
                    <a:pt x="178" y="229"/>
                  </a:cubicBezTo>
                  <a:cubicBezTo>
                    <a:pt x="213" y="229"/>
                    <a:pt x="249" y="221"/>
                    <a:pt x="284" y="207"/>
                  </a:cubicBezTo>
                  <a:cubicBezTo>
                    <a:pt x="309" y="188"/>
                    <a:pt x="328" y="169"/>
                    <a:pt x="353" y="150"/>
                  </a:cubicBezTo>
                  <a:cubicBezTo>
                    <a:pt x="404" y="99"/>
                    <a:pt x="353" y="36"/>
                    <a:pt x="297" y="17"/>
                  </a:cubicBezTo>
                  <a:cubicBezTo>
                    <a:pt x="269" y="6"/>
                    <a:pt x="240" y="0"/>
                    <a:pt x="21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5" name="Google Shape;445;p3"/>
            <p:cNvSpPr/>
            <p:nvPr/>
          </p:nvSpPr>
          <p:spPr>
            <a:xfrm>
              <a:off x="6365650" y="2617600"/>
              <a:ext cx="7775" cy="4575"/>
            </a:xfrm>
            <a:custGeom>
              <a:avLst/>
              <a:gdLst/>
              <a:ahLst/>
              <a:cxnLst/>
              <a:rect l="l" t="t" r="r" b="b"/>
              <a:pathLst>
                <a:path w="311" h="183" extrusionOk="0">
                  <a:moveTo>
                    <a:pt x="149" y="0"/>
                  </a:moveTo>
                  <a:cubicBezTo>
                    <a:pt x="125" y="0"/>
                    <a:pt x="103" y="3"/>
                    <a:pt x="89" y="6"/>
                  </a:cubicBezTo>
                  <a:cubicBezTo>
                    <a:pt x="7" y="38"/>
                    <a:pt x="1" y="120"/>
                    <a:pt x="89" y="151"/>
                  </a:cubicBezTo>
                  <a:cubicBezTo>
                    <a:pt x="108" y="151"/>
                    <a:pt x="127" y="164"/>
                    <a:pt x="146" y="170"/>
                  </a:cubicBezTo>
                  <a:cubicBezTo>
                    <a:pt x="160" y="178"/>
                    <a:pt x="189" y="183"/>
                    <a:pt x="218" y="183"/>
                  </a:cubicBezTo>
                  <a:cubicBezTo>
                    <a:pt x="265" y="183"/>
                    <a:pt x="310" y="169"/>
                    <a:pt x="291" y="126"/>
                  </a:cubicBezTo>
                  <a:cubicBezTo>
                    <a:pt x="284" y="107"/>
                    <a:pt x="291" y="101"/>
                    <a:pt x="291" y="82"/>
                  </a:cubicBezTo>
                  <a:cubicBezTo>
                    <a:pt x="295" y="18"/>
                    <a:pt x="213" y="0"/>
                    <a:pt x="14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6" name="Google Shape;446;p3"/>
            <p:cNvSpPr/>
            <p:nvPr/>
          </p:nvSpPr>
          <p:spPr>
            <a:xfrm>
              <a:off x="6347675" y="2612125"/>
              <a:ext cx="7750" cy="4450"/>
            </a:xfrm>
            <a:custGeom>
              <a:avLst/>
              <a:gdLst/>
              <a:ahLst/>
              <a:cxnLst/>
              <a:rect l="l" t="t" r="r" b="b"/>
              <a:pathLst>
                <a:path w="310" h="178" extrusionOk="0">
                  <a:moveTo>
                    <a:pt x="176" y="0"/>
                  </a:moveTo>
                  <a:cubicBezTo>
                    <a:pt x="148" y="0"/>
                    <a:pt x="121" y="4"/>
                    <a:pt x="101" y="11"/>
                  </a:cubicBezTo>
                  <a:cubicBezTo>
                    <a:pt x="38" y="30"/>
                    <a:pt x="1" y="99"/>
                    <a:pt x="70" y="137"/>
                  </a:cubicBezTo>
                  <a:cubicBezTo>
                    <a:pt x="95" y="156"/>
                    <a:pt x="127" y="169"/>
                    <a:pt x="158" y="175"/>
                  </a:cubicBezTo>
                  <a:cubicBezTo>
                    <a:pt x="168" y="177"/>
                    <a:pt x="182" y="178"/>
                    <a:pt x="197" y="178"/>
                  </a:cubicBezTo>
                  <a:cubicBezTo>
                    <a:pt x="240" y="178"/>
                    <a:pt x="294" y="168"/>
                    <a:pt x="303" y="131"/>
                  </a:cubicBezTo>
                  <a:cubicBezTo>
                    <a:pt x="310" y="112"/>
                    <a:pt x="310" y="87"/>
                    <a:pt x="303" y="61"/>
                  </a:cubicBezTo>
                  <a:cubicBezTo>
                    <a:pt x="287" y="16"/>
                    <a:pt x="229" y="0"/>
                    <a:pt x="17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7" name="Google Shape;447;p3"/>
            <p:cNvSpPr/>
            <p:nvPr/>
          </p:nvSpPr>
          <p:spPr>
            <a:xfrm>
              <a:off x="6353175" y="2620175"/>
              <a:ext cx="7675" cy="3100"/>
            </a:xfrm>
            <a:custGeom>
              <a:avLst/>
              <a:gdLst/>
              <a:ahLst/>
              <a:cxnLst/>
              <a:rect l="l" t="t" r="r" b="b"/>
              <a:pathLst>
                <a:path w="307" h="124" extrusionOk="0">
                  <a:moveTo>
                    <a:pt x="137" y="0"/>
                  </a:moveTo>
                  <a:cubicBezTo>
                    <a:pt x="105" y="0"/>
                    <a:pt x="76" y="7"/>
                    <a:pt x="58" y="23"/>
                  </a:cubicBezTo>
                  <a:cubicBezTo>
                    <a:pt x="0" y="81"/>
                    <a:pt x="90" y="123"/>
                    <a:pt x="167" y="123"/>
                  </a:cubicBezTo>
                  <a:cubicBezTo>
                    <a:pt x="200" y="123"/>
                    <a:pt x="231" y="116"/>
                    <a:pt x="247" y="99"/>
                  </a:cubicBezTo>
                  <a:cubicBezTo>
                    <a:pt x="306" y="45"/>
                    <a:pt x="216" y="0"/>
                    <a:pt x="13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8" name="Google Shape;448;p3"/>
            <p:cNvSpPr/>
            <p:nvPr/>
          </p:nvSpPr>
          <p:spPr>
            <a:xfrm>
              <a:off x="6341850" y="2632025"/>
              <a:ext cx="10025" cy="5375"/>
            </a:xfrm>
            <a:custGeom>
              <a:avLst/>
              <a:gdLst/>
              <a:ahLst/>
              <a:cxnLst/>
              <a:rect l="l" t="t" r="r" b="b"/>
              <a:pathLst>
                <a:path w="401" h="215" extrusionOk="0">
                  <a:moveTo>
                    <a:pt x="180" y="1"/>
                  </a:moveTo>
                  <a:cubicBezTo>
                    <a:pt x="155" y="1"/>
                    <a:pt x="130" y="6"/>
                    <a:pt x="107" y="16"/>
                  </a:cubicBezTo>
                  <a:cubicBezTo>
                    <a:pt x="70" y="28"/>
                    <a:pt x="0" y="73"/>
                    <a:pt x="32" y="117"/>
                  </a:cubicBezTo>
                  <a:cubicBezTo>
                    <a:pt x="51" y="148"/>
                    <a:pt x="76" y="174"/>
                    <a:pt x="101" y="192"/>
                  </a:cubicBezTo>
                  <a:cubicBezTo>
                    <a:pt x="122" y="206"/>
                    <a:pt x="169" y="215"/>
                    <a:pt x="218" y="215"/>
                  </a:cubicBezTo>
                  <a:cubicBezTo>
                    <a:pt x="306" y="215"/>
                    <a:pt x="400" y="187"/>
                    <a:pt x="360" y="110"/>
                  </a:cubicBezTo>
                  <a:cubicBezTo>
                    <a:pt x="347" y="79"/>
                    <a:pt x="322" y="54"/>
                    <a:pt x="297" y="35"/>
                  </a:cubicBezTo>
                  <a:cubicBezTo>
                    <a:pt x="259" y="12"/>
                    <a:pt x="219" y="1"/>
                    <a:pt x="18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9" name="Google Shape;449;p3"/>
            <p:cNvSpPr/>
            <p:nvPr/>
          </p:nvSpPr>
          <p:spPr>
            <a:xfrm>
              <a:off x="6329550" y="2621450"/>
              <a:ext cx="12325" cy="5950"/>
            </a:xfrm>
            <a:custGeom>
              <a:avLst/>
              <a:gdLst/>
              <a:ahLst/>
              <a:cxnLst/>
              <a:rect l="l" t="t" r="r" b="b"/>
              <a:pathLst>
                <a:path w="493" h="238" extrusionOk="0">
                  <a:moveTo>
                    <a:pt x="286" y="0"/>
                  </a:moveTo>
                  <a:cubicBezTo>
                    <a:pt x="269" y="0"/>
                    <a:pt x="253" y="2"/>
                    <a:pt x="240" y="4"/>
                  </a:cubicBezTo>
                  <a:lnTo>
                    <a:pt x="177" y="10"/>
                  </a:lnTo>
                  <a:cubicBezTo>
                    <a:pt x="51" y="35"/>
                    <a:pt x="0" y="142"/>
                    <a:pt x="133" y="206"/>
                  </a:cubicBezTo>
                  <a:cubicBezTo>
                    <a:pt x="164" y="218"/>
                    <a:pt x="202" y="231"/>
                    <a:pt x="234" y="231"/>
                  </a:cubicBezTo>
                  <a:cubicBezTo>
                    <a:pt x="252" y="235"/>
                    <a:pt x="276" y="238"/>
                    <a:pt x="302" y="238"/>
                  </a:cubicBezTo>
                  <a:cubicBezTo>
                    <a:pt x="386" y="238"/>
                    <a:pt x="492" y="210"/>
                    <a:pt x="492" y="124"/>
                  </a:cubicBezTo>
                  <a:cubicBezTo>
                    <a:pt x="492" y="29"/>
                    <a:pt x="371" y="0"/>
                    <a:pt x="28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450" name="Google Shape;450;p3"/>
          <p:cNvSpPr/>
          <p:nvPr/>
        </p:nvSpPr>
        <p:spPr>
          <a:xfrm>
            <a:off x="10948701" y="5329934"/>
            <a:ext cx="73433" cy="1762633"/>
          </a:xfrm>
          <a:custGeom>
            <a:avLst/>
            <a:gdLst/>
            <a:ahLst/>
            <a:cxnLst/>
            <a:rect l="l" t="t" r="r" b="b"/>
            <a:pathLst>
              <a:path w="1042" h="52879" extrusionOk="0">
                <a:moveTo>
                  <a:pt x="379" y="1"/>
                </a:moveTo>
                <a:cubicBezTo>
                  <a:pt x="405" y="2631"/>
                  <a:pt x="468" y="5305"/>
                  <a:pt x="524" y="7897"/>
                </a:cubicBezTo>
                <a:cubicBezTo>
                  <a:pt x="676" y="14482"/>
                  <a:pt x="827" y="21299"/>
                  <a:pt x="531" y="27997"/>
                </a:cubicBezTo>
                <a:cubicBezTo>
                  <a:pt x="474" y="29316"/>
                  <a:pt x="398" y="30646"/>
                  <a:pt x="329" y="31939"/>
                </a:cubicBezTo>
                <a:cubicBezTo>
                  <a:pt x="171" y="34866"/>
                  <a:pt x="1" y="37893"/>
                  <a:pt x="1" y="40914"/>
                </a:cubicBezTo>
                <a:cubicBezTo>
                  <a:pt x="1" y="43910"/>
                  <a:pt x="146" y="49340"/>
                  <a:pt x="379" y="52878"/>
                </a:cubicBezTo>
                <a:lnTo>
                  <a:pt x="587" y="52872"/>
                </a:lnTo>
                <a:cubicBezTo>
                  <a:pt x="354" y="49340"/>
                  <a:pt x="215" y="43916"/>
                  <a:pt x="215" y="40920"/>
                </a:cubicBezTo>
                <a:cubicBezTo>
                  <a:pt x="215" y="37906"/>
                  <a:pt x="386" y="34878"/>
                  <a:pt x="543" y="31958"/>
                </a:cubicBezTo>
                <a:cubicBezTo>
                  <a:pt x="613" y="30665"/>
                  <a:pt x="688" y="29328"/>
                  <a:pt x="745" y="28010"/>
                </a:cubicBezTo>
                <a:cubicBezTo>
                  <a:pt x="1042" y="21306"/>
                  <a:pt x="884" y="14488"/>
                  <a:pt x="739" y="7891"/>
                </a:cubicBezTo>
                <a:cubicBezTo>
                  <a:pt x="682" y="5305"/>
                  <a:pt x="619" y="2625"/>
                  <a:pt x="587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dk2"/>
                </a:solidFill>
              </a:rPr>
              <a:t> </a:t>
            </a:r>
            <a:endParaRPr sz="2400">
              <a:solidFill>
                <a:schemeClr val="dk2"/>
              </a:solidFill>
            </a:endParaRPr>
          </a:p>
        </p:txBody>
      </p:sp>
      <p:grpSp>
        <p:nvGrpSpPr>
          <p:cNvPr id="451" name="Google Shape;451;p3"/>
          <p:cNvGrpSpPr/>
          <p:nvPr/>
        </p:nvGrpSpPr>
        <p:grpSpPr>
          <a:xfrm rot="4499983">
            <a:off x="11328945" y="3179770"/>
            <a:ext cx="864176" cy="2210524"/>
            <a:chOff x="2508475" y="2379100"/>
            <a:chExt cx="147125" cy="376350"/>
          </a:xfrm>
        </p:grpSpPr>
        <p:sp>
          <p:nvSpPr>
            <p:cNvPr id="452" name="Google Shape;452;p3"/>
            <p:cNvSpPr/>
            <p:nvPr/>
          </p:nvSpPr>
          <p:spPr>
            <a:xfrm>
              <a:off x="2508475" y="2438700"/>
              <a:ext cx="60875" cy="316750"/>
            </a:xfrm>
            <a:custGeom>
              <a:avLst/>
              <a:gdLst/>
              <a:ahLst/>
              <a:cxnLst/>
              <a:rect l="l" t="t" r="r" b="b"/>
              <a:pathLst>
                <a:path w="2435" h="12670" extrusionOk="0">
                  <a:moveTo>
                    <a:pt x="1394" y="1"/>
                  </a:moveTo>
                  <a:cubicBezTo>
                    <a:pt x="694" y="1"/>
                    <a:pt x="315" y="2966"/>
                    <a:pt x="315" y="4148"/>
                  </a:cubicBezTo>
                  <a:cubicBezTo>
                    <a:pt x="315" y="4886"/>
                    <a:pt x="309" y="5623"/>
                    <a:pt x="297" y="6355"/>
                  </a:cubicBezTo>
                  <a:cubicBezTo>
                    <a:pt x="284" y="7093"/>
                    <a:pt x="278" y="7850"/>
                    <a:pt x="284" y="8594"/>
                  </a:cubicBezTo>
                  <a:cubicBezTo>
                    <a:pt x="284" y="8783"/>
                    <a:pt x="297" y="8966"/>
                    <a:pt x="315" y="9149"/>
                  </a:cubicBezTo>
                  <a:cubicBezTo>
                    <a:pt x="391" y="10026"/>
                    <a:pt x="0" y="11741"/>
                    <a:pt x="788" y="12410"/>
                  </a:cubicBezTo>
                  <a:cubicBezTo>
                    <a:pt x="1000" y="12590"/>
                    <a:pt x="1179" y="12670"/>
                    <a:pt x="1332" y="12670"/>
                  </a:cubicBezTo>
                  <a:cubicBezTo>
                    <a:pt x="2297" y="12670"/>
                    <a:pt x="2170" y="9478"/>
                    <a:pt x="2170" y="8607"/>
                  </a:cubicBezTo>
                  <a:cubicBezTo>
                    <a:pt x="2239" y="7812"/>
                    <a:pt x="2214" y="7011"/>
                    <a:pt x="2195" y="6210"/>
                  </a:cubicBezTo>
                  <a:cubicBezTo>
                    <a:pt x="2176" y="5081"/>
                    <a:pt x="2435" y="1322"/>
                    <a:pt x="1829" y="357"/>
                  </a:cubicBezTo>
                  <a:cubicBezTo>
                    <a:pt x="1673" y="109"/>
                    <a:pt x="1527" y="1"/>
                    <a:pt x="139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3" name="Google Shape;453;p3"/>
            <p:cNvSpPr/>
            <p:nvPr/>
          </p:nvSpPr>
          <p:spPr>
            <a:xfrm>
              <a:off x="2537725" y="2468000"/>
              <a:ext cx="8450" cy="6100"/>
            </a:xfrm>
            <a:custGeom>
              <a:avLst/>
              <a:gdLst/>
              <a:ahLst/>
              <a:cxnLst/>
              <a:rect l="l" t="t" r="r" b="b"/>
              <a:pathLst>
                <a:path w="338" h="244" extrusionOk="0">
                  <a:moveTo>
                    <a:pt x="191" y="0"/>
                  </a:moveTo>
                  <a:cubicBezTo>
                    <a:pt x="127" y="0"/>
                    <a:pt x="59" y="69"/>
                    <a:pt x="35" y="119"/>
                  </a:cubicBezTo>
                  <a:cubicBezTo>
                    <a:pt x="0" y="193"/>
                    <a:pt x="32" y="244"/>
                    <a:pt x="90" y="244"/>
                  </a:cubicBezTo>
                  <a:cubicBezTo>
                    <a:pt x="105" y="244"/>
                    <a:pt x="123" y="240"/>
                    <a:pt x="142" y="232"/>
                  </a:cubicBezTo>
                  <a:lnTo>
                    <a:pt x="186" y="213"/>
                  </a:lnTo>
                  <a:cubicBezTo>
                    <a:pt x="224" y="194"/>
                    <a:pt x="337" y="87"/>
                    <a:pt x="268" y="37"/>
                  </a:cubicBezTo>
                  <a:cubicBezTo>
                    <a:pt x="262" y="30"/>
                    <a:pt x="255" y="24"/>
                    <a:pt x="243" y="18"/>
                  </a:cubicBezTo>
                  <a:cubicBezTo>
                    <a:pt x="227" y="5"/>
                    <a:pt x="209" y="0"/>
                    <a:pt x="19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4" name="Google Shape;454;p3"/>
            <p:cNvSpPr/>
            <p:nvPr/>
          </p:nvSpPr>
          <p:spPr>
            <a:xfrm>
              <a:off x="2547875" y="2471400"/>
              <a:ext cx="7500" cy="5125"/>
            </a:xfrm>
            <a:custGeom>
              <a:avLst/>
              <a:gdLst/>
              <a:ahLst/>
              <a:cxnLst/>
              <a:rect l="l" t="t" r="r" b="b"/>
              <a:pathLst>
                <a:path w="300" h="205" extrusionOk="0">
                  <a:moveTo>
                    <a:pt x="187" y="0"/>
                  </a:moveTo>
                  <a:cubicBezTo>
                    <a:pt x="182" y="0"/>
                    <a:pt x="177" y="1"/>
                    <a:pt x="171" y="1"/>
                  </a:cubicBezTo>
                  <a:cubicBezTo>
                    <a:pt x="108" y="8"/>
                    <a:pt x="45" y="46"/>
                    <a:pt x="20" y="109"/>
                  </a:cubicBezTo>
                  <a:cubicBezTo>
                    <a:pt x="13" y="128"/>
                    <a:pt x="1" y="165"/>
                    <a:pt x="20" y="184"/>
                  </a:cubicBezTo>
                  <a:lnTo>
                    <a:pt x="26" y="191"/>
                  </a:lnTo>
                  <a:cubicBezTo>
                    <a:pt x="39" y="200"/>
                    <a:pt x="51" y="205"/>
                    <a:pt x="64" y="205"/>
                  </a:cubicBezTo>
                  <a:cubicBezTo>
                    <a:pt x="77" y="205"/>
                    <a:pt x="89" y="200"/>
                    <a:pt x="102" y="191"/>
                  </a:cubicBezTo>
                  <a:cubicBezTo>
                    <a:pt x="103" y="191"/>
                    <a:pt x="105" y="191"/>
                    <a:pt x="106" y="191"/>
                  </a:cubicBezTo>
                  <a:cubicBezTo>
                    <a:pt x="207" y="191"/>
                    <a:pt x="300" y="0"/>
                    <a:pt x="18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5" name="Google Shape;455;p3"/>
            <p:cNvSpPr/>
            <p:nvPr/>
          </p:nvSpPr>
          <p:spPr>
            <a:xfrm>
              <a:off x="2532900" y="2478150"/>
              <a:ext cx="8225" cy="6550"/>
            </a:xfrm>
            <a:custGeom>
              <a:avLst/>
              <a:gdLst/>
              <a:ahLst/>
              <a:cxnLst/>
              <a:rect l="l" t="t" r="r" b="b"/>
              <a:pathLst>
                <a:path w="329" h="262" extrusionOk="0">
                  <a:moveTo>
                    <a:pt x="204" y="0"/>
                  </a:moveTo>
                  <a:cubicBezTo>
                    <a:pt x="162" y="0"/>
                    <a:pt x="105" y="60"/>
                    <a:pt x="95" y="85"/>
                  </a:cubicBezTo>
                  <a:cubicBezTo>
                    <a:pt x="95" y="85"/>
                    <a:pt x="102" y="78"/>
                    <a:pt x="108" y="78"/>
                  </a:cubicBezTo>
                  <a:cubicBezTo>
                    <a:pt x="64" y="123"/>
                    <a:pt x="1" y="255"/>
                    <a:pt x="108" y="261"/>
                  </a:cubicBezTo>
                  <a:cubicBezTo>
                    <a:pt x="152" y="261"/>
                    <a:pt x="196" y="236"/>
                    <a:pt x="221" y="198"/>
                  </a:cubicBezTo>
                  <a:cubicBezTo>
                    <a:pt x="272" y="154"/>
                    <a:pt x="329" y="34"/>
                    <a:pt x="221" y="22"/>
                  </a:cubicBezTo>
                  <a:lnTo>
                    <a:pt x="234" y="15"/>
                  </a:lnTo>
                  <a:cubicBezTo>
                    <a:pt x="226" y="4"/>
                    <a:pt x="216" y="0"/>
                    <a:pt x="20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6" name="Google Shape;456;p3"/>
            <p:cNvSpPr/>
            <p:nvPr/>
          </p:nvSpPr>
          <p:spPr>
            <a:xfrm>
              <a:off x="2531950" y="2695725"/>
              <a:ext cx="7450" cy="6750"/>
            </a:xfrm>
            <a:custGeom>
              <a:avLst/>
              <a:gdLst/>
              <a:ahLst/>
              <a:cxnLst/>
              <a:rect l="l" t="t" r="r" b="b"/>
              <a:pathLst>
                <a:path w="298" h="270" extrusionOk="0">
                  <a:moveTo>
                    <a:pt x="205" y="0"/>
                  </a:moveTo>
                  <a:cubicBezTo>
                    <a:pt x="153" y="0"/>
                    <a:pt x="94" y="43"/>
                    <a:pt x="70" y="85"/>
                  </a:cubicBezTo>
                  <a:lnTo>
                    <a:pt x="64" y="92"/>
                  </a:lnTo>
                  <a:cubicBezTo>
                    <a:pt x="45" y="129"/>
                    <a:pt x="1" y="224"/>
                    <a:pt x="70" y="243"/>
                  </a:cubicBezTo>
                  <a:cubicBezTo>
                    <a:pt x="70" y="249"/>
                    <a:pt x="70" y="249"/>
                    <a:pt x="70" y="249"/>
                  </a:cubicBezTo>
                  <a:cubicBezTo>
                    <a:pt x="80" y="264"/>
                    <a:pt x="93" y="269"/>
                    <a:pt x="108" y="269"/>
                  </a:cubicBezTo>
                  <a:cubicBezTo>
                    <a:pt x="156" y="269"/>
                    <a:pt x="220" y="203"/>
                    <a:pt x="234" y="174"/>
                  </a:cubicBezTo>
                  <a:cubicBezTo>
                    <a:pt x="234" y="167"/>
                    <a:pt x="234" y="161"/>
                    <a:pt x="241" y="161"/>
                  </a:cubicBezTo>
                  <a:cubicBezTo>
                    <a:pt x="266" y="129"/>
                    <a:pt x="297" y="47"/>
                    <a:pt x="253" y="16"/>
                  </a:cubicBezTo>
                  <a:cubicBezTo>
                    <a:pt x="239" y="5"/>
                    <a:pt x="222" y="0"/>
                    <a:pt x="20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7" name="Google Shape;457;p3"/>
            <p:cNvSpPr/>
            <p:nvPr/>
          </p:nvSpPr>
          <p:spPr>
            <a:xfrm>
              <a:off x="2532750" y="2716450"/>
              <a:ext cx="11375" cy="6650"/>
            </a:xfrm>
            <a:custGeom>
              <a:avLst/>
              <a:gdLst/>
              <a:ahLst/>
              <a:cxnLst/>
              <a:rect l="l" t="t" r="r" b="b"/>
              <a:pathLst>
                <a:path w="455" h="266" extrusionOk="0">
                  <a:moveTo>
                    <a:pt x="290" y="0"/>
                  </a:moveTo>
                  <a:cubicBezTo>
                    <a:pt x="171" y="0"/>
                    <a:pt x="0" y="265"/>
                    <a:pt x="158" y="265"/>
                  </a:cubicBezTo>
                  <a:cubicBezTo>
                    <a:pt x="278" y="265"/>
                    <a:pt x="454" y="0"/>
                    <a:pt x="29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8" name="Google Shape;458;p3"/>
            <p:cNvSpPr/>
            <p:nvPr/>
          </p:nvSpPr>
          <p:spPr>
            <a:xfrm>
              <a:off x="2527375" y="2658100"/>
              <a:ext cx="13750" cy="21000"/>
            </a:xfrm>
            <a:custGeom>
              <a:avLst/>
              <a:gdLst/>
              <a:ahLst/>
              <a:cxnLst/>
              <a:rect l="l" t="t" r="r" b="b"/>
              <a:pathLst>
                <a:path w="550" h="840" extrusionOk="0">
                  <a:moveTo>
                    <a:pt x="480" y="1"/>
                  </a:moveTo>
                  <a:cubicBezTo>
                    <a:pt x="411" y="7"/>
                    <a:pt x="348" y="51"/>
                    <a:pt x="316" y="121"/>
                  </a:cubicBezTo>
                  <a:cubicBezTo>
                    <a:pt x="278" y="190"/>
                    <a:pt x="278" y="278"/>
                    <a:pt x="316" y="348"/>
                  </a:cubicBezTo>
                  <a:cubicBezTo>
                    <a:pt x="196" y="386"/>
                    <a:pt x="102" y="474"/>
                    <a:pt x="45" y="587"/>
                  </a:cubicBezTo>
                  <a:cubicBezTo>
                    <a:pt x="1" y="682"/>
                    <a:pt x="1" y="840"/>
                    <a:pt x="146" y="840"/>
                  </a:cubicBezTo>
                  <a:cubicBezTo>
                    <a:pt x="291" y="840"/>
                    <a:pt x="430" y="714"/>
                    <a:pt x="487" y="594"/>
                  </a:cubicBezTo>
                  <a:cubicBezTo>
                    <a:pt x="518" y="531"/>
                    <a:pt x="524" y="455"/>
                    <a:pt x="493" y="392"/>
                  </a:cubicBezTo>
                  <a:cubicBezTo>
                    <a:pt x="499" y="386"/>
                    <a:pt x="505" y="373"/>
                    <a:pt x="499" y="360"/>
                  </a:cubicBezTo>
                  <a:cubicBezTo>
                    <a:pt x="480" y="259"/>
                    <a:pt x="518" y="184"/>
                    <a:pt x="537" y="89"/>
                  </a:cubicBezTo>
                  <a:cubicBezTo>
                    <a:pt x="550" y="45"/>
                    <a:pt x="537" y="1"/>
                    <a:pt x="48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9" name="Google Shape;459;p3"/>
            <p:cNvSpPr/>
            <p:nvPr/>
          </p:nvSpPr>
          <p:spPr>
            <a:xfrm>
              <a:off x="2522650" y="2589625"/>
              <a:ext cx="9775" cy="7100"/>
            </a:xfrm>
            <a:custGeom>
              <a:avLst/>
              <a:gdLst/>
              <a:ahLst/>
              <a:cxnLst/>
              <a:rect l="l" t="t" r="r" b="b"/>
              <a:pathLst>
                <a:path w="391" h="284" extrusionOk="0">
                  <a:moveTo>
                    <a:pt x="295" y="1"/>
                  </a:moveTo>
                  <a:cubicBezTo>
                    <a:pt x="276" y="1"/>
                    <a:pt x="255" y="4"/>
                    <a:pt x="234" y="9"/>
                  </a:cubicBezTo>
                  <a:cubicBezTo>
                    <a:pt x="171" y="22"/>
                    <a:pt x="1" y="198"/>
                    <a:pt x="121" y="242"/>
                  </a:cubicBezTo>
                  <a:lnTo>
                    <a:pt x="133" y="242"/>
                  </a:lnTo>
                  <a:cubicBezTo>
                    <a:pt x="143" y="273"/>
                    <a:pt x="169" y="284"/>
                    <a:pt x="196" y="284"/>
                  </a:cubicBezTo>
                  <a:cubicBezTo>
                    <a:pt x="218" y="284"/>
                    <a:pt x="242" y="276"/>
                    <a:pt x="259" y="268"/>
                  </a:cubicBezTo>
                  <a:cubicBezTo>
                    <a:pt x="329" y="236"/>
                    <a:pt x="379" y="173"/>
                    <a:pt x="385" y="97"/>
                  </a:cubicBezTo>
                  <a:cubicBezTo>
                    <a:pt x="390" y="24"/>
                    <a:pt x="348" y="1"/>
                    <a:pt x="29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0" name="Google Shape;460;p3"/>
            <p:cNvSpPr/>
            <p:nvPr/>
          </p:nvSpPr>
          <p:spPr>
            <a:xfrm>
              <a:off x="2534950" y="2602450"/>
              <a:ext cx="6975" cy="4425"/>
            </a:xfrm>
            <a:custGeom>
              <a:avLst/>
              <a:gdLst/>
              <a:ahLst/>
              <a:cxnLst/>
              <a:rect l="l" t="t" r="r" b="b"/>
              <a:pathLst>
                <a:path w="279" h="177" extrusionOk="0">
                  <a:moveTo>
                    <a:pt x="175" y="0"/>
                  </a:moveTo>
                  <a:cubicBezTo>
                    <a:pt x="144" y="0"/>
                    <a:pt x="107" y="22"/>
                    <a:pt x="89" y="45"/>
                  </a:cubicBezTo>
                  <a:lnTo>
                    <a:pt x="83" y="45"/>
                  </a:lnTo>
                  <a:cubicBezTo>
                    <a:pt x="64" y="51"/>
                    <a:pt x="1" y="108"/>
                    <a:pt x="39" y="133"/>
                  </a:cubicBezTo>
                  <a:lnTo>
                    <a:pt x="57" y="165"/>
                  </a:lnTo>
                  <a:cubicBezTo>
                    <a:pt x="66" y="173"/>
                    <a:pt x="78" y="176"/>
                    <a:pt x="92" y="176"/>
                  </a:cubicBezTo>
                  <a:cubicBezTo>
                    <a:pt x="108" y="176"/>
                    <a:pt x="126" y="171"/>
                    <a:pt x="139" y="165"/>
                  </a:cubicBezTo>
                  <a:cubicBezTo>
                    <a:pt x="184" y="139"/>
                    <a:pt x="278" y="76"/>
                    <a:pt x="209" y="13"/>
                  </a:cubicBezTo>
                  <a:cubicBezTo>
                    <a:pt x="200" y="4"/>
                    <a:pt x="188" y="0"/>
                    <a:pt x="17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1" name="Google Shape;461;p3"/>
            <p:cNvSpPr/>
            <p:nvPr/>
          </p:nvSpPr>
          <p:spPr>
            <a:xfrm>
              <a:off x="2541325" y="2588875"/>
              <a:ext cx="9100" cy="5100"/>
            </a:xfrm>
            <a:custGeom>
              <a:avLst/>
              <a:gdLst/>
              <a:ahLst/>
              <a:cxnLst/>
              <a:rect l="l" t="t" r="r" b="b"/>
              <a:pathLst>
                <a:path w="364" h="204" extrusionOk="0">
                  <a:moveTo>
                    <a:pt x="197" y="1"/>
                  </a:moveTo>
                  <a:cubicBezTo>
                    <a:pt x="96" y="1"/>
                    <a:pt x="0" y="203"/>
                    <a:pt x="96" y="203"/>
                  </a:cubicBezTo>
                  <a:cubicBezTo>
                    <a:pt x="99" y="203"/>
                    <a:pt x="102" y="203"/>
                    <a:pt x="105" y="203"/>
                  </a:cubicBezTo>
                  <a:cubicBezTo>
                    <a:pt x="130" y="203"/>
                    <a:pt x="149" y="203"/>
                    <a:pt x="175" y="190"/>
                  </a:cubicBezTo>
                  <a:cubicBezTo>
                    <a:pt x="225" y="184"/>
                    <a:pt x="364" y="45"/>
                    <a:pt x="263" y="14"/>
                  </a:cubicBezTo>
                  <a:cubicBezTo>
                    <a:pt x="244" y="1"/>
                    <a:pt x="225" y="1"/>
                    <a:pt x="206" y="1"/>
                  </a:cubicBezTo>
                  <a:cubicBezTo>
                    <a:pt x="203" y="1"/>
                    <a:pt x="200" y="1"/>
                    <a:pt x="19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2" name="Google Shape;462;p3"/>
            <p:cNvSpPr/>
            <p:nvPr/>
          </p:nvSpPr>
          <p:spPr>
            <a:xfrm>
              <a:off x="2534475" y="2553725"/>
              <a:ext cx="12475" cy="7275"/>
            </a:xfrm>
            <a:custGeom>
              <a:avLst/>
              <a:gdLst/>
              <a:ahLst/>
              <a:cxnLst/>
              <a:rect l="l" t="t" r="r" b="b"/>
              <a:pathLst>
                <a:path w="499" h="291" extrusionOk="0">
                  <a:moveTo>
                    <a:pt x="316" y="1"/>
                  </a:moveTo>
                  <a:cubicBezTo>
                    <a:pt x="184" y="1"/>
                    <a:pt x="1" y="291"/>
                    <a:pt x="177" y="291"/>
                  </a:cubicBezTo>
                  <a:cubicBezTo>
                    <a:pt x="310" y="291"/>
                    <a:pt x="499" y="1"/>
                    <a:pt x="31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3" name="Google Shape;463;p3"/>
            <p:cNvSpPr/>
            <p:nvPr/>
          </p:nvSpPr>
          <p:spPr>
            <a:xfrm>
              <a:off x="2544900" y="2523150"/>
              <a:ext cx="6325" cy="5225"/>
            </a:xfrm>
            <a:custGeom>
              <a:avLst/>
              <a:gdLst/>
              <a:ahLst/>
              <a:cxnLst/>
              <a:rect l="l" t="t" r="r" b="b"/>
              <a:pathLst>
                <a:path w="253" h="209" extrusionOk="0">
                  <a:moveTo>
                    <a:pt x="202" y="0"/>
                  </a:moveTo>
                  <a:cubicBezTo>
                    <a:pt x="170" y="0"/>
                    <a:pt x="139" y="6"/>
                    <a:pt x="107" y="25"/>
                  </a:cubicBezTo>
                  <a:cubicBezTo>
                    <a:pt x="82" y="32"/>
                    <a:pt x="0" y="120"/>
                    <a:pt x="50" y="145"/>
                  </a:cubicBezTo>
                  <a:cubicBezTo>
                    <a:pt x="63" y="158"/>
                    <a:pt x="69" y="164"/>
                    <a:pt x="76" y="177"/>
                  </a:cubicBezTo>
                  <a:cubicBezTo>
                    <a:pt x="82" y="200"/>
                    <a:pt x="95" y="209"/>
                    <a:pt x="111" y="209"/>
                  </a:cubicBezTo>
                  <a:cubicBezTo>
                    <a:pt x="163" y="209"/>
                    <a:pt x="248" y="119"/>
                    <a:pt x="252" y="76"/>
                  </a:cubicBezTo>
                  <a:cubicBezTo>
                    <a:pt x="252" y="57"/>
                    <a:pt x="246" y="44"/>
                    <a:pt x="246" y="32"/>
                  </a:cubicBezTo>
                  <a:cubicBezTo>
                    <a:pt x="233" y="13"/>
                    <a:pt x="221" y="0"/>
                    <a:pt x="20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4" name="Google Shape;464;p3"/>
            <p:cNvSpPr/>
            <p:nvPr/>
          </p:nvSpPr>
          <p:spPr>
            <a:xfrm>
              <a:off x="2540325" y="2540925"/>
              <a:ext cx="10475" cy="5925"/>
            </a:xfrm>
            <a:custGeom>
              <a:avLst/>
              <a:gdLst/>
              <a:ahLst/>
              <a:cxnLst/>
              <a:rect l="l" t="t" r="r" b="b"/>
              <a:pathLst>
                <a:path w="419" h="237" extrusionOk="0">
                  <a:moveTo>
                    <a:pt x="280" y="0"/>
                  </a:moveTo>
                  <a:cubicBezTo>
                    <a:pt x="273" y="0"/>
                    <a:pt x="266" y="1"/>
                    <a:pt x="259" y="2"/>
                  </a:cubicBezTo>
                  <a:cubicBezTo>
                    <a:pt x="240" y="2"/>
                    <a:pt x="227" y="8"/>
                    <a:pt x="215" y="14"/>
                  </a:cubicBezTo>
                  <a:cubicBezTo>
                    <a:pt x="158" y="27"/>
                    <a:pt x="0" y="178"/>
                    <a:pt x="114" y="216"/>
                  </a:cubicBezTo>
                  <a:cubicBezTo>
                    <a:pt x="133" y="229"/>
                    <a:pt x="151" y="229"/>
                    <a:pt x="177" y="235"/>
                  </a:cubicBezTo>
                  <a:cubicBezTo>
                    <a:pt x="181" y="236"/>
                    <a:pt x="185" y="236"/>
                    <a:pt x="189" y="236"/>
                  </a:cubicBezTo>
                  <a:cubicBezTo>
                    <a:pt x="306" y="236"/>
                    <a:pt x="419" y="0"/>
                    <a:pt x="28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5" name="Google Shape;465;p3"/>
            <p:cNvSpPr/>
            <p:nvPr/>
          </p:nvSpPr>
          <p:spPr>
            <a:xfrm>
              <a:off x="2594725" y="2379100"/>
              <a:ext cx="60875" cy="316750"/>
            </a:xfrm>
            <a:custGeom>
              <a:avLst/>
              <a:gdLst/>
              <a:ahLst/>
              <a:cxnLst/>
              <a:rect l="l" t="t" r="r" b="b"/>
              <a:pathLst>
                <a:path w="2435" h="12670" extrusionOk="0">
                  <a:moveTo>
                    <a:pt x="1390" y="1"/>
                  </a:moveTo>
                  <a:cubicBezTo>
                    <a:pt x="694" y="1"/>
                    <a:pt x="315" y="2966"/>
                    <a:pt x="315" y="4148"/>
                  </a:cubicBezTo>
                  <a:cubicBezTo>
                    <a:pt x="315" y="4885"/>
                    <a:pt x="309" y="5623"/>
                    <a:pt x="296" y="6355"/>
                  </a:cubicBezTo>
                  <a:cubicBezTo>
                    <a:pt x="278" y="7093"/>
                    <a:pt x="278" y="7850"/>
                    <a:pt x="284" y="8594"/>
                  </a:cubicBezTo>
                  <a:cubicBezTo>
                    <a:pt x="284" y="8777"/>
                    <a:pt x="296" y="8966"/>
                    <a:pt x="315" y="9143"/>
                  </a:cubicBezTo>
                  <a:cubicBezTo>
                    <a:pt x="391" y="10026"/>
                    <a:pt x="0" y="11741"/>
                    <a:pt x="788" y="12410"/>
                  </a:cubicBezTo>
                  <a:cubicBezTo>
                    <a:pt x="999" y="12590"/>
                    <a:pt x="1178" y="12670"/>
                    <a:pt x="1330" y="12670"/>
                  </a:cubicBezTo>
                  <a:cubicBezTo>
                    <a:pt x="2292" y="12670"/>
                    <a:pt x="2170" y="9478"/>
                    <a:pt x="2170" y="8607"/>
                  </a:cubicBezTo>
                  <a:cubicBezTo>
                    <a:pt x="2239" y="7812"/>
                    <a:pt x="2214" y="7011"/>
                    <a:pt x="2195" y="6210"/>
                  </a:cubicBezTo>
                  <a:cubicBezTo>
                    <a:pt x="2176" y="5081"/>
                    <a:pt x="2435" y="1322"/>
                    <a:pt x="1823" y="357"/>
                  </a:cubicBezTo>
                  <a:cubicBezTo>
                    <a:pt x="1667" y="109"/>
                    <a:pt x="1523" y="1"/>
                    <a:pt x="139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6" name="Google Shape;466;p3"/>
            <p:cNvSpPr/>
            <p:nvPr/>
          </p:nvSpPr>
          <p:spPr>
            <a:xfrm>
              <a:off x="2623925" y="2408375"/>
              <a:ext cx="8350" cy="5975"/>
            </a:xfrm>
            <a:custGeom>
              <a:avLst/>
              <a:gdLst/>
              <a:ahLst/>
              <a:cxnLst/>
              <a:rect l="l" t="t" r="r" b="b"/>
              <a:pathLst>
                <a:path w="334" h="239" extrusionOk="0">
                  <a:moveTo>
                    <a:pt x="191" y="0"/>
                  </a:moveTo>
                  <a:cubicBezTo>
                    <a:pt x="127" y="0"/>
                    <a:pt x="60" y="66"/>
                    <a:pt x="30" y="120"/>
                  </a:cubicBezTo>
                  <a:cubicBezTo>
                    <a:pt x="1" y="189"/>
                    <a:pt x="33" y="239"/>
                    <a:pt x="91" y="239"/>
                  </a:cubicBezTo>
                  <a:cubicBezTo>
                    <a:pt x="107" y="239"/>
                    <a:pt x="125" y="235"/>
                    <a:pt x="144" y="227"/>
                  </a:cubicBezTo>
                  <a:lnTo>
                    <a:pt x="188" y="208"/>
                  </a:lnTo>
                  <a:cubicBezTo>
                    <a:pt x="226" y="189"/>
                    <a:pt x="333" y="82"/>
                    <a:pt x="270" y="38"/>
                  </a:cubicBezTo>
                  <a:lnTo>
                    <a:pt x="245" y="19"/>
                  </a:lnTo>
                  <a:cubicBezTo>
                    <a:pt x="228" y="6"/>
                    <a:pt x="210" y="0"/>
                    <a:pt x="19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7" name="Google Shape;467;p3"/>
            <p:cNvSpPr/>
            <p:nvPr/>
          </p:nvSpPr>
          <p:spPr>
            <a:xfrm>
              <a:off x="2626075" y="2427050"/>
              <a:ext cx="9025" cy="7625"/>
            </a:xfrm>
            <a:custGeom>
              <a:avLst/>
              <a:gdLst/>
              <a:ahLst/>
              <a:cxnLst/>
              <a:rect l="l" t="t" r="r" b="b"/>
              <a:pathLst>
                <a:path w="361" h="305" extrusionOk="0">
                  <a:moveTo>
                    <a:pt x="177" y="0"/>
                  </a:moveTo>
                  <a:cubicBezTo>
                    <a:pt x="151" y="0"/>
                    <a:pt x="122" y="24"/>
                    <a:pt x="108" y="47"/>
                  </a:cubicBezTo>
                  <a:cubicBezTo>
                    <a:pt x="89" y="73"/>
                    <a:pt x="70" y="104"/>
                    <a:pt x="52" y="129"/>
                  </a:cubicBezTo>
                  <a:cubicBezTo>
                    <a:pt x="0" y="206"/>
                    <a:pt x="12" y="304"/>
                    <a:pt x="89" y="304"/>
                  </a:cubicBezTo>
                  <a:cubicBezTo>
                    <a:pt x="106" y="304"/>
                    <a:pt x="128" y="299"/>
                    <a:pt x="152" y="287"/>
                  </a:cubicBezTo>
                  <a:cubicBezTo>
                    <a:pt x="228" y="249"/>
                    <a:pt x="361" y="98"/>
                    <a:pt x="247" y="35"/>
                  </a:cubicBezTo>
                  <a:lnTo>
                    <a:pt x="203" y="10"/>
                  </a:lnTo>
                  <a:cubicBezTo>
                    <a:pt x="195" y="3"/>
                    <a:pt x="186" y="0"/>
                    <a:pt x="17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8" name="Google Shape;468;p3"/>
            <p:cNvSpPr/>
            <p:nvPr/>
          </p:nvSpPr>
          <p:spPr>
            <a:xfrm>
              <a:off x="2634125" y="2411650"/>
              <a:ext cx="7550" cy="5175"/>
            </a:xfrm>
            <a:custGeom>
              <a:avLst/>
              <a:gdLst/>
              <a:ahLst/>
              <a:cxnLst/>
              <a:rect l="l" t="t" r="r" b="b"/>
              <a:pathLst>
                <a:path w="302" h="207" extrusionOk="0">
                  <a:moveTo>
                    <a:pt x="182" y="1"/>
                  </a:moveTo>
                  <a:cubicBezTo>
                    <a:pt x="179" y="1"/>
                    <a:pt x="175" y="1"/>
                    <a:pt x="171" y="1"/>
                  </a:cubicBezTo>
                  <a:cubicBezTo>
                    <a:pt x="102" y="7"/>
                    <a:pt x="45" y="52"/>
                    <a:pt x="20" y="108"/>
                  </a:cubicBezTo>
                  <a:cubicBezTo>
                    <a:pt x="13" y="134"/>
                    <a:pt x="1" y="165"/>
                    <a:pt x="20" y="190"/>
                  </a:cubicBezTo>
                  <a:lnTo>
                    <a:pt x="26" y="197"/>
                  </a:lnTo>
                  <a:cubicBezTo>
                    <a:pt x="35" y="203"/>
                    <a:pt x="48" y="206"/>
                    <a:pt x="61" y="206"/>
                  </a:cubicBezTo>
                  <a:cubicBezTo>
                    <a:pt x="73" y="206"/>
                    <a:pt x="86" y="203"/>
                    <a:pt x="95" y="197"/>
                  </a:cubicBezTo>
                  <a:cubicBezTo>
                    <a:pt x="97" y="197"/>
                    <a:pt x="98" y="197"/>
                    <a:pt x="100" y="197"/>
                  </a:cubicBezTo>
                  <a:cubicBezTo>
                    <a:pt x="203" y="197"/>
                    <a:pt x="302" y="1"/>
                    <a:pt x="18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9" name="Google Shape;469;p3"/>
            <p:cNvSpPr/>
            <p:nvPr/>
          </p:nvSpPr>
          <p:spPr>
            <a:xfrm>
              <a:off x="2619150" y="2418525"/>
              <a:ext cx="8075" cy="6400"/>
            </a:xfrm>
            <a:custGeom>
              <a:avLst/>
              <a:gdLst/>
              <a:ahLst/>
              <a:cxnLst/>
              <a:rect l="l" t="t" r="r" b="b"/>
              <a:pathLst>
                <a:path w="323" h="256" extrusionOk="0">
                  <a:moveTo>
                    <a:pt x="202" y="0"/>
                  </a:moveTo>
                  <a:cubicBezTo>
                    <a:pt x="160" y="0"/>
                    <a:pt x="105" y="56"/>
                    <a:pt x="95" y="86"/>
                  </a:cubicBezTo>
                  <a:lnTo>
                    <a:pt x="101" y="79"/>
                  </a:lnTo>
                  <a:lnTo>
                    <a:pt x="101" y="79"/>
                  </a:lnTo>
                  <a:cubicBezTo>
                    <a:pt x="64" y="117"/>
                    <a:pt x="1" y="250"/>
                    <a:pt x="102" y="256"/>
                  </a:cubicBezTo>
                  <a:cubicBezTo>
                    <a:pt x="152" y="256"/>
                    <a:pt x="196" y="237"/>
                    <a:pt x="221" y="199"/>
                  </a:cubicBezTo>
                  <a:cubicBezTo>
                    <a:pt x="272" y="149"/>
                    <a:pt x="322" y="35"/>
                    <a:pt x="221" y="23"/>
                  </a:cubicBezTo>
                  <a:lnTo>
                    <a:pt x="234" y="16"/>
                  </a:lnTo>
                  <a:cubicBezTo>
                    <a:pt x="225" y="5"/>
                    <a:pt x="214" y="0"/>
                    <a:pt x="20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0" name="Google Shape;470;p3"/>
            <p:cNvSpPr/>
            <p:nvPr/>
          </p:nvSpPr>
          <p:spPr>
            <a:xfrm>
              <a:off x="2618050" y="2636125"/>
              <a:ext cx="7600" cy="6675"/>
            </a:xfrm>
            <a:custGeom>
              <a:avLst/>
              <a:gdLst/>
              <a:ahLst/>
              <a:cxnLst/>
              <a:rect l="l" t="t" r="r" b="b"/>
              <a:pathLst>
                <a:path w="304" h="267" extrusionOk="0">
                  <a:moveTo>
                    <a:pt x="207" y="0"/>
                  </a:moveTo>
                  <a:cubicBezTo>
                    <a:pt x="153" y="0"/>
                    <a:pt x="93" y="43"/>
                    <a:pt x="70" y="85"/>
                  </a:cubicBezTo>
                  <a:lnTo>
                    <a:pt x="64" y="92"/>
                  </a:lnTo>
                  <a:cubicBezTo>
                    <a:pt x="45" y="129"/>
                    <a:pt x="0" y="218"/>
                    <a:pt x="70" y="243"/>
                  </a:cubicBezTo>
                  <a:cubicBezTo>
                    <a:pt x="70" y="243"/>
                    <a:pt x="70" y="243"/>
                    <a:pt x="70" y="249"/>
                  </a:cubicBezTo>
                  <a:cubicBezTo>
                    <a:pt x="79" y="261"/>
                    <a:pt x="91" y="266"/>
                    <a:pt x="105" y="266"/>
                  </a:cubicBezTo>
                  <a:cubicBezTo>
                    <a:pt x="155" y="266"/>
                    <a:pt x="224" y="197"/>
                    <a:pt x="234" y="167"/>
                  </a:cubicBezTo>
                  <a:lnTo>
                    <a:pt x="240" y="155"/>
                  </a:lnTo>
                  <a:cubicBezTo>
                    <a:pt x="265" y="123"/>
                    <a:pt x="303" y="41"/>
                    <a:pt x="259" y="16"/>
                  </a:cubicBezTo>
                  <a:cubicBezTo>
                    <a:pt x="243" y="5"/>
                    <a:pt x="226" y="0"/>
                    <a:pt x="20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1" name="Google Shape;471;p3"/>
            <p:cNvSpPr/>
            <p:nvPr/>
          </p:nvSpPr>
          <p:spPr>
            <a:xfrm>
              <a:off x="2618825" y="2656700"/>
              <a:ext cx="11400" cy="6650"/>
            </a:xfrm>
            <a:custGeom>
              <a:avLst/>
              <a:gdLst/>
              <a:ahLst/>
              <a:cxnLst/>
              <a:rect l="l" t="t" r="r" b="b"/>
              <a:pathLst>
                <a:path w="456" h="266" extrusionOk="0">
                  <a:moveTo>
                    <a:pt x="297" y="0"/>
                  </a:moveTo>
                  <a:cubicBezTo>
                    <a:pt x="171" y="0"/>
                    <a:pt x="1" y="265"/>
                    <a:pt x="165" y="265"/>
                  </a:cubicBezTo>
                  <a:cubicBezTo>
                    <a:pt x="285" y="265"/>
                    <a:pt x="455" y="0"/>
                    <a:pt x="29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2" name="Google Shape;472;p3"/>
            <p:cNvSpPr/>
            <p:nvPr/>
          </p:nvSpPr>
          <p:spPr>
            <a:xfrm>
              <a:off x="2630025" y="2637450"/>
              <a:ext cx="5075" cy="2875"/>
            </a:xfrm>
            <a:custGeom>
              <a:avLst/>
              <a:gdLst/>
              <a:ahLst/>
              <a:cxnLst/>
              <a:rect l="l" t="t" r="r" b="b"/>
              <a:pathLst>
                <a:path w="203" h="115" extrusionOk="0">
                  <a:moveTo>
                    <a:pt x="127" y="1"/>
                  </a:moveTo>
                  <a:cubicBezTo>
                    <a:pt x="76" y="1"/>
                    <a:pt x="1" y="114"/>
                    <a:pt x="70" y="114"/>
                  </a:cubicBezTo>
                  <a:cubicBezTo>
                    <a:pt x="127" y="114"/>
                    <a:pt x="203" y="1"/>
                    <a:pt x="12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3" name="Google Shape;473;p3"/>
            <p:cNvSpPr/>
            <p:nvPr/>
          </p:nvSpPr>
          <p:spPr>
            <a:xfrm>
              <a:off x="2621200" y="2542675"/>
              <a:ext cx="6975" cy="4500"/>
            </a:xfrm>
            <a:custGeom>
              <a:avLst/>
              <a:gdLst/>
              <a:ahLst/>
              <a:cxnLst/>
              <a:rect l="l" t="t" r="r" b="b"/>
              <a:pathLst>
                <a:path w="279" h="180" extrusionOk="0">
                  <a:moveTo>
                    <a:pt x="175" y="1"/>
                  </a:moveTo>
                  <a:cubicBezTo>
                    <a:pt x="143" y="1"/>
                    <a:pt x="107" y="23"/>
                    <a:pt x="89" y="45"/>
                  </a:cubicBezTo>
                  <a:lnTo>
                    <a:pt x="83" y="45"/>
                  </a:lnTo>
                  <a:cubicBezTo>
                    <a:pt x="64" y="52"/>
                    <a:pt x="1" y="115"/>
                    <a:pt x="38" y="134"/>
                  </a:cubicBezTo>
                  <a:lnTo>
                    <a:pt x="57" y="165"/>
                  </a:lnTo>
                  <a:cubicBezTo>
                    <a:pt x="65" y="176"/>
                    <a:pt x="78" y="180"/>
                    <a:pt x="91" y="180"/>
                  </a:cubicBezTo>
                  <a:cubicBezTo>
                    <a:pt x="109" y="180"/>
                    <a:pt x="128" y="172"/>
                    <a:pt x="139" y="165"/>
                  </a:cubicBezTo>
                  <a:cubicBezTo>
                    <a:pt x="183" y="146"/>
                    <a:pt x="278" y="83"/>
                    <a:pt x="209" y="14"/>
                  </a:cubicBezTo>
                  <a:cubicBezTo>
                    <a:pt x="199" y="5"/>
                    <a:pt x="188" y="1"/>
                    <a:pt x="17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4" name="Google Shape;474;p3"/>
            <p:cNvSpPr/>
            <p:nvPr/>
          </p:nvSpPr>
          <p:spPr>
            <a:xfrm>
              <a:off x="2627550" y="2529125"/>
              <a:ext cx="9125" cy="5250"/>
            </a:xfrm>
            <a:custGeom>
              <a:avLst/>
              <a:gdLst/>
              <a:ahLst/>
              <a:cxnLst/>
              <a:rect l="l" t="t" r="r" b="b"/>
              <a:pathLst>
                <a:path w="365" h="210" extrusionOk="0">
                  <a:moveTo>
                    <a:pt x="198" y="0"/>
                  </a:moveTo>
                  <a:cubicBezTo>
                    <a:pt x="91" y="0"/>
                    <a:pt x="1" y="209"/>
                    <a:pt x="98" y="209"/>
                  </a:cubicBezTo>
                  <a:cubicBezTo>
                    <a:pt x="100" y="209"/>
                    <a:pt x="103" y="209"/>
                    <a:pt x="106" y="209"/>
                  </a:cubicBezTo>
                  <a:cubicBezTo>
                    <a:pt x="125" y="209"/>
                    <a:pt x="150" y="203"/>
                    <a:pt x="175" y="196"/>
                  </a:cubicBezTo>
                  <a:cubicBezTo>
                    <a:pt x="226" y="184"/>
                    <a:pt x="365" y="51"/>
                    <a:pt x="264" y="13"/>
                  </a:cubicBezTo>
                  <a:cubicBezTo>
                    <a:pt x="245" y="7"/>
                    <a:pt x="226" y="1"/>
                    <a:pt x="207" y="1"/>
                  </a:cubicBezTo>
                  <a:cubicBezTo>
                    <a:pt x="204" y="0"/>
                    <a:pt x="201" y="0"/>
                    <a:pt x="19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5" name="Google Shape;475;p3"/>
            <p:cNvSpPr/>
            <p:nvPr/>
          </p:nvSpPr>
          <p:spPr>
            <a:xfrm>
              <a:off x="2620725" y="2493975"/>
              <a:ext cx="12325" cy="7425"/>
            </a:xfrm>
            <a:custGeom>
              <a:avLst/>
              <a:gdLst/>
              <a:ahLst/>
              <a:cxnLst/>
              <a:rect l="l" t="t" r="r" b="b"/>
              <a:pathLst>
                <a:path w="493" h="297" extrusionOk="0">
                  <a:moveTo>
                    <a:pt x="316" y="0"/>
                  </a:moveTo>
                  <a:cubicBezTo>
                    <a:pt x="184" y="0"/>
                    <a:pt x="1" y="297"/>
                    <a:pt x="177" y="297"/>
                  </a:cubicBezTo>
                  <a:cubicBezTo>
                    <a:pt x="310" y="297"/>
                    <a:pt x="493" y="0"/>
                    <a:pt x="31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6" name="Google Shape;476;p3"/>
            <p:cNvSpPr/>
            <p:nvPr/>
          </p:nvSpPr>
          <p:spPr>
            <a:xfrm>
              <a:off x="2631125" y="2463500"/>
              <a:ext cx="6175" cy="5250"/>
            </a:xfrm>
            <a:custGeom>
              <a:avLst/>
              <a:gdLst/>
              <a:ahLst/>
              <a:cxnLst/>
              <a:rect l="l" t="t" r="r" b="b"/>
              <a:pathLst>
                <a:path w="247" h="210" extrusionOk="0">
                  <a:moveTo>
                    <a:pt x="179" y="0"/>
                  </a:moveTo>
                  <a:cubicBezTo>
                    <a:pt x="154" y="0"/>
                    <a:pt x="129" y="11"/>
                    <a:pt x="108" y="21"/>
                  </a:cubicBezTo>
                  <a:cubicBezTo>
                    <a:pt x="83" y="34"/>
                    <a:pt x="1" y="116"/>
                    <a:pt x="45" y="147"/>
                  </a:cubicBezTo>
                  <a:cubicBezTo>
                    <a:pt x="64" y="153"/>
                    <a:pt x="70" y="160"/>
                    <a:pt x="77" y="179"/>
                  </a:cubicBezTo>
                  <a:cubicBezTo>
                    <a:pt x="83" y="201"/>
                    <a:pt x="95" y="210"/>
                    <a:pt x="111" y="210"/>
                  </a:cubicBezTo>
                  <a:cubicBezTo>
                    <a:pt x="162" y="210"/>
                    <a:pt x="247" y="115"/>
                    <a:pt x="247" y="72"/>
                  </a:cubicBezTo>
                  <a:cubicBezTo>
                    <a:pt x="247" y="59"/>
                    <a:pt x="247" y="40"/>
                    <a:pt x="241" y="27"/>
                  </a:cubicBezTo>
                  <a:cubicBezTo>
                    <a:pt x="234" y="8"/>
                    <a:pt x="215" y="2"/>
                    <a:pt x="196" y="2"/>
                  </a:cubicBezTo>
                  <a:cubicBezTo>
                    <a:pt x="191" y="1"/>
                    <a:pt x="185" y="0"/>
                    <a:pt x="17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7" name="Google Shape;477;p3"/>
            <p:cNvSpPr/>
            <p:nvPr/>
          </p:nvSpPr>
          <p:spPr>
            <a:xfrm>
              <a:off x="2626575" y="2481150"/>
              <a:ext cx="10475" cy="5925"/>
            </a:xfrm>
            <a:custGeom>
              <a:avLst/>
              <a:gdLst/>
              <a:ahLst/>
              <a:cxnLst/>
              <a:rect l="l" t="t" r="r" b="b"/>
              <a:pathLst>
                <a:path w="419" h="237" extrusionOk="0">
                  <a:moveTo>
                    <a:pt x="280" y="1"/>
                  </a:moveTo>
                  <a:cubicBezTo>
                    <a:pt x="273" y="1"/>
                    <a:pt x="266" y="1"/>
                    <a:pt x="259" y="3"/>
                  </a:cubicBezTo>
                  <a:cubicBezTo>
                    <a:pt x="240" y="9"/>
                    <a:pt x="227" y="9"/>
                    <a:pt x="208" y="15"/>
                  </a:cubicBezTo>
                  <a:cubicBezTo>
                    <a:pt x="158" y="28"/>
                    <a:pt x="0" y="179"/>
                    <a:pt x="114" y="223"/>
                  </a:cubicBezTo>
                  <a:cubicBezTo>
                    <a:pt x="132" y="230"/>
                    <a:pt x="151" y="236"/>
                    <a:pt x="170" y="236"/>
                  </a:cubicBezTo>
                  <a:cubicBezTo>
                    <a:pt x="175" y="236"/>
                    <a:pt x="179" y="237"/>
                    <a:pt x="183" y="237"/>
                  </a:cubicBezTo>
                  <a:cubicBezTo>
                    <a:pt x="305" y="237"/>
                    <a:pt x="419" y="1"/>
                    <a:pt x="28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478" name="Google Shape;478;p3"/>
          <p:cNvSpPr/>
          <p:nvPr/>
        </p:nvSpPr>
        <p:spPr>
          <a:xfrm>
            <a:off x="1159720" y="4212092"/>
            <a:ext cx="645259" cy="558536"/>
          </a:xfrm>
          <a:custGeom>
            <a:avLst/>
            <a:gdLst/>
            <a:ahLst/>
            <a:cxnLst/>
            <a:rect l="l" t="t" r="r" b="b"/>
            <a:pathLst>
              <a:path w="5961" h="5160" extrusionOk="0">
                <a:moveTo>
                  <a:pt x="3539" y="215"/>
                </a:moveTo>
                <a:cubicBezTo>
                  <a:pt x="3842" y="303"/>
                  <a:pt x="4996" y="2883"/>
                  <a:pt x="5721" y="4712"/>
                </a:cubicBezTo>
                <a:cubicBezTo>
                  <a:pt x="5721" y="4724"/>
                  <a:pt x="5727" y="4731"/>
                  <a:pt x="5683" y="4762"/>
                </a:cubicBezTo>
                <a:cubicBezTo>
                  <a:pt x="5489" y="4895"/>
                  <a:pt x="4965" y="4952"/>
                  <a:pt x="4313" y="4952"/>
                </a:cubicBezTo>
                <a:cubicBezTo>
                  <a:pt x="2829" y="4952"/>
                  <a:pt x="685" y="4655"/>
                  <a:pt x="291" y="4283"/>
                </a:cubicBezTo>
                <a:cubicBezTo>
                  <a:pt x="228" y="4220"/>
                  <a:pt x="247" y="4195"/>
                  <a:pt x="259" y="4176"/>
                </a:cubicBezTo>
                <a:cubicBezTo>
                  <a:pt x="1060" y="2839"/>
                  <a:pt x="3242" y="272"/>
                  <a:pt x="3539" y="215"/>
                </a:cubicBezTo>
                <a:close/>
                <a:moveTo>
                  <a:pt x="3545" y="0"/>
                </a:moveTo>
                <a:cubicBezTo>
                  <a:pt x="3091" y="7"/>
                  <a:pt x="726" y="2984"/>
                  <a:pt x="76" y="4068"/>
                </a:cubicBezTo>
                <a:cubicBezTo>
                  <a:pt x="1" y="4188"/>
                  <a:pt x="32" y="4346"/>
                  <a:pt x="146" y="4434"/>
                </a:cubicBezTo>
                <a:cubicBezTo>
                  <a:pt x="587" y="4850"/>
                  <a:pt x="2719" y="5160"/>
                  <a:pt x="4258" y="5160"/>
                </a:cubicBezTo>
                <a:cubicBezTo>
                  <a:pt x="4983" y="5160"/>
                  <a:pt x="5570" y="5096"/>
                  <a:pt x="5803" y="4939"/>
                </a:cubicBezTo>
                <a:cubicBezTo>
                  <a:pt x="5910" y="4882"/>
                  <a:pt x="5961" y="4750"/>
                  <a:pt x="5917" y="4636"/>
                </a:cubicBezTo>
                <a:cubicBezTo>
                  <a:pt x="5488" y="3551"/>
                  <a:pt x="4043" y="0"/>
                  <a:pt x="3545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187509903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 and two columns">
    <p:spTree>
      <p:nvGrpSpPr>
        <p:cNvPr id="1" name="Shape 6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" name="Google Shape;624;p5"/>
          <p:cNvSpPr txBox="1">
            <a:spLocks noGrp="1"/>
          </p:cNvSpPr>
          <p:nvPr>
            <p:ph type="subTitle" idx="1"/>
          </p:nvPr>
        </p:nvSpPr>
        <p:spPr>
          <a:xfrm>
            <a:off x="1608967" y="5181600"/>
            <a:ext cx="3966400" cy="148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9pPr>
          </a:lstStyle>
          <a:p>
            <a:endParaRPr/>
          </a:p>
        </p:txBody>
      </p:sp>
      <p:sp>
        <p:nvSpPr>
          <p:cNvPr id="625" name="Google Shape;625;p5"/>
          <p:cNvSpPr txBox="1">
            <a:spLocks noGrp="1"/>
          </p:cNvSpPr>
          <p:nvPr>
            <p:ph type="subTitle" idx="2"/>
          </p:nvPr>
        </p:nvSpPr>
        <p:spPr>
          <a:xfrm>
            <a:off x="6906097" y="5181600"/>
            <a:ext cx="3677600" cy="148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9pPr>
          </a:lstStyle>
          <a:p>
            <a:endParaRPr/>
          </a:p>
        </p:txBody>
      </p:sp>
      <p:sp>
        <p:nvSpPr>
          <p:cNvPr id="626" name="Google Shape;626;p5"/>
          <p:cNvSpPr txBox="1">
            <a:spLocks noGrp="1"/>
          </p:cNvSpPr>
          <p:nvPr>
            <p:ph type="ctrTitle"/>
          </p:nvPr>
        </p:nvSpPr>
        <p:spPr>
          <a:xfrm>
            <a:off x="1846023" y="3888015"/>
            <a:ext cx="3492400" cy="5132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Fira Sans Condensed Medium"/>
              <a:buNone/>
              <a:defRPr sz="2667">
                <a:solidFill>
                  <a:schemeClr val="dk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Fira Sans Condensed Medium"/>
              <a:buNone/>
              <a:defRPr sz="2133">
                <a:solidFill>
                  <a:schemeClr val="dk2"/>
                </a:solidFill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Fira Sans Condensed Medium"/>
              <a:buNone/>
              <a:defRPr sz="2133">
                <a:solidFill>
                  <a:schemeClr val="dk2"/>
                </a:solidFill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Fira Sans Condensed Medium"/>
              <a:buNone/>
              <a:defRPr sz="2133">
                <a:solidFill>
                  <a:schemeClr val="dk2"/>
                </a:solidFill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Fira Sans Condensed Medium"/>
              <a:buNone/>
              <a:defRPr sz="2133">
                <a:solidFill>
                  <a:schemeClr val="dk2"/>
                </a:solidFill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Fira Sans Condensed Medium"/>
              <a:buNone/>
              <a:defRPr sz="2133">
                <a:solidFill>
                  <a:schemeClr val="dk2"/>
                </a:solidFill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Fira Sans Condensed Medium"/>
              <a:buNone/>
              <a:defRPr sz="2133">
                <a:solidFill>
                  <a:schemeClr val="dk2"/>
                </a:solidFill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Fira Sans Condensed Medium"/>
              <a:buNone/>
              <a:defRPr sz="2133">
                <a:solidFill>
                  <a:schemeClr val="dk2"/>
                </a:solidFill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Fira Sans Condensed Medium"/>
              <a:buNone/>
              <a:defRPr sz="2133">
                <a:solidFill>
                  <a:schemeClr val="dk2"/>
                </a:solidFill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9pPr>
          </a:lstStyle>
          <a:p>
            <a:endParaRPr/>
          </a:p>
        </p:txBody>
      </p:sp>
      <p:sp>
        <p:nvSpPr>
          <p:cNvPr id="627" name="Google Shape;627;p5"/>
          <p:cNvSpPr txBox="1">
            <a:spLocks noGrp="1"/>
          </p:cNvSpPr>
          <p:nvPr>
            <p:ph type="ctrTitle" idx="3"/>
          </p:nvPr>
        </p:nvSpPr>
        <p:spPr>
          <a:xfrm>
            <a:off x="6998756" y="3888015"/>
            <a:ext cx="3492400" cy="5132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Fira Sans Condensed Medium"/>
              <a:buNone/>
              <a:defRPr sz="2667">
                <a:solidFill>
                  <a:schemeClr val="dk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Fira Sans Condensed Medium"/>
              <a:buNone/>
              <a:defRPr sz="2133">
                <a:solidFill>
                  <a:schemeClr val="dk2"/>
                </a:solidFill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Fira Sans Condensed Medium"/>
              <a:buNone/>
              <a:defRPr sz="2133">
                <a:solidFill>
                  <a:schemeClr val="dk2"/>
                </a:solidFill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Fira Sans Condensed Medium"/>
              <a:buNone/>
              <a:defRPr sz="2133">
                <a:solidFill>
                  <a:schemeClr val="dk2"/>
                </a:solidFill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Fira Sans Condensed Medium"/>
              <a:buNone/>
              <a:defRPr sz="2133">
                <a:solidFill>
                  <a:schemeClr val="dk2"/>
                </a:solidFill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Fira Sans Condensed Medium"/>
              <a:buNone/>
              <a:defRPr sz="2133">
                <a:solidFill>
                  <a:schemeClr val="dk2"/>
                </a:solidFill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Fira Sans Condensed Medium"/>
              <a:buNone/>
              <a:defRPr sz="2133">
                <a:solidFill>
                  <a:schemeClr val="dk2"/>
                </a:solidFill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Fira Sans Condensed Medium"/>
              <a:buNone/>
              <a:defRPr sz="2133">
                <a:solidFill>
                  <a:schemeClr val="dk2"/>
                </a:solidFill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Fira Sans Condensed Medium"/>
              <a:buNone/>
              <a:defRPr sz="2133">
                <a:solidFill>
                  <a:schemeClr val="dk2"/>
                </a:solidFill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9pPr>
          </a:lstStyle>
          <a:p>
            <a:endParaRPr/>
          </a:p>
        </p:txBody>
      </p:sp>
      <p:sp>
        <p:nvSpPr>
          <p:cNvPr id="628" name="Google Shape;628;p5"/>
          <p:cNvSpPr txBox="1">
            <a:spLocks noGrp="1"/>
          </p:cNvSpPr>
          <p:nvPr>
            <p:ph type="title" idx="4"/>
          </p:nvPr>
        </p:nvSpPr>
        <p:spPr>
          <a:xfrm>
            <a:off x="822000" y="432233"/>
            <a:ext cx="8453600" cy="100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40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grpSp>
        <p:nvGrpSpPr>
          <p:cNvPr id="629" name="Google Shape;629;p5"/>
          <p:cNvGrpSpPr/>
          <p:nvPr/>
        </p:nvGrpSpPr>
        <p:grpSpPr>
          <a:xfrm>
            <a:off x="11348439" y="125955"/>
            <a:ext cx="1301576" cy="1009312"/>
            <a:chOff x="1982250" y="2295975"/>
            <a:chExt cx="334825" cy="259650"/>
          </a:xfrm>
        </p:grpSpPr>
        <p:sp>
          <p:nvSpPr>
            <p:cNvPr id="630" name="Google Shape;630;p5"/>
            <p:cNvSpPr/>
            <p:nvPr/>
          </p:nvSpPr>
          <p:spPr>
            <a:xfrm>
              <a:off x="1982250" y="2295975"/>
              <a:ext cx="334825" cy="259650"/>
            </a:xfrm>
            <a:custGeom>
              <a:avLst/>
              <a:gdLst/>
              <a:ahLst/>
              <a:cxnLst/>
              <a:rect l="l" t="t" r="r" b="b"/>
              <a:pathLst>
                <a:path w="13393" h="10386" extrusionOk="0">
                  <a:moveTo>
                    <a:pt x="7902" y="0"/>
                  </a:moveTo>
                  <a:cubicBezTo>
                    <a:pt x="3449" y="0"/>
                    <a:pt x="0" y="4648"/>
                    <a:pt x="2601" y="8721"/>
                  </a:cubicBezTo>
                  <a:cubicBezTo>
                    <a:pt x="3365" y="9917"/>
                    <a:pt x="4775" y="10385"/>
                    <a:pt x="6270" y="10385"/>
                  </a:cubicBezTo>
                  <a:cubicBezTo>
                    <a:pt x="8000" y="10385"/>
                    <a:pt x="9844" y="9760"/>
                    <a:pt x="10933" y="8911"/>
                  </a:cubicBezTo>
                  <a:cubicBezTo>
                    <a:pt x="13153" y="7182"/>
                    <a:pt x="13392" y="1222"/>
                    <a:pt x="9577" y="220"/>
                  </a:cubicBezTo>
                  <a:cubicBezTo>
                    <a:pt x="9010" y="70"/>
                    <a:pt x="8448" y="0"/>
                    <a:pt x="790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1" name="Google Shape;631;p5"/>
            <p:cNvSpPr/>
            <p:nvPr/>
          </p:nvSpPr>
          <p:spPr>
            <a:xfrm>
              <a:off x="2216125" y="2397450"/>
              <a:ext cx="12500" cy="10625"/>
            </a:xfrm>
            <a:custGeom>
              <a:avLst/>
              <a:gdLst/>
              <a:ahLst/>
              <a:cxnLst/>
              <a:rect l="l" t="t" r="r" b="b"/>
              <a:pathLst>
                <a:path w="500" h="425" extrusionOk="0">
                  <a:moveTo>
                    <a:pt x="341" y="0"/>
                  </a:moveTo>
                  <a:cubicBezTo>
                    <a:pt x="243" y="0"/>
                    <a:pt x="145" y="78"/>
                    <a:pt x="89" y="159"/>
                  </a:cubicBezTo>
                  <a:cubicBezTo>
                    <a:pt x="39" y="235"/>
                    <a:pt x="1" y="348"/>
                    <a:pt x="102" y="405"/>
                  </a:cubicBezTo>
                  <a:cubicBezTo>
                    <a:pt x="121" y="418"/>
                    <a:pt x="152" y="424"/>
                    <a:pt x="178" y="424"/>
                  </a:cubicBezTo>
                  <a:cubicBezTo>
                    <a:pt x="304" y="411"/>
                    <a:pt x="405" y="317"/>
                    <a:pt x="424" y="191"/>
                  </a:cubicBezTo>
                  <a:cubicBezTo>
                    <a:pt x="474" y="121"/>
                    <a:pt x="499" y="46"/>
                    <a:pt x="411" y="14"/>
                  </a:cubicBezTo>
                  <a:cubicBezTo>
                    <a:pt x="388" y="4"/>
                    <a:pt x="365" y="0"/>
                    <a:pt x="34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2" name="Google Shape;632;p5"/>
            <p:cNvSpPr/>
            <p:nvPr/>
          </p:nvSpPr>
          <p:spPr>
            <a:xfrm>
              <a:off x="2233075" y="2395575"/>
              <a:ext cx="19350" cy="12500"/>
            </a:xfrm>
            <a:custGeom>
              <a:avLst/>
              <a:gdLst/>
              <a:ahLst/>
              <a:cxnLst/>
              <a:rect l="l" t="t" r="r" b="b"/>
              <a:pathLst>
                <a:path w="774" h="500" extrusionOk="0">
                  <a:moveTo>
                    <a:pt x="615" y="1"/>
                  </a:moveTo>
                  <a:cubicBezTo>
                    <a:pt x="441" y="1"/>
                    <a:pt x="234" y="117"/>
                    <a:pt x="118" y="234"/>
                  </a:cubicBezTo>
                  <a:cubicBezTo>
                    <a:pt x="1" y="346"/>
                    <a:pt x="23" y="500"/>
                    <a:pt x="135" y="500"/>
                  </a:cubicBezTo>
                  <a:cubicBezTo>
                    <a:pt x="168" y="500"/>
                    <a:pt x="209" y="486"/>
                    <a:pt x="256" y="455"/>
                  </a:cubicBezTo>
                  <a:lnTo>
                    <a:pt x="256" y="455"/>
                  </a:lnTo>
                  <a:cubicBezTo>
                    <a:pt x="219" y="480"/>
                    <a:pt x="364" y="493"/>
                    <a:pt x="389" y="493"/>
                  </a:cubicBezTo>
                  <a:cubicBezTo>
                    <a:pt x="540" y="474"/>
                    <a:pt x="666" y="379"/>
                    <a:pt x="729" y="247"/>
                  </a:cubicBezTo>
                  <a:cubicBezTo>
                    <a:pt x="774" y="146"/>
                    <a:pt x="767" y="1"/>
                    <a:pt x="629" y="1"/>
                  </a:cubicBezTo>
                  <a:cubicBezTo>
                    <a:pt x="624" y="1"/>
                    <a:pt x="620" y="1"/>
                    <a:pt x="61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3" name="Google Shape;633;p5"/>
            <p:cNvSpPr/>
            <p:nvPr/>
          </p:nvSpPr>
          <p:spPr>
            <a:xfrm>
              <a:off x="2243100" y="2417525"/>
              <a:ext cx="11375" cy="10950"/>
            </a:xfrm>
            <a:custGeom>
              <a:avLst/>
              <a:gdLst/>
              <a:ahLst/>
              <a:cxnLst/>
              <a:rect l="l" t="t" r="r" b="b"/>
              <a:pathLst>
                <a:path w="455" h="438" extrusionOk="0">
                  <a:moveTo>
                    <a:pt x="322" y="1"/>
                  </a:moveTo>
                  <a:cubicBezTo>
                    <a:pt x="181" y="1"/>
                    <a:pt x="71" y="174"/>
                    <a:pt x="32" y="290"/>
                  </a:cubicBezTo>
                  <a:cubicBezTo>
                    <a:pt x="0" y="390"/>
                    <a:pt x="66" y="437"/>
                    <a:pt x="141" y="437"/>
                  </a:cubicBezTo>
                  <a:cubicBezTo>
                    <a:pt x="171" y="437"/>
                    <a:pt x="201" y="430"/>
                    <a:pt x="228" y="416"/>
                  </a:cubicBezTo>
                  <a:cubicBezTo>
                    <a:pt x="322" y="372"/>
                    <a:pt x="455" y="233"/>
                    <a:pt x="417" y="107"/>
                  </a:cubicBezTo>
                  <a:cubicBezTo>
                    <a:pt x="417" y="107"/>
                    <a:pt x="410" y="107"/>
                    <a:pt x="410" y="100"/>
                  </a:cubicBezTo>
                  <a:cubicBezTo>
                    <a:pt x="429" y="63"/>
                    <a:pt x="436" y="25"/>
                    <a:pt x="385" y="12"/>
                  </a:cubicBezTo>
                  <a:cubicBezTo>
                    <a:pt x="364" y="4"/>
                    <a:pt x="343" y="1"/>
                    <a:pt x="32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4" name="Google Shape;634;p5"/>
            <p:cNvSpPr/>
            <p:nvPr/>
          </p:nvSpPr>
          <p:spPr>
            <a:xfrm>
              <a:off x="2222600" y="2420625"/>
              <a:ext cx="11525" cy="7525"/>
            </a:xfrm>
            <a:custGeom>
              <a:avLst/>
              <a:gdLst/>
              <a:ahLst/>
              <a:cxnLst/>
              <a:rect l="l" t="t" r="r" b="b"/>
              <a:pathLst>
                <a:path w="461" h="301" extrusionOk="0">
                  <a:moveTo>
                    <a:pt x="309" y="0"/>
                  </a:moveTo>
                  <a:cubicBezTo>
                    <a:pt x="291" y="0"/>
                    <a:pt x="271" y="5"/>
                    <a:pt x="253" y="14"/>
                  </a:cubicBezTo>
                  <a:lnTo>
                    <a:pt x="228" y="27"/>
                  </a:lnTo>
                  <a:cubicBezTo>
                    <a:pt x="152" y="58"/>
                    <a:pt x="1" y="229"/>
                    <a:pt x="127" y="292"/>
                  </a:cubicBezTo>
                  <a:cubicBezTo>
                    <a:pt x="140" y="298"/>
                    <a:pt x="154" y="300"/>
                    <a:pt x="168" y="300"/>
                  </a:cubicBezTo>
                  <a:cubicBezTo>
                    <a:pt x="212" y="300"/>
                    <a:pt x="257" y="275"/>
                    <a:pt x="291" y="260"/>
                  </a:cubicBezTo>
                  <a:cubicBezTo>
                    <a:pt x="341" y="241"/>
                    <a:pt x="461" y="121"/>
                    <a:pt x="392" y="65"/>
                  </a:cubicBezTo>
                  <a:cubicBezTo>
                    <a:pt x="382" y="57"/>
                    <a:pt x="376" y="53"/>
                    <a:pt x="372" y="51"/>
                  </a:cubicBezTo>
                  <a:lnTo>
                    <a:pt x="372" y="51"/>
                  </a:lnTo>
                  <a:cubicBezTo>
                    <a:pt x="369" y="15"/>
                    <a:pt x="341" y="0"/>
                    <a:pt x="30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5" name="Google Shape;635;p5"/>
            <p:cNvSpPr/>
            <p:nvPr/>
          </p:nvSpPr>
          <p:spPr>
            <a:xfrm>
              <a:off x="2236925" y="2343625"/>
              <a:ext cx="10325" cy="9725"/>
            </a:xfrm>
            <a:custGeom>
              <a:avLst/>
              <a:gdLst/>
              <a:ahLst/>
              <a:cxnLst/>
              <a:rect l="l" t="t" r="r" b="b"/>
              <a:pathLst>
                <a:path w="413" h="389" extrusionOk="0">
                  <a:moveTo>
                    <a:pt x="306" y="1"/>
                  </a:moveTo>
                  <a:cubicBezTo>
                    <a:pt x="188" y="1"/>
                    <a:pt x="0" y="131"/>
                    <a:pt x="46" y="288"/>
                  </a:cubicBezTo>
                  <a:cubicBezTo>
                    <a:pt x="52" y="307"/>
                    <a:pt x="58" y="326"/>
                    <a:pt x="71" y="338"/>
                  </a:cubicBezTo>
                  <a:cubicBezTo>
                    <a:pt x="91" y="374"/>
                    <a:pt x="120" y="389"/>
                    <a:pt x="152" y="389"/>
                  </a:cubicBezTo>
                  <a:cubicBezTo>
                    <a:pt x="233" y="389"/>
                    <a:pt x="332" y="300"/>
                    <a:pt x="355" y="237"/>
                  </a:cubicBezTo>
                  <a:cubicBezTo>
                    <a:pt x="367" y="199"/>
                    <a:pt x="380" y="162"/>
                    <a:pt x="393" y="124"/>
                  </a:cubicBezTo>
                  <a:cubicBezTo>
                    <a:pt x="412" y="37"/>
                    <a:pt x="369" y="1"/>
                    <a:pt x="30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6" name="Google Shape;636;p5"/>
            <p:cNvSpPr/>
            <p:nvPr/>
          </p:nvSpPr>
          <p:spPr>
            <a:xfrm>
              <a:off x="2199750" y="2495950"/>
              <a:ext cx="11700" cy="8150"/>
            </a:xfrm>
            <a:custGeom>
              <a:avLst/>
              <a:gdLst/>
              <a:ahLst/>
              <a:cxnLst/>
              <a:rect l="l" t="t" r="r" b="b"/>
              <a:pathLst>
                <a:path w="468" h="326" extrusionOk="0">
                  <a:moveTo>
                    <a:pt x="329" y="1"/>
                  </a:moveTo>
                  <a:cubicBezTo>
                    <a:pt x="315" y="1"/>
                    <a:pt x="299" y="4"/>
                    <a:pt x="284" y="10"/>
                  </a:cubicBezTo>
                  <a:cubicBezTo>
                    <a:pt x="208" y="48"/>
                    <a:pt x="0" y="325"/>
                    <a:pt x="208" y="325"/>
                  </a:cubicBezTo>
                  <a:cubicBezTo>
                    <a:pt x="309" y="306"/>
                    <a:pt x="391" y="243"/>
                    <a:pt x="442" y="155"/>
                  </a:cubicBezTo>
                  <a:cubicBezTo>
                    <a:pt x="468" y="75"/>
                    <a:pt x="406" y="1"/>
                    <a:pt x="32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7" name="Google Shape;637;p5"/>
            <p:cNvSpPr/>
            <p:nvPr/>
          </p:nvSpPr>
          <p:spPr>
            <a:xfrm>
              <a:off x="2243875" y="2463375"/>
              <a:ext cx="13450" cy="13550"/>
            </a:xfrm>
            <a:custGeom>
              <a:avLst/>
              <a:gdLst/>
              <a:ahLst/>
              <a:cxnLst/>
              <a:rect l="l" t="t" r="r" b="b"/>
              <a:pathLst>
                <a:path w="538" h="542" extrusionOk="0">
                  <a:moveTo>
                    <a:pt x="396" y="0"/>
                  </a:moveTo>
                  <a:cubicBezTo>
                    <a:pt x="225" y="0"/>
                    <a:pt x="83" y="221"/>
                    <a:pt x="39" y="354"/>
                  </a:cubicBezTo>
                  <a:cubicBezTo>
                    <a:pt x="0" y="465"/>
                    <a:pt x="78" y="541"/>
                    <a:pt x="179" y="541"/>
                  </a:cubicBezTo>
                  <a:cubicBezTo>
                    <a:pt x="193" y="541"/>
                    <a:pt x="207" y="540"/>
                    <a:pt x="222" y="537"/>
                  </a:cubicBezTo>
                  <a:cubicBezTo>
                    <a:pt x="266" y="518"/>
                    <a:pt x="310" y="499"/>
                    <a:pt x="354" y="468"/>
                  </a:cubicBezTo>
                  <a:cubicBezTo>
                    <a:pt x="373" y="455"/>
                    <a:pt x="392" y="436"/>
                    <a:pt x="411" y="417"/>
                  </a:cubicBezTo>
                  <a:cubicBezTo>
                    <a:pt x="442" y="386"/>
                    <a:pt x="474" y="348"/>
                    <a:pt x="493" y="304"/>
                  </a:cubicBezTo>
                  <a:lnTo>
                    <a:pt x="493" y="297"/>
                  </a:lnTo>
                  <a:cubicBezTo>
                    <a:pt x="499" y="291"/>
                    <a:pt x="499" y="278"/>
                    <a:pt x="499" y="272"/>
                  </a:cubicBezTo>
                  <a:cubicBezTo>
                    <a:pt x="512" y="240"/>
                    <a:pt x="524" y="215"/>
                    <a:pt x="524" y="184"/>
                  </a:cubicBezTo>
                  <a:cubicBezTo>
                    <a:pt x="524" y="177"/>
                    <a:pt x="524" y="177"/>
                    <a:pt x="524" y="171"/>
                  </a:cubicBezTo>
                  <a:lnTo>
                    <a:pt x="524" y="140"/>
                  </a:lnTo>
                  <a:cubicBezTo>
                    <a:pt x="537" y="89"/>
                    <a:pt x="518" y="39"/>
                    <a:pt x="468" y="13"/>
                  </a:cubicBezTo>
                  <a:cubicBezTo>
                    <a:pt x="443" y="4"/>
                    <a:pt x="419" y="0"/>
                    <a:pt x="39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8" name="Google Shape;638;p5"/>
            <p:cNvSpPr/>
            <p:nvPr/>
          </p:nvSpPr>
          <p:spPr>
            <a:xfrm>
              <a:off x="2054675" y="2425375"/>
              <a:ext cx="11850" cy="11225"/>
            </a:xfrm>
            <a:custGeom>
              <a:avLst/>
              <a:gdLst/>
              <a:ahLst/>
              <a:cxnLst/>
              <a:rect l="l" t="t" r="r" b="b"/>
              <a:pathLst>
                <a:path w="474" h="449" extrusionOk="0">
                  <a:moveTo>
                    <a:pt x="348" y="1"/>
                  </a:moveTo>
                  <a:cubicBezTo>
                    <a:pt x="215" y="13"/>
                    <a:pt x="102" y="102"/>
                    <a:pt x="45" y="222"/>
                  </a:cubicBezTo>
                  <a:cubicBezTo>
                    <a:pt x="1" y="310"/>
                    <a:pt x="7" y="449"/>
                    <a:pt x="133" y="449"/>
                  </a:cubicBezTo>
                  <a:cubicBezTo>
                    <a:pt x="266" y="430"/>
                    <a:pt x="379" y="348"/>
                    <a:pt x="436" y="228"/>
                  </a:cubicBezTo>
                  <a:cubicBezTo>
                    <a:pt x="474" y="140"/>
                    <a:pt x="474" y="1"/>
                    <a:pt x="34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9" name="Google Shape;639;p5"/>
            <p:cNvSpPr/>
            <p:nvPr/>
          </p:nvSpPr>
          <p:spPr>
            <a:xfrm>
              <a:off x="2061400" y="2459775"/>
              <a:ext cx="9550" cy="8525"/>
            </a:xfrm>
            <a:custGeom>
              <a:avLst/>
              <a:gdLst/>
              <a:ahLst/>
              <a:cxnLst/>
              <a:rect l="l" t="t" r="r" b="b"/>
              <a:pathLst>
                <a:path w="382" h="341" extrusionOk="0">
                  <a:moveTo>
                    <a:pt x="183" y="1"/>
                  </a:moveTo>
                  <a:cubicBezTo>
                    <a:pt x="127" y="1"/>
                    <a:pt x="56" y="83"/>
                    <a:pt x="47" y="126"/>
                  </a:cubicBezTo>
                  <a:cubicBezTo>
                    <a:pt x="22" y="164"/>
                    <a:pt x="9" y="214"/>
                    <a:pt x="3" y="258"/>
                  </a:cubicBezTo>
                  <a:cubicBezTo>
                    <a:pt x="0" y="319"/>
                    <a:pt x="31" y="340"/>
                    <a:pt x="71" y="340"/>
                  </a:cubicBezTo>
                  <a:cubicBezTo>
                    <a:pt x="131" y="340"/>
                    <a:pt x="212" y="295"/>
                    <a:pt x="242" y="265"/>
                  </a:cubicBezTo>
                  <a:cubicBezTo>
                    <a:pt x="312" y="202"/>
                    <a:pt x="381" y="69"/>
                    <a:pt x="230" y="31"/>
                  </a:cubicBezTo>
                  <a:cubicBezTo>
                    <a:pt x="217" y="10"/>
                    <a:pt x="201" y="1"/>
                    <a:pt x="18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40" name="Google Shape;640;p5"/>
            <p:cNvSpPr/>
            <p:nvPr/>
          </p:nvSpPr>
          <p:spPr>
            <a:xfrm>
              <a:off x="2100550" y="2434350"/>
              <a:ext cx="13500" cy="10600"/>
            </a:xfrm>
            <a:custGeom>
              <a:avLst/>
              <a:gdLst/>
              <a:ahLst/>
              <a:cxnLst/>
              <a:rect l="l" t="t" r="r" b="b"/>
              <a:pathLst>
                <a:path w="540" h="424" extrusionOk="0">
                  <a:moveTo>
                    <a:pt x="371" y="1"/>
                  </a:moveTo>
                  <a:cubicBezTo>
                    <a:pt x="366" y="1"/>
                    <a:pt x="360" y="1"/>
                    <a:pt x="354" y="1"/>
                  </a:cubicBezTo>
                  <a:cubicBezTo>
                    <a:pt x="209" y="8"/>
                    <a:pt x="1" y="172"/>
                    <a:pt x="20" y="336"/>
                  </a:cubicBezTo>
                  <a:cubicBezTo>
                    <a:pt x="20" y="367"/>
                    <a:pt x="32" y="411"/>
                    <a:pt x="70" y="418"/>
                  </a:cubicBezTo>
                  <a:cubicBezTo>
                    <a:pt x="87" y="422"/>
                    <a:pt x="104" y="424"/>
                    <a:pt x="121" y="424"/>
                  </a:cubicBezTo>
                  <a:cubicBezTo>
                    <a:pt x="154" y="424"/>
                    <a:pt x="186" y="416"/>
                    <a:pt x="215" y="399"/>
                  </a:cubicBezTo>
                  <a:lnTo>
                    <a:pt x="234" y="386"/>
                  </a:lnTo>
                  <a:lnTo>
                    <a:pt x="247" y="392"/>
                  </a:lnTo>
                  <a:cubicBezTo>
                    <a:pt x="257" y="396"/>
                    <a:pt x="267" y="397"/>
                    <a:pt x="278" y="397"/>
                  </a:cubicBezTo>
                  <a:cubicBezTo>
                    <a:pt x="342" y="397"/>
                    <a:pt x="403" y="333"/>
                    <a:pt x="430" y="279"/>
                  </a:cubicBezTo>
                  <a:cubicBezTo>
                    <a:pt x="485" y="187"/>
                    <a:pt x="540" y="1"/>
                    <a:pt x="37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41" name="Google Shape;641;p5"/>
            <p:cNvSpPr/>
            <p:nvPr/>
          </p:nvSpPr>
          <p:spPr>
            <a:xfrm>
              <a:off x="2079275" y="2426175"/>
              <a:ext cx="12250" cy="9700"/>
            </a:xfrm>
            <a:custGeom>
              <a:avLst/>
              <a:gdLst/>
              <a:ahLst/>
              <a:cxnLst/>
              <a:rect l="l" t="t" r="r" b="b"/>
              <a:pathLst>
                <a:path w="490" h="388" extrusionOk="0">
                  <a:moveTo>
                    <a:pt x="380" y="1"/>
                  </a:moveTo>
                  <a:cubicBezTo>
                    <a:pt x="367" y="1"/>
                    <a:pt x="352" y="3"/>
                    <a:pt x="335" y="7"/>
                  </a:cubicBezTo>
                  <a:cubicBezTo>
                    <a:pt x="234" y="32"/>
                    <a:pt x="1" y="240"/>
                    <a:pt x="127" y="354"/>
                  </a:cubicBezTo>
                  <a:cubicBezTo>
                    <a:pt x="155" y="379"/>
                    <a:pt x="185" y="388"/>
                    <a:pt x="217" y="388"/>
                  </a:cubicBezTo>
                  <a:cubicBezTo>
                    <a:pt x="257" y="388"/>
                    <a:pt x="299" y="374"/>
                    <a:pt x="341" y="360"/>
                  </a:cubicBezTo>
                  <a:cubicBezTo>
                    <a:pt x="385" y="341"/>
                    <a:pt x="461" y="266"/>
                    <a:pt x="430" y="215"/>
                  </a:cubicBezTo>
                  <a:lnTo>
                    <a:pt x="430" y="215"/>
                  </a:lnTo>
                  <a:cubicBezTo>
                    <a:pt x="476" y="125"/>
                    <a:pt x="489" y="1"/>
                    <a:pt x="38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42" name="Google Shape;642;p5"/>
            <p:cNvSpPr/>
            <p:nvPr/>
          </p:nvSpPr>
          <p:spPr>
            <a:xfrm>
              <a:off x="2087325" y="2394300"/>
              <a:ext cx="9400" cy="10225"/>
            </a:xfrm>
            <a:custGeom>
              <a:avLst/>
              <a:gdLst/>
              <a:ahLst/>
              <a:cxnLst/>
              <a:rect l="l" t="t" r="r" b="b"/>
              <a:pathLst>
                <a:path w="376" h="409" extrusionOk="0">
                  <a:moveTo>
                    <a:pt x="309" y="1"/>
                  </a:moveTo>
                  <a:cubicBezTo>
                    <a:pt x="298" y="1"/>
                    <a:pt x="286" y="3"/>
                    <a:pt x="271" y="8"/>
                  </a:cubicBezTo>
                  <a:cubicBezTo>
                    <a:pt x="164" y="39"/>
                    <a:pt x="82" y="115"/>
                    <a:pt x="38" y="216"/>
                  </a:cubicBezTo>
                  <a:cubicBezTo>
                    <a:pt x="6" y="273"/>
                    <a:pt x="0" y="361"/>
                    <a:pt x="70" y="386"/>
                  </a:cubicBezTo>
                  <a:lnTo>
                    <a:pt x="114" y="405"/>
                  </a:lnTo>
                  <a:cubicBezTo>
                    <a:pt x="121" y="408"/>
                    <a:pt x="129" y="409"/>
                    <a:pt x="137" y="409"/>
                  </a:cubicBezTo>
                  <a:cubicBezTo>
                    <a:pt x="187" y="409"/>
                    <a:pt x="239" y="361"/>
                    <a:pt x="271" y="323"/>
                  </a:cubicBezTo>
                  <a:cubicBezTo>
                    <a:pt x="322" y="266"/>
                    <a:pt x="353" y="197"/>
                    <a:pt x="360" y="121"/>
                  </a:cubicBezTo>
                  <a:cubicBezTo>
                    <a:pt x="376" y="68"/>
                    <a:pt x="369" y="1"/>
                    <a:pt x="30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43" name="Google Shape;643;p5"/>
            <p:cNvSpPr/>
            <p:nvPr/>
          </p:nvSpPr>
          <p:spPr>
            <a:xfrm>
              <a:off x="2141575" y="2326175"/>
              <a:ext cx="12775" cy="9875"/>
            </a:xfrm>
            <a:custGeom>
              <a:avLst/>
              <a:gdLst/>
              <a:ahLst/>
              <a:cxnLst/>
              <a:rect l="l" t="t" r="r" b="b"/>
              <a:pathLst>
                <a:path w="511" h="395" extrusionOk="0">
                  <a:moveTo>
                    <a:pt x="397" y="0"/>
                  </a:moveTo>
                  <a:cubicBezTo>
                    <a:pt x="256" y="0"/>
                    <a:pt x="0" y="208"/>
                    <a:pt x="132" y="355"/>
                  </a:cubicBezTo>
                  <a:lnTo>
                    <a:pt x="139" y="368"/>
                  </a:lnTo>
                  <a:cubicBezTo>
                    <a:pt x="155" y="387"/>
                    <a:pt x="180" y="394"/>
                    <a:pt x="206" y="394"/>
                  </a:cubicBezTo>
                  <a:cubicBezTo>
                    <a:pt x="241" y="394"/>
                    <a:pt x="278" y="382"/>
                    <a:pt x="303" y="368"/>
                  </a:cubicBezTo>
                  <a:cubicBezTo>
                    <a:pt x="422" y="311"/>
                    <a:pt x="511" y="204"/>
                    <a:pt x="479" y="59"/>
                  </a:cubicBezTo>
                  <a:cubicBezTo>
                    <a:pt x="469" y="18"/>
                    <a:pt x="438" y="0"/>
                    <a:pt x="39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44" name="Google Shape;644;p5"/>
            <p:cNvSpPr/>
            <p:nvPr/>
          </p:nvSpPr>
          <p:spPr>
            <a:xfrm>
              <a:off x="2149125" y="2378025"/>
              <a:ext cx="13675" cy="11675"/>
            </a:xfrm>
            <a:custGeom>
              <a:avLst/>
              <a:gdLst/>
              <a:ahLst/>
              <a:cxnLst/>
              <a:rect l="l" t="t" r="r" b="b"/>
              <a:pathLst>
                <a:path w="547" h="467" extrusionOk="0">
                  <a:moveTo>
                    <a:pt x="354" y="0"/>
                  </a:moveTo>
                  <a:cubicBezTo>
                    <a:pt x="330" y="0"/>
                    <a:pt x="301" y="9"/>
                    <a:pt x="272" y="28"/>
                  </a:cubicBezTo>
                  <a:cubicBezTo>
                    <a:pt x="146" y="110"/>
                    <a:pt x="1" y="287"/>
                    <a:pt x="114" y="432"/>
                  </a:cubicBezTo>
                  <a:cubicBezTo>
                    <a:pt x="134" y="456"/>
                    <a:pt x="161" y="467"/>
                    <a:pt x="191" y="467"/>
                  </a:cubicBezTo>
                  <a:cubicBezTo>
                    <a:pt x="335" y="467"/>
                    <a:pt x="547" y="215"/>
                    <a:pt x="410" y="110"/>
                  </a:cubicBezTo>
                  <a:cubicBezTo>
                    <a:pt x="436" y="38"/>
                    <a:pt x="404" y="0"/>
                    <a:pt x="35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45" name="Google Shape;645;p5"/>
            <p:cNvSpPr/>
            <p:nvPr/>
          </p:nvSpPr>
          <p:spPr>
            <a:xfrm>
              <a:off x="2176100" y="2337375"/>
              <a:ext cx="9475" cy="9725"/>
            </a:xfrm>
            <a:custGeom>
              <a:avLst/>
              <a:gdLst/>
              <a:ahLst/>
              <a:cxnLst/>
              <a:rect l="l" t="t" r="r" b="b"/>
              <a:pathLst>
                <a:path w="379" h="389" extrusionOk="0">
                  <a:moveTo>
                    <a:pt x="292" y="0"/>
                  </a:moveTo>
                  <a:cubicBezTo>
                    <a:pt x="245" y="0"/>
                    <a:pt x="188" y="30"/>
                    <a:pt x="158" y="52"/>
                  </a:cubicBezTo>
                  <a:cubicBezTo>
                    <a:pt x="114" y="71"/>
                    <a:pt x="76" y="109"/>
                    <a:pt x="57" y="153"/>
                  </a:cubicBezTo>
                  <a:cubicBezTo>
                    <a:pt x="50" y="172"/>
                    <a:pt x="38" y="191"/>
                    <a:pt x="32" y="210"/>
                  </a:cubicBezTo>
                  <a:lnTo>
                    <a:pt x="32" y="229"/>
                  </a:lnTo>
                  <a:cubicBezTo>
                    <a:pt x="0" y="266"/>
                    <a:pt x="13" y="330"/>
                    <a:pt x="57" y="355"/>
                  </a:cubicBezTo>
                  <a:lnTo>
                    <a:pt x="82" y="374"/>
                  </a:lnTo>
                  <a:cubicBezTo>
                    <a:pt x="99" y="384"/>
                    <a:pt x="116" y="388"/>
                    <a:pt x="133" y="388"/>
                  </a:cubicBezTo>
                  <a:cubicBezTo>
                    <a:pt x="234" y="388"/>
                    <a:pt x="339" y="236"/>
                    <a:pt x="366" y="172"/>
                  </a:cubicBezTo>
                  <a:cubicBezTo>
                    <a:pt x="378" y="134"/>
                    <a:pt x="378" y="90"/>
                    <a:pt x="366" y="52"/>
                  </a:cubicBezTo>
                  <a:cubicBezTo>
                    <a:pt x="353" y="14"/>
                    <a:pt x="325" y="0"/>
                    <a:pt x="29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46" name="Google Shape;646;p5"/>
            <p:cNvSpPr/>
            <p:nvPr/>
          </p:nvSpPr>
          <p:spPr>
            <a:xfrm>
              <a:off x="2139025" y="2483100"/>
              <a:ext cx="14550" cy="8525"/>
            </a:xfrm>
            <a:custGeom>
              <a:avLst/>
              <a:gdLst/>
              <a:ahLst/>
              <a:cxnLst/>
              <a:rect l="l" t="t" r="r" b="b"/>
              <a:pathLst>
                <a:path w="582" h="341" extrusionOk="0">
                  <a:moveTo>
                    <a:pt x="373" y="0"/>
                  </a:moveTo>
                  <a:cubicBezTo>
                    <a:pt x="222" y="0"/>
                    <a:pt x="1" y="341"/>
                    <a:pt x="209" y="341"/>
                  </a:cubicBezTo>
                  <a:cubicBezTo>
                    <a:pt x="360" y="341"/>
                    <a:pt x="581" y="0"/>
                    <a:pt x="37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47" name="Google Shape;647;p5"/>
            <p:cNvSpPr/>
            <p:nvPr/>
          </p:nvSpPr>
          <p:spPr>
            <a:xfrm>
              <a:off x="2132100" y="2514750"/>
              <a:ext cx="12000" cy="11400"/>
            </a:xfrm>
            <a:custGeom>
              <a:avLst/>
              <a:gdLst/>
              <a:ahLst/>
              <a:cxnLst/>
              <a:rect l="l" t="t" r="r" b="b"/>
              <a:pathLst>
                <a:path w="480" h="456" extrusionOk="0">
                  <a:moveTo>
                    <a:pt x="294" y="0"/>
                  </a:moveTo>
                  <a:cubicBezTo>
                    <a:pt x="228" y="0"/>
                    <a:pt x="155" y="69"/>
                    <a:pt x="120" y="115"/>
                  </a:cubicBezTo>
                  <a:lnTo>
                    <a:pt x="82" y="172"/>
                  </a:lnTo>
                  <a:cubicBezTo>
                    <a:pt x="1" y="289"/>
                    <a:pt x="22" y="456"/>
                    <a:pt x="143" y="456"/>
                  </a:cubicBezTo>
                  <a:cubicBezTo>
                    <a:pt x="172" y="456"/>
                    <a:pt x="206" y="446"/>
                    <a:pt x="246" y="424"/>
                  </a:cubicBezTo>
                  <a:cubicBezTo>
                    <a:pt x="354" y="380"/>
                    <a:pt x="436" y="286"/>
                    <a:pt x="461" y="178"/>
                  </a:cubicBezTo>
                  <a:cubicBezTo>
                    <a:pt x="480" y="84"/>
                    <a:pt x="448" y="21"/>
                    <a:pt x="354" y="8"/>
                  </a:cubicBezTo>
                  <a:lnTo>
                    <a:pt x="309" y="2"/>
                  </a:lnTo>
                  <a:cubicBezTo>
                    <a:pt x="304" y="1"/>
                    <a:pt x="299" y="0"/>
                    <a:pt x="29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48" name="Google Shape;648;p5"/>
            <p:cNvSpPr/>
            <p:nvPr/>
          </p:nvSpPr>
          <p:spPr>
            <a:xfrm>
              <a:off x="2150550" y="2522550"/>
              <a:ext cx="17175" cy="13350"/>
            </a:xfrm>
            <a:custGeom>
              <a:avLst/>
              <a:gdLst/>
              <a:ahLst/>
              <a:cxnLst/>
              <a:rect l="l" t="t" r="r" b="b"/>
              <a:pathLst>
                <a:path w="687" h="534" extrusionOk="0">
                  <a:moveTo>
                    <a:pt x="493" y="1"/>
                  </a:moveTo>
                  <a:cubicBezTo>
                    <a:pt x="459" y="1"/>
                    <a:pt x="420" y="10"/>
                    <a:pt x="379" y="30"/>
                  </a:cubicBezTo>
                  <a:cubicBezTo>
                    <a:pt x="316" y="56"/>
                    <a:pt x="259" y="100"/>
                    <a:pt x="215" y="144"/>
                  </a:cubicBezTo>
                  <a:cubicBezTo>
                    <a:pt x="139" y="220"/>
                    <a:pt x="0" y="516"/>
                    <a:pt x="202" y="522"/>
                  </a:cubicBezTo>
                  <a:cubicBezTo>
                    <a:pt x="223" y="530"/>
                    <a:pt x="245" y="533"/>
                    <a:pt x="266" y="533"/>
                  </a:cubicBezTo>
                  <a:cubicBezTo>
                    <a:pt x="412" y="533"/>
                    <a:pt x="563" y="379"/>
                    <a:pt x="612" y="264"/>
                  </a:cubicBezTo>
                  <a:cubicBezTo>
                    <a:pt x="686" y="121"/>
                    <a:pt x="617" y="1"/>
                    <a:pt x="49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649" name="Google Shape;649;p5"/>
          <p:cNvGrpSpPr/>
          <p:nvPr/>
        </p:nvGrpSpPr>
        <p:grpSpPr>
          <a:xfrm>
            <a:off x="11348440" y="529294"/>
            <a:ext cx="645937" cy="1652428"/>
            <a:chOff x="2508475" y="2379100"/>
            <a:chExt cx="147125" cy="376350"/>
          </a:xfrm>
        </p:grpSpPr>
        <p:sp>
          <p:nvSpPr>
            <p:cNvPr id="650" name="Google Shape;650;p5"/>
            <p:cNvSpPr/>
            <p:nvPr/>
          </p:nvSpPr>
          <p:spPr>
            <a:xfrm>
              <a:off x="2508475" y="2438700"/>
              <a:ext cx="60875" cy="316750"/>
            </a:xfrm>
            <a:custGeom>
              <a:avLst/>
              <a:gdLst/>
              <a:ahLst/>
              <a:cxnLst/>
              <a:rect l="l" t="t" r="r" b="b"/>
              <a:pathLst>
                <a:path w="2435" h="12670" extrusionOk="0">
                  <a:moveTo>
                    <a:pt x="1394" y="1"/>
                  </a:moveTo>
                  <a:cubicBezTo>
                    <a:pt x="694" y="1"/>
                    <a:pt x="315" y="2966"/>
                    <a:pt x="315" y="4148"/>
                  </a:cubicBezTo>
                  <a:cubicBezTo>
                    <a:pt x="315" y="4886"/>
                    <a:pt x="309" y="5623"/>
                    <a:pt x="297" y="6355"/>
                  </a:cubicBezTo>
                  <a:cubicBezTo>
                    <a:pt x="284" y="7093"/>
                    <a:pt x="278" y="7850"/>
                    <a:pt x="284" y="8594"/>
                  </a:cubicBezTo>
                  <a:cubicBezTo>
                    <a:pt x="284" y="8783"/>
                    <a:pt x="297" y="8966"/>
                    <a:pt x="315" y="9149"/>
                  </a:cubicBezTo>
                  <a:cubicBezTo>
                    <a:pt x="391" y="10026"/>
                    <a:pt x="0" y="11741"/>
                    <a:pt x="788" y="12410"/>
                  </a:cubicBezTo>
                  <a:cubicBezTo>
                    <a:pt x="1000" y="12590"/>
                    <a:pt x="1179" y="12670"/>
                    <a:pt x="1332" y="12670"/>
                  </a:cubicBezTo>
                  <a:cubicBezTo>
                    <a:pt x="2297" y="12670"/>
                    <a:pt x="2170" y="9478"/>
                    <a:pt x="2170" y="8607"/>
                  </a:cubicBezTo>
                  <a:cubicBezTo>
                    <a:pt x="2239" y="7812"/>
                    <a:pt x="2214" y="7011"/>
                    <a:pt x="2195" y="6210"/>
                  </a:cubicBezTo>
                  <a:cubicBezTo>
                    <a:pt x="2176" y="5081"/>
                    <a:pt x="2435" y="1322"/>
                    <a:pt x="1829" y="357"/>
                  </a:cubicBezTo>
                  <a:cubicBezTo>
                    <a:pt x="1673" y="109"/>
                    <a:pt x="1527" y="1"/>
                    <a:pt x="139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51" name="Google Shape;651;p5"/>
            <p:cNvSpPr/>
            <p:nvPr/>
          </p:nvSpPr>
          <p:spPr>
            <a:xfrm>
              <a:off x="2537725" y="2468000"/>
              <a:ext cx="8450" cy="6100"/>
            </a:xfrm>
            <a:custGeom>
              <a:avLst/>
              <a:gdLst/>
              <a:ahLst/>
              <a:cxnLst/>
              <a:rect l="l" t="t" r="r" b="b"/>
              <a:pathLst>
                <a:path w="338" h="244" extrusionOk="0">
                  <a:moveTo>
                    <a:pt x="191" y="0"/>
                  </a:moveTo>
                  <a:cubicBezTo>
                    <a:pt x="127" y="0"/>
                    <a:pt x="59" y="69"/>
                    <a:pt x="35" y="119"/>
                  </a:cubicBezTo>
                  <a:cubicBezTo>
                    <a:pt x="0" y="193"/>
                    <a:pt x="32" y="244"/>
                    <a:pt x="90" y="244"/>
                  </a:cubicBezTo>
                  <a:cubicBezTo>
                    <a:pt x="105" y="244"/>
                    <a:pt x="123" y="240"/>
                    <a:pt x="142" y="232"/>
                  </a:cubicBezTo>
                  <a:lnTo>
                    <a:pt x="186" y="213"/>
                  </a:lnTo>
                  <a:cubicBezTo>
                    <a:pt x="224" y="194"/>
                    <a:pt x="337" y="87"/>
                    <a:pt x="268" y="37"/>
                  </a:cubicBezTo>
                  <a:cubicBezTo>
                    <a:pt x="262" y="30"/>
                    <a:pt x="255" y="24"/>
                    <a:pt x="243" y="18"/>
                  </a:cubicBezTo>
                  <a:cubicBezTo>
                    <a:pt x="227" y="5"/>
                    <a:pt x="209" y="0"/>
                    <a:pt x="19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52" name="Google Shape;652;p5"/>
            <p:cNvSpPr/>
            <p:nvPr/>
          </p:nvSpPr>
          <p:spPr>
            <a:xfrm>
              <a:off x="2547875" y="2471400"/>
              <a:ext cx="7500" cy="5125"/>
            </a:xfrm>
            <a:custGeom>
              <a:avLst/>
              <a:gdLst/>
              <a:ahLst/>
              <a:cxnLst/>
              <a:rect l="l" t="t" r="r" b="b"/>
              <a:pathLst>
                <a:path w="300" h="205" extrusionOk="0">
                  <a:moveTo>
                    <a:pt x="187" y="0"/>
                  </a:moveTo>
                  <a:cubicBezTo>
                    <a:pt x="182" y="0"/>
                    <a:pt x="177" y="1"/>
                    <a:pt x="171" y="1"/>
                  </a:cubicBezTo>
                  <a:cubicBezTo>
                    <a:pt x="108" y="8"/>
                    <a:pt x="45" y="46"/>
                    <a:pt x="20" y="109"/>
                  </a:cubicBezTo>
                  <a:cubicBezTo>
                    <a:pt x="13" y="128"/>
                    <a:pt x="1" y="165"/>
                    <a:pt x="20" y="184"/>
                  </a:cubicBezTo>
                  <a:lnTo>
                    <a:pt x="26" y="191"/>
                  </a:lnTo>
                  <a:cubicBezTo>
                    <a:pt x="39" y="200"/>
                    <a:pt x="51" y="205"/>
                    <a:pt x="64" y="205"/>
                  </a:cubicBezTo>
                  <a:cubicBezTo>
                    <a:pt x="77" y="205"/>
                    <a:pt x="89" y="200"/>
                    <a:pt x="102" y="191"/>
                  </a:cubicBezTo>
                  <a:cubicBezTo>
                    <a:pt x="103" y="191"/>
                    <a:pt x="105" y="191"/>
                    <a:pt x="106" y="191"/>
                  </a:cubicBezTo>
                  <a:cubicBezTo>
                    <a:pt x="207" y="191"/>
                    <a:pt x="300" y="0"/>
                    <a:pt x="18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53" name="Google Shape;653;p5"/>
            <p:cNvSpPr/>
            <p:nvPr/>
          </p:nvSpPr>
          <p:spPr>
            <a:xfrm>
              <a:off x="2532900" y="2478150"/>
              <a:ext cx="8225" cy="6550"/>
            </a:xfrm>
            <a:custGeom>
              <a:avLst/>
              <a:gdLst/>
              <a:ahLst/>
              <a:cxnLst/>
              <a:rect l="l" t="t" r="r" b="b"/>
              <a:pathLst>
                <a:path w="329" h="262" extrusionOk="0">
                  <a:moveTo>
                    <a:pt x="204" y="0"/>
                  </a:moveTo>
                  <a:cubicBezTo>
                    <a:pt x="162" y="0"/>
                    <a:pt x="105" y="60"/>
                    <a:pt x="95" y="85"/>
                  </a:cubicBezTo>
                  <a:cubicBezTo>
                    <a:pt x="95" y="85"/>
                    <a:pt x="102" y="78"/>
                    <a:pt x="108" y="78"/>
                  </a:cubicBezTo>
                  <a:cubicBezTo>
                    <a:pt x="64" y="123"/>
                    <a:pt x="1" y="255"/>
                    <a:pt x="108" y="261"/>
                  </a:cubicBezTo>
                  <a:cubicBezTo>
                    <a:pt x="152" y="261"/>
                    <a:pt x="196" y="236"/>
                    <a:pt x="221" y="198"/>
                  </a:cubicBezTo>
                  <a:cubicBezTo>
                    <a:pt x="272" y="154"/>
                    <a:pt x="329" y="34"/>
                    <a:pt x="221" y="22"/>
                  </a:cubicBezTo>
                  <a:lnTo>
                    <a:pt x="234" y="15"/>
                  </a:lnTo>
                  <a:cubicBezTo>
                    <a:pt x="226" y="4"/>
                    <a:pt x="216" y="0"/>
                    <a:pt x="20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54" name="Google Shape;654;p5"/>
            <p:cNvSpPr/>
            <p:nvPr/>
          </p:nvSpPr>
          <p:spPr>
            <a:xfrm>
              <a:off x="2531950" y="2695725"/>
              <a:ext cx="7450" cy="6750"/>
            </a:xfrm>
            <a:custGeom>
              <a:avLst/>
              <a:gdLst/>
              <a:ahLst/>
              <a:cxnLst/>
              <a:rect l="l" t="t" r="r" b="b"/>
              <a:pathLst>
                <a:path w="298" h="270" extrusionOk="0">
                  <a:moveTo>
                    <a:pt x="205" y="0"/>
                  </a:moveTo>
                  <a:cubicBezTo>
                    <a:pt x="153" y="0"/>
                    <a:pt x="94" y="43"/>
                    <a:pt x="70" y="85"/>
                  </a:cubicBezTo>
                  <a:lnTo>
                    <a:pt x="64" y="92"/>
                  </a:lnTo>
                  <a:cubicBezTo>
                    <a:pt x="45" y="129"/>
                    <a:pt x="1" y="224"/>
                    <a:pt x="70" y="243"/>
                  </a:cubicBezTo>
                  <a:cubicBezTo>
                    <a:pt x="70" y="249"/>
                    <a:pt x="70" y="249"/>
                    <a:pt x="70" y="249"/>
                  </a:cubicBezTo>
                  <a:cubicBezTo>
                    <a:pt x="80" y="264"/>
                    <a:pt x="93" y="269"/>
                    <a:pt x="108" y="269"/>
                  </a:cubicBezTo>
                  <a:cubicBezTo>
                    <a:pt x="156" y="269"/>
                    <a:pt x="220" y="203"/>
                    <a:pt x="234" y="174"/>
                  </a:cubicBezTo>
                  <a:cubicBezTo>
                    <a:pt x="234" y="167"/>
                    <a:pt x="234" y="161"/>
                    <a:pt x="241" y="161"/>
                  </a:cubicBezTo>
                  <a:cubicBezTo>
                    <a:pt x="266" y="129"/>
                    <a:pt x="297" y="47"/>
                    <a:pt x="253" y="16"/>
                  </a:cubicBezTo>
                  <a:cubicBezTo>
                    <a:pt x="239" y="5"/>
                    <a:pt x="222" y="0"/>
                    <a:pt x="20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55" name="Google Shape;655;p5"/>
            <p:cNvSpPr/>
            <p:nvPr/>
          </p:nvSpPr>
          <p:spPr>
            <a:xfrm>
              <a:off x="2532750" y="2716450"/>
              <a:ext cx="11375" cy="6650"/>
            </a:xfrm>
            <a:custGeom>
              <a:avLst/>
              <a:gdLst/>
              <a:ahLst/>
              <a:cxnLst/>
              <a:rect l="l" t="t" r="r" b="b"/>
              <a:pathLst>
                <a:path w="455" h="266" extrusionOk="0">
                  <a:moveTo>
                    <a:pt x="290" y="0"/>
                  </a:moveTo>
                  <a:cubicBezTo>
                    <a:pt x="171" y="0"/>
                    <a:pt x="0" y="265"/>
                    <a:pt x="158" y="265"/>
                  </a:cubicBezTo>
                  <a:cubicBezTo>
                    <a:pt x="278" y="265"/>
                    <a:pt x="454" y="0"/>
                    <a:pt x="29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56" name="Google Shape;656;p5"/>
            <p:cNvSpPr/>
            <p:nvPr/>
          </p:nvSpPr>
          <p:spPr>
            <a:xfrm>
              <a:off x="2527375" y="2658100"/>
              <a:ext cx="13750" cy="21000"/>
            </a:xfrm>
            <a:custGeom>
              <a:avLst/>
              <a:gdLst/>
              <a:ahLst/>
              <a:cxnLst/>
              <a:rect l="l" t="t" r="r" b="b"/>
              <a:pathLst>
                <a:path w="550" h="840" extrusionOk="0">
                  <a:moveTo>
                    <a:pt x="480" y="1"/>
                  </a:moveTo>
                  <a:cubicBezTo>
                    <a:pt x="411" y="7"/>
                    <a:pt x="348" y="51"/>
                    <a:pt x="316" y="121"/>
                  </a:cubicBezTo>
                  <a:cubicBezTo>
                    <a:pt x="278" y="190"/>
                    <a:pt x="278" y="278"/>
                    <a:pt x="316" y="348"/>
                  </a:cubicBezTo>
                  <a:cubicBezTo>
                    <a:pt x="196" y="386"/>
                    <a:pt x="102" y="474"/>
                    <a:pt x="45" y="587"/>
                  </a:cubicBezTo>
                  <a:cubicBezTo>
                    <a:pt x="1" y="682"/>
                    <a:pt x="1" y="840"/>
                    <a:pt x="146" y="840"/>
                  </a:cubicBezTo>
                  <a:cubicBezTo>
                    <a:pt x="291" y="840"/>
                    <a:pt x="430" y="714"/>
                    <a:pt x="487" y="594"/>
                  </a:cubicBezTo>
                  <a:cubicBezTo>
                    <a:pt x="518" y="531"/>
                    <a:pt x="524" y="455"/>
                    <a:pt x="493" y="392"/>
                  </a:cubicBezTo>
                  <a:cubicBezTo>
                    <a:pt x="499" y="386"/>
                    <a:pt x="505" y="373"/>
                    <a:pt x="499" y="360"/>
                  </a:cubicBezTo>
                  <a:cubicBezTo>
                    <a:pt x="480" y="259"/>
                    <a:pt x="518" y="184"/>
                    <a:pt x="537" y="89"/>
                  </a:cubicBezTo>
                  <a:cubicBezTo>
                    <a:pt x="550" y="45"/>
                    <a:pt x="537" y="1"/>
                    <a:pt x="48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57" name="Google Shape;657;p5"/>
            <p:cNvSpPr/>
            <p:nvPr/>
          </p:nvSpPr>
          <p:spPr>
            <a:xfrm>
              <a:off x="2522650" y="2589625"/>
              <a:ext cx="9775" cy="7100"/>
            </a:xfrm>
            <a:custGeom>
              <a:avLst/>
              <a:gdLst/>
              <a:ahLst/>
              <a:cxnLst/>
              <a:rect l="l" t="t" r="r" b="b"/>
              <a:pathLst>
                <a:path w="391" h="284" extrusionOk="0">
                  <a:moveTo>
                    <a:pt x="295" y="1"/>
                  </a:moveTo>
                  <a:cubicBezTo>
                    <a:pt x="276" y="1"/>
                    <a:pt x="255" y="4"/>
                    <a:pt x="234" y="9"/>
                  </a:cubicBezTo>
                  <a:cubicBezTo>
                    <a:pt x="171" y="22"/>
                    <a:pt x="1" y="198"/>
                    <a:pt x="121" y="242"/>
                  </a:cubicBezTo>
                  <a:lnTo>
                    <a:pt x="133" y="242"/>
                  </a:lnTo>
                  <a:cubicBezTo>
                    <a:pt x="143" y="273"/>
                    <a:pt x="169" y="284"/>
                    <a:pt x="196" y="284"/>
                  </a:cubicBezTo>
                  <a:cubicBezTo>
                    <a:pt x="218" y="284"/>
                    <a:pt x="242" y="276"/>
                    <a:pt x="259" y="268"/>
                  </a:cubicBezTo>
                  <a:cubicBezTo>
                    <a:pt x="329" y="236"/>
                    <a:pt x="379" y="173"/>
                    <a:pt x="385" y="97"/>
                  </a:cubicBezTo>
                  <a:cubicBezTo>
                    <a:pt x="390" y="24"/>
                    <a:pt x="348" y="1"/>
                    <a:pt x="29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58" name="Google Shape;658;p5"/>
            <p:cNvSpPr/>
            <p:nvPr/>
          </p:nvSpPr>
          <p:spPr>
            <a:xfrm>
              <a:off x="2534950" y="2602450"/>
              <a:ext cx="6975" cy="4425"/>
            </a:xfrm>
            <a:custGeom>
              <a:avLst/>
              <a:gdLst/>
              <a:ahLst/>
              <a:cxnLst/>
              <a:rect l="l" t="t" r="r" b="b"/>
              <a:pathLst>
                <a:path w="279" h="177" extrusionOk="0">
                  <a:moveTo>
                    <a:pt x="175" y="0"/>
                  </a:moveTo>
                  <a:cubicBezTo>
                    <a:pt x="144" y="0"/>
                    <a:pt x="107" y="22"/>
                    <a:pt x="89" y="45"/>
                  </a:cubicBezTo>
                  <a:lnTo>
                    <a:pt x="83" y="45"/>
                  </a:lnTo>
                  <a:cubicBezTo>
                    <a:pt x="64" y="51"/>
                    <a:pt x="1" y="108"/>
                    <a:pt x="39" y="133"/>
                  </a:cubicBezTo>
                  <a:lnTo>
                    <a:pt x="57" y="165"/>
                  </a:lnTo>
                  <a:cubicBezTo>
                    <a:pt x="66" y="173"/>
                    <a:pt x="78" y="176"/>
                    <a:pt x="92" y="176"/>
                  </a:cubicBezTo>
                  <a:cubicBezTo>
                    <a:pt x="108" y="176"/>
                    <a:pt x="126" y="171"/>
                    <a:pt x="139" y="165"/>
                  </a:cubicBezTo>
                  <a:cubicBezTo>
                    <a:pt x="184" y="139"/>
                    <a:pt x="278" y="76"/>
                    <a:pt x="209" y="13"/>
                  </a:cubicBezTo>
                  <a:cubicBezTo>
                    <a:pt x="200" y="4"/>
                    <a:pt x="188" y="0"/>
                    <a:pt x="17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59" name="Google Shape;659;p5"/>
            <p:cNvSpPr/>
            <p:nvPr/>
          </p:nvSpPr>
          <p:spPr>
            <a:xfrm>
              <a:off x="2541325" y="2588875"/>
              <a:ext cx="9100" cy="5100"/>
            </a:xfrm>
            <a:custGeom>
              <a:avLst/>
              <a:gdLst/>
              <a:ahLst/>
              <a:cxnLst/>
              <a:rect l="l" t="t" r="r" b="b"/>
              <a:pathLst>
                <a:path w="364" h="204" extrusionOk="0">
                  <a:moveTo>
                    <a:pt x="197" y="1"/>
                  </a:moveTo>
                  <a:cubicBezTo>
                    <a:pt x="96" y="1"/>
                    <a:pt x="0" y="203"/>
                    <a:pt x="96" y="203"/>
                  </a:cubicBezTo>
                  <a:cubicBezTo>
                    <a:pt x="99" y="203"/>
                    <a:pt x="102" y="203"/>
                    <a:pt x="105" y="203"/>
                  </a:cubicBezTo>
                  <a:cubicBezTo>
                    <a:pt x="130" y="203"/>
                    <a:pt x="149" y="203"/>
                    <a:pt x="175" y="190"/>
                  </a:cubicBezTo>
                  <a:cubicBezTo>
                    <a:pt x="225" y="184"/>
                    <a:pt x="364" y="45"/>
                    <a:pt x="263" y="14"/>
                  </a:cubicBezTo>
                  <a:cubicBezTo>
                    <a:pt x="244" y="1"/>
                    <a:pt x="225" y="1"/>
                    <a:pt x="206" y="1"/>
                  </a:cubicBezTo>
                  <a:cubicBezTo>
                    <a:pt x="203" y="1"/>
                    <a:pt x="200" y="1"/>
                    <a:pt x="19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60" name="Google Shape;660;p5"/>
            <p:cNvSpPr/>
            <p:nvPr/>
          </p:nvSpPr>
          <p:spPr>
            <a:xfrm>
              <a:off x="2534475" y="2553725"/>
              <a:ext cx="12475" cy="7275"/>
            </a:xfrm>
            <a:custGeom>
              <a:avLst/>
              <a:gdLst/>
              <a:ahLst/>
              <a:cxnLst/>
              <a:rect l="l" t="t" r="r" b="b"/>
              <a:pathLst>
                <a:path w="499" h="291" extrusionOk="0">
                  <a:moveTo>
                    <a:pt x="316" y="1"/>
                  </a:moveTo>
                  <a:cubicBezTo>
                    <a:pt x="184" y="1"/>
                    <a:pt x="1" y="291"/>
                    <a:pt x="177" y="291"/>
                  </a:cubicBezTo>
                  <a:cubicBezTo>
                    <a:pt x="310" y="291"/>
                    <a:pt x="499" y="1"/>
                    <a:pt x="31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61" name="Google Shape;661;p5"/>
            <p:cNvSpPr/>
            <p:nvPr/>
          </p:nvSpPr>
          <p:spPr>
            <a:xfrm>
              <a:off x="2544900" y="2523150"/>
              <a:ext cx="6325" cy="5225"/>
            </a:xfrm>
            <a:custGeom>
              <a:avLst/>
              <a:gdLst/>
              <a:ahLst/>
              <a:cxnLst/>
              <a:rect l="l" t="t" r="r" b="b"/>
              <a:pathLst>
                <a:path w="253" h="209" extrusionOk="0">
                  <a:moveTo>
                    <a:pt x="202" y="0"/>
                  </a:moveTo>
                  <a:cubicBezTo>
                    <a:pt x="170" y="0"/>
                    <a:pt x="139" y="6"/>
                    <a:pt x="107" y="25"/>
                  </a:cubicBezTo>
                  <a:cubicBezTo>
                    <a:pt x="82" y="32"/>
                    <a:pt x="0" y="120"/>
                    <a:pt x="50" y="145"/>
                  </a:cubicBezTo>
                  <a:cubicBezTo>
                    <a:pt x="63" y="158"/>
                    <a:pt x="69" y="164"/>
                    <a:pt x="76" y="177"/>
                  </a:cubicBezTo>
                  <a:cubicBezTo>
                    <a:pt x="82" y="200"/>
                    <a:pt x="95" y="209"/>
                    <a:pt x="111" y="209"/>
                  </a:cubicBezTo>
                  <a:cubicBezTo>
                    <a:pt x="163" y="209"/>
                    <a:pt x="248" y="119"/>
                    <a:pt x="252" y="76"/>
                  </a:cubicBezTo>
                  <a:cubicBezTo>
                    <a:pt x="252" y="57"/>
                    <a:pt x="246" y="44"/>
                    <a:pt x="246" y="32"/>
                  </a:cubicBezTo>
                  <a:cubicBezTo>
                    <a:pt x="233" y="13"/>
                    <a:pt x="221" y="0"/>
                    <a:pt x="20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62" name="Google Shape;662;p5"/>
            <p:cNvSpPr/>
            <p:nvPr/>
          </p:nvSpPr>
          <p:spPr>
            <a:xfrm>
              <a:off x="2540325" y="2540925"/>
              <a:ext cx="10475" cy="5925"/>
            </a:xfrm>
            <a:custGeom>
              <a:avLst/>
              <a:gdLst/>
              <a:ahLst/>
              <a:cxnLst/>
              <a:rect l="l" t="t" r="r" b="b"/>
              <a:pathLst>
                <a:path w="419" h="237" extrusionOk="0">
                  <a:moveTo>
                    <a:pt x="280" y="0"/>
                  </a:moveTo>
                  <a:cubicBezTo>
                    <a:pt x="273" y="0"/>
                    <a:pt x="266" y="1"/>
                    <a:pt x="259" y="2"/>
                  </a:cubicBezTo>
                  <a:cubicBezTo>
                    <a:pt x="240" y="2"/>
                    <a:pt x="227" y="8"/>
                    <a:pt x="215" y="14"/>
                  </a:cubicBezTo>
                  <a:cubicBezTo>
                    <a:pt x="158" y="27"/>
                    <a:pt x="0" y="178"/>
                    <a:pt x="114" y="216"/>
                  </a:cubicBezTo>
                  <a:cubicBezTo>
                    <a:pt x="133" y="229"/>
                    <a:pt x="151" y="229"/>
                    <a:pt x="177" y="235"/>
                  </a:cubicBezTo>
                  <a:cubicBezTo>
                    <a:pt x="181" y="236"/>
                    <a:pt x="185" y="236"/>
                    <a:pt x="189" y="236"/>
                  </a:cubicBezTo>
                  <a:cubicBezTo>
                    <a:pt x="306" y="236"/>
                    <a:pt x="419" y="0"/>
                    <a:pt x="28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63" name="Google Shape;663;p5"/>
            <p:cNvSpPr/>
            <p:nvPr/>
          </p:nvSpPr>
          <p:spPr>
            <a:xfrm>
              <a:off x="2594725" y="2379100"/>
              <a:ext cx="60875" cy="316750"/>
            </a:xfrm>
            <a:custGeom>
              <a:avLst/>
              <a:gdLst/>
              <a:ahLst/>
              <a:cxnLst/>
              <a:rect l="l" t="t" r="r" b="b"/>
              <a:pathLst>
                <a:path w="2435" h="12670" extrusionOk="0">
                  <a:moveTo>
                    <a:pt x="1390" y="1"/>
                  </a:moveTo>
                  <a:cubicBezTo>
                    <a:pt x="694" y="1"/>
                    <a:pt x="315" y="2966"/>
                    <a:pt x="315" y="4148"/>
                  </a:cubicBezTo>
                  <a:cubicBezTo>
                    <a:pt x="315" y="4885"/>
                    <a:pt x="309" y="5623"/>
                    <a:pt x="296" y="6355"/>
                  </a:cubicBezTo>
                  <a:cubicBezTo>
                    <a:pt x="278" y="7093"/>
                    <a:pt x="278" y="7850"/>
                    <a:pt x="284" y="8594"/>
                  </a:cubicBezTo>
                  <a:cubicBezTo>
                    <a:pt x="284" y="8777"/>
                    <a:pt x="296" y="8966"/>
                    <a:pt x="315" y="9143"/>
                  </a:cubicBezTo>
                  <a:cubicBezTo>
                    <a:pt x="391" y="10026"/>
                    <a:pt x="0" y="11741"/>
                    <a:pt x="788" y="12410"/>
                  </a:cubicBezTo>
                  <a:cubicBezTo>
                    <a:pt x="999" y="12590"/>
                    <a:pt x="1178" y="12670"/>
                    <a:pt x="1330" y="12670"/>
                  </a:cubicBezTo>
                  <a:cubicBezTo>
                    <a:pt x="2292" y="12670"/>
                    <a:pt x="2170" y="9478"/>
                    <a:pt x="2170" y="8607"/>
                  </a:cubicBezTo>
                  <a:cubicBezTo>
                    <a:pt x="2239" y="7812"/>
                    <a:pt x="2214" y="7011"/>
                    <a:pt x="2195" y="6210"/>
                  </a:cubicBezTo>
                  <a:cubicBezTo>
                    <a:pt x="2176" y="5081"/>
                    <a:pt x="2435" y="1322"/>
                    <a:pt x="1823" y="357"/>
                  </a:cubicBezTo>
                  <a:cubicBezTo>
                    <a:pt x="1667" y="109"/>
                    <a:pt x="1523" y="1"/>
                    <a:pt x="139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64" name="Google Shape;664;p5"/>
            <p:cNvSpPr/>
            <p:nvPr/>
          </p:nvSpPr>
          <p:spPr>
            <a:xfrm>
              <a:off x="2623925" y="2408375"/>
              <a:ext cx="8350" cy="5975"/>
            </a:xfrm>
            <a:custGeom>
              <a:avLst/>
              <a:gdLst/>
              <a:ahLst/>
              <a:cxnLst/>
              <a:rect l="l" t="t" r="r" b="b"/>
              <a:pathLst>
                <a:path w="334" h="239" extrusionOk="0">
                  <a:moveTo>
                    <a:pt x="191" y="0"/>
                  </a:moveTo>
                  <a:cubicBezTo>
                    <a:pt x="127" y="0"/>
                    <a:pt x="60" y="66"/>
                    <a:pt x="30" y="120"/>
                  </a:cubicBezTo>
                  <a:cubicBezTo>
                    <a:pt x="1" y="189"/>
                    <a:pt x="33" y="239"/>
                    <a:pt x="91" y="239"/>
                  </a:cubicBezTo>
                  <a:cubicBezTo>
                    <a:pt x="107" y="239"/>
                    <a:pt x="125" y="235"/>
                    <a:pt x="144" y="227"/>
                  </a:cubicBezTo>
                  <a:lnTo>
                    <a:pt x="188" y="208"/>
                  </a:lnTo>
                  <a:cubicBezTo>
                    <a:pt x="226" y="189"/>
                    <a:pt x="333" y="82"/>
                    <a:pt x="270" y="38"/>
                  </a:cubicBezTo>
                  <a:lnTo>
                    <a:pt x="245" y="19"/>
                  </a:lnTo>
                  <a:cubicBezTo>
                    <a:pt x="228" y="6"/>
                    <a:pt x="210" y="0"/>
                    <a:pt x="19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65" name="Google Shape;665;p5"/>
            <p:cNvSpPr/>
            <p:nvPr/>
          </p:nvSpPr>
          <p:spPr>
            <a:xfrm>
              <a:off x="2626075" y="2427050"/>
              <a:ext cx="9025" cy="7625"/>
            </a:xfrm>
            <a:custGeom>
              <a:avLst/>
              <a:gdLst/>
              <a:ahLst/>
              <a:cxnLst/>
              <a:rect l="l" t="t" r="r" b="b"/>
              <a:pathLst>
                <a:path w="361" h="305" extrusionOk="0">
                  <a:moveTo>
                    <a:pt x="177" y="0"/>
                  </a:moveTo>
                  <a:cubicBezTo>
                    <a:pt x="151" y="0"/>
                    <a:pt x="122" y="24"/>
                    <a:pt x="108" y="47"/>
                  </a:cubicBezTo>
                  <a:cubicBezTo>
                    <a:pt x="89" y="73"/>
                    <a:pt x="70" y="104"/>
                    <a:pt x="52" y="129"/>
                  </a:cubicBezTo>
                  <a:cubicBezTo>
                    <a:pt x="0" y="206"/>
                    <a:pt x="12" y="304"/>
                    <a:pt x="89" y="304"/>
                  </a:cubicBezTo>
                  <a:cubicBezTo>
                    <a:pt x="106" y="304"/>
                    <a:pt x="128" y="299"/>
                    <a:pt x="152" y="287"/>
                  </a:cubicBezTo>
                  <a:cubicBezTo>
                    <a:pt x="228" y="249"/>
                    <a:pt x="361" y="98"/>
                    <a:pt x="247" y="35"/>
                  </a:cubicBezTo>
                  <a:lnTo>
                    <a:pt x="203" y="10"/>
                  </a:lnTo>
                  <a:cubicBezTo>
                    <a:pt x="195" y="3"/>
                    <a:pt x="186" y="0"/>
                    <a:pt x="17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66" name="Google Shape;666;p5"/>
            <p:cNvSpPr/>
            <p:nvPr/>
          </p:nvSpPr>
          <p:spPr>
            <a:xfrm>
              <a:off x="2634125" y="2411650"/>
              <a:ext cx="7550" cy="5175"/>
            </a:xfrm>
            <a:custGeom>
              <a:avLst/>
              <a:gdLst/>
              <a:ahLst/>
              <a:cxnLst/>
              <a:rect l="l" t="t" r="r" b="b"/>
              <a:pathLst>
                <a:path w="302" h="207" extrusionOk="0">
                  <a:moveTo>
                    <a:pt x="182" y="1"/>
                  </a:moveTo>
                  <a:cubicBezTo>
                    <a:pt x="179" y="1"/>
                    <a:pt x="175" y="1"/>
                    <a:pt x="171" y="1"/>
                  </a:cubicBezTo>
                  <a:cubicBezTo>
                    <a:pt x="102" y="7"/>
                    <a:pt x="45" y="52"/>
                    <a:pt x="20" y="108"/>
                  </a:cubicBezTo>
                  <a:cubicBezTo>
                    <a:pt x="13" y="134"/>
                    <a:pt x="1" y="165"/>
                    <a:pt x="20" y="190"/>
                  </a:cubicBezTo>
                  <a:lnTo>
                    <a:pt x="26" y="197"/>
                  </a:lnTo>
                  <a:cubicBezTo>
                    <a:pt x="35" y="203"/>
                    <a:pt x="48" y="206"/>
                    <a:pt x="61" y="206"/>
                  </a:cubicBezTo>
                  <a:cubicBezTo>
                    <a:pt x="73" y="206"/>
                    <a:pt x="86" y="203"/>
                    <a:pt x="95" y="197"/>
                  </a:cubicBezTo>
                  <a:cubicBezTo>
                    <a:pt x="97" y="197"/>
                    <a:pt x="98" y="197"/>
                    <a:pt x="100" y="197"/>
                  </a:cubicBezTo>
                  <a:cubicBezTo>
                    <a:pt x="203" y="197"/>
                    <a:pt x="302" y="1"/>
                    <a:pt x="18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67" name="Google Shape;667;p5"/>
            <p:cNvSpPr/>
            <p:nvPr/>
          </p:nvSpPr>
          <p:spPr>
            <a:xfrm>
              <a:off x="2619150" y="2418525"/>
              <a:ext cx="8075" cy="6400"/>
            </a:xfrm>
            <a:custGeom>
              <a:avLst/>
              <a:gdLst/>
              <a:ahLst/>
              <a:cxnLst/>
              <a:rect l="l" t="t" r="r" b="b"/>
              <a:pathLst>
                <a:path w="323" h="256" extrusionOk="0">
                  <a:moveTo>
                    <a:pt x="202" y="0"/>
                  </a:moveTo>
                  <a:cubicBezTo>
                    <a:pt x="160" y="0"/>
                    <a:pt x="105" y="56"/>
                    <a:pt x="95" y="86"/>
                  </a:cubicBezTo>
                  <a:lnTo>
                    <a:pt x="101" y="79"/>
                  </a:lnTo>
                  <a:lnTo>
                    <a:pt x="101" y="79"/>
                  </a:lnTo>
                  <a:cubicBezTo>
                    <a:pt x="64" y="117"/>
                    <a:pt x="1" y="250"/>
                    <a:pt x="102" y="256"/>
                  </a:cubicBezTo>
                  <a:cubicBezTo>
                    <a:pt x="152" y="256"/>
                    <a:pt x="196" y="237"/>
                    <a:pt x="221" y="199"/>
                  </a:cubicBezTo>
                  <a:cubicBezTo>
                    <a:pt x="272" y="149"/>
                    <a:pt x="322" y="35"/>
                    <a:pt x="221" y="23"/>
                  </a:cubicBezTo>
                  <a:lnTo>
                    <a:pt x="234" y="16"/>
                  </a:lnTo>
                  <a:cubicBezTo>
                    <a:pt x="225" y="5"/>
                    <a:pt x="214" y="0"/>
                    <a:pt x="20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68" name="Google Shape;668;p5"/>
            <p:cNvSpPr/>
            <p:nvPr/>
          </p:nvSpPr>
          <p:spPr>
            <a:xfrm>
              <a:off x="2618050" y="2636125"/>
              <a:ext cx="7600" cy="6675"/>
            </a:xfrm>
            <a:custGeom>
              <a:avLst/>
              <a:gdLst/>
              <a:ahLst/>
              <a:cxnLst/>
              <a:rect l="l" t="t" r="r" b="b"/>
              <a:pathLst>
                <a:path w="304" h="267" extrusionOk="0">
                  <a:moveTo>
                    <a:pt x="207" y="0"/>
                  </a:moveTo>
                  <a:cubicBezTo>
                    <a:pt x="153" y="0"/>
                    <a:pt x="93" y="43"/>
                    <a:pt x="70" y="85"/>
                  </a:cubicBezTo>
                  <a:lnTo>
                    <a:pt x="64" y="92"/>
                  </a:lnTo>
                  <a:cubicBezTo>
                    <a:pt x="45" y="129"/>
                    <a:pt x="0" y="218"/>
                    <a:pt x="70" y="243"/>
                  </a:cubicBezTo>
                  <a:cubicBezTo>
                    <a:pt x="70" y="243"/>
                    <a:pt x="70" y="243"/>
                    <a:pt x="70" y="249"/>
                  </a:cubicBezTo>
                  <a:cubicBezTo>
                    <a:pt x="79" y="261"/>
                    <a:pt x="91" y="266"/>
                    <a:pt x="105" y="266"/>
                  </a:cubicBezTo>
                  <a:cubicBezTo>
                    <a:pt x="155" y="266"/>
                    <a:pt x="224" y="197"/>
                    <a:pt x="234" y="167"/>
                  </a:cubicBezTo>
                  <a:lnTo>
                    <a:pt x="240" y="155"/>
                  </a:lnTo>
                  <a:cubicBezTo>
                    <a:pt x="265" y="123"/>
                    <a:pt x="303" y="41"/>
                    <a:pt x="259" y="16"/>
                  </a:cubicBezTo>
                  <a:cubicBezTo>
                    <a:pt x="243" y="5"/>
                    <a:pt x="226" y="0"/>
                    <a:pt x="20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69" name="Google Shape;669;p5"/>
            <p:cNvSpPr/>
            <p:nvPr/>
          </p:nvSpPr>
          <p:spPr>
            <a:xfrm>
              <a:off x="2618825" y="2656700"/>
              <a:ext cx="11400" cy="6650"/>
            </a:xfrm>
            <a:custGeom>
              <a:avLst/>
              <a:gdLst/>
              <a:ahLst/>
              <a:cxnLst/>
              <a:rect l="l" t="t" r="r" b="b"/>
              <a:pathLst>
                <a:path w="456" h="266" extrusionOk="0">
                  <a:moveTo>
                    <a:pt x="297" y="0"/>
                  </a:moveTo>
                  <a:cubicBezTo>
                    <a:pt x="171" y="0"/>
                    <a:pt x="1" y="265"/>
                    <a:pt x="165" y="265"/>
                  </a:cubicBezTo>
                  <a:cubicBezTo>
                    <a:pt x="285" y="265"/>
                    <a:pt x="455" y="0"/>
                    <a:pt x="29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70" name="Google Shape;670;p5"/>
            <p:cNvSpPr/>
            <p:nvPr/>
          </p:nvSpPr>
          <p:spPr>
            <a:xfrm>
              <a:off x="2630025" y="2637450"/>
              <a:ext cx="5075" cy="2875"/>
            </a:xfrm>
            <a:custGeom>
              <a:avLst/>
              <a:gdLst/>
              <a:ahLst/>
              <a:cxnLst/>
              <a:rect l="l" t="t" r="r" b="b"/>
              <a:pathLst>
                <a:path w="203" h="115" extrusionOk="0">
                  <a:moveTo>
                    <a:pt x="127" y="1"/>
                  </a:moveTo>
                  <a:cubicBezTo>
                    <a:pt x="76" y="1"/>
                    <a:pt x="1" y="114"/>
                    <a:pt x="70" y="114"/>
                  </a:cubicBezTo>
                  <a:cubicBezTo>
                    <a:pt x="127" y="114"/>
                    <a:pt x="203" y="1"/>
                    <a:pt x="12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71" name="Google Shape;671;p5"/>
            <p:cNvSpPr/>
            <p:nvPr/>
          </p:nvSpPr>
          <p:spPr>
            <a:xfrm>
              <a:off x="2621200" y="2542675"/>
              <a:ext cx="6975" cy="4500"/>
            </a:xfrm>
            <a:custGeom>
              <a:avLst/>
              <a:gdLst/>
              <a:ahLst/>
              <a:cxnLst/>
              <a:rect l="l" t="t" r="r" b="b"/>
              <a:pathLst>
                <a:path w="279" h="180" extrusionOk="0">
                  <a:moveTo>
                    <a:pt x="175" y="1"/>
                  </a:moveTo>
                  <a:cubicBezTo>
                    <a:pt x="143" y="1"/>
                    <a:pt x="107" y="23"/>
                    <a:pt x="89" y="45"/>
                  </a:cubicBezTo>
                  <a:lnTo>
                    <a:pt x="83" y="45"/>
                  </a:lnTo>
                  <a:cubicBezTo>
                    <a:pt x="64" y="52"/>
                    <a:pt x="1" y="115"/>
                    <a:pt x="38" y="134"/>
                  </a:cubicBezTo>
                  <a:lnTo>
                    <a:pt x="57" y="165"/>
                  </a:lnTo>
                  <a:cubicBezTo>
                    <a:pt x="65" y="176"/>
                    <a:pt x="78" y="180"/>
                    <a:pt x="91" y="180"/>
                  </a:cubicBezTo>
                  <a:cubicBezTo>
                    <a:pt x="109" y="180"/>
                    <a:pt x="128" y="172"/>
                    <a:pt x="139" y="165"/>
                  </a:cubicBezTo>
                  <a:cubicBezTo>
                    <a:pt x="183" y="146"/>
                    <a:pt x="278" y="83"/>
                    <a:pt x="209" y="14"/>
                  </a:cubicBezTo>
                  <a:cubicBezTo>
                    <a:pt x="199" y="5"/>
                    <a:pt x="188" y="1"/>
                    <a:pt x="17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72" name="Google Shape;672;p5"/>
            <p:cNvSpPr/>
            <p:nvPr/>
          </p:nvSpPr>
          <p:spPr>
            <a:xfrm>
              <a:off x="2627550" y="2529125"/>
              <a:ext cx="9125" cy="5250"/>
            </a:xfrm>
            <a:custGeom>
              <a:avLst/>
              <a:gdLst/>
              <a:ahLst/>
              <a:cxnLst/>
              <a:rect l="l" t="t" r="r" b="b"/>
              <a:pathLst>
                <a:path w="365" h="210" extrusionOk="0">
                  <a:moveTo>
                    <a:pt x="198" y="0"/>
                  </a:moveTo>
                  <a:cubicBezTo>
                    <a:pt x="91" y="0"/>
                    <a:pt x="1" y="209"/>
                    <a:pt x="98" y="209"/>
                  </a:cubicBezTo>
                  <a:cubicBezTo>
                    <a:pt x="100" y="209"/>
                    <a:pt x="103" y="209"/>
                    <a:pt x="106" y="209"/>
                  </a:cubicBezTo>
                  <a:cubicBezTo>
                    <a:pt x="125" y="209"/>
                    <a:pt x="150" y="203"/>
                    <a:pt x="175" y="196"/>
                  </a:cubicBezTo>
                  <a:cubicBezTo>
                    <a:pt x="226" y="184"/>
                    <a:pt x="365" y="51"/>
                    <a:pt x="264" y="13"/>
                  </a:cubicBezTo>
                  <a:cubicBezTo>
                    <a:pt x="245" y="7"/>
                    <a:pt x="226" y="1"/>
                    <a:pt x="207" y="1"/>
                  </a:cubicBezTo>
                  <a:cubicBezTo>
                    <a:pt x="204" y="0"/>
                    <a:pt x="201" y="0"/>
                    <a:pt x="19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73" name="Google Shape;673;p5"/>
            <p:cNvSpPr/>
            <p:nvPr/>
          </p:nvSpPr>
          <p:spPr>
            <a:xfrm>
              <a:off x="2620725" y="2493975"/>
              <a:ext cx="12325" cy="7425"/>
            </a:xfrm>
            <a:custGeom>
              <a:avLst/>
              <a:gdLst/>
              <a:ahLst/>
              <a:cxnLst/>
              <a:rect l="l" t="t" r="r" b="b"/>
              <a:pathLst>
                <a:path w="493" h="297" extrusionOk="0">
                  <a:moveTo>
                    <a:pt x="316" y="0"/>
                  </a:moveTo>
                  <a:cubicBezTo>
                    <a:pt x="184" y="0"/>
                    <a:pt x="1" y="297"/>
                    <a:pt x="177" y="297"/>
                  </a:cubicBezTo>
                  <a:cubicBezTo>
                    <a:pt x="310" y="297"/>
                    <a:pt x="493" y="0"/>
                    <a:pt x="31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74" name="Google Shape;674;p5"/>
            <p:cNvSpPr/>
            <p:nvPr/>
          </p:nvSpPr>
          <p:spPr>
            <a:xfrm>
              <a:off x="2631125" y="2463500"/>
              <a:ext cx="6175" cy="5250"/>
            </a:xfrm>
            <a:custGeom>
              <a:avLst/>
              <a:gdLst/>
              <a:ahLst/>
              <a:cxnLst/>
              <a:rect l="l" t="t" r="r" b="b"/>
              <a:pathLst>
                <a:path w="247" h="210" extrusionOk="0">
                  <a:moveTo>
                    <a:pt x="179" y="0"/>
                  </a:moveTo>
                  <a:cubicBezTo>
                    <a:pt x="154" y="0"/>
                    <a:pt x="129" y="11"/>
                    <a:pt x="108" y="21"/>
                  </a:cubicBezTo>
                  <a:cubicBezTo>
                    <a:pt x="83" y="34"/>
                    <a:pt x="1" y="116"/>
                    <a:pt x="45" y="147"/>
                  </a:cubicBezTo>
                  <a:cubicBezTo>
                    <a:pt x="64" y="153"/>
                    <a:pt x="70" y="160"/>
                    <a:pt x="77" y="179"/>
                  </a:cubicBezTo>
                  <a:cubicBezTo>
                    <a:pt x="83" y="201"/>
                    <a:pt x="95" y="210"/>
                    <a:pt x="111" y="210"/>
                  </a:cubicBezTo>
                  <a:cubicBezTo>
                    <a:pt x="162" y="210"/>
                    <a:pt x="247" y="115"/>
                    <a:pt x="247" y="72"/>
                  </a:cubicBezTo>
                  <a:cubicBezTo>
                    <a:pt x="247" y="59"/>
                    <a:pt x="247" y="40"/>
                    <a:pt x="241" y="27"/>
                  </a:cubicBezTo>
                  <a:cubicBezTo>
                    <a:pt x="234" y="8"/>
                    <a:pt x="215" y="2"/>
                    <a:pt x="196" y="2"/>
                  </a:cubicBezTo>
                  <a:cubicBezTo>
                    <a:pt x="191" y="1"/>
                    <a:pt x="185" y="0"/>
                    <a:pt x="17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75" name="Google Shape;675;p5"/>
            <p:cNvSpPr/>
            <p:nvPr/>
          </p:nvSpPr>
          <p:spPr>
            <a:xfrm>
              <a:off x="2626575" y="2481150"/>
              <a:ext cx="10475" cy="5925"/>
            </a:xfrm>
            <a:custGeom>
              <a:avLst/>
              <a:gdLst/>
              <a:ahLst/>
              <a:cxnLst/>
              <a:rect l="l" t="t" r="r" b="b"/>
              <a:pathLst>
                <a:path w="419" h="237" extrusionOk="0">
                  <a:moveTo>
                    <a:pt x="280" y="1"/>
                  </a:moveTo>
                  <a:cubicBezTo>
                    <a:pt x="273" y="1"/>
                    <a:pt x="266" y="1"/>
                    <a:pt x="259" y="3"/>
                  </a:cubicBezTo>
                  <a:cubicBezTo>
                    <a:pt x="240" y="9"/>
                    <a:pt x="227" y="9"/>
                    <a:pt x="208" y="15"/>
                  </a:cubicBezTo>
                  <a:cubicBezTo>
                    <a:pt x="158" y="28"/>
                    <a:pt x="0" y="179"/>
                    <a:pt x="114" y="223"/>
                  </a:cubicBezTo>
                  <a:cubicBezTo>
                    <a:pt x="132" y="230"/>
                    <a:pt x="151" y="236"/>
                    <a:pt x="170" y="236"/>
                  </a:cubicBezTo>
                  <a:cubicBezTo>
                    <a:pt x="175" y="236"/>
                    <a:pt x="179" y="237"/>
                    <a:pt x="183" y="237"/>
                  </a:cubicBezTo>
                  <a:cubicBezTo>
                    <a:pt x="305" y="237"/>
                    <a:pt x="419" y="1"/>
                    <a:pt x="28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676" name="Google Shape;676;p5"/>
          <p:cNvGrpSpPr/>
          <p:nvPr/>
        </p:nvGrpSpPr>
        <p:grpSpPr>
          <a:xfrm>
            <a:off x="-243288" y="5327847"/>
            <a:ext cx="1145131" cy="888967"/>
            <a:chOff x="1145300" y="2753225"/>
            <a:chExt cx="173375" cy="134575"/>
          </a:xfrm>
        </p:grpSpPr>
        <p:sp>
          <p:nvSpPr>
            <p:cNvPr id="677" name="Google Shape;677;p5"/>
            <p:cNvSpPr/>
            <p:nvPr/>
          </p:nvSpPr>
          <p:spPr>
            <a:xfrm>
              <a:off x="1145300" y="2753225"/>
              <a:ext cx="173375" cy="134575"/>
            </a:xfrm>
            <a:custGeom>
              <a:avLst/>
              <a:gdLst/>
              <a:ahLst/>
              <a:cxnLst/>
              <a:rect l="l" t="t" r="r" b="b"/>
              <a:pathLst>
                <a:path w="6935" h="5383" extrusionOk="0">
                  <a:moveTo>
                    <a:pt x="3921" y="1"/>
                  </a:moveTo>
                  <a:cubicBezTo>
                    <a:pt x="3730" y="1"/>
                    <a:pt x="3544" y="15"/>
                    <a:pt x="3371" y="43"/>
                  </a:cubicBezTo>
                  <a:cubicBezTo>
                    <a:pt x="520" y="514"/>
                    <a:pt x="0" y="5383"/>
                    <a:pt x="2910" y="5383"/>
                  </a:cubicBezTo>
                  <a:cubicBezTo>
                    <a:pt x="3038" y="5383"/>
                    <a:pt x="3173" y="5373"/>
                    <a:pt x="3314" y="5354"/>
                  </a:cubicBezTo>
                  <a:cubicBezTo>
                    <a:pt x="5005" y="5114"/>
                    <a:pt x="6935" y="2932"/>
                    <a:pt x="6184" y="1178"/>
                  </a:cubicBezTo>
                  <a:cubicBezTo>
                    <a:pt x="5820" y="326"/>
                    <a:pt x="4814" y="1"/>
                    <a:pt x="392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78" name="Google Shape;678;p5"/>
            <p:cNvSpPr/>
            <p:nvPr/>
          </p:nvSpPr>
          <p:spPr>
            <a:xfrm>
              <a:off x="1252425" y="2768250"/>
              <a:ext cx="15950" cy="13850"/>
            </a:xfrm>
            <a:custGeom>
              <a:avLst/>
              <a:gdLst/>
              <a:ahLst/>
              <a:cxnLst/>
              <a:rect l="l" t="t" r="r" b="b"/>
              <a:pathLst>
                <a:path w="638" h="554" extrusionOk="0">
                  <a:moveTo>
                    <a:pt x="421" y="1"/>
                  </a:moveTo>
                  <a:cubicBezTo>
                    <a:pt x="279" y="1"/>
                    <a:pt x="107" y="176"/>
                    <a:pt x="58" y="275"/>
                  </a:cubicBezTo>
                  <a:cubicBezTo>
                    <a:pt x="26" y="344"/>
                    <a:pt x="1" y="451"/>
                    <a:pt x="64" y="514"/>
                  </a:cubicBezTo>
                  <a:cubicBezTo>
                    <a:pt x="92" y="543"/>
                    <a:pt x="129" y="553"/>
                    <a:pt x="166" y="553"/>
                  </a:cubicBezTo>
                  <a:cubicBezTo>
                    <a:pt x="212" y="553"/>
                    <a:pt x="259" y="538"/>
                    <a:pt x="297" y="521"/>
                  </a:cubicBezTo>
                  <a:cubicBezTo>
                    <a:pt x="329" y="502"/>
                    <a:pt x="360" y="483"/>
                    <a:pt x="392" y="464"/>
                  </a:cubicBezTo>
                  <a:cubicBezTo>
                    <a:pt x="480" y="401"/>
                    <a:pt x="638" y="218"/>
                    <a:pt x="568" y="104"/>
                  </a:cubicBezTo>
                  <a:cubicBezTo>
                    <a:pt x="562" y="85"/>
                    <a:pt x="549" y="67"/>
                    <a:pt x="531" y="48"/>
                  </a:cubicBezTo>
                  <a:cubicBezTo>
                    <a:pt x="499" y="14"/>
                    <a:pt x="461" y="1"/>
                    <a:pt x="42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79" name="Google Shape;679;p5"/>
            <p:cNvSpPr/>
            <p:nvPr/>
          </p:nvSpPr>
          <p:spPr>
            <a:xfrm>
              <a:off x="1267400" y="2775425"/>
              <a:ext cx="8700" cy="8225"/>
            </a:xfrm>
            <a:custGeom>
              <a:avLst/>
              <a:gdLst/>
              <a:ahLst/>
              <a:cxnLst/>
              <a:rect l="l" t="t" r="r" b="b"/>
              <a:pathLst>
                <a:path w="348" h="329" extrusionOk="0">
                  <a:moveTo>
                    <a:pt x="253" y="0"/>
                  </a:moveTo>
                  <a:cubicBezTo>
                    <a:pt x="159" y="13"/>
                    <a:pt x="70" y="70"/>
                    <a:pt x="32" y="164"/>
                  </a:cubicBezTo>
                  <a:cubicBezTo>
                    <a:pt x="1" y="227"/>
                    <a:pt x="1" y="328"/>
                    <a:pt x="96" y="328"/>
                  </a:cubicBezTo>
                  <a:cubicBezTo>
                    <a:pt x="196" y="322"/>
                    <a:pt x="278" y="259"/>
                    <a:pt x="323" y="164"/>
                  </a:cubicBezTo>
                  <a:cubicBezTo>
                    <a:pt x="348" y="101"/>
                    <a:pt x="348" y="0"/>
                    <a:pt x="25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80" name="Google Shape;680;p5"/>
            <p:cNvSpPr/>
            <p:nvPr/>
          </p:nvSpPr>
          <p:spPr>
            <a:xfrm>
              <a:off x="1261100" y="2790075"/>
              <a:ext cx="8375" cy="7275"/>
            </a:xfrm>
            <a:custGeom>
              <a:avLst/>
              <a:gdLst/>
              <a:ahLst/>
              <a:cxnLst/>
              <a:rect l="l" t="t" r="r" b="b"/>
              <a:pathLst>
                <a:path w="335" h="291" extrusionOk="0">
                  <a:moveTo>
                    <a:pt x="237" y="1"/>
                  </a:moveTo>
                  <a:cubicBezTo>
                    <a:pt x="197" y="1"/>
                    <a:pt x="152" y="21"/>
                    <a:pt x="127" y="39"/>
                  </a:cubicBezTo>
                  <a:lnTo>
                    <a:pt x="108" y="58"/>
                  </a:lnTo>
                  <a:cubicBezTo>
                    <a:pt x="57" y="95"/>
                    <a:pt x="1" y="165"/>
                    <a:pt x="20" y="234"/>
                  </a:cubicBezTo>
                  <a:cubicBezTo>
                    <a:pt x="26" y="234"/>
                    <a:pt x="26" y="240"/>
                    <a:pt x="26" y="247"/>
                  </a:cubicBezTo>
                  <a:cubicBezTo>
                    <a:pt x="37" y="279"/>
                    <a:pt x="62" y="290"/>
                    <a:pt x="91" y="290"/>
                  </a:cubicBezTo>
                  <a:cubicBezTo>
                    <a:pt x="130" y="290"/>
                    <a:pt x="177" y="269"/>
                    <a:pt x="202" y="247"/>
                  </a:cubicBezTo>
                  <a:lnTo>
                    <a:pt x="240" y="215"/>
                  </a:lnTo>
                  <a:cubicBezTo>
                    <a:pt x="284" y="190"/>
                    <a:pt x="335" y="127"/>
                    <a:pt x="316" y="76"/>
                  </a:cubicBezTo>
                  <a:cubicBezTo>
                    <a:pt x="316" y="64"/>
                    <a:pt x="303" y="58"/>
                    <a:pt x="303" y="45"/>
                  </a:cubicBezTo>
                  <a:cubicBezTo>
                    <a:pt x="292" y="12"/>
                    <a:pt x="266" y="1"/>
                    <a:pt x="23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81" name="Google Shape;681;p5"/>
            <p:cNvSpPr/>
            <p:nvPr/>
          </p:nvSpPr>
          <p:spPr>
            <a:xfrm>
              <a:off x="1250225" y="2787100"/>
              <a:ext cx="6400" cy="6725"/>
            </a:xfrm>
            <a:custGeom>
              <a:avLst/>
              <a:gdLst/>
              <a:ahLst/>
              <a:cxnLst/>
              <a:rect l="l" t="t" r="r" b="b"/>
              <a:pathLst>
                <a:path w="256" h="269" extrusionOk="0">
                  <a:moveTo>
                    <a:pt x="202" y="0"/>
                  </a:moveTo>
                  <a:cubicBezTo>
                    <a:pt x="153" y="0"/>
                    <a:pt x="75" y="48"/>
                    <a:pt x="45" y="82"/>
                  </a:cubicBezTo>
                  <a:cubicBezTo>
                    <a:pt x="7" y="120"/>
                    <a:pt x="0" y="183"/>
                    <a:pt x="19" y="233"/>
                  </a:cubicBezTo>
                  <a:cubicBezTo>
                    <a:pt x="32" y="258"/>
                    <a:pt x="50" y="268"/>
                    <a:pt x="70" y="268"/>
                  </a:cubicBezTo>
                  <a:cubicBezTo>
                    <a:pt x="131" y="268"/>
                    <a:pt x="213" y="175"/>
                    <a:pt x="228" y="132"/>
                  </a:cubicBezTo>
                  <a:cubicBezTo>
                    <a:pt x="234" y="113"/>
                    <a:pt x="240" y="101"/>
                    <a:pt x="240" y="82"/>
                  </a:cubicBezTo>
                  <a:cubicBezTo>
                    <a:pt x="255" y="21"/>
                    <a:pt x="235" y="0"/>
                    <a:pt x="20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82" name="Google Shape;682;p5"/>
            <p:cNvSpPr/>
            <p:nvPr/>
          </p:nvSpPr>
          <p:spPr>
            <a:xfrm>
              <a:off x="1207325" y="2798150"/>
              <a:ext cx="7125" cy="6800"/>
            </a:xfrm>
            <a:custGeom>
              <a:avLst/>
              <a:gdLst/>
              <a:ahLst/>
              <a:cxnLst/>
              <a:rect l="l" t="t" r="r" b="b"/>
              <a:pathLst>
                <a:path w="285" h="272" extrusionOk="0">
                  <a:moveTo>
                    <a:pt x="221" y="1"/>
                  </a:moveTo>
                  <a:cubicBezTo>
                    <a:pt x="154" y="1"/>
                    <a:pt x="46" y="101"/>
                    <a:pt x="32" y="138"/>
                  </a:cubicBezTo>
                  <a:cubicBezTo>
                    <a:pt x="7" y="189"/>
                    <a:pt x="1" y="245"/>
                    <a:pt x="58" y="264"/>
                  </a:cubicBezTo>
                  <a:cubicBezTo>
                    <a:pt x="68" y="269"/>
                    <a:pt x="79" y="272"/>
                    <a:pt x="90" y="272"/>
                  </a:cubicBezTo>
                  <a:cubicBezTo>
                    <a:pt x="133" y="272"/>
                    <a:pt x="180" y="238"/>
                    <a:pt x="215" y="208"/>
                  </a:cubicBezTo>
                  <a:cubicBezTo>
                    <a:pt x="260" y="170"/>
                    <a:pt x="285" y="107"/>
                    <a:pt x="272" y="50"/>
                  </a:cubicBezTo>
                  <a:cubicBezTo>
                    <a:pt x="265" y="14"/>
                    <a:pt x="246" y="1"/>
                    <a:pt x="22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83" name="Google Shape;683;p5"/>
            <p:cNvSpPr/>
            <p:nvPr/>
          </p:nvSpPr>
          <p:spPr>
            <a:xfrm>
              <a:off x="1216275" y="2827200"/>
              <a:ext cx="9375" cy="6875"/>
            </a:xfrm>
            <a:custGeom>
              <a:avLst/>
              <a:gdLst/>
              <a:ahLst/>
              <a:cxnLst/>
              <a:rect l="l" t="t" r="r" b="b"/>
              <a:pathLst>
                <a:path w="375" h="275" extrusionOk="0">
                  <a:moveTo>
                    <a:pt x="215" y="1"/>
                  </a:moveTo>
                  <a:cubicBezTo>
                    <a:pt x="141" y="1"/>
                    <a:pt x="62" y="90"/>
                    <a:pt x="40" y="143"/>
                  </a:cubicBezTo>
                  <a:cubicBezTo>
                    <a:pt x="1" y="222"/>
                    <a:pt x="39" y="275"/>
                    <a:pt x="104" y="275"/>
                  </a:cubicBezTo>
                  <a:cubicBezTo>
                    <a:pt x="121" y="275"/>
                    <a:pt x="140" y="271"/>
                    <a:pt x="160" y="263"/>
                  </a:cubicBezTo>
                  <a:lnTo>
                    <a:pt x="185" y="250"/>
                  </a:lnTo>
                  <a:cubicBezTo>
                    <a:pt x="261" y="225"/>
                    <a:pt x="375" y="80"/>
                    <a:pt x="274" y="17"/>
                  </a:cubicBezTo>
                  <a:lnTo>
                    <a:pt x="255" y="11"/>
                  </a:lnTo>
                  <a:cubicBezTo>
                    <a:pt x="242" y="4"/>
                    <a:pt x="229" y="1"/>
                    <a:pt x="21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84" name="Google Shape;684;p5"/>
            <p:cNvSpPr/>
            <p:nvPr/>
          </p:nvSpPr>
          <p:spPr>
            <a:xfrm>
              <a:off x="1228150" y="2817825"/>
              <a:ext cx="8075" cy="4775"/>
            </a:xfrm>
            <a:custGeom>
              <a:avLst/>
              <a:gdLst/>
              <a:ahLst/>
              <a:cxnLst/>
              <a:rect l="l" t="t" r="r" b="b"/>
              <a:pathLst>
                <a:path w="323" h="191" extrusionOk="0">
                  <a:moveTo>
                    <a:pt x="202" y="1"/>
                  </a:moveTo>
                  <a:cubicBezTo>
                    <a:pt x="120" y="1"/>
                    <a:pt x="0" y="190"/>
                    <a:pt x="114" y="190"/>
                  </a:cubicBezTo>
                  <a:cubicBezTo>
                    <a:pt x="202" y="190"/>
                    <a:pt x="322" y="1"/>
                    <a:pt x="20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85" name="Google Shape;685;p5"/>
            <p:cNvSpPr/>
            <p:nvPr/>
          </p:nvSpPr>
          <p:spPr>
            <a:xfrm>
              <a:off x="1187450" y="2849675"/>
              <a:ext cx="9475" cy="7375"/>
            </a:xfrm>
            <a:custGeom>
              <a:avLst/>
              <a:gdLst/>
              <a:ahLst/>
              <a:cxnLst/>
              <a:rect l="l" t="t" r="r" b="b"/>
              <a:pathLst>
                <a:path w="379" h="295" extrusionOk="0">
                  <a:moveTo>
                    <a:pt x="271" y="0"/>
                  </a:moveTo>
                  <a:cubicBezTo>
                    <a:pt x="167" y="0"/>
                    <a:pt x="1" y="171"/>
                    <a:pt x="90" y="259"/>
                  </a:cubicBezTo>
                  <a:lnTo>
                    <a:pt x="96" y="272"/>
                  </a:lnTo>
                  <a:cubicBezTo>
                    <a:pt x="114" y="288"/>
                    <a:pt x="134" y="294"/>
                    <a:pt x="156" y="294"/>
                  </a:cubicBezTo>
                  <a:cubicBezTo>
                    <a:pt x="256" y="294"/>
                    <a:pt x="378" y="147"/>
                    <a:pt x="342" y="64"/>
                  </a:cubicBezTo>
                  <a:cubicBezTo>
                    <a:pt x="342" y="58"/>
                    <a:pt x="342" y="51"/>
                    <a:pt x="336" y="45"/>
                  </a:cubicBezTo>
                  <a:cubicBezTo>
                    <a:pt x="323" y="13"/>
                    <a:pt x="299" y="0"/>
                    <a:pt x="27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86" name="Google Shape;686;p5"/>
            <p:cNvSpPr/>
            <p:nvPr/>
          </p:nvSpPr>
          <p:spPr>
            <a:xfrm>
              <a:off x="1198825" y="2870525"/>
              <a:ext cx="7275" cy="6550"/>
            </a:xfrm>
            <a:custGeom>
              <a:avLst/>
              <a:gdLst/>
              <a:ahLst/>
              <a:cxnLst/>
              <a:rect l="l" t="t" r="r" b="b"/>
              <a:pathLst>
                <a:path w="291" h="262" extrusionOk="0">
                  <a:moveTo>
                    <a:pt x="208" y="1"/>
                  </a:moveTo>
                  <a:cubicBezTo>
                    <a:pt x="181" y="1"/>
                    <a:pt x="150" y="14"/>
                    <a:pt x="127" y="31"/>
                  </a:cubicBezTo>
                  <a:cubicBezTo>
                    <a:pt x="108" y="37"/>
                    <a:pt x="89" y="50"/>
                    <a:pt x="76" y="62"/>
                  </a:cubicBezTo>
                  <a:cubicBezTo>
                    <a:pt x="26" y="100"/>
                    <a:pt x="0" y="163"/>
                    <a:pt x="7" y="226"/>
                  </a:cubicBezTo>
                  <a:cubicBezTo>
                    <a:pt x="11" y="253"/>
                    <a:pt x="38" y="261"/>
                    <a:pt x="64" y="261"/>
                  </a:cubicBezTo>
                  <a:cubicBezTo>
                    <a:pt x="75" y="261"/>
                    <a:pt x="86" y="260"/>
                    <a:pt x="95" y="258"/>
                  </a:cubicBezTo>
                  <a:cubicBezTo>
                    <a:pt x="127" y="245"/>
                    <a:pt x="152" y="233"/>
                    <a:pt x="177" y="214"/>
                  </a:cubicBezTo>
                  <a:cubicBezTo>
                    <a:pt x="227" y="176"/>
                    <a:pt x="291" y="107"/>
                    <a:pt x="265" y="37"/>
                  </a:cubicBezTo>
                  <a:cubicBezTo>
                    <a:pt x="254" y="11"/>
                    <a:pt x="232" y="1"/>
                    <a:pt x="20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87" name="Google Shape;687;p5"/>
            <p:cNvSpPr/>
            <p:nvPr/>
          </p:nvSpPr>
          <p:spPr>
            <a:xfrm>
              <a:off x="1224675" y="2861050"/>
              <a:ext cx="9175" cy="8200"/>
            </a:xfrm>
            <a:custGeom>
              <a:avLst/>
              <a:gdLst/>
              <a:ahLst/>
              <a:cxnLst/>
              <a:rect l="l" t="t" r="r" b="b"/>
              <a:pathLst>
                <a:path w="367" h="328" extrusionOk="0">
                  <a:moveTo>
                    <a:pt x="255" y="1"/>
                  </a:moveTo>
                  <a:cubicBezTo>
                    <a:pt x="241" y="1"/>
                    <a:pt x="228" y="3"/>
                    <a:pt x="215" y="6"/>
                  </a:cubicBezTo>
                  <a:cubicBezTo>
                    <a:pt x="139" y="31"/>
                    <a:pt x="70" y="88"/>
                    <a:pt x="32" y="164"/>
                  </a:cubicBezTo>
                  <a:cubicBezTo>
                    <a:pt x="13" y="214"/>
                    <a:pt x="1" y="296"/>
                    <a:pt x="64" y="322"/>
                  </a:cubicBezTo>
                  <a:cubicBezTo>
                    <a:pt x="76" y="326"/>
                    <a:pt x="88" y="328"/>
                    <a:pt x="100" y="328"/>
                  </a:cubicBezTo>
                  <a:cubicBezTo>
                    <a:pt x="158" y="328"/>
                    <a:pt x="217" y="282"/>
                    <a:pt x="259" y="246"/>
                  </a:cubicBezTo>
                  <a:lnTo>
                    <a:pt x="310" y="202"/>
                  </a:lnTo>
                  <a:cubicBezTo>
                    <a:pt x="335" y="189"/>
                    <a:pt x="367" y="151"/>
                    <a:pt x="354" y="126"/>
                  </a:cubicBezTo>
                  <a:cubicBezTo>
                    <a:pt x="348" y="101"/>
                    <a:pt x="341" y="76"/>
                    <a:pt x="335" y="50"/>
                  </a:cubicBezTo>
                  <a:cubicBezTo>
                    <a:pt x="326" y="14"/>
                    <a:pt x="291" y="1"/>
                    <a:pt x="25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88" name="Google Shape;688;p5"/>
            <p:cNvSpPr/>
            <p:nvPr/>
          </p:nvSpPr>
          <p:spPr>
            <a:xfrm>
              <a:off x="1207975" y="2849400"/>
              <a:ext cx="7575" cy="6450"/>
            </a:xfrm>
            <a:custGeom>
              <a:avLst/>
              <a:gdLst/>
              <a:ahLst/>
              <a:cxnLst/>
              <a:rect l="l" t="t" r="r" b="b"/>
              <a:pathLst>
                <a:path w="303" h="258" extrusionOk="0">
                  <a:moveTo>
                    <a:pt x="211" y="0"/>
                  </a:moveTo>
                  <a:cubicBezTo>
                    <a:pt x="181" y="0"/>
                    <a:pt x="146" y="10"/>
                    <a:pt x="114" y="31"/>
                  </a:cubicBezTo>
                  <a:cubicBezTo>
                    <a:pt x="76" y="56"/>
                    <a:pt x="44" y="94"/>
                    <a:pt x="25" y="138"/>
                  </a:cubicBezTo>
                  <a:cubicBezTo>
                    <a:pt x="0" y="195"/>
                    <a:pt x="6" y="251"/>
                    <a:pt x="70" y="258"/>
                  </a:cubicBezTo>
                  <a:cubicBezTo>
                    <a:pt x="107" y="258"/>
                    <a:pt x="145" y="245"/>
                    <a:pt x="177" y="226"/>
                  </a:cubicBezTo>
                  <a:cubicBezTo>
                    <a:pt x="196" y="220"/>
                    <a:pt x="215" y="201"/>
                    <a:pt x="234" y="182"/>
                  </a:cubicBezTo>
                  <a:cubicBezTo>
                    <a:pt x="259" y="157"/>
                    <a:pt x="278" y="119"/>
                    <a:pt x="290" y="81"/>
                  </a:cubicBezTo>
                  <a:cubicBezTo>
                    <a:pt x="302" y="29"/>
                    <a:pt x="264" y="0"/>
                    <a:pt x="21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89" name="Google Shape;689;p5"/>
            <p:cNvSpPr/>
            <p:nvPr/>
          </p:nvSpPr>
          <p:spPr>
            <a:xfrm>
              <a:off x="1246225" y="2854100"/>
              <a:ext cx="9375" cy="6300"/>
            </a:xfrm>
            <a:custGeom>
              <a:avLst/>
              <a:gdLst/>
              <a:ahLst/>
              <a:cxnLst/>
              <a:rect l="l" t="t" r="r" b="b"/>
              <a:pathLst>
                <a:path w="375" h="252" extrusionOk="0">
                  <a:moveTo>
                    <a:pt x="198" y="0"/>
                  </a:moveTo>
                  <a:cubicBezTo>
                    <a:pt x="123" y="7"/>
                    <a:pt x="60" y="57"/>
                    <a:pt x="28" y="127"/>
                  </a:cubicBezTo>
                  <a:cubicBezTo>
                    <a:pt x="0" y="182"/>
                    <a:pt x="16" y="251"/>
                    <a:pt x="75" y="251"/>
                  </a:cubicBezTo>
                  <a:cubicBezTo>
                    <a:pt x="84" y="251"/>
                    <a:pt x="93" y="250"/>
                    <a:pt x="104" y="246"/>
                  </a:cubicBezTo>
                  <a:lnTo>
                    <a:pt x="123" y="246"/>
                  </a:lnTo>
                  <a:cubicBezTo>
                    <a:pt x="205" y="221"/>
                    <a:pt x="375" y="7"/>
                    <a:pt x="21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90" name="Google Shape;690;p5"/>
            <p:cNvSpPr/>
            <p:nvPr/>
          </p:nvSpPr>
          <p:spPr>
            <a:xfrm>
              <a:off x="1230125" y="2849525"/>
              <a:ext cx="7975" cy="6725"/>
            </a:xfrm>
            <a:custGeom>
              <a:avLst/>
              <a:gdLst/>
              <a:ahLst/>
              <a:cxnLst/>
              <a:rect l="l" t="t" r="r" b="b"/>
              <a:pathLst>
                <a:path w="319" h="269" extrusionOk="0">
                  <a:moveTo>
                    <a:pt x="249" y="1"/>
                  </a:moveTo>
                  <a:lnTo>
                    <a:pt x="268" y="26"/>
                  </a:lnTo>
                  <a:lnTo>
                    <a:pt x="268" y="32"/>
                  </a:lnTo>
                  <a:cubicBezTo>
                    <a:pt x="237" y="22"/>
                    <a:pt x="208" y="17"/>
                    <a:pt x="183" y="17"/>
                  </a:cubicBezTo>
                  <a:cubicBezTo>
                    <a:pt x="127" y="17"/>
                    <a:pt x="84" y="41"/>
                    <a:pt x="54" y="89"/>
                  </a:cubicBezTo>
                  <a:cubicBezTo>
                    <a:pt x="35" y="108"/>
                    <a:pt x="22" y="139"/>
                    <a:pt x="16" y="164"/>
                  </a:cubicBezTo>
                  <a:cubicBezTo>
                    <a:pt x="1" y="238"/>
                    <a:pt x="42" y="269"/>
                    <a:pt x="92" y="269"/>
                  </a:cubicBezTo>
                  <a:cubicBezTo>
                    <a:pt x="124" y="269"/>
                    <a:pt x="159" y="256"/>
                    <a:pt x="186" y="234"/>
                  </a:cubicBezTo>
                  <a:cubicBezTo>
                    <a:pt x="212" y="215"/>
                    <a:pt x="237" y="196"/>
                    <a:pt x="249" y="171"/>
                  </a:cubicBezTo>
                  <a:cubicBezTo>
                    <a:pt x="281" y="120"/>
                    <a:pt x="319" y="38"/>
                    <a:pt x="24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91" name="Google Shape;691;p5"/>
            <p:cNvSpPr/>
            <p:nvPr/>
          </p:nvSpPr>
          <p:spPr>
            <a:xfrm>
              <a:off x="1235550" y="2865600"/>
              <a:ext cx="11700" cy="6975"/>
            </a:xfrm>
            <a:custGeom>
              <a:avLst/>
              <a:gdLst/>
              <a:ahLst/>
              <a:cxnLst/>
              <a:rect l="l" t="t" r="r" b="b"/>
              <a:pathLst>
                <a:path w="468" h="279" extrusionOk="0">
                  <a:moveTo>
                    <a:pt x="297" y="1"/>
                  </a:moveTo>
                  <a:cubicBezTo>
                    <a:pt x="178" y="1"/>
                    <a:pt x="1" y="278"/>
                    <a:pt x="165" y="278"/>
                  </a:cubicBezTo>
                  <a:cubicBezTo>
                    <a:pt x="291" y="278"/>
                    <a:pt x="468" y="1"/>
                    <a:pt x="29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92" name="Google Shape;692;p5"/>
            <p:cNvSpPr/>
            <p:nvPr/>
          </p:nvSpPr>
          <p:spPr>
            <a:xfrm>
              <a:off x="1277650" y="2828875"/>
              <a:ext cx="9500" cy="9000"/>
            </a:xfrm>
            <a:custGeom>
              <a:avLst/>
              <a:gdLst/>
              <a:ahLst/>
              <a:cxnLst/>
              <a:rect l="l" t="t" r="r" b="b"/>
              <a:pathLst>
                <a:path w="380" h="360" extrusionOk="0">
                  <a:moveTo>
                    <a:pt x="278" y="0"/>
                  </a:moveTo>
                  <a:cubicBezTo>
                    <a:pt x="171" y="13"/>
                    <a:pt x="77" y="82"/>
                    <a:pt x="32" y="177"/>
                  </a:cubicBezTo>
                  <a:cubicBezTo>
                    <a:pt x="1" y="246"/>
                    <a:pt x="1" y="360"/>
                    <a:pt x="102" y="360"/>
                  </a:cubicBezTo>
                  <a:cubicBezTo>
                    <a:pt x="209" y="347"/>
                    <a:pt x="304" y="278"/>
                    <a:pt x="348" y="183"/>
                  </a:cubicBezTo>
                  <a:cubicBezTo>
                    <a:pt x="379" y="114"/>
                    <a:pt x="379" y="0"/>
                    <a:pt x="27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693" name="Google Shape;693;p5"/>
          <p:cNvSpPr/>
          <p:nvPr/>
        </p:nvSpPr>
        <p:spPr>
          <a:xfrm rot="5400000">
            <a:off x="255887" y="5723759"/>
            <a:ext cx="645933" cy="559103"/>
          </a:xfrm>
          <a:custGeom>
            <a:avLst/>
            <a:gdLst/>
            <a:ahLst/>
            <a:cxnLst/>
            <a:rect l="l" t="t" r="r" b="b"/>
            <a:pathLst>
              <a:path w="5961" h="5160" extrusionOk="0">
                <a:moveTo>
                  <a:pt x="3539" y="215"/>
                </a:moveTo>
                <a:cubicBezTo>
                  <a:pt x="3842" y="303"/>
                  <a:pt x="4996" y="2883"/>
                  <a:pt x="5721" y="4712"/>
                </a:cubicBezTo>
                <a:cubicBezTo>
                  <a:pt x="5721" y="4724"/>
                  <a:pt x="5727" y="4731"/>
                  <a:pt x="5683" y="4762"/>
                </a:cubicBezTo>
                <a:cubicBezTo>
                  <a:pt x="5489" y="4895"/>
                  <a:pt x="4965" y="4952"/>
                  <a:pt x="4313" y="4952"/>
                </a:cubicBezTo>
                <a:cubicBezTo>
                  <a:pt x="2829" y="4952"/>
                  <a:pt x="685" y="4655"/>
                  <a:pt x="291" y="4283"/>
                </a:cubicBezTo>
                <a:cubicBezTo>
                  <a:pt x="228" y="4220"/>
                  <a:pt x="247" y="4195"/>
                  <a:pt x="259" y="4176"/>
                </a:cubicBezTo>
                <a:cubicBezTo>
                  <a:pt x="1060" y="2839"/>
                  <a:pt x="3242" y="272"/>
                  <a:pt x="3539" y="215"/>
                </a:cubicBezTo>
                <a:close/>
                <a:moveTo>
                  <a:pt x="3545" y="0"/>
                </a:moveTo>
                <a:cubicBezTo>
                  <a:pt x="3091" y="7"/>
                  <a:pt x="726" y="2984"/>
                  <a:pt x="76" y="4068"/>
                </a:cubicBezTo>
                <a:cubicBezTo>
                  <a:pt x="1" y="4188"/>
                  <a:pt x="32" y="4346"/>
                  <a:pt x="146" y="4434"/>
                </a:cubicBezTo>
                <a:cubicBezTo>
                  <a:pt x="587" y="4850"/>
                  <a:pt x="2719" y="5160"/>
                  <a:pt x="4258" y="5160"/>
                </a:cubicBezTo>
                <a:cubicBezTo>
                  <a:pt x="4983" y="5160"/>
                  <a:pt x="5570" y="5096"/>
                  <a:pt x="5803" y="4939"/>
                </a:cubicBezTo>
                <a:cubicBezTo>
                  <a:pt x="5910" y="4882"/>
                  <a:pt x="5961" y="4750"/>
                  <a:pt x="5917" y="4636"/>
                </a:cubicBezTo>
                <a:cubicBezTo>
                  <a:pt x="5488" y="3551"/>
                  <a:pt x="4043" y="0"/>
                  <a:pt x="3545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694" name="Google Shape;694;p5"/>
          <p:cNvGrpSpPr/>
          <p:nvPr/>
        </p:nvGrpSpPr>
        <p:grpSpPr>
          <a:xfrm>
            <a:off x="772940" y="6326265"/>
            <a:ext cx="374097" cy="354408"/>
            <a:chOff x="484075" y="3026900"/>
            <a:chExt cx="161975" cy="153450"/>
          </a:xfrm>
        </p:grpSpPr>
        <p:sp>
          <p:nvSpPr>
            <p:cNvPr id="695" name="Google Shape;695;p5"/>
            <p:cNvSpPr/>
            <p:nvPr/>
          </p:nvSpPr>
          <p:spPr>
            <a:xfrm>
              <a:off x="492450" y="3034950"/>
              <a:ext cx="144125" cy="137525"/>
            </a:xfrm>
            <a:custGeom>
              <a:avLst/>
              <a:gdLst/>
              <a:ahLst/>
              <a:cxnLst/>
              <a:rect l="l" t="t" r="r" b="b"/>
              <a:pathLst>
                <a:path w="5765" h="5501" extrusionOk="0">
                  <a:moveTo>
                    <a:pt x="2554" y="0"/>
                  </a:moveTo>
                  <a:cubicBezTo>
                    <a:pt x="2126" y="0"/>
                    <a:pt x="1703" y="108"/>
                    <a:pt x="1331" y="316"/>
                  </a:cubicBezTo>
                  <a:cubicBezTo>
                    <a:pt x="776" y="619"/>
                    <a:pt x="379" y="1167"/>
                    <a:pt x="202" y="1848"/>
                  </a:cubicBezTo>
                  <a:cubicBezTo>
                    <a:pt x="0" y="2662"/>
                    <a:pt x="126" y="3520"/>
                    <a:pt x="568" y="4232"/>
                  </a:cubicBezTo>
                  <a:cubicBezTo>
                    <a:pt x="1079" y="5052"/>
                    <a:pt x="1873" y="5500"/>
                    <a:pt x="2813" y="5500"/>
                  </a:cubicBezTo>
                  <a:cubicBezTo>
                    <a:pt x="3866" y="5500"/>
                    <a:pt x="4875" y="4907"/>
                    <a:pt x="5330" y="4024"/>
                  </a:cubicBezTo>
                  <a:cubicBezTo>
                    <a:pt x="5765" y="3179"/>
                    <a:pt x="5639" y="2208"/>
                    <a:pt x="4983" y="1293"/>
                  </a:cubicBezTo>
                  <a:cubicBezTo>
                    <a:pt x="4402" y="480"/>
                    <a:pt x="3494" y="0"/>
                    <a:pt x="255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96" name="Google Shape;696;p5"/>
            <p:cNvSpPr/>
            <p:nvPr/>
          </p:nvSpPr>
          <p:spPr>
            <a:xfrm>
              <a:off x="484075" y="3026900"/>
              <a:ext cx="161975" cy="153450"/>
            </a:xfrm>
            <a:custGeom>
              <a:avLst/>
              <a:gdLst/>
              <a:ahLst/>
              <a:cxnLst/>
              <a:rect l="l" t="t" r="r" b="b"/>
              <a:pathLst>
                <a:path w="6479" h="6138" extrusionOk="0">
                  <a:moveTo>
                    <a:pt x="2889" y="631"/>
                  </a:moveTo>
                  <a:cubicBezTo>
                    <a:pt x="3703" y="631"/>
                    <a:pt x="4529" y="1054"/>
                    <a:pt x="5059" y="1798"/>
                  </a:cubicBezTo>
                  <a:cubicBezTo>
                    <a:pt x="6478" y="3779"/>
                    <a:pt x="4832" y="5500"/>
                    <a:pt x="3148" y="5500"/>
                  </a:cubicBezTo>
                  <a:cubicBezTo>
                    <a:pt x="2410" y="5500"/>
                    <a:pt x="1666" y="5172"/>
                    <a:pt x="1168" y="4384"/>
                  </a:cubicBezTo>
                  <a:cubicBezTo>
                    <a:pt x="430" y="3205"/>
                    <a:pt x="714" y="1527"/>
                    <a:pt x="1817" y="909"/>
                  </a:cubicBezTo>
                  <a:cubicBezTo>
                    <a:pt x="2145" y="732"/>
                    <a:pt x="2517" y="638"/>
                    <a:pt x="2889" y="638"/>
                  </a:cubicBezTo>
                  <a:lnTo>
                    <a:pt x="2889" y="631"/>
                  </a:lnTo>
                  <a:close/>
                  <a:moveTo>
                    <a:pt x="2889" y="1"/>
                  </a:moveTo>
                  <a:lnTo>
                    <a:pt x="2889" y="7"/>
                  </a:lnTo>
                  <a:cubicBezTo>
                    <a:pt x="2410" y="7"/>
                    <a:pt x="1931" y="121"/>
                    <a:pt x="1508" y="354"/>
                  </a:cubicBezTo>
                  <a:cubicBezTo>
                    <a:pt x="884" y="701"/>
                    <a:pt x="423" y="1319"/>
                    <a:pt x="228" y="2088"/>
                  </a:cubicBezTo>
                  <a:cubicBezTo>
                    <a:pt x="1" y="2984"/>
                    <a:pt x="152" y="3930"/>
                    <a:pt x="632" y="4718"/>
                  </a:cubicBezTo>
                  <a:cubicBezTo>
                    <a:pt x="1199" y="5620"/>
                    <a:pt x="2114" y="6137"/>
                    <a:pt x="3148" y="6137"/>
                  </a:cubicBezTo>
                  <a:cubicBezTo>
                    <a:pt x="4315" y="6137"/>
                    <a:pt x="5437" y="5475"/>
                    <a:pt x="5942" y="4491"/>
                  </a:cubicBezTo>
                  <a:cubicBezTo>
                    <a:pt x="6428" y="3545"/>
                    <a:pt x="6295" y="2435"/>
                    <a:pt x="5576" y="1432"/>
                  </a:cubicBezTo>
                  <a:cubicBezTo>
                    <a:pt x="4939" y="537"/>
                    <a:pt x="3930" y="1"/>
                    <a:pt x="288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97" name="Google Shape;697;p5"/>
            <p:cNvSpPr/>
            <p:nvPr/>
          </p:nvSpPr>
          <p:spPr>
            <a:xfrm>
              <a:off x="525400" y="3102200"/>
              <a:ext cx="14850" cy="10125"/>
            </a:xfrm>
            <a:custGeom>
              <a:avLst/>
              <a:gdLst/>
              <a:ahLst/>
              <a:cxnLst/>
              <a:rect l="l" t="t" r="r" b="b"/>
              <a:pathLst>
                <a:path w="594" h="405" extrusionOk="0">
                  <a:moveTo>
                    <a:pt x="249" y="0"/>
                  </a:moveTo>
                  <a:cubicBezTo>
                    <a:pt x="233" y="0"/>
                    <a:pt x="218" y="1"/>
                    <a:pt x="202" y="4"/>
                  </a:cubicBezTo>
                  <a:cubicBezTo>
                    <a:pt x="114" y="22"/>
                    <a:pt x="0" y="111"/>
                    <a:pt x="70" y="237"/>
                  </a:cubicBezTo>
                  <a:cubicBezTo>
                    <a:pt x="125" y="343"/>
                    <a:pt x="235" y="404"/>
                    <a:pt x="355" y="404"/>
                  </a:cubicBezTo>
                  <a:cubicBezTo>
                    <a:pt x="371" y="404"/>
                    <a:pt x="388" y="403"/>
                    <a:pt x="404" y="401"/>
                  </a:cubicBezTo>
                  <a:cubicBezTo>
                    <a:pt x="517" y="395"/>
                    <a:pt x="593" y="275"/>
                    <a:pt x="536" y="167"/>
                  </a:cubicBezTo>
                  <a:cubicBezTo>
                    <a:pt x="475" y="62"/>
                    <a:pt x="365" y="0"/>
                    <a:pt x="24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98" name="Google Shape;698;p5"/>
            <p:cNvSpPr/>
            <p:nvPr/>
          </p:nvSpPr>
          <p:spPr>
            <a:xfrm>
              <a:off x="527125" y="3082050"/>
              <a:ext cx="10600" cy="7375"/>
            </a:xfrm>
            <a:custGeom>
              <a:avLst/>
              <a:gdLst/>
              <a:ahLst/>
              <a:cxnLst/>
              <a:rect l="l" t="t" r="r" b="b"/>
              <a:pathLst>
                <a:path w="424" h="295" extrusionOk="0">
                  <a:moveTo>
                    <a:pt x="173" y="0"/>
                  </a:moveTo>
                  <a:cubicBezTo>
                    <a:pt x="162" y="0"/>
                    <a:pt x="151" y="1"/>
                    <a:pt x="139" y="2"/>
                  </a:cubicBezTo>
                  <a:cubicBezTo>
                    <a:pt x="57" y="9"/>
                    <a:pt x="1" y="97"/>
                    <a:pt x="45" y="173"/>
                  </a:cubicBezTo>
                  <a:cubicBezTo>
                    <a:pt x="84" y="251"/>
                    <a:pt x="168" y="294"/>
                    <a:pt x="252" y="294"/>
                  </a:cubicBezTo>
                  <a:cubicBezTo>
                    <a:pt x="263" y="294"/>
                    <a:pt x="274" y="294"/>
                    <a:pt x="284" y="292"/>
                  </a:cubicBezTo>
                  <a:cubicBezTo>
                    <a:pt x="373" y="286"/>
                    <a:pt x="423" y="198"/>
                    <a:pt x="385" y="122"/>
                  </a:cubicBezTo>
                  <a:cubicBezTo>
                    <a:pt x="341" y="44"/>
                    <a:pt x="261" y="0"/>
                    <a:pt x="17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99" name="Google Shape;699;p5"/>
            <p:cNvSpPr/>
            <p:nvPr/>
          </p:nvSpPr>
          <p:spPr>
            <a:xfrm>
              <a:off x="541950" y="3079500"/>
              <a:ext cx="9025" cy="7225"/>
            </a:xfrm>
            <a:custGeom>
              <a:avLst/>
              <a:gdLst/>
              <a:ahLst/>
              <a:cxnLst/>
              <a:rect l="l" t="t" r="r" b="b"/>
              <a:pathLst>
                <a:path w="361" h="289" extrusionOk="0">
                  <a:moveTo>
                    <a:pt x="96" y="0"/>
                  </a:moveTo>
                  <a:cubicBezTo>
                    <a:pt x="46" y="0"/>
                    <a:pt x="1" y="18"/>
                    <a:pt x="1" y="73"/>
                  </a:cubicBezTo>
                  <a:lnTo>
                    <a:pt x="1" y="111"/>
                  </a:lnTo>
                  <a:cubicBezTo>
                    <a:pt x="1" y="236"/>
                    <a:pt x="119" y="289"/>
                    <a:pt x="206" y="289"/>
                  </a:cubicBezTo>
                  <a:cubicBezTo>
                    <a:pt x="216" y="289"/>
                    <a:pt x="225" y="288"/>
                    <a:pt x="234" y="287"/>
                  </a:cubicBezTo>
                  <a:cubicBezTo>
                    <a:pt x="354" y="268"/>
                    <a:pt x="360" y="155"/>
                    <a:pt x="272" y="73"/>
                  </a:cubicBezTo>
                  <a:lnTo>
                    <a:pt x="234" y="41"/>
                  </a:lnTo>
                  <a:cubicBezTo>
                    <a:pt x="214" y="21"/>
                    <a:pt x="152" y="0"/>
                    <a:pt x="9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00" name="Google Shape;700;p5"/>
            <p:cNvSpPr/>
            <p:nvPr/>
          </p:nvSpPr>
          <p:spPr>
            <a:xfrm>
              <a:off x="546375" y="3097850"/>
              <a:ext cx="5375" cy="4175"/>
            </a:xfrm>
            <a:custGeom>
              <a:avLst/>
              <a:gdLst/>
              <a:ahLst/>
              <a:cxnLst/>
              <a:rect l="l" t="t" r="r" b="b"/>
              <a:pathLst>
                <a:path w="215" h="167" extrusionOk="0">
                  <a:moveTo>
                    <a:pt x="58" y="1"/>
                  </a:moveTo>
                  <a:cubicBezTo>
                    <a:pt x="43" y="1"/>
                    <a:pt x="29" y="7"/>
                    <a:pt x="19" y="26"/>
                  </a:cubicBezTo>
                  <a:cubicBezTo>
                    <a:pt x="13" y="26"/>
                    <a:pt x="13" y="26"/>
                    <a:pt x="13" y="32"/>
                  </a:cubicBezTo>
                  <a:cubicBezTo>
                    <a:pt x="0" y="45"/>
                    <a:pt x="0" y="64"/>
                    <a:pt x="13" y="83"/>
                  </a:cubicBezTo>
                  <a:cubicBezTo>
                    <a:pt x="13" y="89"/>
                    <a:pt x="19" y="102"/>
                    <a:pt x="19" y="108"/>
                  </a:cubicBezTo>
                  <a:cubicBezTo>
                    <a:pt x="32" y="148"/>
                    <a:pt x="75" y="167"/>
                    <a:pt x="114" y="167"/>
                  </a:cubicBezTo>
                  <a:cubicBezTo>
                    <a:pt x="167" y="167"/>
                    <a:pt x="214" y="132"/>
                    <a:pt x="170" y="70"/>
                  </a:cubicBezTo>
                  <a:cubicBezTo>
                    <a:pt x="158" y="45"/>
                    <a:pt x="133" y="20"/>
                    <a:pt x="101" y="14"/>
                  </a:cubicBezTo>
                  <a:cubicBezTo>
                    <a:pt x="88" y="7"/>
                    <a:pt x="73" y="1"/>
                    <a:pt x="5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01" name="Google Shape;701;p5"/>
            <p:cNvSpPr/>
            <p:nvPr/>
          </p:nvSpPr>
          <p:spPr>
            <a:xfrm>
              <a:off x="584525" y="3105800"/>
              <a:ext cx="12625" cy="8900"/>
            </a:xfrm>
            <a:custGeom>
              <a:avLst/>
              <a:gdLst/>
              <a:ahLst/>
              <a:cxnLst/>
              <a:rect l="l" t="t" r="r" b="b"/>
              <a:pathLst>
                <a:path w="505" h="356" extrusionOk="0">
                  <a:moveTo>
                    <a:pt x="208" y="1"/>
                  </a:moveTo>
                  <a:cubicBezTo>
                    <a:pt x="194" y="1"/>
                    <a:pt x="179" y="2"/>
                    <a:pt x="164" y="5"/>
                  </a:cubicBezTo>
                  <a:cubicBezTo>
                    <a:pt x="63" y="11"/>
                    <a:pt x="0" y="118"/>
                    <a:pt x="38" y="206"/>
                  </a:cubicBezTo>
                  <a:cubicBezTo>
                    <a:pt x="93" y="300"/>
                    <a:pt x="191" y="355"/>
                    <a:pt x="295" y="355"/>
                  </a:cubicBezTo>
                  <a:cubicBezTo>
                    <a:pt x="310" y="355"/>
                    <a:pt x="326" y="354"/>
                    <a:pt x="341" y="351"/>
                  </a:cubicBezTo>
                  <a:cubicBezTo>
                    <a:pt x="442" y="345"/>
                    <a:pt x="505" y="238"/>
                    <a:pt x="461" y="143"/>
                  </a:cubicBezTo>
                  <a:cubicBezTo>
                    <a:pt x="406" y="55"/>
                    <a:pt x="308" y="1"/>
                    <a:pt x="20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293171453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 title and description">
    <p:spTree>
      <p:nvGrpSpPr>
        <p:cNvPr id="1" name="Shape 10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0" name="Google Shape;1090;p9"/>
          <p:cNvSpPr txBox="1">
            <a:spLocks noGrp="1"/>
          </p:cNvSpPr>
          <p:nvPr>
            <p:ph type="title"/>
          </p:nvPr>
        </p:nvSpPr>
        <p:spPr>
          <a:xfrm>
            <a:off x="354000" y="1644233"/>
            <a:ext cx="5393600" cy="1976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9pPr>
          </a:lstStyle>
          <a:p>
            <a:endParaRPr/>
          </a:p>
        </p:txBody>
      </p:sp>
      <p:sp>
        <p:nvSpPr>
          <p:cNvPr id="1091" name="Google Shape;1091;p9"/>
          <p:cNvSpPr txBox="1">
            <a:spLocks noGrp="1"/>
          </p:cNvSpPr>
          <p:nvPr>
            <p:ph type="subTitle" idx="1"/>
          </p:nvPr>
        </p:nvSpPr>
        <p:spPr>
          <a:xfrm>
            <a:off x="354000" y="3737433"/>
            <a:ext cx="5393600" cy="164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9pPr>
          </a:lstStyle>
          <a:p>
            <a:endParaRPr/>
          </a:p>
        </p:txBody>
      </p:sp>
      <p:sp>
        <p:nvSpPr>
          <p:cNvPr id="1092" name="Google Shape;1092;p9"/>
          <p:cNvSpPr txBox="1">
            <a:spLocks noGrp="1"/>
          </p:cNvSpPr>
          <p:nvPr>
            <p:ph type="body" idx="2"/>
          </p:nvPr>
        </p:nvSpPr>
        <p:spPr>
          <a:xfrm>
            <a:off x="6586000" y="965433"/>
            <a:ext cx="5116000" cy="492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609585" lvl="0" indent="-457189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1219170" lvl="1" indent="-423323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2pPr>
            <a:lvl3pPr marL="1828754" lvl="2" indent="-423323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3pPr>
            <a:lvl4pPr marL="2438339" lvl="3" indent="-423323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4pPr>
            <a:lvl5pPr marL="3047924" lvl="4" indent="-423323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5pPr>
            <a:lvl6pPr marL="3657509" lvl="5" indent="-423323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6pPr>
            <a:lvl7pPr marL="4267093" lvl="6" indent="-423323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7pPr>
            <a:lvl8pPr marL="4876678" lvl="7" indent="-423323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8pPr>
            <a:lvl9pPr marL="5486263" lvl="8" indent="-423323">
              <a:spcBef>
                <a:spcPts val="2133"/>
              </a:spcBef>
              <a:spcAft>
                <a:spcPts val="2133"/>
              </a:spcAft>
              <a:buSzPts val="1400"/>
              <a:buChar char="■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03804712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2">
  <p:cSld name="Title only 2">
    <p:spTree>
      <p:nvGrpSpPr>
        <p:cNvPr id="1" name="Shape 13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2" name="Google Shape;1352;p12"/>
          <p:cNvSpPr txBox="1">
            <a:spLocks noGrp="1"/>
          </p:cNvSpPr>
          <p:nvPr>
            <p:ph type="title"/>
          </p:nvPr>
        </p:nvSpPr>
        <p:spPr>
          <a:xfrm>
            <a:off x="822000" y="432233"/>
            <a:ext cx="8453600" cy="100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40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grpSp>
        <p:nvGrpSpPr>
          <p:cNvPr id="1353" name="Google Shape;1353;p12"/>
          <p:cNvGrpSpPr/>
          <p:nvPr/>
        </p:nvGrpSpPr>
        <p:grpSpPr>
          <a:xfrm>
            <a:off x="-174849" y="5762988"/>
            <a:ext cx="694225" cy="657667"/>
            <a:chOff x="484075" y="3026900"/>
            <a:chExt cx="161975" cy="153450"/>
          </a:xfrm>
        </p:grpSpPr>
        <p:sp>
          <p:nvSpPr>
            <p:cNvPr id="1354" name="Google Shape;1354;p12"/>
            <p:cNvSpPr/>
            <p:nvPr/>
          </p:nvSpPr>
          <p:spPr>
            <a:xfrm>
              <a:off x="492450" y="3034950"/>
              <a:ext cx="144125" cy="137525"/>
            </a:xfrm>
            <a:custGeom>
              <a:avLst/>
              <a:gdLst/>
              <a:ahLst/>
              <a:cxnLst/>
              <a:rect l="l" t="t" r="r" b="b"/>
              <a:pathLst>
                <a:path w="5765" h="5501" extrusionOk="0">
                  <a:moveTo>
                    <a:pt x="2554" y="0"/>
                  </a:moveTo>
                  <a:cubicBezTo>
                    <a:pt x="2126" y="0"/>
                    <a:pt x="1703" y="108"/>
                    <a:pt x="1331" y="316"/>
                  </a:cubicBezTo>
                  <a:cubicBezTo>
                    <a:pt x="776" y="619"/>
                    <a:pt x="379" y="1167"/>
                    <a:pt x="202" y="1848"/>
                  </a:cubicBezTo>
                  <a:cubicBezTo>
                    <a:pt x="0" y="2662"/>
                    <a:pt x="126" y="3520"/>
                    <a:pt x="568" y="4232"/>
                  </a:cubicBezTo>
                  <a:cubicBezTo>
                    <a:pt x="1079" y="5052"/>
                    <a:pt x="1873" y="5500"/>
                    <a:pt x="2813" y="5500"/>
                  </a:cubicBezTo>
                  <a:cubicBezTo>
                    <a:pt x="3866" y="5500"/>
                    <a:pt x="4875" y="4907"/>
                    <a:pt x="5330" y="4024"/>
                  </a:cubicBezTo>
                  <a:cubicBezTo>
                    <a:pt x="5765" y="3179"/>
                    <a:pt x="5639" y="2208"/>
                    <a:pt x="4983" y="1293"/>
                  </a:cubicBezTo>
                  <a:cubicBezTo>
                    <a:pt x="4402" y="480"/>
                    <a:pt x="3494" y="0"/>
                    <a:pt x="255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55" name="Google Shape;1355;p12"/>
            <p:cNvSpPr/>
            <p:nvPr/>
          </p:nvSpPr>
          <p:spPr>
            <a:xfrm>
              <a:off x="484075" y="3026900"/>
              <a:ext cx="161975" cy="153450"/>
            </a:xfrm>
            <a:custGeom>
              <a:avLst/>
              <a:gdLst/>
              <a:ahLst/>
              <a:cxnLst/>
              <a:rect l="l" t="t" r="r" b="b"/>
              <a:pathLst>
                <a:path w="6479" h="6138" extrusionOk="0">
                  <a:moveTo>
                    <a:pt x="2889" y="631"/>
                  </a:moveTo>
                  <a:cubicBezTo>
                    <a:pt x="3703" y="631"/>
                    <a:pt x="4529" y="1054"/>
                    <a:pt x="5059" y="1798"/>
                  </a:cubicBezTo>
                  <a:cubicBezTo>
                    <a:pt x="6478" y="3779"/>
                    <a:pt x="4832" y="5500"/>
                    <a:pt x="3148" y="5500"/>
                  </a:cubicBezTo>
                  <a:cubicBezTo>
                    <a:pt x="2410" y="5500"/>
                    <a:pt x="1666" y="5172"/>
                    <a:pt x="1168" y="4384"/>
                  </a:cubicBezTo>
                  <a:cubicBezTo>
                    <a:pt x="430" y="3205"/>
                    <a:pt x="714" y="1527"/>
                    <a:pt x="1817" y="909"/>
                  </a:cubicBezTo>
                  <a:cubicBezTo>
                    <a:pt x="2145" y="732"/>
                    <a:pt x="2517" y="638"/>
                    <a:pt x="2889" y="638"/>
                  </a:cubicBezTo>
                  <a:lnTo>
                    <a:pt x="2889" y="631"/>
                  </a:lnTo>
                  <a:close/>
                  <a:moveTo>
                    <a:pt x="2889" y="1"/>
                  </a:moveTo>
                  <a:lnTo>
                    <a:pt x="2889" y="7"/>
                  </a:lnTo>
                  <a:cubicBezTo>
                    <a:pt x="2410" y="7"/>
                    <a:pt x="1931" y="121"/>
                    <a:pt x="1508" y="354"/>
                  </a:cubicBezTo>
                  <a:cubicBezTo>
                    <a:pt x="884" y="701"/>
                    <a:pt x="423" y="1319"/>
                    <a:pt x="228" y="2088"/>
                  </a:cubicBezTo>
                  <a:cubicBezTo>
                    <a:pt x="1" y="2984"/>
                    <a:pt x="152" y="3930"/>
                    <a:pt x="632" y="4718"/>
                  </a:cubicBezTo>
                  <a:cubicBezTo>
                    <a:pt x="1199" y="5620"/>
                    <a:pt x="2114" y="6137"/>
                    <a:pt x="3148" y="6137"/>
                  </a:cubicBezTo>
                  <a:cubicBezTo>
                    <a:pt x="4315" y="6137"/>
                    <a:pt x="5437" y="5475"/>
                    <a:pt x="5942" y="4491"/>
                  </a:cubicBezTo>
                  <a:cubicBezTo>
                    <a:pt x="6428" y="3545"/>
                    <a:pt x="6295" y="2435"/>
                    <a:pt x="5576" y="1432"/>
                  </a:cubicBezTo>
                  <a:cubicBezTo>
                    <a:pt x="4939" y="537"/>
                    <a:pt x="3930" y="1"/>
                    <a:pt x="288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56" name="Google Shape;1356;p12"/>
            <p:cNvSpPr/>
            <p:nvPr/>
          </p:nvSpPr>
          <p:spPr>
            <a:xfrm>
              <a:off x="525400" y="3102200"/>
              <a:ext cx="14850" cy="10125"/>
            </a:xfrm>
            <a:custGeom>
              <a:avLst/>
              <a:gdLst/>
              <a:ahLst/>
              <a:cxnLst/>
              <a:rect l="l" t="t" r="r" b="b"/>
              <a:pathLst>
                <a:path w="594" h="405" extrusionOk="0">
                  <a:moveTo>
                    <a:pt x="249" y="0"/>
                  </a:moveTo>
                  <a:cubicBezTo>
                    <a:pt x="233" y="0"/>
                    <a:pt x="218" y="1"/>
                    <a:pt x="202" y="4"/>
                  </a:cubicBezTo>
                  <a:cubicBezTo>
                    <a:pt x="114" y="22"/>
                    <a:pt x="0" y="111"/>
                    <a:pt x="70" y="237"/>
                  </a:cubicBezTo>
                  <a:cubicBezTo>
                    <a:pt x="125" y="343"/>
                    <a:pt x="235" y="404"/>
                    <a:pt x="355" y="404"/>
                  </a:cubicBezTo>
                  <a:cubicBezTo>
                    <a:pt x="371" y="404"/>
                    <a:pt x="388" y="403"/>
                    <a:pt x="404" y="401"/>
                  </a:cubicBezTo>
                  <a:cubicBezTo>
                    <a:pt x="517" y="395"/>
                    <a:pt x="593" y="275"/>
                    <a:pt x="536" y="167"/>
                  </a:cubicBezTo>
                  <a:cubicBezTo>
                    <a:pt x="475" y="62"/>
                    <a:pt x="365" y="0"/>
                    <a:pt x="24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57" name="Google Shape;1357;p12"/>
            <p:cNvSpPr/>
            <p:nvPr/>
          </p:nvSpPr>
          <p:spPr>
            <a:xfrm>
              <a:off x="527125" y="3082050"/>
              <a:ext cx="10600" cy="7375"/>
            </a:xfrm>
            <a:custGeom>
              <a:avLst/>
              <a:gdLst/>
              <a:ahLst/>
              <a:cxnLst/>
              <a:rect l="l" t="t" r="r" b="b"/>
              <a:pathLst>
                <a:path w="424" h="295" extrusionOk="0">
                  <a:moveTo>
                    <a:pt x="173" y="0"/>
                  </a:moveTo>
                  <a:cubicBezTo>
                    <a:pt x="162" y="0"/>
                    <a:pt x="151" y="1"/>
                    <a:pt x="139" y="2"/>
                  </a:cubicBezTo>
                  <a:cubicBezTo>
                    <a:pt x="57" y="9"/>
                    <a:pt x="1" y="97"/>
                    <a:pt x="45" y="173"/>
                  </a:cubicBezTo>
                  <a:cubicBezTo>
                    <a:pt x="84" y="251"/>
                    <a:pt x="168" y="294"/>
                    <a:pt x="252" y="294"/>
                  </a:cubicBezTo>
                  <a:cubicBezTo>
                    <a:pt x="263" y="294"/>
                    <a:pt x="274" y="294"/>
                    <a:pt x="284" y="292"/>
                  </a:cubicBezTo>
                  <a:cubicBezTo>
                    <a:pt x="373" y="286"/>
                    <a:pt x="423" y="198"/>
                    <a:pt x="385" y="122"/>
                  </a:cubicBezTo>
                  <a:cubicBezTo>
                    <a:pt x="341" y="44"/>
                    <a:pt x="261" y="0"/>
                    <a:pt x="17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58" name="Google Shape;1358;p12"/>
            <p:cNvSpPr/>
            <p:nvPr/>
          </p:nvSpPr>
          <p:spPr>
            <a:xfrm>
              <a:off x="541950" y="3079500"/>
              <a:ext cx="9025" cy="7225"/>
            </a:xfrm>
            <a:custGeom>
              <a:avLst/>
              <a:gdLst/>
              <a:ahLst/>
              <a:cxnLst/>
              <a:rect l="l" t="t" r="r" b="b"/>
              <a:pathLst>
                <a:path w="361" h="289" extrusionOk="0">
                  <a:moveTo>
                    <a:pt x="96" y="0"/>
                  </a:moveTo>
                  <a:cubicBezTo>
                    <a:pt x="46" y="0"/>
                    <a:pt x="1" y="18"/>
                    <a:pt x="1" y="73"/>
                  </a:cubicBezTo>
                  <a:lnTo>
                    <a:pt x="1" y="111"/>
                  </a:lnTo>
                  <a:cubicBezTo>
                    <a:pt x="1" y="236"/>
                    <a:pt x="119" y="289"/>
                    <a:pt x="206" y="289"/>
                  </a:cubicBezTo>
                  <a:cubicBezTo>
                    <a:pt x="216" y="289"/>
                    <a:pt x="225" y="288"/>
                    <a:pt x="234" y="287"/>
                  </a:cubicBezTo>
                  <a:cubicBezTo>
                    <a:pt x="354" y="268"/>
                    <a:pt x="360" y="155"/>
                    <a:pt x="272" y="73"/>
                  </a:cubicBezTo>
                  <a:lnTo>
                    <a:pt x="234" y="41"/>
                  </a:lnTo>
                  <a:cubicBezTo>
                    <a:pt x="214" y="21"/>
                    <a:pt x="152" y="0"/>
                    <a:pt x="9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59" name="Google Shape;1359;p12"/>
            <p:cNvSpPr/>
            <p:nvPr/>
          </p:nvSpPr>
          <p:spPr>
            <a:xfrm>
              <a:off x="546375" y="3097850"/>
              <a:ext cx="5375" cy="4175"/>
            </a:xfrm>
            <a:custGeom>
              <a:avLst/>
              <a:gdLst/>
              <a:ahLst/>
              <a:cxnLst/>
              <a:rect l="l" t="t" r="r" b="b"/>
              <a:pathLst>
                <a:path w="215" h="167" extrusionOk="0">
                  <a:moveTo>
                    <a:pt x="58" y="1"/>
                  </a:moveTo>
                  <a:cubicBezTo>
                    <a:pt x="43" y="1"/>
                    <a:pt x="29" y="7"/>
                    <a:pt x="19" y="26"/>
                  </a:cubicBezTo>
                  <a:cubicBezTo>
                    <a:pt x="13" y="26"/>
                    <a:pt x="13" y="26"/>
                    <a:pt x="13" y="32"/>
                  </a:cubicBezTo>
                  <a:cubicBezTo>
                    <a:pt x="0" y="45"/>
                    <a:pt x="0" y="64"/>
                    <a:pt x="13" y="83"/>
                  </a:cubicBezTo>
                  <a:cubicBezTo>
                    <a:pt x="13" y="89"/>
                    <a:pt x="19" y="102"/>
                    <a:pt x="19" y="108"/>
                  </a:cubicBezTo>
                  <a:cubicBezTo>
                    <a:pt x="32" y="148"/>
                    <a:pt x="75" y="167"/>
                    <a:pt x="114" y="167"/>
                  </a:cubicBezTo>
                  <a:cubicBezTo>
                    <a:pt x="167" y="167"/>
                    <a:pt x="214" y="132"/>
                    <a:pt x="170" y="70"/>
                  </a:cubicBezTo>
                  <a:cubicBezTo>
                    <a:pt x="158" y="45"/>
                    <a:pt x="133" y="20"/>
                    <a:pt x="101" y="14"/>
                  </a:cubicBezTo>
                  <a:cubicBezTo>
                    <a:pt x="88" y="7"/>
                    <a:pt x="73" y="1"/>
                    <a:pt x="5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60" name="Google Shape;1360;p12"/>
            <p:cNvSpPr/>
            <p:nvPr/>
          </p:nvSpPr>
          <p:spPr>
            <a:xfrm>
              <a:off x="584525" y="3105800"/>
              <a:ext cx="12625" cy="8900"/>
            </a:xfrm>
            <a:custGeom>
              <a:avLst/>
              <a:gdLst/>
              <a:ahLst/>
              <a:cxnLst/>
              <a:rect l="l" t="t" r="r" b="b"/>
              <a:pathLst>
                <a:path w="505" h="356" extrusionOk="0">
                  <a:moveTo>
                    <a:pt x="208" y="1"/>
                  </a:moveTo>
                  <a:cubicBezTo>
                    <a:pt x="194" y="1"/>
                    <a:pt x="179" y="2"/>
                    <a:pt x="164" y="5"/>
                  </a:cubicBezTo>
                  <a:cubicBezTo>
                    <a:pt x="63" y="11"/>
                    <a:pt x="0" y="118"/>
                    <a:pt x="38" y="206"/>
                  </a:cubicBezTo>
                  <a:cubicBezTo>
                    <a:pt x="93" y="300"/>
                    <a:pt x="191" y="355"/>
                    <a:pt x="295" y="355"/>
                  </a:cubicBezTo>
                  <a:cubicBezTo>
                    <a:pt x="310" y="355"/>
                    <a:pt x="326" y="354"/>
                    <a:pt x="341" y="351"/>
                  </a:cubicBezTo>
                  <a:cubicBezTo>
                    <a:pt x="442" y="345"/>
                    <a:pt x="505" y="238"/>
                    <a:pt x="461" y="143"/>
                  </a:cubicBezTo>
                  <a:cubicBezTo>
                    <a:pt x="406" y="55"/>
                    <a:pt x="308" y="1"/>
                    <a:pt x="20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361" name="Google Shape;1361;p12"/>
          <p:cNvGrpSpPr/>
          <p:nvPr/>
        </p:nvGrpSpPr>
        <p:grpSpPr>
          <a:xfrm>
            <a:off x="8783677" y="-280867"/>
            <a:ext cx="848544" cy="658736"/>
            <a:chOff x="1145300" y="2753225"/>
            <a:chExt cx="173375" cy="134575"/>
          </a:xfrm>
        </p:grpSpPr>
        <p:sp>
          <p:nvSpPr>
            <p:cNvPr id="1362" name="Google Shape;1362;p12"/>
            <p:cNvSpPr/>
            <p:nvPr/>
          </p:nvSpPr>
          <p:spPr>
            <a:xfrm>
              <a:off x="1145300" y="2753225"/>
              <a:ext cx="173375" cy="134575"/>
            </a:xfrm>
            <a:custGeom>
              <a:avLst/>
              <a:gdLst/>
              <a:ahLst/>
              <a:cxnLst/>
              <a:rect l="l" t="t" r="r" b="b"/>
              <a:pathLst>
                <a:path w="6935" h="5383" extrusionOk="0">
                  <a:moveTo>
                    <a:pt x="3921" y="1"/>
                  </a:moveTo>
                  <a:cubicBezTo>
                    <a:pt x="3730" y="1"/>
                    <a:pt x="3544" y="15"/>
                    <a:pt x="3371" y="43"/>
                  </a:cubicBezTo>
                  <a:cubicBezTo>
                    <a:pt x="520" y="514"/>
                    <a:pt x="0" y="5383"/>
                    <a:pt x="2910" y="5383"/>
                  </a:cubicBezTo>
                  <a:cubicBezTo>
                    <a:pt x="3038" y="5383"/>
                    <a:pt x="3173" y="5373"/>
                    <a:pt x="3314" y="5354"/>
                  </a:cubicBezTo>
                  <a:cubicBezTo>
                    <a:pt x="5005" y="5114"/>
                    <a:pt x="6935" y="2932"/>
                    <a:pt x="6184" y="1178"/>
                  </a:cubicBezTo>
                  <a:cubicBezTo>
                    <a:pt x="5820" y="326"/>
                    <a:pt x="4814" y="1"/>
                    <a:pt x="392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63" name="Google Shape;1363;p12"/>
            <p:cNvSpPr/>
            <p:nvPr/>
          </p:nvSpPr>
          <p:spPr>
            <a:xfrm>
              <a:off x="1252425" y="2768250"/>
              <a:ext cx="15950" cy="13850"/>
            </a:xfrm>
            <a:custGeom>
              <a:avLst/>
              <a:gdLst/>
              <a:ahLst/>
              <a:cxnLst/>
              <a:rect l="l" t="t" r="r" b="b"/>
              <a:pathLst>
                <a:path w="638" h="554" extrusionOk="0">
                  <a:moveTo>
                    <a:pt x="421" y="1"/>
                  </a:moveTo>
                  <a:cubicBezTo>
                    <a:pt x="279" y="1"/>
                    <a:pt x="107" y="176"/>
                    <a:pt x="58" y="275"/>
                  </a:cubicBezTo>
                  <a:cubicBezTo>
                    <a:pt x="26" y="344"/>
                    <a:pt x="1" y="451"/>
                    <a:pt x="64" y="514"/>
                  </a:cubicBezTo>
                  <a:cubicBezTo>
                    <a:pt x="92" y="543"/>
                    <a:pt x="129" y="553"/>
                    <a:pt x="166" y="553"/>
                  </a:cubicBezTo>
                  <a:cubicBezTo>
                    <a:pt x="212" y="553"/>
                    <a:pt x="259" y="538"/>
                    <a:pt x="297" y="521"/>
                  </a:cubicBezTo>
                  <a:cubicBezTo>
                    <a:pt x="329" y="502"/>
                    <a:pt x="360" y="483"/>
                    <a:pt x="392" y="464"/>
                  </a:cubicBezTo>
                  <a:cubicBezTo>
                    <a:pt x="480" y="401"/>
                    <a:pt x="638" y="218"/>
                    <a:pt x="568" y="104"/>
                  </a:cubicBezTo>
                  <a:cubicBezTo>
                    <a:pt x="562" y="85"/>
                    <a:pt x="549" y="67"/>
                    <a:pt x="531" y="48"/>
                  </a:cubicBezTo>
                  <a:cubicBezTo>
                    <a:pt x="499" y="14"/>
                    <a:pt x="461" y="1"/>
                    <a:pt x="42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64" name="Google Shape;1364;p12"/>
            <p:cNvSpPr/>
            <p:nvPr/>
          </p:nvSpPr>
          <p:spPr>
            <a:xfrm>
              <a:off x="1267400" y="2775425"/>
              <a:ext cx="8700" cy="8225"/>
            </a:xfrm>
            <a:custGeom>
              <a:avLst/>
              <a:gdLst/>
              <a:ahLst/>
              <a:cxnLst/>
              <a:rect l="l" t="t" r="r" b="b"/>
              <a:pathLst>
                <a:path w="348" h="329" extrusionOk="0">
                  <a:moveTo>
                    <a:pt x="253" y="0"/>
                  </a:moveTo>
                  <a:cubicBezTo>
                    <a:pt x="159" y="13"/>
                    <a:pt x="70" y="70"/>
                    <a:pt x="32" y="164"/>
                  </a:cubicBezTo>
                  <a:cubicBezTo>
                    <a:pt x="1" y="227"/>
                    <a:pt x="1" y="328"/>
                    <a:pt x="96" y="328"/>
                  </a:cubicBezTo>
                  <a:cubicBezTo>
                    <a:pt x="196" y="322"/>
                    <a:pt x="278" y="259"/>
                    <a:pt x="323" y="164"/>
                  </a:cubicBezTo>
                  <a:cubicBezTo>
                    <a:pt x="348" y="101"/>
                    <a:pt x="348" y="0"/>
                    <a:pt x="25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65" name="Google Shape;1365;p12"/>
            <p:cNvSpPr/>
            <p:nvPr/>
          </p:nvSpPr>
          <p:spPr>
            <a:xfrm>
              <a:off x="1261100" y="2790075"/>
              <a:ext cx="8375" cy="7275"/>
            </a:xfrm>
            <a:custGeom>
              <a:avLst/>
              <a:gdLst/>
              <a:ahLst/>
              <a:cxnLst/>
              <a:rect l="l" t="t" r="r" b="b"/>
              <a:pathLst>
                <a:path w="335" h="291" extrusionOk="0">
                  <a:moveTo>
                    <a:pt x="237" y="1"/>
                  </a:moveTo>
                  <a:cubicBezTo>
                    <a:pt x="197" y="1"/>
                    <a:pt x="152" y="21"/>
                    <a:pt x="127" y="39"/>
                  </a:cubicBezTo>
                  <a:lnTo>
                    <a:pt x="108" y="58"/>
                  </a:lnTo>
                  <a:cubicBezTo>
                    <a:pt x="57" y="95"/>
                    <a:pt x="1" y="165"/>
                    <a:pt x="20" y="234"/>
                  </a:cubicBezTo>
                  <a:cubicBezTo>
                    <a:pt x="26" y="234"/>
                    <a:pt x="26" y="240"/>
                    <a:pt x="26" y="247"/>
                  </a:cubicBezTo>
                  <a:cubicBezTo>
                    <a:pt x="37" y="279"/>
                    <a:pt x="62" y="290"/>
                    <a:pt x="91" y="290"/>
                  </a:cubicBezTo>
                  <a:cubicBezTo>
                    <a:pt x="130" y="290"/>
                    <a:pt x="177" y="269"/>
                    <a:pt x="202" y="247"/>
                  </a:cubicBezTo>
                  <a:lnTo>
                    <a:pt x="240" y="215"/>
                  </a:lnTo>
                  <a:cubicBezTo>
                    <a:pt x="284" y="190"/>
                    <a:pt x="335" y="127"/>
                    <a:pt x="316" y="76"/>
                  </a:cubicBezTo>
                  <a:cubicBezTo>
                    <a:pt x="316" y="64"/>
                    <a:pt x="303" y="58"/>
                    <a:pt x="303" y="45"/>
                  </a:cubicBezTo>
                  <a:cubicBezTo>
                    <a:pt x="292" y="12"/>
                    <a:pt x="266" y="1"/>
                    <a:pt x="23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66" name="Google Shape;1366;p12"/>
            <p:cNvSpPr/>
            <p:nvPr/>
          </p:nvSpPr>
          <p:spPr>
            <a:xfrm>
              <a:off x="1250225" y="2787100"/>
              <a:ext cx="6400" cy="6725"/>
            </a:xfrm>
            <a:custGeom>
              <a:avLst/>
              <a:gdLst/>
              <a:ahLst/>
              <a:cxnLst/>
              <a:rect l="l" t="t" r="r" b="b"/>
              <a:pathLst>
                <a:path w="256" h="269" extrusionOk="0">
                  <a:moveTo>
                    <a:pt x="202" y="0"/>
                  </a:moveTo>
                  <a:cubicBezTo>
                    <a:pt x="153" y="0"/>
                    <a:pt x="75" y="48"/>
                    <a:pt x="45" y="82"/>
                  </a:cubicBezTo>
                  <a:cubicBezTo>
                    <a:pt x="7" y="120"/>
                    <a:pt x="0" y="183"/>
                    <a:pt x="19" y="233"/>
                  </a:cubicBezTo>
                  <a:cubicBezTo>
                    <a:pt x="32" y="258"/>
                    <a:pt x="50" y="268"/>
                    <a:pt x="70" y="268"/>
                  </a:cubicBezTo>
                  <a:cubicBezTo>
                    <a:pt x="131" y="268"/>
                    <a:pt x="213" y="175"/>
                    <a:pt x="228" y="132"/>
                  </a:cubicBezTo>
                  <a:cubicBezTo>
                    <a:pt x="234" y="113"/>
                    <a:pt x="240" y="101"/>
                    <a:pt x="240" y="82"/>
                  </a:cubicBezTo>
                  <a:cubicBezTo>
                    <a:pt x="255" y="21"/>
                    <a:pt x="235" y="0"/>
                    <a:pt x="20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67" name="Google Shape;1367;p12"/>
            <p:cNvSpPr/>
            <p:nvPr/>
          </p:nvSpPr>
          <p:spPr>
            <a:xfrm>
              <a:off x="1207325" y="2798150"/>
              <a:ext cx="7125" cy="6800"/>
            </a:xfrm>
            <a:custGeom>
              <a:avLst/>
              <a:gdLst/>
              <a:ahLst/>
              <a:cxnLst/>
              <a:rect l="l" t="t" r="r" b="b"/>
              <a:pathLst>
                <a:path w="285" h="272" extrusionOk="0">
                  <a:moveTo>
                    <a:pt x="221" y="1"/>
                  </a:moveTo>
                  <a:cubicBezTo>
                    <a:pt x="154" y="1"/>
                    <a:pt x="46" y="101"/>
                    <a:pt x="32" y="138"/>
                  </a:cubicBezTo>
                  <a:cubicBezTo>
                    <a:pt x="7" y="189"/>
                    <a:pt x="1" y="245"/>
                    <a:pt x="58" y="264"/>
                  </a:cubicBezTo>
                  <a:cubicBezTo>
                    <a:pt x="68" y="269"/>
                    <a:pt x="79" y="272"/>
                    <a:pt x="90" y="272"/>
                  </a:cubicBezTo>
                  <a:cubicBezTo>
                    <a:pt x="133" y="272"/>
                    <a:pt x="180" y="238"/>
                    <a:pt x="215" y="208"/>
                  </a:cubicBezTo>
                  <a:cubicBezTo>
                    <a:pt x="260" y="170"/>
                    <a:pt x="285" y="107"/>
                    <a:pt x="272" y="50"/>
                  </a:cubicBezTo>
                  <a:cubicBezTo>
                    <a:pt x="265" y="14"/>
                    <a:pt x="246" y="1"/>
                    <a:pt x="22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68" name="Google Shape;1368;p12"/>
            <p:cNvSpPr/>
            <p:nvPr/>
          </p:nvSpPr>
          <p:spPr>
            <a:xfrm>
              <a:off x="1216275" y="2827200"/>
              <a:ext cx="9375" cy="6875"/>
            </a:xfrm>
            <a:custGeom>
              <a:avLst/>
              <a:gdLst/>
              <a:ahLst/>
              <a:cxnLst/>
              <a:rect l="l" t="t" r="r" b="b"/>
              <a:pathLst>
                <a:path w="375" h="275" extrusionOk="0">
                  <a:moveTo>
                    <a:pt x="215" y="1"/>
                  </a:moveTo>
                  <a:cubicBezTo>
                    <a:pt x="141" y="1"/>
                    <a:pt x="62" y="90"/>
                    <a:pt x="40" y="143"/>
                  </a:cubicBezTo>
                  <a:cubicBezTo>
                    <a:pt x="1" y="222"/>
                    <a:pt x="39" y="275"/>
                    <a:pt x="104" y="275"/>
                  </a:cubicBezTo>
                  <a:cubicBezTo>
                    <a:pt x="121" y="275"/>
                    <a:pt x="140" y="271"/>
                    <a:pt x="160" y="263"/>
                  </a:cubicBezTo>
                  <a:lnTo>
                    <a:pt x="185" y="250"/>
                  </a:lnTo>
                  <a:cubicBezTo>
                    <a:pt x="261" y="225"/>
                    <a:pt x="375" y="80"/>
                    <a:pt x="274" y="17"/>
                  </a:cubicBezTo>
                  <a:lnTo>
                    <a:pt x="255" y="11"/>
                  </a:lnTo>
                  <a:cubicBezTo>
                    <a:pt x="242" y="4"/>
                    <a:pt x="229" y="1"/>
                    <a:pt x="21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69" name="Google Shape;1369;p12"/>
            <p:cNvSpPr/>
            <p:nvPr/>
          </p:nvSpPr>
          <p:spPr>
            <a:xfrm>
              <a:off x="1228150" y="2817825"/>
              <a:ext cx="8075" cy="4775"/>
            </a:xfrm>
            <a:custGeom>
              <a:avLst/>
              <a:gdLst/>
              <a:ahLst/>
              <a:cxnLst/>
              <a:rect l="l" t="t" r="r" b="b"/>
              <a:pathLst>
                <a:path w="323" h="191" extrusionOk="0">
                  <a:moveTo>
                    <a:pt x="202" y="1"/>
                  </a:moveTo>
                  <a:cubicBezTo>
                    <a:pt x="120" y="1"/>
                    <a:pt x="0" y="190"/>
                    <a:pt x="114" y="190"/>
                  </a:cubicBezTo>
                  <a:cubicBezTo>
                    <a:pt x="202" y="190"/>
                    <a:pt x="322" y="1"/>
                    <a:pt x="20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70" name="Google Shape;1370;p12"/>
            <p:cNvSpPr/>
            <p:nvPr/>
          </p:nvSpPr>
          <p:spPr>
            <a:xfrm>
              <a:off x="1187450" y="2849675"/>
              <a:ext cx="9475" cy="7375"/>
            </a:xfrm>
            <a:custGeom>
              <a:avLst/>
              <a:gdLst/>
              <a:ahLst/>
              <a:cxnLst/>
              <a:rect l="l" t="t" r="r" b="b"/>
              <a:pathLst>
                <a:path w="379" h="295" extrusionOk="0">
                  <a:moveTo>
                    <a:pt x="271" y="0"/>
                  </a:moveTo>
                  <a:cubicBezTo>
                    <a:pt x="167" y="0"/>
                    <a:pt x="1" y="171"/>
                    <a:pt x="90" y="259"/>
                  </a:cubicBezTo>
                  <a:lnTo>
                    <a:pt x="96" y="272"/>
                  </a:lnTo>
                  <a:cubicBezTo>
                    <a:pt x="114" y="288"/>
                    <a:pt x="134" y="294"/>
                    <a:pt x="156" y="294"/>
                  </a:cubicBezTo>
                  <a:cubicBezTo>
                    <a:pt x="256" y="294"/>
                    <a:pt x="378" y="147"/>
                    <a:pt x="342" y="64"/>
                  </a:cubicBezTo>
                  <a:cubicBezTo>
                    <a:pt x="342" y="58"/>
                    <a:pt x="342" y="51"/>
                    <a:pt x="336" y="45"/>
                  </a:cubicBezTo>
                  <a:cubicBezTo>
                    <a:pt x="323" y="13"/>
                    <a:pt x="299" y="0"/>
                    <a:pt x="27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71" name="Google Shape;1371;p12"/>
            <p:cNvSpPr/>
            <p:nvPr/>
          </p:nvSpPr>
          <p:spPr>
            <a:xfrm>
              <a:off x="1198825" y="2870525"/>
              <a:ext cx="7275" cy="6550"/>
            </a:xfrm>
            <a:custGeom>
              <a:avLst/>
              <a:gdLst/>
              <a:ahLst/>
              <a:cxnLst/>
              <a:rect l="l" t="t" r="r" b="b"/>
              <a:pathLst>
                <a:path w="291" h="262" extrusionOk="0">
                  <a:moveTo>
                    <a:pt x="208" y="1"/>
                  </a:moveTo>
                  <a:cubicBezTo>
                    <a:pt x="181" y="1"/>
                    <a:pt x="150" y="14"/>
                    <a:pt x="127" y="31"/>
                  </a:cubicBezTo>
                  <a:cubicBezTo>
                    <a:pt x="108" y="37"/>
                    <a:pt x="89" y="50"/>
                    <a:pt x="76" y="62"/>
                  </a:cubicBezTo>
                  <a:cubicBezTo>
                    <a:pt x="26" y="100"/>
                    <a:pt x="0" y="163"/>
                    <a:pt x="7" y="226"/>
                  </a:cubicBezTo>
                  <a:cubicBezTo>
                    <a:pt x="11" y="253"/>
                    <a:pt x="38" y="261"/>
                    <a:pt x="64" y="261"/>
                  </a:cubicBezTo>
                  <a:cubicBezTo>
                    <a:pt x="75" y="261"/>
                    <a:pt x="86" y="260"/>
                    <a:pt x="95" y="258"/>
                  </a:cubicBezTo>
                  <a:cubicBezTo>
                    <a:pt x="127" y="245"/>
                    <a:pt x="152" y="233"/>
                    <a:pt x="177" y="214"/>
                  </a:cubicBezTo>
                  <a:cubicBezTo>
                    <a:pt x="227" y="176"/>
                    <a:pt x="291" y="107"/>
                    <a:pt x="265" y="37"/>
                  </a:cubicBezTo>
                  <a:cubicBezTo>
                    <a:pt x="254" y="11"/>
                    <a:pt x="232" y="1"/>
                    <a:pt x="20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72" name="Google Shape;1372;p12"/>
            <p:cNvSpPr/>
            <p:nvPr/>
          </p:nvSpPr>
          <p:spPr>
            <a:xfrm>
              <a:off x="1224675" y="2861050"/>
              <a:ext cx="9175" cy="8200"/>
            </a:xfrm>
            <a:custGeom>
              <a:avLst/>
              <a:gdLst/>
              <a:ahLst/>
              <a:cxnLst/>
              <a:rect l="l" t="t" r="r" b="b"/>
              <a:pathLst>
                <a:path w="367" h="328" extrusionOk="0">
                  <a:moveTo>
                    <a:pt x="255" y="1"/>
                  </a:moveTo>
                  <a:cubicBezTo>
                    <a:pt x="241" y="1"/>
                    <a:pt x="228" y="3"/>
                    <a:pt x="215" y="6"/>
                  </a:cubicBezTo>
                  <a:cubicBezTo>
                    <a:pt x="139" y="31"/>
                    <a:pt x="70" y="88"/>
                    <a:pt x="32" y="164"/>
                  </a:cubicBezTo>
                  <a:cubicBezTo>
                    <a:pt x="13" y="214"/>
                    <a:pt x="1" y="296"/>
                    <a:pt x="64" y="322"/>
                  </a:cubicBezTo>
                  <a:cubicBezTo>
                    <a:pt x="76" y="326"/>
                    <a:pt x="88" y="328"/>
                    <a:pt x="100" y="328"/>
                  </a:cubicBezTo>
                  <a:cubicBezTo>
                    <a:pt x="158" y="328"/>
                    <a:pt x="217" y="282"/>
                    <a:pt x="259" y="246"/>
                  </a:cubicBezTo>
                  <a:lnTo>
                    <a:pt x="310" y="202"/>
                  </a:lnTo>
                  <a:cubicBezTo>
                    <a:pt x="335" y="189"/>
                    <a:pt x="367" y="151"/>
                    <a:pt x="354" y="126"/>
                  </a:cubicBezTo>
                  <a:cubicBezTo>
                    <a:pt x="348" y="101"/>
                    <a:pt x="341" y="76"/>
                    <a:pt x="335" y="50"/>
                  </a:cubicBezTo>
                  <a:cubicBezTo>
                    <a:pt x="326" y="14"/>
                    <a:pt x="291" y="1"/>
                    <a:pt x="25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73" name="Google Shape;1373;p12"/>
            <p:cNvSpPr/>
            <p:nvPr/>
          </p:nvSpPr>
          <p:spPr>
            <a:xfrm>
              <a:off x="1207975" y="2849400"/>
              <a:ext cx="7575" cy="6450"/>
            </a:xfrm>
            <a:custGeom>
              <a:avLst/>
              <a:gdLst/>
              <a:ahLst/>
              <a:cxnLst/>
              <a:rect l="l" t="t" r="r" b="b"/>
              <a:pathLst>
                <a:path w="303" h="258" extrusionOk="0">
                  <a:moveTo>
                    <a:pt x="211" y="0"/>
                  </a:moveTo>
                  <a:cubicBezTo>
                    <a:pt x="181" y="0"/>
                    <a:pt x="146" y="10"/>
                    <a:pt x="114" y="31"/>
                  </a:cubicBezTo>
                  <a:cubicBezTo>
                    <a:pt x="76" y="56"/>
                    <a:pt x="44" y="94"/>
                    <a:pt x="25" y="138"/>
                  </a:cubicBezTo>
                  <a:cubicBezTo>
                    <a:pt x="0" y="195"/>
                    <a:pt x="6" y="251"/>
                    <a:pt x="70" y="258"/>
                  </a:cubicBezTo>
                  <a:cubicBezTo>
                    <a:pt x="107" y="258"/>
                    <a:pt x="145" y="245"/>
                    <a:pt x="177" y="226"/>
                  </a:cubicBezTo>
                  <a:cubicBezTo>
                    <a:pt x="196" y="220"/>
                    <a:pt x="215" y="201"/>
                    <a:pt x="234" y="182"/>
                  </a:cubicBezTo>
                  <a:cubicBezTo>
                    <a:pt x="259" y="157"/>
                    <a:pt x="278" y="119"/>
                    <a:pt x="290" y="81"/>
                  </a:cubicBezTo>
                  <a:cubicBezTo>
                    <a:pt x="302" y="29"/>
                    <a:pt x="264" y="0"/>
                    <a:pt x="21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74" name="Google Shape;1374;p12"/>
            <p:cNvSpPr/>
            <p:nvPr/>
          </p:nvSpPr>
          <p:spPr>
            <a:xfrm>
              <a:off x="1246225" y="2854100"/>
              <a:ext cx="9375" cy="6300"/>
            </a:xfrm>
            <a:custGeom>
              <a:avLst/>
              <a:gdLst/>
              <a:ahLst/>
              <a:cxnLst/>
              <a:rect l="l" t="t" r="r" b="b"/>
              <a:pathLst>
                <a:path w="375" h="252" extrusionOk="0">
                  <a:moveTo>
                    <a:pt x="198" y="0"/>
                  </a:moveTo>
                  <a:cubicBezTo>
                    <a:pt x="123" y="7"/>
                    <a:pt x="60" y="57"/>
                    <a:pt x="28" y="127"/>
                  </a:cubicBezTo>
                  <a:cubicBezTo>
                    <a:pt x="0" y="182"/>
                    <a:pt x="16" y="251"/>
                    <a:pt x="75" y="251"/>
                  </a:cubicBezTo>
                  <a:cubicBezTo>
                    <a:pt x="84" y="251"/>
                    <a:pt x="93" y="250"/>
                    <a:pt x="104" y="246"/>
                  </a:cubicBezTo>
                  <a:lnTo>
                    <a:pt x="123" y="246"/>
                  </a:lnTo>
                  <a:cubicBezTo>
                    <a:pt x="205" y="221"/>
                    <a:pt x="375" y="7"/>
                    <a:pt x="21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75" name="Google Shape;1375;p12"/>
            <p:cNvSpPr/>
            <p:nvPr/>
          </p:nvSpPr>
          <p:spPr>
            <a:xfrm>
              <a:off x="1230125" y="2849525"/>
              <a:ext cx="7975" cy="6725"/>
            </a:xfrm>
            <a:custGeom>
              <a:avLst/>
              <a:gdLst/>
              <a:ahLst/>
              <a:cxnLst/>
              <a:rect l="l" t="t" r="r" b="b"/>
              <a:pathLst>
                <a:path w="319" h="269" extrusionOk="0">
                  <a:moveTo>
                    <a:pt x="249" y="1"/>
                  </a:moveTo>
                  <a:lnTo>
                    <a:pt x="268" y="26"/>
                  </a:lnTo>
                  <a:lnTo>
                    <a:pt x="268" y="32"/>
                  </a:lnTo>
                  <a:cubicBezTo>
                    <a:pt x="237" y="22"/>
                    <a:pt x="208" y="17"/>
                    <a:pt x="183" y="17"/>
                  </a:cubicBezTo>
                  <a:cubicBezTo>
                    <a:pt x="127" y="17"/>
                    <a:pt x="84" y="41"/>
                    <a:pt x="54" y="89"/>
                  </a:cubicBezTo>
                  <a:cubicBezTo>
                    <a:pt x="35" y="108"/>
                    <a:pt x="22" y="139"/>
                    <a:pt x="16" y="164"/>
                  </a:cubicBezTo>
                  <a:cubicBezTo>
                    <a:pt x="1" y="238"/>
                    <a:pt x="42" y="269"/>
                    <a:pt x="92" y="269"/>
                  </a:cubicBezTo>
                  <a:cubicBezTo>
                    <a:pt x="124" y="269"/>
                    <a:pt x="159" y="256"/>
                    <a:pt x="186" y="234"/>
                  </a:cubicBezTo>
                  <a:cubicBezTo>
                    <a:pt x="212" y="215"/>
                    <a:pt x="237" y="196"/>
                    <a:pt x="249" y="171"/>
                  </a:cubicBezTo>
                  <a:cubicBezTo>
                    <a:pt x="281" y="120"/>
                    <a:pt x="319" y="38"/>
                    <a:pt x="24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76" name="Google Shape;1376;p12"/>
            <p:cNvSpPr/>
            <p:nvPr/>
          </p:nvSpPr>
          <p:spPr>
            <a:xfrm>
              <a:off x="1235550" y="2865600"/>
              <a:ext cx="11700" cy="6975"/>
            </a:xfrm>
            <a:custGeom>
              <a:avLst/>
              <a:gdLst/>
              <a:ahLst/>
              <a:cxnLst/>
              <a:rect l="l" t="t" r="r" b="b"/>
              <a:pathLst>
                <a:path w="468" h="279" extrusionOk="0">
                  <a:moveTo>
                    <a:pt x="297" y="1"/>
                  </a:moveTo>
                  <a:cubicBezTo>
                    <a:pt x="178" y="1"/>
                    <a:pt x="1" y="278"/>
                    <a:pt x="165" y="278"/>
                  </a:cubicBezTo>
                  <a:cubicBezTo>
                    <a:pt x="291" y="278"/>
                    <a:pt x="468" y="1"/>
                    <a:pt x="29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77" name="Google Shape;1377;p12"/>
            <p:cNvSpPr/>
            <p:nvPr/>
          </p:nvSpPr>
          <p:spPr>
            <a:xfrm>
              <a:off x="1277650" y="2828875"/>
              <a:ext cx="9500" cy="9000"/>
            </a:xfrm>
            <a:custGeom>
              <a:avLst/>
              <a:gdLst/>
              <a:ahLst/>
              <a:cxnLst/>
              <a:rect l="l" t="t" r="r" b="b"/>
              <a:pathLst>
                <a:path w="380" h="360" extrusionOk="0">
                  <a:moveTo>
                    <a:pt x="278" y="0"/>
                  </a:moveTo>
                  <a:cubicBezTo>
                    <a:pt x="171" y="13"/>
                    <a:pt x="77" y="82"/>
                    <a:pt x="32" y="177"/>
                  </a:cubicBezTo>
                  <a:cubicBezTo>
                    <a:pt x="1" y="246"/>
                    <a:pt x="1" y="360"/>
                    <a:pt x="102" y="360"/>
                  </a:cubicBezTo>
                  <a:cubicBezTo>
                    <a:pt x="209" y="347"/>
                    <a:pt x="304" y="278"/>
                    <a:pt x="348" y="183"/>
                  </a:cubicBezTo>
                  <a:cubicBezTo>
                    <a:pt x="379" y="114"/>
                    <a:pt x="379" y="0"/>
                    <a:pt x="27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378" name="Google Shape;1378;p12"/>
          <p:cNvGrpSpPr/>
          <p:nvPr/>
        </p:nvGrpSpPr>
        <p:grpSpPr>
          <a:xfrm>
            <a:off x="9187261" y="111916"/>
            <a:ext cx="489867" cy="379640"/>
            <a:chOff x="1891175" y="2586225"/>
            <a:chExt cx="212100" cy="164375"/>
          </a:xfrm>
        </p:grpSpPr>
        <p:sp>
          <p:nvSpPr>
            <p:cNvPr id="1379" name="Google Shape;1379;p12"/>
            <p:cNvSpPr/>
            <p:nvPr/>
          </p:nvSpPr>
          <p:spPr>
            <a:xfrm>
              <a:off x="1891175" y="2586225"/>
              <a:ext cx="212100" cy="164375"/>
            </a:xfrm>
            <a:custGeom>
              <a:avLst/>
              <a:gdLst/>
              <a:ahLst/>
              <a:cxnLst/>
              <a:rect l="l" t="t" r="r" b="b"/>
              <a:pathLst>
                <a:path w="8484" h="6575" extrusionOk="0">
                  <a:moveTo>
                    <a:pt x="5004" y="0"/>
                  </a:moveTo>
                  <a:cubicBezTo>
                    <a:pt x="2188" y="0"/>
                    <a:pt x="0" y="2940"/>
                    <a:pt x="1646" y="5518"/>
                  </a:cubicBezTo>
                  <a:cubicBezTo>
                    <a:pt x="2131" y="6278"/>
                    <a:pt x="3024" y="6575"/>
                    <a:pt x="3970" y="6575"/>
                  </a:cubicBezTo>
                  <a:cubicBezTo>
                    <a:pt x="5066" y="6575"/>
                    <a:pt x="6235" y="6177"/>
                    <a:pt x="6925" y="5638"/>
                  </a:cubicBezTo>
                  <a:cubicBezTo>
                    <a:pt x="8332" y="4547"/>
                    <a:pt x="8483" y="769"/>
                    <a:pt x="6061" y="139"/>
                  </a:cubicBezTo>
                  <a:cubicBezTo>
                    <a:pt x="5703" y="44"/>
                    <a:pt x="5349" y="0"/>
                    <a:pt x="500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80" name="Google Shape;1380;p12"/>
            <p:cNvSpPr/>
            <p:nvPr/>
          </p:nvSpPr>
          <p:spPr>
            <a:xfrm>
              <a:off x="2039375" y="2650525"/>
              <a:ext cx="7925" cy="6675"/>
            </a:xfrm>
            <a:custGeom>
              <a:avLst/>
              <a:gdLst/>
              <a:ahLst/>
              <a:cxnLst/>
              <a:rect l="l" t="t" r="r" b="b"/>
              <a:pathLst>
                <a:path w="317" h="267" extrusionOk="0">
                  <a:moveTo>
                    <a:pt x="212" y="0"/>
                  </a:moveTo>
                  <a:cubicBezTo>
                    <a:pt x="147" y="0"/>
                    <a:pt x="88" y="40"/>
                    <a:pt x="58" y="96"/>
                  </a:cubicBezTo>
                  <a:cubicBezTo>
                    <a:pt x="26" y="146"/>
                    <a:pt x="1" y="216"/>
                    <a:pt x="64" y="253"/>
                  </a:cubicBezTo>
                  <a:cubicBezTo>
                    <a:pt x="77" y="266"/>
                    <a:pt x="95" y="266"/>
                    <a:pt x="114" y="266"/>
                  </a:cubicBezTo>
                  <a:cubicBezTo>
                    <a:pt x="196" y="260"/>
                    <a:pt x="259" y="197"/>
                    <a:pt x="272" y="121"/>
                  </a:cubicBezTo>
                  <a:cubicBezTo>
                    <a:pt x="304" y="71"/>
                    <a:pt x="316" y="26"/>
                    <a:pt x="259" y="7"/>
                  </a:cubicBezTo>
                  <a:cubicBezTo>
                    <a:pt x="244" y="3"/>
                    <a:pt x="228" y="0"/>
                    <a:pt x="21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81" name="Google Shape;1381;p12"/>
            <p:cNvSpPr/>
            <p:nvPr/>
          </p:nvSpPr>
          <p:spPr>
            <a:xfrm>
              <a:off x="2050000" y="2649275"/>
              <a:ext cx="12425" cy="7925"/>
            </a:xfrm>
            <a:custGeom>
              <a:avLst/>
              <a:gdLst/>
              <a:ahLst/>
              <a:cxnLst/>
              <a:rect l="l" t="t" r="r" b="b"/>
              <a:pathLst>
                <a:path w="497" h="317" extrusionOk="0">
                  <a:moveTo>
                    <a:pt x="402" y="1"/>
                  </a:moveTo>
                  <a:cubicBezTo>
                    <a:pt x="276" y="7"/>
                    <a:pt x="162" y="64"/>
                    <a:pt x="74" y="152"/>
                  </a:cubicBezTo>
                  <a:cubicBezTo>
                    <a:pt x="0" y="221"/>
                    <a:pt x="19" y="317"/>
                    <a:pt x="90" y="317"/>
                  </a:cubicBezTo>
                  <a:cubicBezTo>
                    <a:pt x="110" y="317"/>
                    <a:pt x="135" y="309"/>
                    <a:pt x="162" y="291"/>
                  </a:cubicBezTo>
                  <a:lnTo>
                    <a:pt x="162" y="291"/>
                  </a:lnTo>
                  <a:cubicBezTo>
                    <a:pt x="143" y="303"/>
                    <a:pt x="238" y="310"/>
                    <a:pt x="251" y="310"/>
                  </a:cubicBezTo>
                  <a:cubicBezTo>
                    <a:pt x="345" y="297"/>
                    <a:pt x="427" y="240"/>
                    <a:pt x="465" y="152"/>
                  </a:cubicBezTo>
                  <a:cubicBezTo>
                    <a:pt x="497" y="95"/>
                    <a:pt x="490" y="1"/>
                    <a:pt x="40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82" name="Google Shape;1382;p12"/>
            <p:cNvSpPr/>
            <p:nvPr/>
          </p:nvSpPr>
          <p:spPr>
            <a:xfrm>
              <a:off x="2056325" y="2663150"/>
              <a:ext cx="7375" cy="6975"/>
            </a:xfrm>
            <a:custGeom>
              <a:avLst/>
              <a:gdLst/>
              <a:ahLst/>
              <a:cxnLst/>
              <a:rect l="l" t="t" r="r" b="b"/>
              <a:pathLst>
                <a:path w="295" h="279" extrusionOk="0">
                  <a:moveTo>
                    <a:pt x="210" y="0"/>
                  </a:moveTo>
                  <a:cubicBezTo>
                    <a:pt x="117" y="0"/>
                    <a:pt x="51" y="112"/>
                    <a:pt x="23" y="184"/>
                  </a:cubicBezTo>
                  <a:cubicBezTo>
                    <a:pt x="0" y="248"/>
                    <a:pt x="44" y="279"/>
                    <a:pt x="93" y="279"/>
                  </a:cubicBezTo>
                  <a:cubicBezTo>
                    <a:pt x="112" y="279"/>
                    <a:pt x="132" y="274"/>
                    <a:pt x="149" y="266"/>
                  </a:cubicBezTo>
                  <a:cubicBezTo>
                    <a:pt x="206" y="234"/>
                    <a:pt x="294" y="146"/>
                    <a:pt x="269" y="70"/>
                  </a:cubicBezTo>
                  <a:cubicBezTo>
                    <a:pt x="269" y="70"/>
                    <a:pt x="269" y="70"/>
                    <a:pt x="263" y="64"/>
                  </a:cubicBezTo>
                  <a:cubicBezTo>
                    <a:pt x="275" y="39"/>
                    <a:pt x="282" y="20"/>
                    <a:pt x="250" y="7"/>
                  </a:cubicBezTo>
                  <a:cubicBezTo>
                    <a:pt x="236" y="2"/>
                    <a:pt x="223" y="0"/>
                    <a:pt x="21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83" name="Google Shape;1383;p12"/>
            <p:cNvSpPr/>
            <p:nvPr/>
          </p:nvSpPr>
          <p:spPr>
            <a:xfrm>
              <a:off x="2043475" y="2665175"/>
              <a:ext cx="7275" cy="4725"/>
            </a:xfrm>
            <a:custGeom>
              <a:avLst/>
              <a:gdLst/>
              <a:ahLst/>
              <a:cxnLst/>
              <a:rect l="l" t="t" r="r" b="b"/>
              <a:pathLst>
                <a:path w="291" h="189" extrusionOk="0">
                  <a:moveTo>
                    <a:pt x="195" y="0"/>
                  </a:moveTo>
                  <a:cubicBezTo>
                    <a:pt x="183" y="0"/>
                    <a:pt x="170" y="3"/>
                    <a:pt x="159" y="8"/>
                  </a:cubicBezTo>
                  <a:lnTo>
                    <a:pt x="146" y="14"/>
                  </a:lnTo>
                  <a:cubicBezTo>
                    <a:pt x="95" y="33"/>
                    <a:pt x="1" y="147"/>
                    <a:pt x="83" y="185"/>
                  </a:cubicBezTo>
                  <a:cubicBezTo>
                    <a:pt x="90" y="188"/>
                    <a:pt x="98" y="189"/>
                    <a:pt x="106" y="189"/>
                  </a:cubicBezTo>
                  <a:cubicBezTo>
                    <a:pt x="132" y="189"/>
                    <a:pt x="160" y="175"/>
                    <a:pt x="184" y="166"/>
                  </a:cubicBezTo>
                  <a:cubicBezTo>
                    <a:pt x="215" y="153"/>
                    <a:pt x="291" y="71"/>
                    <a:pt x="247" y="40"/>
                  </a:cubicBezTo>
                  <a:cubicBezTo>
                    <a:pt x="241" y="34"/>
                    <a:pt x="237" y="31"/>
                    <a:pt x="234" y="30"/>
                  </a:cubicBezTo>
                  <a:lnTo>
                    <a:pt x="234" y="30"/>
                  </a:lnTo>
                  <a:cubicBezTo>
                    <a:pt x="232" y="8"/>
                    <a:pt x="215" y="0"/>
                    <a:pt x="19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84" name="Google Shape;1384;p12"/>
            <p:cNvSpPr/>
            <p:nvPr/>
          </p:nvSpPr>
          <p:spPr>
            <a:xfrm>
              <a:off x="2052575" y="2616325"/>
              <a:ext cx="6550" cy="6225"/>
            </a:xfrm>
            <a:custGeom>
              <a:avLst/>
              <a:gdLst/>
              <a:ahLst/>
              <a:cxnLst/>
              <a:rect l="l" t="t" r="r" b="b"/>
              <a:pathLst>
                <a:path w="262" h="249" extrusionOk="0">
                  <a:moveTo>
                    <a:pt x="196" y="0"/>
                  </a:moveTo>
                  <a:cubicBezTo>
                    <a:pt x="121" y="0"/>
                    <a:pt x="1" y="84"/>
                    <a:pt x="34" y="183"/>
                  </a:cubicBezTo>
                  <a:cubicBezTo>
                    <a:pt x="34" y="196"/>
                    <a:pt x="40" y="209"/>
                    <a:pt x="47" y="215"/>
                  </a:cubicBezTo>
                  <a:cubicBezTo>
                    <a:pt x="60" y="239"/>
                    <a:pt x="78" y="248"/>
                    <a:pt x="99" y="248"/>
                  </a:cubicBezTo>
                  <a:cubicBezTo>
                    <a:pt x="149" y="248"/>
                    <a:pt x="210" y="192"/>
                    <a:pt x="223" y="152"/>
                  </a:cubicBezTo>
                  <a:cubicBezTo>
                    <a:pt x="236" y="127"/>
                    <a:pt x="242" y="101"/>
                    <a:pt x="249" y="76"/>
                  </a:cubicBezTo>
                  <a:cubicBezTo>
                    <a:pt x="262" y="23"/>
                    <a:pt x="235" y="0"/>
                    <a:pt x="19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85" name="Google Shape;1385;p12"/>
            <p:cNvSpPr/>
            <p:nvPr/>
          </p:nvSpPr>
          <p:spPr>
            <a:xfrm>
              <a:off x="2028975" y="2712825"/>
              <a:ext cx="7500" cy="5225"/>
            </a:xfrm>
            <a:custGeom>
              <a:avLst/>
              <a:gdLst/>
              <a:ahLst/>
              <a:cxnLst/>
              <a:rect l="l" t="t" r="r" b="b"/>
              <a:pathLst>
                <a:path w="300" h="209" extrusionOk="0">
                  <a:moveTo>
                    <a:pt x="212" y="1"/>
                  </a:moveTo>
                  <a:cubicBezTo>
                    <a:pt x="203" y="1"/>
                    <a:pt x="193" y="2"/>
                    <a:pt x="183" y="7"/>
                  </a:cubicBezTo>
                  <a:cubicBezTo>
                    <a:pt x="127" y="32"/>
                    <a:pt x="1" y="209"/>
                    <a:pt x="133" y="209"/>
                  </a:cubicBezTo>
                  <a:cubicBezTo>
                    <a:pt x="196" y="196"/>
                    <a:pt x="247" y="158"/>
                    <a:pt x="278" y="101"/>
                  </a:cubicBezTo>
                  <a:cubicBezTo>
                    <a:pt x="299" y="49"/>
                    <a:pt x="259" y="1"/>
                    <a:pt x="21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86" name="Google Shape;1386;p12"/>
            <p:cNvSpPr/>
            <p:nvPr/>
          </p:nvSpPr>
          <p:spPr>
            <a:xfrm>
              <a:off x="2056825" y="2692200"/>
              <a:ext cx="8600" cy="8600"/>
            </a:xfrm>
            <a:custGeom>
              <a:avLst/>
              <a:gdLst/>
              <a:ahLst/>
              <a:cxnLst/>
              <a:rect l="l" t="t" r="r" b="b"/>
              <a:pathLst>
                <a:path w="344" h="344" extrusionOk="0">
                  <a:moveTo>
                    <a:pt x="250" y="1"/>
                  </a:moveTo>
                  <a:cubicBezTo>
                    <a:pt x="146" y="1"/>
                    <a:pt x="61" y="144"/>
                    <a:pt x="28" y="226"/>
                  </a:cubicBezTo>
                  <a:cubicBezTo>
                    <a:pt x="1" y="292"/>
                    <a:pt x="54" y="343"/>
                    <a:pt x="114" y="343"/>
                  </a:cubicBezTo>
                  <a:cubicBezTo>
                    <a:pt x="123" y="343"/>
                    <a:pt x="133" y="342"/>
                    <a:pt x="142" y="340"/>
                  </a:cubicBezTo>
                  <a:cubicBezTo>
                    <a:pt x="173" y="327"/>
                    <a:pt x="205" y="315"/>
                    <a:pt x="230" y="296"/>
                  </a:cubicBezTo>
                  <a:cubicBezTo>
                    <a:pt x="243" y="289"/>
                    <a:pt x="255" y="277"/>
                    <a:pt x="262" y="264"/>
                  </a:cubicBezTo>
                  <a:cubicBezTo>
                    <a:pt x="287" y="245"/>
                    <a:pt x="306" y="220"/>
                    <a:pt x="318" y="195"/>
                  </a:cubicBezTo>
                  <a:cubicBezTo>
                    <a:pt x="318" y="188"/>
                    <a:pt x="318" y="182"/>
                    <a:pt x="318" y="176"/>
                  </a:cubicBezTo>
                  <a:cubicBezTo>
                    <a:pt x="331" y="157"/>
                    <a:pt x="337" y="138"/>
                    <a:pt x="337" y="113"/>
                  </a:cubicBezTo>
                  <a:cubicBezTo>
                    <a:pt x="337" y="100"/>
                    <a:pt x="337" y="94"/>
                    <a:pt x="337" y="87"/>
                  </a:cubicBezTo>
                  <a:cubicBezTo>
                    <a:pt x="344" y="56"/>
                    <a:pt x="331" y="24"/>
                    <a:pt x="299" y="12"/>
                  </a:cubicBezTo>
                  <a:cubicBezTo>
                    <a:pt x="282" y="4"/>
                    <a:pt x="266" y="1"/>
                    <a:pt x="25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87" name="Google Shape;1387;p12"/>
            <p:cNvSpPr/>
            <p:nvPr/>
          </p:nvSpPr>
          <p:spPr>
            <a:xfrm>
              <a:off x="1937200" y="2668200"/>
              <a:ext cx="7450" cy="6975"/>
            </a:xfrm>
            <a:custGeom>
              <a:avLst/>
              <a:gdLst/>
              <a:ahLst/>
              <a:cxnLst/>
              <a:rect l="l" t="t" r="r" b="b"/>
              <a:pathLst>
                <a:path w="298" h="279" extrusionOk="0">
                  <a:moveTo>
                    <a:pt x="215" y="1"/>
                  </a:moveTo>
                  <a:cubicBezTo>
                    <a:pt x="133" y="7"/>
                    <a:pt x="58" y="57"/>
                    <a:pt x="26" y="139"/>
                  </a:cubicBezTo>
                  <a:cubicBezTo>
                    <a:pt x="1" y="190"/>
                    <a:pt x="1" y="278"/>
                    <a:pt x="83" y="278"/>
                  </a:cubicBezTo>
                  <a:cubicBezTo>
                    <a:pt x="165" y="272"/>
                    <a:pt x="241" y="215"/>
                    <a:pt x="272" y="139"/>
                  </a:cubicBezTo>
                  <a:cubicBezTo>
                    <a:pt x="297" y="89"/>
                    <a:pt x="297" y="1"/>
                    <a:pt x="21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88" name="Google Shape;1388;p12"/>
            <p:cNvSpPr/>
            <p:nvPr/>
          </p:nvSpPr>
          <p:spPr>
            <a:xfrm>
              <a:off x="1941250" y="2689950"/>
              <a:ext cx="6225" cy="5375"/>
            </a:xfrm>
            <a:custGeom>
              <a:avLst/>
              <a:gdLst/>
              <a:ahLst/>
              <a:cxnLst/>
              <a:rect l="l" t="t" r="r" b="b"/>
              <a:pathLst>
                <a:path w="249" h="215" extrusionOk="0">
                  <a:moveTo>
                    <a:pt x="118" y="0"/>
                  </a:moveTo>
                  <a:cubicBezTo>
                    <a:pt x="83" y="0"/>
                    <a:pt x="38" y="53"/>
                    <a:pt x="28" y="77"/>
                  </a:cubicBezTo>
                  <a:cubicBezTo>
                    <a:pt x="16" y="102"/>
                    <a:pt x="9" y="133"/>
                    <a:pt x="3" y="165"/>
                  </a:cubicBezTo>
                  <a:cubicBezTo>
                    <a:pt x="0" y="202"/>
                    <a:pt x="18" y="215"/>
                    <a:pt x="43" y="215"/>
                  </a:cubicBezTo>
                  <a:cubicBezTo>
                    <a:pt x="82" y="215"/>
                    <a:pt x="138" y="184"/>
                    <a:pt x="161" y="165"/>
                  </a:cubicBezTo>
                  <a:cubicBezTo>
                    <a:pt x="198" y="127"/>
                    <a:pt x="249" y="39"/>
                    <a:pt x="148" y="20"/>
                  </a:cubicBezTo>
                  <a:cubicBezTo>
                    <a:pt x="140" y="6"/>
                    <a:pt x="130" y="0"/>
                    <a:pt x="11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89" name="Google Shape;1389;p12"/>
            <p:cNvSpPr/>
            <p:nvPr/>
          </p:nvSpPr>
          <p:spPr>
            <a:xfrm>
              <a:off x="1966225" y="2673725"/>
              <a:ext cx="8500" cy="6850"/>
            </a:xfrm>
            <a:custGeom>
              <a:avLst/>
              <a:gdLst/>
              <a:ahLst/>
              <a:cxnLst/>
              <a:rect l="l" t="t" r="r" b="b"/>
              <a:pathLst>
                <a:path w="340" h="274" extrusionOk="0">
                  <a:moveTo>
                    <a:pt x="235" y="0"/>
                  </a:moveTo>
                  <a:cubicBezTo>
                    <a:pt x="233" y="0"/>
                    <a:pt x="230" y="0"/>
                    <a:pt x="227" y="0"/>
                  </a:cubicBezTo>
                  <a:cubicBezTo>
                    <a:pt x="127" y="7"/>
                    <a:pt x="0" y="114"/>
                    <a:pt x="7" y="215"/>
                  </a:cubicBezTo>
                  <a:cubicBezTo>
                    <a:pt x="7" y="240"/>
                    <a:pt x="19" y="265"/>
                    <a:pt x="45" y="271"/>
                  </a:cubicBezTo>
                  <a:cubicBezTo>
                    <a:pt x="53" y="273"/>
                    <a:pt x="61" y="274"/>
                    <a:pt x="70" y="274"/>
                  </a:cubicBezTo>
                  <a:cubicBezTo>
                    <a:pt x="93" y="274"/>
                    <a:pt x="114" y="268"/>
                    <a:pt x="133" y="259"/>
                  </a:cubicBezTo>
                  <a:cubicBezTo>
                    <a:pt x="139" y="259"/>
                    <a:pt x="145" y="253"/>
                    <a:pt x="145" y="253"/>
                  </a:cubicBezTo>
                  <a:lnTo>
                    <a:pt x="152" y="253"/>
                  </a:lnTo>
                  <a:cubicBezTo>
                    <a:pt x="157" y="254"/>
                    <a:pt x="163" y="255"/>
                    <a:pt x="168" y="255"/>
                  </a:cubicBezTo>
                  <a:cubicBezTo>
                    <a:pt x="212" y="255"/>
                    <a:pt x="249" y="211"/>
                    <a:pt x="272" y="183"/>
                  </a:cubicBezTo>
                  <a:cubicBezTo>
                    <a:pt x="302" y="122"/>
                    <a:pt x="339" y="0"/>
                    <a:pt x="23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90" name="Google Shape;1390;p12"/>
            <p:cNvSpPr/>
            <p:nvPr/>
          </p:nvSpPr>
          <p:spPr>
            <a:xfrm>
              <a:off x="1952675" y="2668575"/>
              <a:ext cx="7900" cy="6200"/>
            </a:xfrm>
            <a:custGeom>
              <a:avLst/>
              <a:gdLst/>
              <a:ahLst/>
              <a:cxnLst/>
              <a:rect l="l" t="t" r="r" b="b"/>
              <a:pathLst>
                <a:path w="316" h="248" extrusionOk="0">
                  <a:moveTo>
                    <a:pt x="245" y="0"/>
                  </a:moveTo>
                  <a:cubicBezTo>
                    <a:pt x="236" y="0"/>
                    <a:pt x="226" y="2"/>
                    <a:pt x="214" y="4"/>
                  </a:cubicBezTo>
                  <a:cubicBezTo>
                    <a:pt x="151" y="23"/>
                    <a:pt x="0" y="156"/>
                    <a:pt x="82" y="225"/>
                  </a:cubicBezTo>
                  <a:cubicBezTo>
                    <a:pt x="102" y="242"/>
                    <a:pt x="121" y="248"/>
                    <a:pt x="141" y="248"/>
                  </a:cubicBezTo>
                  <a:cubicBezTo>
                    <a:pt x="166" y="248"/>
                    <a:pt x="193" y="239"/>
                    <a:pt x="221" y="232"/>
                  </a:cubicBezTo>
                  <a:cubicBezTo>
                    <a:pt x="246" y="219"/>
                    <a:pt x="296" y="168"/>
                    <a:pt x="278" y="137"/>
                  </a:cubicBezTo>
                  <a:cubicBezTo>
                    <a:pt x="276" y="137"/>
                    <a:pt x="275" y="137"/>
                    <a:pt x="274" y="138"/>
                  </a:cubicBezTo>
                  <a:lnTo>
                    <a:pt x="274" y="138"/>
                  </a:lnTo>
                  <a:cubicBezTo>
                    <a:pt x="300" y="82"/>
                    <a:pt x="315" y="0"/>
                    <a:pt x="24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91" name="Google Shape;1391;p12"/>
            <p:cNvSpPr/>
            <p:nvPr/>
          </p:nvSpPr>
          <p:spPr>
            <a:xfrm>
              <a:off x="1957875" y="2648400"/>
              <a:ext cx="5800" cy="6475"/>
            </a:xfrm>
            <a:custGeom>
              <a:avLst/>
              <a:gdLst/>
              <a:ahLst/>
              <a:cxnLst/>
              <a:rect l="l" t="t" r="r" b="b"/>
              <a:pathLst>
                <a:path w="232" h="259" extrusionOk="0">
                  <a:moveTo>
                    <a:pt x="192" y="0"/>
                  </a:moveTo>
                  <a:cubicBezTo>
                    <a:pt x="186" y="0"/>
                    <a:pt x="179" y="1"/>
                    <a:pt x="170" y="4"/>
                  </a:cubicBezTo>
                  <a:cubicBezTo>
                    <a:pt x="101" y="29"/>
                    <a:pt x="51" y="74"/>
                    <a:pt x="19" y="137"/>
                  </a:cubicBezTo>
                  <a:cubicBezTo>
                    <a:pt x="0" y="174"/>
                    <a:pt x="0" y="231"/>
                    <a:pt x="44" y="244"/>
                  </a:cubicBezTo>
                  <a:lnTo>
                    <a:pt x="70" y="256"/>
                  </a:lnTo>
                  <a:cubicBezTo>
                    <a:pt x="75" y="258"/>
                    <a:pt x="80" y="259"/>
                    <a:pt x="85" y="259"/>
                  </a:cubicBezTo>
                  <a:cubicBezTo>
                    <a:pt x="117" y="259"/>
                    <a:pt x="148" y="228"/>
                    <a:pt x="164" y="206"/>
                  </a:cubicBezTo>
                  <a:cubicBezTo>
                    <a:pt x="196" y="174"/>
                    <a:pt x="221" y="130"/>
                    <a:pt x="221" y="80"/>
                  </a:cubicBezTo>
                  <a:cubicBezTo>
                    <a:pt x="232" y="42"/>
                    <a:pt x="229" y="0"/>
                    <a:pt x="19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92" name="Google Shape;1392;p12"/>
            <p:cNvSpPr/>
            <p:nvPr/>
          </p:nvSpPr>
          <p:spPr>
            <a:xfrm>
              <a:off x="1992175" y="2605350"/>
              <a:ext cx="7975" cy="6275"/>
            </a:xfrm>
            <a:custGeom>
              <a:avLst/>
              <a:gdLst/>
              <a:ahLst/>
              <a:cxnLst/>
              <a:rect l="l" t="t" r="r" b="b"/>
              <a:pathLst>
                <a:path w="319" h="251" extrusionOk="0">
                  <a:moveTo>
                    <a:pt x="253" y="0"/>
                  </a:moveTo>
                  <a:cubicBezTo>
                    <a:pt x="163" y="0"/>
                    <a:pt x="0" y="132"/>
                    <a:pt x="79" y="225"/>
                  </a:cubicBezTo>
                  <a:lnTo>
                    <a:pt x="85" y="231"/>
                  </a:lnTo>
                  <a:cubicBezTo>
                    <a:pt x="96" y="245"/>
                    <a:pt x="113" y="251"/>
                    <a:pt x="131" y="251"/>
                  </a:cubicBezTo>
                  <a:cubicBezTo>
                    <a:pt x="154" y="251"/>
                    <a:pt x="178" y="242"/>
                    <a:pt x="192" y="231"/>
                  </a:cubicBezTo>
                  <a:cubicBezTo>
                    <a:pt x="268" y="200"/>
                    <a:pt x="318" y="118"/>
                    <a:pt x="306" y="36"/>
                  </a:cubicBezTo>
                  <a:cubicBezTo>
                    <a:pt x="299" y="11"/>
                    <a:pt x="279" y="0"/>
                    <a:pt x="25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93" name="Google Shape;1393;p12"/>
            <p:cNvSpPr/>
            <p:nvPr/>
          </p:nvSpPr>
          <p:spPr>
            <a:xfrm>
              <a:off x="1996975" y="2638150"/>
              <a:ext cx="8700" cy="7325"/>
            </a:xfrm>
            <a:custGeom>
              <a:avLst/>
              <a:gdLst/>
              <a:ahLst/>
              <a:cxnLst/>
              <a:rect l="l" t="t" r="r" b="b"/>
              <a:pathLst>
                <a:path w="348" h="293" extrusionOk="0">
                  <a:moveTo>
                    <a:pt x="224" y="0"/>
                  </a:moveTo>
                  <a:cubicBezTo>
                    <a:pt x="209" y="0"/>
                    <a:pt x="190" y="6"/>
                    <a:pt x="171" y="17"/>
                  </a:cubicBezTo>
                  <a:cubicBezTo>
                    <a:pt x="95" y="67"/>
                    <a:pt x="0" y="181"/>
                    <a:pt x="70" y="269"/>
                  </a:cubicBezTo>
                  <a:cubicBezTo>
                    <a:pt x="83" y="286"/>
                    <a:pt x="101" y="293"/>
                    <a:pt x="120" y="293"/>
                  </a:cubicBezTo>
                  <a:cubicBezTo>
                    <a:pt x="213" y="293"/>
                    <a:pt x="347" y="135"/>
                    <a:pt x="259" y="67"/>
                  </a:cubicBezTo>
                  <a:cubicBezTo>
                    <a:pt x="271" y="22"/>
                    <a:pt x="254" y="0"/>
                    <a:pt x="22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94" name="Google Shape;1394;p12"/>
            <p:cNvSpPr/>
            <p:nvPr/>
          </p:nvSpPr>
          <p:spPr>
            <a:xfrm>
              <a:off x="2014150" y="2612450"/>
              <a:ext cx="6025" cy="6175"/>
            </a:xfrm>
            <a:custGeom>
              <a:avLst/>
              <a:gdLst/>
              <a:ahLst/>
              <a:cxnLst/>
              <a:rect l="l" t="t" r="r" b="b"/>
              <a:pathLst>
                <a:path w="241" h="247" extrusionOk="0">
                  <a:moveTo>
                    <a:pt x="182" y="1"/>
                  </a:moveTo>
                  <a:cubicBezTo>
                    <a:pt x="153" y="1"/>
                    <a:pt x="118" y="18"/>
                    <a:pt x="95" y="29"/>
                  </a:cubicBezTo>
                  <a:cubicBezTo>
                    <a:pt x="70" y="48"/>
                    <a:pt x="45" y="67"/>
                    <a:pt x="32" y="99"/>
                  </a:cubicBezTo>
                  <a:cubicBezTo>
                    <a:pt x="26" y="111"/>
                    <a:pt x="26" y="118"/>
                    <a:pt x="20" y="137"/>
                  </a:cubicBezTo>
                  <a:cubicBezTo>
                    <a:pt x="20" y="137"/>
                    <a:pt x="20" y="137"/>
                    <a:pt x="20" y="143"/>
                  </a:cubicBezTo>
                  <a:cubicBezTo>
                    <a:pt x="1" y="168"/>
                    <a:pt x="7" y="206"/>
                    <a:pt x="32" y="225"/>
                  </a:cubicBezTo>
                  <a:cubicBezTo>
                    <a:pt x="39" y="231"/>
                    <a:pt x="45" y="231"/>
                    <a:pt x="51" y="238"/>
                  </a:cubicBezTo>
                  <a:cubicBezTo>
                    <a:pt x="61" y="244"/>
                    <a:pt x="72" y="247"/>
                    <a:pt x="82" y="247"/>
                  </a:cubicBezTo>
                  <a:cubicBezTo>
                    <a:pt x="145" y="247"/>
                    <a:pt x="212" y="148"/>
                    <a:pt x="228" y="105"/>
                  </a:cubicBezTo>
                  <a:cubicBezTo>
                    <a:pt x="240" y="80"/>
                    <a:pt x="234" y="55"/>
                    <a:pt x="228" y="36"/>
                  </a:cubicBezTo>
                  <a:cubicBezTo>
                    <a:pt x="220" y="10"/>
                    <a:pt x="202" y="1"/>
                    <a:pt x="18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95" name="Google Shape;1395;p12"/>
            <p:cNvSpPr/>
            <p:nvPr/>
          </p:nvSpPr>
          <p:spPr>
            <a:xfrm>
              <a:off x="1990500" y="2704625"/>
              <a:ext cx="9325" cy="5375"/>
            </a:xfrm>
            <a:custGeom>
              <a:avLst/>
              <a:gdLst/>
              <a:ahLst/>
              <a:cxnLst/>
              <a:rect l="l" t="t" r="r" b="b"/>
              <a:pathLst>
                <a:path w="373" h="215" extrusionOk="0">
                  <a:moveTo>
                    <a:pt x="240" y="0"/>
                  </a:moveTo>
                  <a:cubicBezTo>
                    <a:pt x="139" y="0"/>
                    <a:pt x="1" y="215"/>
                    <a:pt x="133" y="215"/>
                  </a:cubicBezTo>
                  <a:cubicBezTo>
                    <a:pt x="234" y="215"/>
                    <a:pt x="373" y="0"/>
                    <a:pt x="24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96" name="Google Shape;1396;p12"/>
            <p:cNvSpPr/>
            <p:nvPr/>
          </p:nvSpPr>
          <p:spPr>
            <a:xfrm>
              <a:off x="1986125" y="2724650"/>
              <a:ext cx="7725" cy="7325"/>
            </a:xfrm>
            <a:custGeom>
              <a:avLst/>
              <a:gdLst/>
              <a:ahLst/>
              <a:cxnLst/>
              <a:rect l="l" t="t" r="r" b="b"/>
              <a:pathLst>
                <a:path w="309" h="293" extrusionOk="0">
                  <a:moveTo>
                    <a:pt x="195" y="0"/>
                  </a:moveTo>
                  <a:cubicBezTo>
                    <a:pt x="150" y="0"/>
                    <a:pt x="100" y="45"/>
                    <a:pt x="75" y="76"/>
                  </a:cubicBezTo>
                  <a:lnTo>
                    <a:pt x="56" y="114"/>
                  </a:lnTo>
                  <a:cubicBezTo>
                    <a:pt x="0" y="185"/>
                    <a:pt x="14" y="293"/>
                    <a:pt x="90" y="293"/>
                  </a:cubicBezTo>
                  <a:cubicBezTo>
                    <a:pt x="109" y="293"/>
                    <a:pt x="131" y="286"/>
                    <a:pt x="157" y="272"/>
                  </a:cubicBezTo>
                  <a:cubicBezTo>
                    <a:pt x="226" y="246"/>
                    <a:pt x="277" y="190"/>
                    <a:pt x="296" y="114"/>
                  </a:cubicBezTo>
                  <a:cubicBezTo>
                    <a:pt x="308" y="57"/>
                    <a:pt x="289" y="13"/>
                    <a:pt x="226" y="7"/>
                  </a:cubicBezTo>
                  <a:lnTo>
                    <a:pt x="19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97" name="Google Shape;1397;p12"/>
            <p:cNvSpPr/>
            <p:nvPr/>
          </p:nvSpPr>
          <p:spPr>
            <a:xfrm>
              <a:off x="1997925" y="2729700"/>
              <a:ext cx="10725" cy="8350"/>
            </a:xfrm>
            <a:custGeom>
              <a:avLst/>
              <a:gdLst/>
              <a:ahLst/>
              <a:cxnLst/>
              <a:rect l="l" t="t" r="r" b="b"/>
              <a:pathLst>
                <a:path w="429" h="334" extrusionOk="0">
                  <a:moveTo>
                    <a:pt x="310" y="1"/>
                  </a:moveTo>
                  <a:cubicBezTo>
                    <a:pt x="287" y="1"/>
                    <a:pt x="262" y="7"/>
                    <a:pt x="233" y="19"/>
                  </a:cubicBezTo>
                  <a:cubicBezTo>
                    <a:pt x="196" y="38"/>
                    <a:pt x="164" y="57"/>
                    <a:pt x="133" y="89"/>
                  </a:cubicBezTo>
                  <a:cubicBezTo>
                    <a:pt x="82" y="139"/>
                    <a:pt x="0" y="328"/>
                    <a:pt x="126" y="328"/>
                  </a:cubicBezTo>
                  <a:cubicBezTo>
                    <a:pt x="138" y="332"/>
                    <a:pt x="150" y="334"/>
                    <a:pt x="162" y="334"/>
                  </a:cubicBezTo>
                  <a:cubicBezTo>
                    <a:pt x="254" y="334"/>
                    <a:pt x="351" y="237"/>
                    <a:pt x="385" y="164"/>
                  </a:cubicBezTo>
                  <a:cubicBezTo>
                    <a:pt x="429" y="71"/>
                    <a:pt x="389" y="1"/>
                    <a:pt x="31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398" name="Google Shape;1398;p12"/>
          <p:cNvGrpSpPr/>
          <p:nvPr/>
        </p:nvGrpSpPr>
        <p:grpSpPr>
          <a:xfrm>
            <a:off x="602568" y="6240576"/>
            <a:ext cx="219440" cy="864675"/>
            <a:chOff x="1535150" y="2784850"/>
            <a:chExt cx="114650" cy="451700"/>
          </a:xfrm>
        </p:grpSpPr>
        <p:sp>
          <p:nvSpPr>
            <p:cNvPr id="1399" name="Google Shape;1399;p12"/>
            <p:cNvSpPr/>
            <p:nvPr/>
          </p:nvSpPr>
          <p:spPr>
            <a:xfrm>
              <a:off x="1535150" y="2784850"/>
              <a:ext cx="114650" cy="451700"/>
            </a:xfrm>
            <a:custGeom>
              <a:avLst/>
              <a:gdLst/>
              <a:ahLst/>
              <a:cxnLst/>
              <a:rect l="l" t="t" r="r" b="b"/>
              <a:pathLst>
                <a:path w="4586" h="18068" extrusionOk="0">
                  <a:moveTo>
                    <a:pt x="2227" y="1"/>
                  </a:moveTo>
                  <a:cubicBezTo>
                    <a:pt x="1286" y="1"/>
                    <a:pt x="294" y="840"/>
                    <a:pt x="215" y="3193"/>
                  </a:cubicBezTo>
                  <a:cubicBezTo>
                    <a:pt x="170" y="4562"/>
                    <a:pt x="183" y="5930"/>
                    <a:pt x="158" y="7305"/>
                  </a:cubicBezTo>
                  <a:cubicBezTo>
                    <a:pt x="133" y="9084"/>
                    <a:pt x="13" y="10843"/>
                    <a:pt x="6" y="12622"/>
                  </a:cubicBezTo>
                  <a:cubicBezTo>
                    <a:pt x="0" y="16388"/>
                    <a:pt x="128" y="18068"/>
                    <a:pt x="1104" y="18068"/>
                  </a:cubicBezTo>
                  <a:cubicBezTo>
                    <a:pt x="1147" y="18068"/>
                    <a:pt x="1191" y="18065"/>
                    <a:pt x="1236" y="18058"/>
                  </a:cubicBezTo>
                  <a:cubicBezTo>
                    <a:pt x="3198" y="17794"/>
                    <a:pt x="3526" y="16412"/>
                    <a:pt x="3627" y="14918"/>
                  </a:cubicBezTo>
                  <a:cubicBezTo>
                    <a:pt x="3791" y="12401"/>
                    <a:pt x="3879" y="9714"/>
                    <a:pt x="3974" y="7261"/>
                  </a:cubicBezTo>
                  <a:cubicBezTo>
                    <a:pt x="4049" y="5287"/>
                    <a:pt x="4585" y="2997"/>
                    <a:pt x="3841" y="1099"/>
                  </a:cubicBezTo>
                  <a:cubicBezTo>
                    <a:pt x="3587" y="457"/>
                    <a:pt x="2920" y="1"/>
                    <a:pt x="222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00" name="Google Shape;1400;p12"/>
            <p:cNvSpPr/>
            <p:nvPr/>
          </p:nvSpPr>
          <p:spPr>
            <a:xfrm>
              <a:off x="1603575" y="2822400"/>
              <a:ext cx="10275" cy="9500"/>
            </a:xfrm>
            <a:custGeom>
              <a:avLst/>
              <a:gdLst/>
              <a:ahLst/>
              <a:cxnLst/>
              <a:rect l="l" t="t" r="r" b="b"/>
              <a:pathLst>
                <a:path w="411" h="380" extrusionOk="0">
                  <a:moveTo>
                    <a:pt x="297" y="1"/>
                  </a:moveTo>
                  <a:cubicBezTo>
                    <a:pt x="183" y="13"/>
                    <a:pt x="82" y="83"/>
                    <a:pt x="38" y="190"/>
                  </a:cubicBezTo>
                  <a:cubicBezTo>
                    <a:pt x="0" y="266"/>
                    <a:pt x="7" y="379"/>
                    <a:pt x="120" y="379"/>
                  </a:cubicBezTo>
                  <a:cubicBezTo>
                    <a:pt x="234" y="367"/>
                    <a:pt x="328" y="297"/>
                    <a:pt x="379" y="190"/>
                  </a:cubicBezTo>
                  <a:cubicBezTo>
                    <a:pt x="410" y="121"/>
                    <a:pt x="410" y="1"/>
                    <a:pt x="29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01" name="Google Shape;1401;p12"/>
            <p:cNvSpPr/>
            <p:nvPr/>
          </p:nvSpPr>
          <p:spPr>
            <a:xfrm>
              <a:off x="1610825" y="2836800"/>
              <a:ext cx="8375" cy="7550"/>
            </a:xfrm>
            <a:custGeom>
              <a:avLst/>
              <a:gdLst/>
              <a:ahLst/>
              <a:cxnLst/>
              <a:rect l="l" t="t" r="r" b="b"/>
              <a:pathLst>
                <a:path w="335" h="302" extrusionOk="0">
                  <a:moveTo>
                    <a:pt x="212" y="0"/>
                  </a:moveTo>
                  <a:cubicBezTo>
                    <a:pt x="191" y="0"/>
                    <a:pt x="171" y="2"/>
                    <a:pt x="152" y="5"/>
                  </a:cubicBezTo>
                  <a:cubicBezTo>
                    <a:pt x="101" y="18"/>
                    <a:pt x="1" y="100"/>
                    <a:pt x="26" y="169"/>
                  </a:cubicBezTo>
                  <a:cubicBezTo>
                    <a:pt x="11" y="237"/>
                    <a:pt x="30" y="301"/>
                    <a:pt x="95" y="301"/>
                  </a:cubicBezTo>
                  <a:cubicBezTo>
                    <a:pt x="114" y="301"/>
                    <a:pt x="137" y="295"/>
                    <a:pt x="164" y="282"/>
                  </a:cubicBezTo>
                  <a:cubicBezTo>
                    <a:pt x="221" y="257"/>
                    <a:pt x="272" y="207"/>
                    <a:pt x="297" y="150"/>
                  </a:cubicBezTo>
                  <a:cubicBezTo>
                    <a:pt x="316" y="112"/>
                    <a:pt x="335" y="18"/>
                    <a:pt x="272" y="5"/>
                  </a:cubicBezTo>
                  <a:cubicBezTo>
                    <a:pt x="253" y="2"/>
                    <a:pt x="232" y="0"/>
                    <a:pt x="21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02" name="Google Shape;1402;p12"/>
            <p:cNvSpPr/>
            <p:nvPr/>
          </p:nvSpPr>
          <p:spPr>
            <a:xfrm>
              <a:off x="1600900" y="2847325"/>
              <a:ext cx="12150" cy="7275"/>
            </a:xfrm>
            <a:custGeom>
              <a:avLst/>
              <a:gdLst/>
              <a:ahLst/>
              <a:cxnLst/>
              <a:rect l="l" t="t" r="r" b="b"/>
              <a:pathLst>
                <a:path w="486" h="291" extrusionOk="0">
                  <a:moveTo>
                    <a:pt x="316" y="0"/>
                  </a:moveTo>
                  <a:cubicBezTo>
                    <a:pt x="183" y="0"/>
                    <a:pt x="0" y="290"/>
                    <a:pt x="177" y="290"/>
                  </a:cubicBezTo>
                  <a:cubicBezTo>
                    <a:pt x="303" y="290"/>
                    <a:pt x="486" y="0"/>
                    <a:pt x="31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03" name="Google Shape;1403;p12"/>
            <p:cNvSpPr/>
            <p:nvPr/>
          </p:nvSpPr>
          <p:spPr>
            <a:xfrm>
              <a:off x="1591125" y="2833450"/>
              <a:ext cx="7825" cy="6275"/>
            </a:xfrm>
            <a:custGeom>
              <a:avLst/>
              <a:gdLst/>
              <a:ahLst/>
              <a:cxnLst/>
              <a:rect l="l" t="t" r="r" b="b"/>
              <a:pathLst>
                <a:path w="313" h="251" extrusionOk="0">
                  <a:moveTo>
                    <a:pt x="236" y="0"/>
                  </a:moveTo>
                  <a:cubicBezTo>
                    <a:pt x="227" y="0"/>
                    <a:pt x="218" y="2"/>
                    <a:pt x="208" y="7"/>
                  </a:cubicBezTo>
                  <a:cubicBezTo>
                    <a:pt x="114" y="25"/>
                    <a:pt x="0" y="164"/>
                    <a:pt x="107" y="240"/>
                  </a:cubicBezTo>
                  <a:cubicBezTo>
                    <a:pt x="118" y="248"/>
                    <a:pt x="130" y="251"/>
                    <a:pt x="141" y="251"/>
                  </a:cubicBezTo>
                  <a:cubicBezTo>
                    <a:pt x="177" y="251"/>
                    <a:pt x="214" y="220"/>
                    <a:pt x="233" y="196"/>
                  </a:cubicBezTo>
                  <a:lnTo>
                    <a:pt x="246" y="177"/>
                  </a:lnTo>
                  <a:cubicBezTo>
                    <a:pt x="265" y="152"/>
                    <a:pt x="284" y="126"/>
                    <a:pt x="297" y="95"/>
                  </a:cubicBezTo>
                  <a:cubicBezTo>
                    <a:pt x="312" y="48"/>
                    <a:pt x="280" y="0"/>
                    <a:pt x="23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04" name="Google Shape;1404;p12"/>
            <p:cNvSpPr/>
            <p:nvPr/>
          </p:nvSpPr>
          <p:spPr>
            <a:xfrm>
              <a:off x="1586725" y="2802425"/>
              <a:ext cx="5650" cy="4675"/>
            </a:xfrm>
            <a:custGeom>
              <a:avLst/>
              <a:gdLst/>
              <a:ahLst/>
              <a:cxnLst/>
              <a:rect l="l" t="t" r="r" b="b"/>
              <a:pathLst>
                <a:path w="226" h="187" extrusionOk="0">
                  <a:moveTo>
                    <a:pt x="168" y="1"/>
                  </a:moveTo>
                  <a:cubicBezTo>
                    <a:pt x="157" y="1"/>
                    <a:pt x="145" y="4"/>
                    <a:pt x="132" y="11"/>
                  </a:cubicBezTo>
                  <a:cubicBezTo>
                    <a:pt x="107" y="24"/>
                    <a:pt x="82" y="43"/>
                    <a:pt x="63" y="62"/>
                  </a:cubicBezTo>
                  <a:cubicBezTo>
                    <a:pt x="0" y="124"/>
                    <a:pt x="26" y="187"/>
                    <a:pt x="78" y="187"/>
                  </a:cubicBezTo>
                  <a:cubicBezTo>
                    <a:pt x="99" y="187"/>
                    <a:pt x="125" y="176"/>
                    <a:pt x="151" y="150"/>
                  </a:cubicBezTo>
                  <a:cubicBezTo>
                    <a:pt x="170" y="131"/>
                    <a:pt x="189" y="106"/>
                    <a:pt x="201" y="81"/>
                  </a:cubicBezTo>
                  <a:cubicBezTo>
                    <a:pt x="226" y="37"/>
                    <a:pt x="205" y="1"/>
                    <a:pt x="16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05" name="Google Shape;1405;p12"/>
            <p:cNvSpPr/>
            <p:nvPr/>
          </p:nvSpPr>
          <p:spPr>
            <a:xfrm>
              <a:off x="1550925" y="3002675"/>
              <a:ext cx="5525" cy="4500"/>
            </a:xfrm>
            <a:custGeom>
              <a:avLst/>
              <a:gdLst/>
              <a:ahLst/>
              <a:cxnLst/>
              <a:rect l="l" t="t" r="r" b="b"/>
              <a:pathLst>
                <a:path w="221" h="180" extrusionOk="0">
                  <a:moveTo>
                    <a:pt x="121" y="0"/>
                  </a:moveTo>
                  <a:cubicBezTo>
                    <a:pt x="91" y="0"/>
                    <a:pt x="54" y="33"/>
                    <a:pt x="44" y="49"/>
                  </a:cubicBezTo>
                  <a:cubicBezTo>
                    <a:pt x="38" y="55"/>
                    <a:pt x="38" y="62"/>
                    <a:pt x="31" y="74"/>
                  </a:cubicBezTo>
                  <a:cubicBezTo>
                    <a:pt x="1" y="120"/>
                    <a:pt x="7" y="179"/>
                    <a:pt x="55" y="179"/>
                  </a:cubicBezTo>
                  <a:cubicBezTo>
                    <a:pt x="66" y="179"/>
                    <a:pt x="79" y="176"/>
                    <a:pt x="94" y="169"/>
                  </a:cubicBezTo>
                  <a:cubicBezTo>
                    <a:pt x="139" y="150"/>
                    <a:pt x="221" y="55"/>
                    <a:pt x="151" y="11"/>
                  </a:cubicBezTo>
                  <a:lnTo>
                    <a:pt x="139" y="5"/>
                  </a:lnTo>
                  <a:cubicBezTo>
                    <a:pt x="133" y="2"/>
                    <a:pt x="127" y="0"/>
                    <a:pt x="12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06" name="Google Shape;1406;p12"/>
            <p:cNvSpPr/>
            <p:nvPr/>
          </p:nvSpPr>
          <p:spPr>
            <a:xfrm>
              <a:off x="1550425" y="2984650"/>
              <a:ext cx="7300" cy="4275"/>
            </a:xfrm>
            <a:custGeom>
              <a:avLst/>
              <a:gdLst/>
              <a:ahLst/>
              <a:cxnLst/>
              <a:rect l="l" t="t" r="r" b="b"/>
              <a:pathLst>
                <a:path w="292" h="171" extrusionOk="0">
                  <a:moveTo>
                    <a:pt x="184" y="1"/>
                  </a:moveTo>
                  <a:cubicBezTo>
                    <a:pt x="108" y="1"/>
                    <a:pt x="1" y="171"/>
                    <a:pt x="108" y="171"/>
                  </a:cubicBezTo>
                  <a:cubicBezTo>
                    <a:pt x="184" y="171"/>
                    <a:pt x="291" y="1"/>
                    <a:pt x="18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07" name="Google Shape;1407;p12"/>
            <p:cNvSpPr/>
            <p:nvPr/>
          </p:nvSpPr>
          <p:spPr>
            <a:xfrm>
              <a:off x="1569525" y="2961650"/>
              <a:ext cx="9275" cy="7525"/>
            </a:xfrm>
            <a:custGeom>
              <a:avLst/>
              <a:gdLst/>
              <a:ahLst/>
              <a:cxnLst/>
              <a:rect l="l" t="t" r="r" b="b"/>
              <a:pathLst>
                <a:path w="371" h="301" extrusionOk="0">
                  <a:moveTo>
                    <a:pt x="259" y="1"/>
                  </a:moveTo>
                  <a:cubicBezTo>
                    <a:pt x="227" y="1"/>
                    <a:pt x="191" y="13"/>
                    <a:pt x="158" y="38"/>
                  </a:cubicBezTo>
                  <a:cubicBezTo>
                    <a:pt x="88" y="88"/>
                    <a:pt x="38" y="164"/>
                    <a:pt x="13" y="246"/>
                  </a:cubicBezTo>
                  <a:cubicBezTo>
                    <a:pt x="0" y="286"/>
                    <a:pt x="22" y="301"/>
                    <a:pt x="50" y="301"/>
                  </a:cubicBezTo>
                  <a:cubicBezTo>
                    <a:pt x="65" y="301"/>
                    <a:pt x="81" y="297"/>
                    <a:pt x="95" y="290"/>
                  </a:cubicBezTo>
                  <a:cubicBezTo>
                    <a:pt x="105" y="295"/>
                    <a:pt x="116" y="297"/>
                    <a:pt x="127" y="297"/>
                  </a:cubicBezTo>
                  <a:cubicBezTo>
                    <a:pt x="206" y="297"/>
                    <a:pt x="301" y="194"/>
                    <a:pt x="328" y="145"/>
                  </a:cubicBezTo>
                  <a:cubicBezTo>
                    <a:pt x="370" y="51"/>
                    <a:pt x="324" y="1"/>
                    <a:pt x="25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08" name="Google Shape;1408;p12"/>
            <p:cNvSpPr/>
            <p:nvPr/>
          </p:nvSpPr>
          <p:spPr>
            <a:xfrm>
              <a:off x="1588600" y="2976675"/>
              <a:ext cx="7750" cy="7225"/>
            </a:xfrm>
            <a:custGeom>
              <a:avLst/>
              <a:gdLst/>
              <a:ahLst/>
              <a:cxnLst/>
              <a:rect l="l" t="t" r="r" b="b"/>
              <a:pathLst>
                <a:path w="310" h="289" extrusionOk="0">
                  <a:moveTo>
                    <a:pt x="186" y="0"/>
                  </a:moveTo>
                  <a:cubicBezTo>
                    <a:pt x="170" y="0"/>
                    <a:pt x="155" y="2"/>
                    <a:pt x="139" y="4"/>
                  </a:cubicBezTo>
                  <a:cubicBezTo>
                    <a:pt x="82" y="4"/>
                    <a:pt x="0" y="80"/>
                    <a:pt x="19" y="143"/>
                  </a:cubicBezTo>
                  <a:cubicBezTo>
                    <a:pt x="38" y="187"/>
                    <a:pt x="19" y="219"/>
                    <a:pt x="51" y="263"/>
                  </a:cubicBezTo>
                  <a:cubicBezTo>
                    <a:pt x="62" y="281"/>
                    <a:pt x="78" y="288"/>
                    <a:pt x="96" y="288"/>
                  </a:cubicBezTo>
                  <a:cubicBezTo>
                    <a:pt x="161" y="288"/>
                    <a:pt x="257" y="195"/>
                    <a:pt x="271" y="156"/>
                  </a:cubicBezTo>
                  <a:lnTo>
                    <a:pt x="278" y="143"/>
                  </a:lnTo>
                  <a:cubicBezTo>
                    <a:pt x="290" y="99"/>
                    <a:pt x="309" y="36"/>
                    <a:pt x="252" y="11"/>
                  </a:cubicBezTo>
                  <a:cubicBezTo>
                    <a:pt x="230" y="3"/>
                    <a:pt x="208" y="0"/>
                    <a:pt x="18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09" name="Google Shape;1409;p12"/>
            <p:cNvSpPr/>
            <p:nvPr/>
          </p:nvSpPr>
          <p:spPr>
            <a:xfrm>
              <a:off x="1578975" y="3004975"/>
              <a:ext cx="6175" cy="4925"/>
            </a:xfrm>
            <a:custGeom>
              <a:avLst/>
              <a:gdLst/>
              <a:ahLst/>
              <a:cxnLst/>
              <a:rect l="l" t="t" r="r" b="b"/>
              <a:pathLst>
                <a:path w="247" h="197" extrusionOk="0">
                  <a:moveTo>
                    <a:pt x="136" y="0"/>
                  </a:moveTo>
                  <a:cubicBezTo>
                    <a:pt x="121" y="0"/>
                    <a:pt x="107" y="5"/>
                    <a:pt x="95" y="14"/>
                  </a:cubicBezTo>
                  <a:cubicBezTo>
                    <a:pt x="82" y="20"/>
                    <a:pt x="70" y="33"/>
                    <a:pt x="57" y="39"/>
                  </a:cubicBezTo>
                  <a:cubicBezTo>
                    <a:pt x="51" y="45"/>
                    <a:pt x="45" y="52"/>
                    <a:pt x="38" y="58"/>
                  </a:cubicBezTo>
                  <a:cubicBezTo>
                    <a:pt x="32" y="71"/>
                    <a:pt x="26" y="77"/>
                    <a:pt x="19" y="89"/>
                  </a:cubicBezTo>
                  <a:cubicBezTo>
                    <a:pt x="13" y="96"/>
                    <a:pt x="13" y="102"/>
                    <a:pt x="13" y="108"/>
                  </a:cubicBezTo>
                  <a:cubicBezTo>
                    <a:pt x="7" y="121"/>
                    <a:pt x="0" y="134"/>
                    <a:pt x="0" y="146"/>
                  </a:cubicBezTo>
                  <a:lnTo>
                    <a:pt x="0" y="153"/>
                  </a:lnTo>
                  <a:cubicBezTo>
                    <a:pt x="0" y="178"/>
                    <a:pt x="19" y="197"/>
                    <a:pt x="45" y="197"/>
                  </a:cubicBezTo>
                  <a:lnTo>
                    <a:pt x="57" y="197"/>
                  </a:lnTo>
                  <a:cubicBezTo>
                    <a:pt x="114" y="190"/>
                    <a:pt x="246" y="83"/>
                    <a:pt x="183" y="20"/>
                  </a:cubicBezTo>
                  <a:cubicBezTo>
                    <a:pt x="170" y="7"/>
                    <a:pt x="153" y="0"/>
                    <a:pt x="13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10" name="Google Shape;1410;p12"/>
            <p:cNvSpPr/>
            <p:nvPr/>
          </p:nvSpPr>
          <p:spPr>
            <a:xfrm>
              <a:off x="1574400" y="2987225"/>
              <a:ext cx="5775" cy="6075"/>
            </a:xfrm>
            <a:custGeom>
              <a:avLst/>
              <a:gdLst/>
              <a:ahLst/>
              <a:cxnLst/>
              <a:rect l="l" t="t" r="r" b="b"/>
              <a:pathLst>
                <a:path w="231" h="243" extrusionOk="0">
                  <a:moveTo>
                    <a:pt x="157" y="0"/>
                  </a:moveTo>
                  <a:cubicBezTo>
                    <a:pt x="149" y="0"/>
                    <a:pt x="141" y="2"/>
                    <a:pt x="133" y="5"/>
                  </a:cubicBezTo>
                  <a:cubicBezTo>
                    <a:pt x="64" y="24"/>
                    <a:pt x="7" y="80"/>
                    <a:pt x="1" y="156"/>
                  </a:cubicBezTo>
                  <a:cubicBezTo>
                    <a:pt x="1" y="194"/>
                    <a:pt x="1" y="213"/>
                    <a:pt x="26" y="232"/>
                  </a:cubicBezTo>
                  <a:cubicBezTo>
                    <a:pt x="38" y="239"/>
                    <a:pt x="51" y="243"/>
                    <a:pt x="64" y="243"/>
                  </a:cubicBezTo>
                  <a:cubicBezTo>
                    <a:pt x="105" y="243"/>
                    <a:pt x="147" y="210"/>
                    <a:pt x="171" y="181"/>
                  </a:cubicBezTo>
                  <a:cubicBezTo>
                    <a:pt x="190" y="150"/>
                    <a:pt x="209" y="112"/>
                    <a:pt x="215" y="80"/>
                  </a:cubicBezTo>
                  <a:cubicBezTo>
                    <a:pt x="231" y="38"/>
                    <a:pt x="198" y="0"/>
                    <a:pt x="15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11" name="Google Shape;1411;p12"/>
            <p:cNvSpPr/>
            <p:nvPr/>
          </p:nvSpPr>
          <p:spPr>
            <a:xfrm>
              <a:off x="1600250" y="2946500"/>
              <a:ext cx="9500" cy="8625"/>
            </a:xfrm>
            <a:custGeom>
              <a:avLst/>
              <a:gdLst/>
              <a:ahLst/>
              <a:cxnLst/>
              <a:rect l="l" t="t" r="r" b="b"/>
              <a:pathLst>
                <a:path w="380" h="345" extrusionOk="0">
                  <a:moveTo>
                    <a:pt x="244" y="1"/>
                  </a:moveTo>
                  <a:cubicBezTo>
                    <a:pt x="159" y="1"/>
                    <a:pt x="65" y="122"/>
                    <a:pt x="45" y="183"/>
                  </a:cubicBezTo>
                  <a:cubicBezTo>
                    <a:pt x="32" y="215"/>
                    <a:pt x="26" y="253"/>
                    <a:pt x="14" y="290"/>
                  </a:cubicBezTo>
                  <a:cubicBezTo>
                    <a:pt x="1" y="331"/>
                    <a:pt x="16" y="345"/>
                    <a:pt x="40" y="345"/>
                  </a:cubicBezTo>
                  <a:cubicBezTo>
                    <a:pt x="76" y="345"/>
                    <a:pt x="133" y="313"/>
                    <a:pt x="152" y="290"/>
                  </a:cubicBezTo>
                  <a:cubicBezTo>
                    <a:pt x="159" y="278"/>
                    <a:pt x="171" y="271"/>
                    <a:pt x="184" y="265"/>
                  </a:cubicBezTo>
                  <a:cubicBezTo>
                    <a:pt x="253" y="240"/>
                    <a:pt x="379" y="101"/>
                    <a:pt x="304" y="25"/>
                  </a:cubicBezTo>
                  <a:cubicBezTo>
                    <a:pt x="285" y="8"/>
                    <a:pt x="265" y="1"/>
                    <a:pt x="24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12" name="Google Shape;1412;p12"/>
            <p:cNvSpPr/>
            <p:nvPr/>
          </p:nvSpPr>
          <p:spPr>
            <a:xfrm>
              <a:off x="1565675" y="2932600"/>
              <a:ext cx="4825" cy="4900"/>
            </a:xfrm>
            <a:custGeom>
              <a:avLst/>
              <a:gdLst/>
              <a:ahLst/>
              <a:cxnLst/>
              <a:rect l="l" t="t" r="r" b="b"/>
              <a:pathLst>
                <a:path w="193" h="196" extrusionOk="0">
                  <a:moveTo>
                    <a:pt x="143" y="1"/>
                  </a:moveTo>
                  <a:cubicBezTo>
                    <a:pt x="87" y="1"/>
                    <a:pt x="1" y="65"/>
                    <a:pt x="9" y="127"/>
                  </a:cubicBezTo>
                  <a:cubicBezTo>
                    <a:pt x="9" y="134"/>
                    <a:pt x="9" y="146"/>
                    <a:pt x="9" y="153"/>
                  </a:cubicBezTo>
                  <a:cubicBezTo>
                    <a:pt x="15" y="184"/>
                    <a:pt x="32" y="196"/>
                    <a:pt x="53" y="196"/>
                  </a:cubicBezTo>
                  <a:cubicBezTo>
                    <a:pt x="80" y="196"/>
                    <a:pt x="114" y="177"/>
                    <a:pt x="141" y="153"/>
                  </a:cubicBezTo>
                  <a:cubicBezTo>
                    <a:pt x="141" y="154"/>
                    <a:pt x="141" y="155"/>
                    <a:pt x="142" y="155"/>
                  </a:cubicBezTo>
                  <a:cubicBezTo>
                    <a:pt x="143" y="155"/>
                    <a:pt x="146" y="148"/>
                    <a:pt x="160" y="134"/>
                  </a:cubicBezTo>
                  <a:cubicBezTo>
                    <a:pt x="160" y="134"/>
                    <a:pt x="160" y="127"/>
                    <a:pt x="160" y="127"/>
                  </a:cubicBezTo>
                  <a:cubicBezTo>
                    <a:pt x="167" y="115"/>
                    <a:pt x="173" y="102"/>
                    <a:pt x="173" y="90"/>
                  </a:cubicBezTo>
                  <a:lnTo>
                    <a:pt x="179" y="96"/>
                  </a:lnTo>
                  <a:cubicBezTo>
                    <a:pt x="186" y="83"/>
                    <a:pt x="186" y="77"/>
                    <a:pt x="186" y="64"/>
                  </a:cubicBezTo>
                  <a:cubicBezTo>
                    <a:pt x="192" y="19"/>
                    <a:pt x="172" y="1"/>
                    <a:pt x="14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13" name="Google Shape;1413;p12"/>
            <p:cNvSpPr/>
            <p:nvPr/>
          </p:nvSpPr>
          <p:spPr>
            <a:xfrm>
              <a:off x="1576300" y="3116100"/>
              <a:ext cx="6775" cy="6225"/>
            </a:xfrm>
            <a:custGeom>
              <a:avLst/>
              <a:gdLst/>
              <a:ahLst/>
              <a:cxnLst/>
              <a:rect l="l" t="t" r="r" b="b"/>
              <a:pathLst>
                <a:path w="271" h="249" extrusionOk="0">
                  <a:moveTo>
                    <a:pt x="193" y="1"/>
                  </a:moveTo>
                  <a:cubicBezTo>
                    <a:pt x="186" y="1"/>
                    <a:pt x="178" y="1"/>
                    <a:pt x="171" y="3"/>
                  </a:cubicBezTo>
                  <a:cubicBezTo>
                    <a:pt x="95" y="28"/>
                    <a:pt x="38" y="85"/>
                    <a:pt x="19" y="154"/>
                  </a:cubicBezTo>
                  <a:cubicBezTo>
                    <a:pt x="1" y="218"/>
                    <a:pt x="39" y="249"/>
                    <a:pt x="86" y="249"/>
                  </a:cubicBezTo>
                  <a:cubicBezTo>
                    <a:pt x="103" y="249"/>
                    <a:pt x="122" y="245"/>
                    <a:pt x="139" y="236"/>
                  </a:cubicBezTo>
                  <a:cubicBezTo>
                    <a:pt x="196" y="211"/>
                    <a:pt x="240" y="167"/>
                    <a:pt x="259" y="103"/>
                  </a:cubicBezTo>
                  <a:cubicBezTo>
                    <a:pt x="270" y="47"/>
                    <a:pt x="251" y="1"/>
                    <a:pt x="19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14" name="Google Shape;1414;p12"/>
            <p:cNvSpPr/>
            <p:nvPr/>
          </p:nvSpPr>
          <p:spPr>
            <a:xfrm>
              <a:off x="1569850" y="3098575"/>
              <a:ext cx="6000" cy="3950"/>
            </a:xfrm>
            <a:custGeom>
              <a:avLst/>
              <a:gdLst/>
              <a:ahLst/>
              <a:cxnLst/>
              <a:rect l="l" t="t" r="r" b="b"/>
              <a:pathLst>
                <a:path w="240" h="158" extrusionOk="0">
                  <a:moveTo>
                    <a:pt x="194" y="1"/>
                  </a:moveTo>
                  <a:cubicBezTo>
                    <a:pt x="190" y="1"/>
                    <a:pt x="186" y="2"/>
                    <a:pt x="183" y="3"/>
                  </a:cubicBezTo>
                  <a:lnTo>
                    <a:pt x="164" y="3"/>
                  </a:lnTo>
                  <a:cubicBezTo>
                    <a:pt x="157" y="2"/>
                    <a:pt x="151" y="1"/>
                    <a:pt x="145" y="1"/>
                  </a:cubicBezTo>
                  <a:cubicBezTo>
                    <a:pt x="55" y="1"/>
                    <a:pt x="1" y="157"/>
                    <a:pt x="77" y="157"/>
                  </a:cubicBezTo>
                  <a:cubicBezTo>
                    <a:pt x="82" y="157"/>
                    <a:pt x="88" y="156"/>
                    <a:pt x="94" y="155"/>
                  </a:cubicBezTo>
                  <a:cubicBezTo>
                    <a:pt x="138" y="149"/>
                    <a:pt x="189" y="117"/>
                    <a:pt x="214" y="73"/>
                  </a:cubicBezTo>
                  <a:cubicBezTo>
                    <a:pt x="220" y="67"/>
                    <a:pt x="239" y="41"/>
                    <a:pt x="227" y="22"/>
                  </a:cubicBezTo>
                  <a:lnTo>
                    <a:pt x="220" y="16"/>
                  </a:lnTo>
                  <a:cubicBezTo>
                    <a:pt x="216" y="7"/>
                    <a:pt x="204" y="1"/>
                    <a:pt x="19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15" name="Google Shape;1415;p12"/>
            <p:cNvSpPr/>
            <p:nvPr/>
          </p:nvSpPr>
          <p:spPr>
            <a:xfrm>
              <a:off x="1598325" y="3074900"/>
              <a:ext cx="8175" cy="6750"/>
            </a:xfrm>
            <a:custGeom>
              <a:avLst/>
              <a:gdLst/>
              <a:ahLst/>
              <a:cxnLst/>
              <a:rect l="l" t="t" r="r" b="b"/>
              <a:pathLst>
                <a:path w="327" h="270" extrusionOk="0">
                  <a:moveTo>
                    <a:pt x="246" y="1"/>
                  </a:moveTo>
                  <a:cubicBezTo>
                    <a:pt x="212" y="1"/>
                    <a:pt x="171" y="14"/>
                    <a:pt x="141" y="30"/>
                  </a:cubicBezTo>
                  <a:cubicBezTo>
                    <a:pt x="78" y="74"/>
                    <a:pt x="34" y="137"/>
                    <a:pt x="15" y="213"/>
                  </a:cubicBezTo>
                  <a:cubicBezTo>
                    <a:pt x="0" y="247"/>
                    <a:pt x="12" y="269"/>
                    <a:pt x="38" y="269"/>
                  </a:cubicBezTo>
                  <a:cubicBezTo>
                    <a:pt x="46" y="269"/>
                    <a:pt x="55" y="267"/>
                    <a:pt x="65" y="263"/>
                  </a:cubicBezTo>
                  <a:cubicBezTo>
                    <a:pt x="72" y="257"/>
                    <a:pt x="78" y="257"/>
                    <a:pt x="84" y="250"/>
                  </a:cubicBezTo>
                  <a:lnTo>
                    <a:pt x="84" y="257"/>
                  </a:lnTo>
                  <a:cubicBezTo>
                    <a:pt x="97" y="264"/>
                    <a:pt x="110" y="267"/>
                    <a:pt x="124" y="267"/>
                  </a:cubicBezTo>
                  <a:cubicBezTo>
                    <a:pt x="205" y="267"/>
                    <a:pt x="294" y="152"/>
                    <a:pt x="305" y="93"/>
                  </a:cubicBezTo>
                  <a:cubicBezTo>
                    <a:pt x="327" y="24"/>
                    <a:pt x="292" y="1"/>
                    <a:pt x="24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16" name="Google Shape;1416;p12"/>
            <p:cNvSpPr/>
            <p:nvPr/>
          </p:nvSpPr>
          <p:spPr>
            <a:xfrm>
              <a:off x="1608150" y="3099675"/>
              <a:ext cx="4900" cy="6950"/>
            </a:xfrm>
            <a:custGeom>
              <a:avLst/>
              <a:gdLst/>
              <a:ahLst/>
              <a:cxnLst/>
              <a:rect l="l" t="t" r="r" b="b"/>
              <a:pathLst>
                <a:path w="196" h="278" extrusionOk="0">
                  <a:moveTo>
                    <a:pt x="127" y="0"/>
                  </a:moveTo>
                  <a:cubicBezTo>
                    <a:pt x="90" y="0"/>
                    <a:pt x="41" y="57"/>
                    <a:pt x="32" y="86"/>
                  </a:cubicBezTo>
                  <a:cubicBezTo>
                    <a:pt x="7" y="136"/>
                    <a:pt x="0" y="193"/>
                    <a:pt x="7" y="243"/>
                  </a:cubicBezTo>
                  <a:cubicBezTo>
                    <a:pt x="13" y="268"/>
                    <a:pt x="27" y="278"/>
                    <a:pt x="45" y="278"/>
                  </a:cubicBezTo>
                  <a:cubicBezTo>
                    <a:pt x="95" y="278"/>
                    <a:pt x="174" y="199"/>
                    <a:pt x="183" y="161"/>
                  </a:cubicBezTo>
                  <a:cubicBezTo>
                    <a:pt x="196" y="117"/>
                    <a:pt x="183" y="67"/>
                    <a:pt x="158" y="23"/>
                  </a:cubicBezTo>
                  <a:cubicBezTo>
                    <a:pt x="150" y="7"/>
                    <a:pt x="139" y="0"/>
                    <a:pt x="12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17" name="Google Shape;1417;p12"/>
            <p:cNvSpPr/>
            <p:nvPr/>
          </p:nvSpPr>
          <p:spPr>
            <a:xfrm>
              <a:off x="1599125" y="3132900"/>
              <a:ext cx="8250" cy="6000"/>
            </a:xfrm>
            <a:custGeom>
              <a:avLst/>
              <a:gdLst/>
              <a:ahLst/>
              <a:cxnLst/>
              <a:rect l="l" t="t" r="r" b="b"/>
              <a:pathLst>
                <a:path w="330" h="240" extrusionOk="0">
                  <a:moveTo>
                    <a:pt x="169" y="1"/>
                  </a:moveTo>
                  <a:cubicBezTo>
                    <a:pt x="133" y="1"/>
                    <a:pt x="100" y="36"/>
                    <a:pt x="84" y="62"/>
                  </a:cubicBezTo>
                  <a:lnTo>
                    <a:pt x="52" y="94"/>
                  </a:lnTo>
                  <a:cubicBezTo>
                    <a:pt x="0" y="156"/>
                    <a:pt x="21" y="239"/>
                    <a:pt x="89" y="239"/>
                  </a:cubicBezTo>
                  <a:cubicBezTo>
                    <a:pt x="104" y="239"/>
                    <a:pt x="121" y="235"/>
                    <a:pt x="141" y="226"/>
                  </a:cubicBezTo>
                  <a:cubicBezTo>
                    <a:pt x="185" y="207"/>
                    <a:pt x="330" y="50"/>
                    <a:pt x="216" y="12"/>
                  </a:cubicBezTo>
                  <a:lnTo>
                    <a:pt x="191" y="5"/>
                  </a:lnTo>
                  <a:cubicBezTo>
                    <a:pt x="184" y="2"/>
                    <a:pt x="176" y="1"/>
                    <a:pt x="16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18" name="Google Shape;1418;p12"/>
            <p:cNvSpPr/>
            <p:nvPr/>
          </p:nvSpPr>
          <p:spPr>
            <a:xfrm>
              <a:off x="1594425" y="3096475"/>
              <a:ext cx="4975" cy="4100"/>
            </a:xfrm>
            <a:custGeom>
              <a:avLst/>
              <a:gdLst/>
              <a:ahLst/>
              <a:cxnLst/>
              <a:rect l="l" t="t" r="r" b="b"/>
              <a:pathLst>
                <a:path w="199" h="164" extrusionOk="0">
                  <a:moveTo>
                    <a:pt x="139" y="0"/>
                  </a:moveTo>
                  <a:cubicBezTo>
                    <a:pt x="96" y="0"/>
                    <a:pt x="40" y="19"/>
                    <a:pt x="19" y="43"/>
                  </a:cubicBezTo>
                  <a:cubicBezTo>
                    <a:pt x="7" y="69"/>
                    <a:pt x="1" y="94"/>
                    <a:pt x="1" y="125"/>
                  </a:cubicBezTo>
                  <a:cubicBezTo>
                    <a:pt x="3" y="153"/>
                    <a:pt x="18" y="164"/>
                    <a:pt x="38" y="164"/>
                  </a:cubicBezTo>
                  <a:cubicBezTo>
                    <a:pt x="66" y="164"/>
                    <a:pt x="104" y="141"/>
                    <a:pt x="127" y="119"/>
                  </a:cubicBezTo>
                  <a:cubicBezTo>
                    <a:pt x="158" y="106"/>
                    <a:pt x="177" y="75"/>
                    <a:pt x="190" y="43"/>
                  </a:cubicBezTo>
                  <a:cubicBezTo>
                    <a:pt x="198" y="12"/>
                    <a:pt x="173" y="0"/>
                    <a:pt x="13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19" name="Google Shape;1419;p12"/>
            <p:cNvSpPr/>
            <p:nvPr/>
          </p:nvSpPr>
          <p:spPr>
            <a:xfrm>
              <a:off x="1584750" y="3172225"/>
              <a:ext cx="8750" cy="5875"/>
            </a:xfrm>
            <a:custGeom>
              <a:avLst/>
              <a:gdLst/>
              <a:ahLst/>
              <a:cxnLst/>
              <a:rect l="l" t="t" r="r" b="b"/>
              <a:pathLst>
                <a:path w="350" h="235" extrusionOk="0">
                  <a:moveTo>
                    <a:pt x="211" y="1"/>
                  </a:moveTo>
                  <a:cubicBezTo>
                    <a:pt x="123" y="1"/>
                    <a:pt x="1" y="116"/>
                    <a:pt x="60" y="198"/>
                  </a:cubicBezTo>
                  <a:lnTo>
                    <a:pt x="66" y="211"/>
                  </a:lnTo>
                  <a:cubicBezTo>
                    <a:pt x="79" y="228"/>
                    <a:pt x="95" y="235"/>
                    <a:pt x="112" y="235"/>
                  </a:cubicBezTo>
                  <a:cubicBezTo>
                    <a:pt x="208" y="235"/>
                    <a:pt x="349" y="24"/>
                    <a:pt x="243" y="3"/>
                  </a:cubicBezTo>
                  <a:lnTo>
                    <a:pt x="230" y="3"/>
                  </a:lnTo>
                  <a:cubicBezTo>
                    <a:pt x="224" y="2"/>
                    <a:pt x="218" y="1"/>
                    <a:pt x="21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20" name="Google Shape;1420;p12"/>
            <p:cNvSpPr/>
            <p:nvPr/>
          </p:nvSpPr>
          <p:spPr>
            <a:xfrm>
              <a:off x="1569825" y="3212325"/>
              <a:ext cx="12650" cy="7450"/>
            </a:xfrm>
            <a:custGeom>
              <a:avLst/>
              <a:gdLst/>
              <a:ahLst/>
              <a:cxnLst/>
              <a:rect l="l" t="t" r="r" b="b"/>
              <a:pathLst>
                <a:path w="506" h="298" extrusionOk="0">
                  <a:moveTo>
                    <a:pt x="322" y="1"/>
                  </a:moveTo>
                  <a:cubicBezTo>
                    <a:pt x="190" y="1"/>
                    <a:pt x="1" y="297"/>
                    <a:pt x="184" y="297"/>
                  </a:cubicBezTo>
                  <a:cubicBezTo>
                    <a:pt x="316" y="297"/>
                    <a:pt x="505" y="1"/>
                    <a:pt x="32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21" name="Google Shape;1421;p12"/>
            <p:cNvSpPr/>
            <p:nvPr/>
          </p:nvSpPr>
          <p:spPr>
            <a:xfrm>
              <a:off x="1555950" y="3199675"/>
              <a:ext cx="6650" cy="7025"/>
            </a:xfrm>
            <a:custGeom>
              <a:avLst/>
              <a:gdLst/>
              <a:ahLst/>
              <a:cxnLst/>
              <a:rect l="l" t="t" r="r" b="b"/>
              <a:pathLst>
                <a:path w="266" h="281" extrusionOk="0">
                  <a:moveTo>
                    <a:pt x="212" y="1"/>
                  </a:moveTo>
                  <a:cubicBezTo>
                    <a:pt x="160" y="1"/>
                    <a:pt x="88" y="58"/>
                    <a:pt x="70" y="84"/>
                  </a:cubicBezTo>
                  <a:cubicBezTo>
                    <a:pt x="64" y="97"/>
                    <a:pt x="64" y="103"/>
                    <a:pt x="57" y="109"/>
                  </a:cubicBezTo>
                  <a:cubicBezTo>
                    <a:pt x="20" y="160"/>
                    <a:pt x="1" y="223"/>
                    <a:pt x="57" y="261"/>
                  </a:cubicBezTo>
                  <a:cubicBezTo>
                    <a:pt x="83" y="273"/>
                    <a:pt x="108" y="280"/>
                    <a:pt x="127" y="280"/>
                  </a:cubicBezTo>
                  <a:cubicBezTo>
                    <a:pt x="131" y="281"/>
                    <a:pt x="136" y="281"/>
                    <a:pt x="140" y="281"/>
                  </a:cubicBezTo>
                  <a:cubicBezTo>
                    <a:pt x="198" y="281"/>
                    <a:pt x="253" y="206"/>
                    <a:pt x="259" y="154"/>
                  </a:cubicBezTo>
                  <a:cubicBezTo>
                    <a:pt x="266" y="116"/>
                    <a:pt x="266" y="78"/>
                    <a:pt x="259" y="40"/>
                  </a:cubicBezTo>
                  <a:cubicBezTo>
                    <a:pt x="252" y="11"/>
                    <a:pt x="234" y="1"/>
                    <a:pt x="21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22" name="Google Shape;1422;p12"/>
            <p:cNvSpPr/>
            <p:nvPr/>
          </p:nvSpPr>
          <p:spPr>
            <a:xfrm>
              <a:off x="1581975" y="3196875"/>
              <a:ext cx="6950" cy="5575"/>
            </a:xfrm>
            <a:custGeom>
              <a:avLst/>
              <a:gdLst/>
              <a:ahLst/>
              <a:cxnLst/>
              <a:rect l="l" t="t" r="r" b="b"/>
              <a:pathLst>
                <a:path w="278" h="223" extrusionOk="0">
                  <a:moveTo>
                    <a:pt x="150" y="0"/>
                  </a:moveTo>
                  <a:cubicBezTo>
                    <a:pt x="126" y="0"/>
                    <a:pt x="103" y="7"/>
                    <a:pt x="82" y="20"/>
                  </a:cubicBezTo>
                  <a:cubicBezTo>
                    <a:pt x="32" y="45"/>
                    <a:pt x="0" y="95"/>
                    <a:pt x="7" y="158"/>
                  </a:cubicBezTo>
                  <a:cubicBezTo>
                    <a:pt x="0" y="158"/>
                    <a:pt x="0" y="165"/>
                    <a:pt x="7" y="165"/>
                  </a:cubicBezTo>
                  <a:cubicBezTo>
                    <a:pt x="0" y="209"/>
                    <a:pt x="26" y="223"/>
                    <a:pt x="57" y="223"/>
                  </a:cubicBezTo>
                  <a:cubicBezTo>
                    <a:pt x="89" y="223"/>
                    <a:pt x="126" y="209"/>
                    <a:pt x="145" y="196"/>
                  </a:cubicBezTo>
                  <a:cubicBezTo>
                    <a:pt x="183" y="165"/>
                    <a:pt x="278" y="39"/>
                    <a:pt x="190" y="7"/>
                  </a:cubicBezTo>
                  <a:cubicBezTo>
                    <a:pt x="176" y="3"/>
                    <a:pt x="163" y="0"/>
                    <a:pt x="15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23" name="Google Shape;1423;p12"/>
            <p:cNvSpPr/>
            <p:nvPr/>
          </p:nvSpPr>
          <p:spPr>
            <a:xfrm>
              <a:off x="1568575" y="3196875"/>
              <a:ext cx="8050" cy="4750"/>
            </a:xfrm>
            <a:custGeom>
              <a:avLst/>
              <a:gdLst/>
              <a:ahLst/>
              <a:cxnLst/>
              <a:rect l="l" t="t" r="r" b="b"/>
              <a:pathLst>
                <a:path w="322" h="190" extrusionOk="0">
                  <a:moveTo>
                    <a:pt x="208" y="1"/>
                  </a:moveTo>
                  <a:cubicBezTo>
                    <a:pt x="120" y="1"/>
                    <a:pt x="0" y="190"/>
                    <a:pt x="114" y="190"/>
                  </a:cubicBezTo>
                  <a:cubicBezTo>
                    <a:pt x="202" y="190"/>
                    <a:pt x="322" y="1"/>
                    <a:pt x="20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24" name="Google Shape;1424;p12"/>
            <p:cNvSpPr/>
            <p:nvPr/>
          </p:nvSpPr>
          <p:spPr>
            <a:xfrm>
              <a:off x="1556500" y="3171500"/>
              <a:ext cx="6100" cy="5650"/>
            </a:xfrm>
            <a:custGeom>
              <a:avLst/>
              <a:gdLst/>
              <a:ahLst/>
              <a:cxnLst/>
              <a:rect l="l" t="t" r="r" b="b"/>
              <a:pathLst>
                <a:path w="244" h="226" extrusionOk="0">
                  <a:moveTo>
                    <a:pt x="185" y="1"/>
                  </a:moveTo>
                  <a:cubicBezTo>
                    <a:pt x="167" y="1"/>
                    <a:pt x="148" y="7"/>
                    <a:pt x="136" y="13"/>
                  </a:cubicBezTo>
                  <a:cubicBezTo>
                    <a:pt x="73" y="38"/>
                    <a:pt x="29" y="89"/>
                    <a:pt x="17" y="152"/>
                  </a:cubicBezTo>
                  <a:cubicBezTo>
                    <a:pt x="1" y="189"/>
                    <a:pt x="33" y="226"/>
                    <a:pt x="70" y="226"/>
                  </a:cubicBezTo>
                  <a:cubicBezTo>
                    <a:pt x="78" y="226"/>
                    <a:pt x="85" y="224"/>
                    <a:pt x="92" y="221"/>
                  </a:cubicBezTo>
                  <a:cubicBezTo>
                    <a:pt x="136" y="208"/>
                    <a:pt x="174" y="177"/>
                    <a:pt x="199" y="133"/>
                  </a:cubicBezTo>
                  <a:cubicBezTo>
                    <a:pt x="204" y="128"/>
                    <a:pt x="208" y="124"/>
                    <a:pt x="206" y="124"/>
                  </a:cubicBezTo>
                  <a:cubicBezTo>
                    <a:pt x="205" y="124"/>
                    <a:pt x="203" y="125"/>
                    <a:pt x="199" y="126"/>
                  </a:cubicBezTo>
                  <a:cubicBezTo>
                    <a:pt x="218" y="107"/>
                    <a:pt x="244" y="82"/>
                    <a:pt x="237" y="57"/>
                  </a:cubicBezTo>
                  <a:lnTo>
                    <a:pt x="231" y="32"/>
                  </a:lnTo>
                  <a:cubicBezTo>
                    <a:pt x="224" y="8"/>
                    <a:pt x="205" y="1"/>
                    <a:pt x="18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25" name="Google Shape;1425;p12"/>
            <p:cNvSpPr/>
            <p:nvPr/>
          </p:nvSpPr>
          <p:spPr>
            <a:xfrm>
              <a:off x="1607525" y="3117575"/>
              <a:ext cx="11200" cy="10425"/>
            </a:xfrm>
            <a:custGeom>
              <a:avLst/>
              <a:gdLst/>
              <a:ahLst/>
              <a:cxnLst/>
              <a:rect l="l" t="t" r="r" b="b"/>
              <a:pathLst>
                <a:path w="448" h="417" extrusionOk="0">
                  <a:moveTo>
                    <a:pt x="328" y="0"/>
                  </a:moveTo>
                  <a:cubicBezTo>
                    <a:pt x="202" y="13"/>
                    <a:pt x="95" y="89"/>
                    <a:pt x="44" y="208"/>
                  </a:cubicBezTo>
                  <a:cubicBezTo>
                    <a:pt x="0" y="284"/>
                    <a:pt x="6" y="417"/>
                    <a:pt x="126" y="417"/>
                  </a:cubicBezTo>
                  <a:cubicBezTo>
                    <a:pt x="252" y="404"/>
                    <a:pt x="360" y="328"/>
                    <a:pt x="410" y="208"/>
                  </a:cubicBezTo>
                  <a:cubicBezTo>
                    <a:pt x="448" y="126"/>
                    <a:pt x="448" y="0"/>
                    <a:pt x="32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26" name="Google Shape;1426;p12"/>
            <p:cNvSpPr/>
            <p:nvPr/>
          </p:nvSpPr>
          <p:spPr>
            <a:xfrm>
              <a:off x="1561325" y="3005000"/>
              <a:ext cx="12000" cy="11200"/>
            </a:xfrm>
            <a:custGeom>
              <a:avLst/>
              <a:gdLst/>
              <a:ahLst/>
              <a:cxnLst/>
              <a:rect l="l" t="t" r="r" b="b"/>
              <a:pathLst>
                <a:path w="480" h="448" extrusionOk="0">
                  <a:moveTo>
                    <a:pt x="347" y="0"/>
                  </a:moveTo>
                  <a:cubicBezTo>
                    <a:pt x="215" y="13"/>
                    <a:pt x="95" y="95"/>
                    <a:pt x="44" y="221"/>
                  </a:cubicBezTo>
                  <a:cubicBezTo>
                    <a:pt x="0" y="309"/>
                    <a:pt x="0" y="448"/>
                    <a:pt x="133" y="448"/>
                  </a:cubicBezTo>
                  <a:cubicBezTo>
                    <a:pt x="265" y="435"/>
                    <a:pt x="379" y="347"/>
                    <a:pt x="435" y="227"/>
                  </a:cubicBezTo>
                  <a:cubicBezTo>
                    <a:pt x="479" y="139"/>
                    <a:pt x="479" y="0"/>
                    <a:pt x="34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27" name="Google Shape;1427;p12"/>
            <p:cNvSpPr/>
            <p:nvPr/>
          </p:nvSpPr>
          <p:spPr>
            <a:xfrm>
              <a:off x="1549500" y="2961325"/>
              <a:ext cx="7275" cy="6800"/>
            </a:xfrm>
            <a:custGeom>
              <a:avLst/>
              <a:gdLst/>
              <a:ahLst/>
              <a:cxnLst/>
              <a:rect l="l" t="t" r="r" b="b"/>
              <a:pathLst>
                <a:path w="291" h="272" extrusionOk="0">
                  <a:moveTo>
                    <a:pt x="215" y="0"/>
                  </a:moveTo>
                  <a:cubicBezTo>
                    <a:pt x="133" y="6"/>
                    <a:pt x="63" y="57"/>
                    <a:pt x="25" y="133"/>
                  </a:cubicBezTo>
                  <a:cubicBezTo>
                    <a:pt x="0" y="189"/>
                    <a:pt x="6" y="271"/>
                    <a:pt x="82" y="271"/>
                  </a:cubicBezTo>
                  <a:cubicBezTo>
                    <a:pt x="164" y="265"/>
                    <a:pt x="233" y="215"/>
                    <a:pt x="265" y="139"/>
                  </a:cubicBezTo>
                  <a:cubicBezTo>
                    <a:pt x="290" y="82"/>
                    <a:pt x="290" y="0"/>
                    <a:pt x="21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28" name="Google Shape;1428;p12"/>
            <p:cNvSpPr/>
            <p:nvPr/>
          </p:nvSpPr>
          <p:spPr>
            <a:xfrm>
              <a:off x="1581825" y="2817350"/>
              <a:ext cx="7100" cy="5875"/>
            </a:xfrm>
            <a:custGeom>
              <a:avLst/>
              <a:gdLst/>
              <a:ahLst/>
              <a:cxnLst/>
              <a:rect l="l" t="t" r="r" b="b"/>
              <a:pathLst>
                <a:path w="284" h="235" extrusionOk="0">
                  <a:moveTo>
                    <a:pt x="213" y="0"/>
                  </a:moveTo>
                  <a:cubicBezTo>
                    <a:pt x="175" y="0"/>
                    <a:pt x="133" y="37"/>
                    <a:pt x="107" y="58"/>
                  </a:cubicBezTo>
                  <a:lnTo>
                    <a:pt x="101" y="64"/>
                  </a:lnTo>
                  <a:cubicBezTo>
                    <a:pt x="63" y="102"/>
                    <a:pt x="0" y="234"/>
                    <a:pt x="107" y="234"/>
                  </a:cubicBezTo>
                  <a:cubicBezTo>
                    <a:pt x="177" y="228"/>
                    <a:pt x="240" y="177"/>
                    <a:pt x="271" y="108"/>
                  </a:cubicBezTo>
                  <a:cubicBezTo>
                    <a:pt x="284" y="89"/>
                    <a:pt x="284" y="58"/>
                    <a:pt x="271" y="32"/>
                  </a:cubicBezTo>
                  <a:cubicBezTo>
                    <a:pt x="259" y="20"/>
                    <a:pt x="252" y="14"/>
                    <a:pt x="240" y="7"/>
                  </a:cubicBezTo>
                  <a:cubicBezTo>
                    <a:pt x="231" y="2"/>
                    <a:pt x="222" y="0"/>
                    <a:pt x="21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429" name="Google Shape;1429;p12"/>
          <p:cNvSpPr/>
          <p:nvPr/>
        </p:nvSpPr>
        <p:spPr>
          <a:xfrm rot="5400000">
            <a:off x="11135667" y="-161242"/>
            <a:ext cx="565221" cy="1643441"/>
          </a:xfrm>
          <a:custGeom>
            <a:avLst/>
            <a:gdLst/>
            <a:ahLst/>
            <a:cxnLst/>
            <a:rect l="l" t="t" r="r" b="b"/>
            <a:pathLst>
              <a:path w="8247" h="23979" extrusionOk="0">
                <a:moveTo>
                  <a:pt x="7730" y="1"/>
                </a:moveTo>
                <a:cubicBezTo>
                  <a:pt x="7629" y="1"/>
                  <a:pt x="7513" y="29"/>
                  <a:pt x="7392" y="95"/>
                </a:cubicBezTo>
                <a:cubicBezTo>
                  <a:pt x="7291" y="132"/>
                  <a:pt x="7197" y="189"/>
                  <a:pt x="7115" y="259"/>
                </a:cubicBezTo>
                <a:cubicBezTo>
                  <a:pt x="6459" y="795"/>
                  <a:pt x="5809" y="1337"/>
                  <a:pt x="5153" y="1873"/>
                </a:cubicBezTo>
                <a:cubicBezTo>
                  <a:pt x="4970" y="2018"/>
                  <a:pt x="4794" y="2163"/>
                  <a:pt x="4617" y="2308"/>
                </a:cubicBezTo>
                <a:cubicBezTo>
                  <a:pt x="4182" y="2655"/>
                  <a:pt x="3741" y="3008"/>
                  <a:pt x="3305" y="3355"/>
                </a:cubicBezTo>
                <a:cubicBezTo>
                  <a:pt x="3242" y="3406"/>
                  <a:pt x="3179" y="3463"/>
                  <a:pt x="3122" y="3513"/>
                </a:cubicBezTo>
                <a:cubicBezTo>
                  <a:pt x="2189" y="4270"/>
                  <a:pt x="1249" y="5027"/>
                  <a:pt x="322" y="5783"/>
                </a:cubicBezTo>
                <a:cubicBezTo>
                  <a:pt x="297" y="5802"/>
                  <a:pt x="284" y="5815"/>
                  <a:pt x="265" y="5834"/>
                </a:cubicBezTo>
                <a:cubicBezTo>
                  <a:pt x="183" y="5872"/>
                  <a:pt x="120" y="5941"/>
                  <a:pt x="108" y="6036"/>
                </a:cubicBezTo>
                <a:cubicBezTo>
                  <a:pt x="7" y="6244"/>
                  <a:pt x="114" y="6414"/>
                  <a:pt x="316" y="6458"/>
                </a:cubicBezTo>
                <a:cubicBezTo>
                  <a:pt x="328" y="6465"/>
                  <a:pt x="335" y="6471"/>
                  <a:pt x="347" y="6484"/>
                </a:cubicBezTo>
                <a:cubicBezTo>
                  <a:pt x="1754" y="7657"/>
                  <a:pt x="3167" y="8817"/>
                  <a:pt x="4598" y="9971"/>
                </a:cubicBezTo>
                <a:cubicBezTo>
                  <a:pt x="4939" y="10255"/>
                  <a:pt x="5286" y="10539"/>
                  <a:pt x="5633" y="10823"/>
                </a:cubicBezTo>
                <a:cubicBezTo>
                  <a:pt x="6099" y="11214"/>
                  <a:pt x="6566" y="11598"/>
                  <a:pt x="7039" y="11983"/>
                </a:cubicBezTo>
                <a:cubicBezTo>
                  <a:pt x="6415" y="12500"/>
                  <a:pt x="5784" y="13024"/>
                  <a:pt x="5153" y="13541"/>
                </a:cubicBezTo>
                <a:cubicBezTo>
                  <a:pt x="4977" y="13680"/>
                  <a:pt x="4794" y="13825"/>
                  <a:pt x="4617" y="13970"/>
                </a:cubicBezTo>
                <a:lnTo>
                  <a:pt x="3305" y="15017"/>
                </a:lnTo>
                <a:cubicBezTo>
                  <a:pt x="3242" y="15067"/>
                  <a:pt x="3186" y="15124"/>
                  <a:pt x="3129" y="15174"/>
                </a:cubicBezTo>
                <a:cubicBezTo>
                  <a:pt x="2189" y="15931"/>
                  <a:pt x="1249" y="16688"/>
                  <a:pt x="316" y="17445"/>
                </a:cubicBezTo>
                <a:cubicBezTo>
                  <a:pt x="297" y="17458"/>
                  <a:pt x="278" y="17477"/>
                  <a:pt x="265" y="17495"/>
                </a:cubicBezTo>
                <a:cubicBezTo>
                  <a:pt x="177" y="17527"/>
                  <a:pt x="120" y="17603"/>
                  <a:pt x="108" y="17691"/>
                </a:cubicBezTo>
                <a:cubicBezTo>
                  <a:pt x="1" y="17905"/>
                  <a:pt x="114" y="18076"/>
                  <a:pt x="316" y="18114"/>
                </a:cubicBezTo>
                <a:cubicBezTo>
                  <a:pt x="328" y="18126"/>
                  <a:pt x="335" y="18132"/>
                  <a:pt x="347" y="18145"/>
                </a:cubicBezTo>
                <a:cubicBezTo>
                  <a:pt x="1748" y="19318"/>
                  <a:pt x="3167" y="20479"/>
                  <a:pt x="4592" y="21633"/>
                </a:cubicBezTo>
                <a:cubicBezTo>
                  <a:pt x="4939" y="21917"/>
                  <a:pt x="5279" y="22200"/>
                  <a:pt x="5626" y="22484"/>
                </a:cubicBezTo>
                <a:cubicBezTo>
                  <a:pt x="6150" y="22913"/>
                  <a:pt x="6673" y="23348"/>
                  <a:pt x="7203" y="23777"/>
                </a:cubicBezTo>
                <a:cubicBezTo>
                  <a:pt x="7378" y="23920"/>
                  <a:pt x="7553" y="23979"/>
                  <a:pt x="7696" y="23979"/>
                </a:cubicBezTo>
                <a:cubicBezTo>
                  <a:pt x="7998" y="23979"/>
                  <a:pt x="8166" y="23719"/>
                  <a:pt x="7922" y="23424"/>
                </a:cubicBezTo>
                <a:cubicBezTo>
                  <a:pt x="7872" y="23336"/>
                  <a:pt x="7802" y="23260"/>
                  <a:pt x="7727" y="23197"/>
                </a:cubicBezTo>
                <a:cubicBezTo>
                  <a:pt x="7058" y="22667"/>
                  <a:pt x="6396" y="22131"/>
                  <a:pt x="5740" y="21601"/>
                </a:cubicBezTo>
                <a:cubicBezTo>
                  <a:pt x="5563" y="21456"/>
                  <a:pt x="5380" y="21311"/>
                  <a:pt x="5204" y="21160"/>
                </a:cubicBezTo>
                <a:lnTo>
                  <a:pt x="3917" y="20107"/>
                </a:lnTo>
                <a:cubicBezTo>
                  <a:pt x="3854" y="20050"/>
                  <a:pt x="3791" y="19999"/>
                  <a:pt x="3722" y="19955"/>
                </a:cubicBezTo>
                <a:cubicBezTo>
                  <a:pt x="2845" y="19230"/>
                  <a:pt x="1962" y="18511"/>
                  <a:pt x="1085" y="17792"/>
                </a:cubicBezTo>
                <a:cubicBezTo>
                  <a:pt x="2467" y="16694"/>
                  <a:pt x="3835" y="15584"/>
                  <a:pt x="5191" y="14474"/>
                </a:cubicBezTo>
                <a:cubicBezTo>
                  <a:pt x="5544" y="14191"/>
                  <a:pt x="5891" y="13913"/>
                  <a:pt x="6238" y="13629"/>
                </a:cubicBezTo>
                <a:cubicBezTo>
                  <a:pt x="6768" y="13207"/>
                  <a:pt x="7298" y="12778"/>
                  <a:pt x="7821" y="12349"/>
                </a:cubicBezTo>
                <a:cubicBezTo>
                  <a:pt x="7859" y="12324"/>
                  <a:pt x="7891" y="12292"/>
                  <a:pt x="7922" y="12261"/>
                </a:cubicBezTo>
                <a:cubicBezTo>
                  <a:pt x="7973" y="12223"/>
                  <a:pt x="8010" y="12172"/>
                  <a:pt x="8029" y="12116"/>
                </a:cubicBezTo>
                <a:cubicBezTo>
                  <a:pt x="8137" y="11914"/>
                  <a:pt x="8048" y="11744"/>
                  <a:pt x="7872" y="11687"/>
                </a:cubicBezTo>
                <a:cubicBezTo>
                  <a:pt x="7827" y="11630"/>
                  <a:pt x="7777" y="11586"/>
                  <a:pt x="7727" y="11542"/>
                </a:cubicBezTo>
                <a:cubicBezTo>
                  <a:pt x="7064" y="11012"/>
                  <a:pt x="6402" y="10476"/>
                  <a:pt x="5740" y="9946"/>
                </a:cubicBezTo>
                <a:cubicBezTo>
                  <a:pt x="5563" y="9795"/>
                  <a:pt x="5387" y="9650"/>
                  <a:pt x="5210" y="9505"/>
                </a:cubicBezTo>
                <a:lnTo>
                  <a:pt x="3917" y="8439"/>
                </a:lnTo>
                <a:cubicBezTo>
                  <a:pt x="3854" y="8382"/>
                  <a:pt x="3791" y="8338"/>
                  <a:pt x="3722" y="8287"/>
                </a:cubicBezTo>
                <a:cubicBezTo>
                  <a:pt x="2845" y="7562"/>
                  <a:pt x="1962" y="6843"/>
                  <a:pt x="1085" y="6124"/>
                </a:cubicBezTo>
                <a:cubicBezTo>
                  <a:pt x="2467" y="5027"/>
                  <a:pt x="3835" y="3923"/>
                  <a:pt x="5191" y="2807"/>
                </a:cubicBezTo>
                <a:cubicBezTo>
                  <a:pt x="5544" y="2523"/>
                  <a:pt x="5891" y="2245"/>
                  <a:pt x="6238" y="1961"/>
                </a:cubicBezTo>
                <a:cubicBezTo>
                  <a:pt x="6768" y="1539"/>
                  <a:pt x="7298" y="1110"/>
                  <a:pt x="7821" y="681"/>
                </a:cubicBezTo>
                <a:cubicBezTo>
                  <a:pt x="8246" y="339"/>
                  <a:pt x="8077" y="1"/>
                  <a:pt x="7730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243992784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3">
  <p:cSld name="Title only 3">
    <p:spTree>
      <p:nvGrpSpPr>
        <p:cNvPr id="1" name="Shape 14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1" name="Google Shape;1431;p13"/>
          <p:cNvSpPr txBox="1">
            <a:spLocks noGrp="1"/>
          </p:cNvSpPr>
          <p:nvPr>
            <p:ph type="title"/>
          </p:nvPr>
        </p:nvSpPr>
        <p:spPr>
          <a:xfrm>
            <a:off x="822000" y="432233"/>
            <a:ext cx="8453600" cy="100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40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grpSp>
        <p:nvGrpSpPr>
          <p:cNvPr id="1432" name="Google Shape;1432;p13"/>
          <p:cNvGrpSpPr/>
          <p:nvPr/>
        </p:nvGrpSpPr>
        <p:grpSpPr>
          <a:xfrm>
            <a:off x="-42451" y="6183844"/>
            <a:ext cx="690965" cy="535489"/>
            <a:chOff x="1891175" y="2586225"/>
            <a:chExt cx="212100" cy="164375"/>
          </a:xfrm>
        </p:grpSpPr>
        <p:sp>
          <p:nvSpPr>
            <p:cNvPr id="1433" name="Google Shape;1433;p13"/>
            <p:cNvSpPr/>
            <p:nvPr/>
          </p:nvSpPr>
          <p:spPr>
            <a:xfrm>
              <a:off x="1891175" y="2586225"/>
              <a:ext cx="212100" cy="164375"/>
            </a:xfrm>
            <a:custGeom>
              <a:avLst/>
              <a:gdLst/>
              <a:ahLst/>
              <a:cxnLst/>
              <a:rect l="l" t="t" r="r" b="b"/>
              <a:pathLst>
                <a:path w="8484" h="6575" extrusionOk="0">
                  <a:moveTo>
                    <a:pt x="5004" y="0"/>
                  </a:moveTo>
                  <a:cubicBezTo>
                    <a:pt x="2188" y="0"/>
                    <a:pt x="0" y="2940"/>
                    <a:pt x="1646" y="5518"/>
                  </a:cubicBezTo>
                  <a:cubicBezTo>
                    <a:pt x="2131" y="6278"/>
                    <a:pt x="3024" y="6575"/>
                    <a:pt x="3970" y="6575"/>
                  </a:cubicBezTo>
                  <a:cubicBezTo>
                    <a:pt x="5066" y="6575"/>
                    <a:pt x="6235" y="6177"/>
                    <a:pt x="6925" y="5638"/>
                  </a:cubicBezTo>
                  <a:cubicBezTo>
                    <a:pt x="8332" y="4547"/>
                    <a:pt x="8483" y="769"/>
                    <a:pt x="6061" y="139"/>
                  </a:cubicBezTo>
                  <a:cubicBezTo>
                    <a:pt x="5703" y="44"/>
                    <a:pt x="5349" y="0"/>
                    <a:pt x="500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34" name="Google Shape;1434;p13"/>
            <p:cNvSpPr/>
            <p:nvPr/>
          </p:nvSpPr>
          <p:spPr>
            <a:xfrm>
              <a:off x="2039375" y="2650525"/>
              <a:ext cx="7925" cy="6675"/>
            </a:xfrm>
            <a:custGeom>
              <a:avLst/>
              <a:gdLst/>
              <a:ahLst/>
              <a:cxnLst/>
              <a:rect l="l" t="t" r="r" b="b"/>
              <a:pathLst>
                <a:path w="317" h="267" extrusionOk="0">
                  <a:moveTo>
                    <a:pt x="212" y="0"/>
                  </a:moveTo>
                  <a:cubicBezTo>
                    <a:pt x="147" y="0"/>
                    <a:pt x="88" y="40"/>
                    <a:pt x="58" y="96"/>
                  </a:cubicBezTo>
                  <a:cubicBezTo>
                    <a:pt x="26" y="146"/>
                    <a:pt x="1" y="216"/>
                    <a:pt x="64" y="253"/>
                  </a:cubicBezTo>
                  <a:cubicBezTo>
                    <a:pt x="77" y="266"/>
                    <a:pt x="95" y="266"/>
                    <a:pt x="114" y="266"/>
                  </a:cubicBezTo>
                  <a:cubicBezTo>
                    <a:pt x="196" y="260"/>
                    <a:pt x="259" y="197"/>
                    <a:pt x="272" y="121"/>
                  </a:cubicBezTo>
                  <a:cubicBezTo>
                    <a:pt x="304" y="71"/>
                    <a:pt x="316" y="26"/>
                    <a:pt x="259" y="7"/>
                  </a:cubicBezTo>
                  <a:cubicBezTo>
                    <a:pt x="244" y="3"/>
                    <a:pt x="228" y="0"/>
                    <a:pt x="21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35" name="Google Shape;1435;p13"/>
            <p:cNvSpPr/>
            <p:nvPr/>
          </p:nvSpPr>
          <p:spPr>
            <a:xfrm>
              <a:off x="2050000" y="2649275"/>
              <a:ext cx="12425" cy="7925"/>
            </a:xfrm>
            <a:custGeom>
              <a:avLst/>
              <a:gdLst/>
              <a:ahLst/>
              <a:cxnLst/>
              <a:rect l="l" t="t" r="r" b="b"/>
              <a:pathLst>
                <a:path w="497" h="317" extrusionOk="0">
                  <a:moveTo>
                    <a:pt x="402" y="1"/>
                  </a:moveTo>
                  <a:cubicBezTo>
                    <a:pt x="276" y="7"/>
                    <a:pt x="162" y="64"/>
                    <a:pt x="74" y="152"/>
                  </a:cubicBezTo>
                  <a:cubicBezTo>
                    <a:pt x="0" y="221"/>
                    <a:pt x="19" y="317"/>
                    <a:pt x="90" y="317"/>
                  </a:cubicBezTo>
                  <a:cubicBezTo>
                    <a:pt x="110" y="317"/>
                    <a:pt x="135" y="309"/>
                    <a:pt x="162" y="291"/>
                  </a:cubicBezTo>
                  <a:lnTo>
                    <a:pt x="162" y="291"/>
                  </a:lnTo>
                  <a:cubicBezTo>
                    <a:pt x="143" y="303"/>
                    <a:pt x="238" y="310"/>
                    <a:pt x="251" y="310"/>
                  </a:cubicBezTo>
                  <a:cubicBezTo>
                    <a:pt x="345" y="297"/>
                    <a:pt x="427" y="240"/>
                    <a:pt x="465" y="152"/>
                  </a:cubicBezTo>
                  <a:cubicBezTo>
                    <a:pt x="497" y="95"/>
                    <a:pt x="490" y="1"/>
                    <a:pt x="40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36" name="Google Shape;1436;p13"/>
            <p:cNvSpPr/>
            <p:nvPr/>
          </p:nvSpPr>
          <p:spPr>
            <a:xfrm>
              <a:off x="2056325" y="2663150"/>
              <a:ext cx="7375" cy="6975"/>
            </a:xfrm>
            <a:custGeom>
              <a:avLst/>
              <a:gdLst/>
              <a:ahLst/>
              <a:cxnLst/>
              <a:rect l="l" t="t" r="r" b="b"/>
              <a:pathLst>
                <a:path w="295" h="279" extrusionOk="0">
                  <a:moveTo>
                    <a:pt x="210" y="0"/>
                  </a:moveTo>
                  <a:cubicBezTo>
                    <a:pt x="117" y="0"/>
                    <a:pt x="51" y="112"/>
                    <a:pt x="23" y="184"/>
                  </a:cubicBezTo>
                  <a:cubicBezTo>
                    <a:pt x="0" y="248"/>
                    <a:pt x="44" y="279"/>
                    <a:pt x="93" y="279"/>
                  </a:cubicBezTo>
                  <a:cubicBezTo>
                    <a:pt x="112" y="279"/>
                    <a:pt x="132" y="274"/>
                    <a:pt x="149" y="266"/>
                  </a:cubicBezTo>
                  <a:cubicBezTo>
                    <a:pt x="206" y="234"/>
                    <a:pt x="294" y="146"/>
                    <a:pt x="269" y="70"/>
                  </a:cubicBezTo>
                  <a:cubicBezTo>
                    <a:pt x="269" y="70"/>
                    <a:pt x="269" y="70"/>
                    <a:pt x="263" y="64"/>
                  </a:cubicBezTo>
                  <a:cubicBezTo>
                    <a:pt x="275" y="39"/>
                    <a:pt x="282" y="20"/>
                    <a:pt x="250" y="7"/>
                  </a:cubicBezTo>
                  <a:cubicBezTo>
                    <a:pt x="236" y="2"/>
                    <a:pt x="223" y="0"/>
                    <a:pt x="21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37" name="Google Shape;1437;p13"/>
            <p:cNvSpPr/>
            <p:nvPr/>
          </p:nvSpPr>
          <p:spPr>
            <a:xfrm>
              <a:off x="2043475" y="2665175"/>
              <a:ext cx="7275" cy="4725"/>
            </a:xfrm>
            <a:custGeom>
              <a:avLst/>
              <a:gdLst/>
              <a:ahLst/>
              <a:cxnLst/>
              <a:rect l="l" t="t" r="r" b="b"/>
              <a:pathLst>
                <a:path w="291" h="189" extrusionOk="0">
                  <a:moveTo>
                    <a:pt x="195" y="0"/>
                  </a:moveTo>
                  <a:cubicBezTo>
                    <a:pt x="183" y="0"/>
                    <a:pt x="170" y="3"/>
                    <a:pt x="159" y="8"/>
                  </a:cubicBezTo>
                  <a:lnTo>
                    <a:pt x="146" y="14"/>
                  </a:lnTo>
                  <a:cubicBezTo>
                    <a:pt x="95" y="33"/>
                    <a:pt x="1" y="147"/>
                    <a:pt x="83" y="185"/>
                  </a:cubicBezTo>
                  <a:cubicBezTo>
                    <a:pt x="90" y="188"/>
                    <a:pt x="98" y="189"/>
                    <a:pt x="106" y="189"/>
                  </a:cubicBezTo>
                  <a:cubicBezTo>
                    <a:pt x="132" y="189"/>
                    <a:pt x="160" y="175"/>
                    <a:pt x="184" y="166"/>
                  </a:cubicBezTo>
                  <a:cubicBezTo>
                    <a:pt x="215" y="153"/>
                    <a:pt x="291" y="71"/>
                    <a:pt x="247" y="40"/>
                  </a:cubicBezTo>
                  <a:cubicBezTo>
                    <a:pt x="241" y="34"/>
                    <a:pt x="237" y="31"/>
                    <a:pt x="234" y="30"/>
                  </a:cubicBezTo>
                  <a:lnTo>
                    <a:pt x="234" y="30"/>
                  </a:lnTo>
                  <a:cubicBezTo>
                    <a:pt x="232" y="8"/>
                    <a:pt x="215" y="0"/>
                    <a:pt x="19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38" name="Google Shape;1438;p13"/>
            <p:cNvSpPr/>
            <p:nvPr/>
          </p:nvSpPr>
          <p:spPr>
            <a:xfrm>
              <a:off x="2052575" y="2616325"/>
              <a:ext cx="6550" cy="6225"/>
            </a:xfrm>
            <a:custGeom>
              <a:avLst/>
              <a:gdLst/>
              <a:ahLst/>
              <a:cxnLst/>
              <a:rect l="l" t="t" r="r" b="b"/>
              <a:pathLst>
                <a:path w="262" h="249" extrusionOk="0">
                  <a:moveTo>
                    <a:pt x="196" y="0"/>
                  </a:moveTo>
                  <a:cubicBezTo>
                    <a:pt x="121" y="0"/>
                    <a:pt x="1" y="84"/>
                    <a:pt x="34" y="183"/>
                  </a:cubicBezTo>
                  <a:cubicBezTo>
                    <a:pt x="34" y="196"/>
                    <a:pt x="40" y="209"/>
                    <a:pt x="47" y="215"/>
                  </a:cubicBezTo>
                  <a:cubicBezTo>
                    <a:pt x="60" y="239"/>
                    <a:pt x="78" y="248"/>
                    <a:pt x="99" y="248"/>
                  </a:cubicBezTo>
                  <a:cubicBezTo>
                    <a:pt x="149" y="248"/>
                    <a:pt x="210" y="192"/>
                    <a:pt x="223" y="152"/>
                  </a:cubicBezTo>
                  <a:cubicBezTo>
                    <a:pt x="236" y="127"/>
                    <a:pt x="242" y="101"/>
                    <a:pt x="249" y="76"/>
                  </a:cubicBezTo>
                  <a:cubicBezTo>
                    <a:pt x="262" y="23"/>
                    <a:pt x="235" y="0"/>
                    <a:pt x="19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39" name="Google Shape;1439;p13"/>
            <p:cNvSpPr/>
            <p:nvPr/>
          </p:nvSpPr>
          <p:spPr>
            <a:xfrm>
              <a:off x="2028975" y="2712825"/>
              <a:ext cx="7500" cy="5225"/>
            </a:xfrm>
            <a:custGeom>
              <a:avLst/>
              <a:gdLst/>
              <a:ahLst/>
              <a:cxnLst/>
              <a:rect l="l" t="t" r="r" b="b"/>
              <a:pathLst>
                <a:path w="300" h="209" extrusionOk="0">
                  <a:moveTo>
                    <a:pt x="212" y="1"/>
                  </a:moveTo>
                  <a:cubicBezTo>
                    <a:pt x="203" y="1"/>
                    <a:pt x="193" y="2"/>
                    <a:pt x="183" y="7"/>
                  </a:cubicBezTo>
                  <a:cubicBezTo>
                    <a:pt x="127" y="32"/>
                    <a:pt x="1" y="209"/>
                    <a:pt x="133" y="209"/>
                  </a:cubicBezTo>
                  <a:cubicBezTo>
                    <a:pt x="196" y="196"/>
                    <a:pt x="247" y="158"/>
                    <a:pt x="278" y="101"/>
                  </a:cubicBezTo>
                  <a:cubicBezTo>
                    <a:pt x="299" y="49"/>
                    <a:pt x="259" y="1"/>
                    <a:pt x="21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40" name="Google Shape;1440;p13"/>
            <p:cNvSpPr/>
            <p:nvPr/>
          </p:nvSpPr>
          <p:spPr>
            <a:xfrm>
              <a:off x="2056825" y="2692200"/>
              <a:ext cx="8600" cy="8600"/>
            </a:xfrm>
            <a:custGeom>
              <a:avLst/>
              <a:gdLst/>
              <a:ahLst/>
              <a:cxnLst/>
              <a:rect l="l" t="t" r="r" b="b"/>
              <a:pathLst>
                <a:path w="344" h="344" extrusionOk="0">
                  <a:moveTo>
                    <a:pt x="250" y="1"/>
                  </a:moveTo>
                  <a:cubicBezTo>
                    <a:pt x="146" y="1"/>
                    <a:pt x="61" y="144"/>
                    <a:pt x="28" y="226"/>
                  </a:cubicBezTo>
                  <a:cubicBezTo>
                    <a:pt x="1" y="292"/>
                    <a:pt x="54" y="343"/>
                    <a:pt x="114" y="343"/>
                  </a:cubicBezTo>
                  <a:cubicBezTo>
                    <a:pt x="123" y="343"/>
                    <a:pt x="133" y="342"/>
                    <a:pt x="142" y="340"/>
                  </a:cubicBezTo>
                  <a:cubicBezTo>
                    <a:pt x="173" y="327"/>
                    <a:pt x="205" y="315"/>
                    <a:pt x="230" y="296"/>
                  </a:cubicBezTo>
                  <a:cubicBezTo>
                    <a:pt x="243" y="289"/>
                    <a:pt x="255" y="277"/>
                    <a:pt x="262" y="264"/>
                  </a:cubicBezTo>
                  <a:cubicBezTo>
                    <a:pt x="287" y="245"/>
                    <a:pt x="306" y="220"/>
                    <a:pt x="318" y="195"/>
                  </a:cubicBezTo>
                  <a:cubicBezTo>
                    <a:pt x="318" y="188"/>
                    <a:pt x="318" y="182"/>
                    <a:pt x="318" y="176"/>
                  </a:cubicBezTo>
                  <a:cubicBezTo>
                    <a:pt x="331" y="157"/>
                    <a:pt x="337" y="138"/>
                    <a:pt x="337" y="113"/>
                  </a:cubicBezTo>
                  <a:cubicBezTo>
                    <a:pt x="337" y="100"/>
                    <a:pt x="337" y="94"/>
                    <a:pt x="337" y="87"/>
                  </a:cubicBezTo>
                  <a:cubicBezTo>
                    <a:pt x="344" y="56"/>
                    <a:pt x="331" y="24"/>
                    <a:pt x="299" y="12"/>
                  </a:cubicBezTo>
                  <a:cubicBezTo>
                    <a:pt x="282" y="4"/>
                    <a:pt x="266" y="1"/>
                    <a:pt x="25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41" name="Google Shape;1441;p13"/>
            <p:cNvSpPr/>
            <p:nvPr/>
          </p:nvSpPr>
          <p:spPr>
            <a:xfrm>
              <a:off x="1937200" y="2668200"/>
              <a:ext cx="7450" cy="6975"/>
            </a:xfrm>
            <a:custGeom>
              <a:avLst/>
              <a:gdLst/>
              <a:ahLst/>
              <a:cxnLst/>
              <a:rect l="l" t="t" r="r" b="b"/>
              <a:pathLst>
                <a:path w="298" h="279" extrusionOk="0">
                  <a:moveTo>
                    <a:pt x="215" y="1"/>
                  </a:moveTo>
                  <a:cubicBezTo>
                    <a:pt x="133" y="7"/>
                    <a:pt x="58" y="57"/>
                    <a:pt x="26" y="139"/>
                  </a:cubicBezTo>
                  <a:cubicBezTo>
                    <a:pt x="1" y="190"/>
                    <a:pt x="1" y="278"/>
                    <a:pt x="83" y="278"/>
                  </a:cubicBezTo>
                  <a:cubicBezTo>
                    <a:pt x="165" y="272"/>
                    <a:pt x="241" y="215"/>
                    <a:pt x="272" y="139"/>
                  </a:cubicBezTo>
                  <a:cubicBezTo>
                    <a:pt x="297" y="89"/>
                    <a:pt x="297" y="1"/>
                    <a:pt x="21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42" name="Google Shape;1442;p13"/>
            <p:cNvSpPr/>
            <p:nvPr/>
          </p:nvSpPr>
          <p:spPr>
            <a:xfrm>
              <a:off x="1941250" y="2689950"/>
              <a:ext cx="6225" cy="5375"/>
            </a:xfrm>
            <a:custGeom>
              <a:avLst/>
              <a:gdLst/>
              <a:ahLst/>
              <a:cxnLst/>
              <a:rect l="l" t="t" r="r" b="b"/>
              <a:pathLst>
                <a:path w="249" h="215" extrusionOk="0">
                  <a:moveTo>
                    <a:pt x="118" y="0"/>
                  </a:moveTo>
                  <a:cubicBezTo>
                    <a:pt x="83" y="0"/>
                    <a:pt x="38" y="53"/>
                    <a:pt x="28" y="77"/>
                  </a:cubicBezTo>
                  <a:cubicBezTo>
                    <a:pt x="16" y="102"/>
                    <a:pt x="9" y="133"/>
                    <a:pt x="3" y="165"/>
                  </a:cubicBezTo>
                  <a:cubicBezTo>
                    <a:pt x="0" y="202"/>
                    <a:pt x="18" y="215"/>
                    <a:pt x="43" y="215"/>
                  </a:cubicBezTo>
                  <a:cubicBezTo>
                    <a:pt x="82" y="215"/>
                    <a:pt x="138" y="184"/>
                    <a:pt x="161" y="165"/>
                  </a:cubicBezTo>
                  <a:cubicBezTo>
                    <a:pt x="198" y="127"/>
                    <a:pt x="249" y="39"/>
                    <a:pt x="148" y="20"/>
                  </a:cubicBezTo>
                  <a:cubicBezTo>
                    <a:pt x="140" y="6"/>
                    <a:pt x="130" y="0"/>
                    <a:pt x="11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43" name="Google Shape;1443;p13"/>
            <p:cNvSpPr/>
            <p:nvPr/>
          </p:nvSpPr>
          <p:spPr>
            <a:xfrm>
              <a:off x="1966225" y="2673725"/>
              <a:ext cx="8500" cy="6850"/>
            </a:xfrm>
            <a:custGeom>
              <a:avLst/>
              <a:gdLst/>
              <a:ahLst/>
              <a:cxnLst/>
              <a:rect l="l" t="t" r="r" b="b"/>
              <a:pathLst>
                <a:path w="340" h="274" extrusionOk="0">
                  <a:moveTo>
                    <a:pt x="235" y="0"/>
                  </a:moveTo>
                  <a:cubicBezTo>
                    <a:pt x="233" y="0"/>
                    <a:pt x="230" y="0"/>
                    <a:pt x="227" y="0"/>
                  </a:cubicBezTo>
                  <a:cubicBezTo>
                    <a:pt x="127" y="7"/>
                    <a:pt x="0" y="114"/>
                    <a:pt x="7" y="215"/>
                  </a:cubicBezTo>
                  <a:cubicBezTo>
                    <a:pt x="7" y="240"/>
                    <a:pt x="19" y="265"/>
                    <a:pt x="45" y="271"/>
                  </a:cubicBezTo>
                  <a:cubicBezTo>
                    <a:pt x="53" y="273"/>
                    <a:pt x="61" y="274"/>
                    <a:pt x="70" y="274"/>
                  </a:cubicBezTo>
                  <a:cubicBezTo>
                    <a:pt x="93" y="274"/>
                    <a:pt x="114" y="268"/>
                    <a:pt x="133" y="259"/>
                  </a:cubicBezTo>
                  <a:cubicBezTo>
                    <a:pt x="139" y="259"/>
                    <a:pt x="145" y="253"/>
                    <a:pt x="145" y="253"/>
                  </a:cubicBezTo>
                  <a:lnTo>
                    <a:pt x="152" y="253"/>
                  </a:lnTo>
                  <a:cubicBezTo>
                    <a:pt x="157" y="254"/>
                    <a:pt x="163" y="255"/>
                    <a:pt x="168" y="255"/>
                  </a:cubicBezTo>
                  <a:cubicBezTo>
                    <a:pt x="212" y="255"/>
                    <a:pt x="249" y="211"/>
                    <a:pt x="272" y="183"/>
                  </a:cubicBezTo>
                  <a:cubicBezTo>
                    <a:pt x="302" y="122"/>
                    <a:pt x="339" y="0"/>
                    <a:pt x="23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44" name="Google Shape;1444;p13"/>
            <p:cNvSpPr/>
            <p:nvPr/>
          </p:nvSpPr>
          <p:spPr>
            <a:xfrm>
              <a:off x="1952675" y="2668575"/>
              <a:ext cx="7900" cy="6200"/>
            </a:xfrm>
            <a:custGeom>
              <a:avLst/>
              <a:gdLst/>
              <a:ahLst/>
              <a:cxnLst/>
              <a:rect l="l" t="t" r="r" b="b"/>
              <a:pathLst>
                <a:path w="316" h="248" extrusionOk="0">
                  <a:moveTo>
                    <a:pt x="245" y="0"/>
                  </a:moveTo>
                  <a:cubicBezTo>
                    <a:pt x="236" y="0"/>
                    <a:pt x="226" y="2"/>
                    <a:pt x="214" y="4"/>
                  </a:cubicBezTo>
                  <a:cubicBezTo>
                    <a:pt x="151" y="23"/>
                    <a:pt x="0" y="156"/>
                    <a:pt x="82" y="225"/>
                  </a:cubicBezTo>
                  <a:cubicBezTo>
                    <a:pt x="102" y="242"/>
                    <a:pt x="121" y="248"/>
                    <a:pt x="141" y="248"/>
                  </a:cubicBezTo>
                  <a:cubicBezTo>
                    <a:pt x="166" y="248"/>
                    <a:pt x="193" y="239"/>
                    <a:pt x="221" y="232"/>
                  </a:cubicBezTo>
                  <a:cubicBezTo>
                    <a:pt x="246" y="219"/>
                    <a:pt x="296" y="168"/>
                    <a:pt x="278" y="137"/>
                  </a:cubicBezTo>
                  <a:cubicBezTo>
                    <a:pt x="276" y="137"/>
                    <a:pt x="275" y="137"/>
                    <a:pt x="274" y="138"/>
                  </a:cubicBezTo>
                  <a:lnTo>
                    <a:pt x="274" y="138"/>
                  </a:lnTo>
                  <a:cubicBezTo>
                    <a:pt x="300" y="82"/>
                    <a:pt x="315" y="0"/>
                    <a:pt x="24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45" name="Google Shape;1445;p13"/>
            <p:cNvSpPr/>
            <p:nvPr/>
          </p:nvSpPr>
          <p:spPr>
            <a:xfrm>
              <a:off x="1957875" y="2648400"/>
              <a:ext cx="5800" cy="6475"/>
            </a:xfrm>
            <a:custGeom>
              <a:avLst/>
              <a:gdLst/>
              <a:ahLst/>
              <a:cxnLst/>
              <a:rect l="l" t="t" r="r" b="b"/>
              <a:pathLst>
                <a:path w="232" h="259" extrusionOk="0">
                  <a:moveTo>
                    <a:pt x="192" y="0"/>
                  </a:moveTo>
                  <a:cubicBezTo>
                    <a:pt x="186" y="0"/>
                    <a:pt x="179" y="1"/>
                    <a:pt x="170" y="4"/>
                  </a:cubicBezTo>
                  <a:cubicBezTo>
                    <a:pt x="101" y="29"/>
                    <a:pt x="51" y="74"/>
                    <a:pt x="19" y="137"/>
                  </a:cubicBezTo>
                  <a:cubicBezTo>
                    <a:pt x="0" y="174"/>
                    <a:pt x="0" y="231"/>
                    <a:pt x="44" y="244"/>
                  </a:cubicBezTo>
                  <a:lnTo>
                    <a:pt x="70" y="256"/>
                  </a:lnTo>
                  <a:cubicBezTo>
                    <a:pt x="75" y="258"/>
                    <a:pt x="80" y="259"/>
                    <a:pt x="85" y="259"/>
                  </a:cubicBezTo>
                  <a:cubicBezTo>
                    <a:pt x="117" y="259"/>
                    <a:pt x="148" y="228"/>
                    <a:pt x="164" y="206"/>
                  </a:cubicBezTo>
                  <a:cubicBezTo>
                    <a:pt x="196" y="174"/>
                    <a:pt x="221" y="130"/>
                    <a:pt x="221" y="80"/>
                  </a:cubicBezTo>
                  <a:cubicBezTo>
                    <a:pt x="232" y="42"/>
                    <a:pt x="229" y="0"/>
                    <a:pt x="19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46" name="Google Shape;1446;p13"/>
            <p:cNvSpPr/>
            <p:nvPr/>
          </p:nvSpPr>
          <p:spPr>
            <a:xfrm>
              <a:off x="1992175" y="2605350"/>
              <a:ext cx="7975" cy="6275"/>
            </a:xfrm>
            <a:custGeom>
              <a:avLst/>
              <a:gdLst/>
              <a:ahLst/>
              <a:cxnLst/>
              <a:rect l="l" t="t" r="r" b="b"/>
              <a:pathLst>
                <a:path w="319" h="251" extrusionOk="0">
                  <a:moveTo>
                    <a:pt x="253" y="0"/>
                  </a:moveTo>
                  <a:cubicBezTo>
                    <a:pt x="163" y="0"/>
                    <a:pt x="0" y="132"/>
                    <a:pt x="79" y="225"/>
                  </a:cubicBezTo>
                  <a:lnTo>
                    <a:pt x="85" y="231"/>
                  </a:lnTo>
                  <a:cubicBezTo>
                    <a:pt x="96" y="245"/>
                    <a:pt x="113" y="251"/>
                    <a:pt x="131" y="251"/>
                  </a:cubicBezTo>
                  <a:cubicBezTo>
                    <a:pt x="154" y="251"/>
                    <a:pt x="178" y="242"/>
                    <a:pt x="192" y="231"/>
                  </a:cubicBezTo>
                  <a:cubicBezTo>
                    <a:pt x="268" y="200"/>
                    <a:pt x="318" y="118"/>
                    <a:pt x="306" y="36"/>
                  </a:cubicBezTo>
                  <a:cubicBezTo>
                    <a:pt x="299" y="11"/>
                    <a:pt x="279" y="0"/>
                    <a:pt x="25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47" name="Google Shape;1447;p13"/>
            <p:cNvSpPr/>
            <p:nvPr/>
          </p:nvSpPr>
          <p:spPr>
            <a:xfrm>
              <a:off x="1996975" y="2638150"/>
              <a:ext cx="8700" cy="7325"/>
            </a:xfrm>
            <a:custGeom>
              <a:avLst/>
              <a:gdLst/>
              <a:ahLst/>
              <a:cxnLst/>
              <a:rect l="l" t="t" r="r" b="b"/>
              <a:pathLst>
                <a:path w="348" h="293" extrusionOk="0">
                  <a:moveTo>
                    <a:pt x="224" y="0"/>
                  </a:moveTo>
                  <a:cubicBezTo>
                    <a:pt x="209" y="0"/>
                    <a:pt x="190" y="6"/>
                    <a:pt x="171" y="17"/>
                  </a:cubicBezTo>
                  <a:cubicBezTo>
                    <a:pt x="95" y="67"/>
                    <a:pt x="0" y="181"/>
                    <a:pt x="70" y="269"/>
                  </a:cubicBezTo>
                  <a:cubicBezTo>
                    <a:pt x="83" y="286"/>
                    <a:pt x="101" y="293"/>
                    <a:pt x="120" y="293"/>
                  </a:cubicBezTo>
                  <a:cubicBezTo>
                    <a:pt x="213" y="293"/>
                    <a:pt x="347" y="135"/>
                    <a:pt x="259" y="67"/>
                  </a:cubicBezTo>
                  <a:cubicBezTo>
                    <a:pt x="271" y="22"/>
                    <a:pt x="254" y="0"/>
                    <a:pt x="22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48" name="Google Shape;1448;p13"/>
            <p:cNvSpPr/>
            <p:nvPr/>
          </p:nvSpPr>
          <p:spPr>
            <a:xfrm>
              <a:off x="2014150" y="2612450"/>
              <a:ext cx="6025" cy="6175"/>
            </a:xfrm>
            <a:custGeom>
              <a:avLst/>
              <a:gdLst/>
              <a:ahLst/>
              <a:cxnLst/>
              <a:rect l="l" t="t" r="r" b="b"/>
              <a:pathLst>
                <a:path w="241" h="247" extrusionOk="0">
                  <a:moveTo>
                    <a:pt x="182" y="1"/>
                  </a:moveTo>
                  <a:cubicBezTo>
                    <a:pt x="153" y="1"/>
                    <a:pt x="118" y="18"/>
                    <a:pt x="95" y="29"/>
                  </a:cubicBezTo>
                  <a:cubicBezTo>
                    <a:pt x="70" y="48"/>
                    <a:pt x="45" y="67"/>
                    <a:pt x="32" y="99"/>
                  </a:cubicBezTo>
                  <a:cubicBezTo>
                    <a:pt x="26" y="111"/>
                    <a:pt x="26" y="118"/>
                    <a:pt x="20" y="137"/>
                  </a:cubicBezTo>
                  <a:cubicBezTo>
                    <a:pt x="20" y="137"/>
                    <a:pt x="20" y="137"/>
                    <a:pt x="20" y="143"/>
                  </a:cubicBezTo>
                  <a:cubicBezTo>
                    <a:pt x="1" y="168"/>
                    <a:pt x="7" y="206"/>
                    <a:pt x="32" y="225"/>
                  </a:cubicBezTo>
                  <a:cubicBezTo>
                    <a:pt x="39" y="231"/>
                    <a:pt x="45" y="231"/>
                    <a:pt x="51" y="238"/>
                  </a:cubicBezTo>
                  <a:cubicBezTo>
                    <a:pt x="61" y="244"/>
                    <a:pt x="72" y="247"/>
                    <a:pt x="82" y="247"/>
                  </a:cubicBezTo>
                  <a:cubicBezTo>
                    <a:pt x="145" y="247"/>
                    <a:pt x="212" y="148"/>
                    <a:pt x="228" y="105"/>
                  </a:cubicBezTo>
                  <a:cubicBezTo>
                    <a:pt x="240" y="80"/>
                    <a:pt x="234" y="55"/>
                    <a:pt x="228" y="36"/>
                  </a:cubicBezTo>
                  <a:cubicBezTo>
                    <a:pt x="220" y="10"/>
                    <a:pt x="202" y="1"/>
                    <a:pt x="18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49" name="Google Shape;1449;p13"/>
            <p:cNvSpPr/>
            <p:nvPr/>
          </p:nvSpPr>
          <p:spPr>
            <a:xfrm>
              <a:off x="1990500" y="2704625"/>
              <a:ext cx="9325" cy="5375"/>
            </a:xfrm>
            <a:custGeom>
              <a:avLst/>
              <a:gdLst/>
              <a:ahLst/>
              <a:cxnLst/>
              <a:rect l="l" t="t" r="r" b="b"/>
              <a:pathLst>
                <a:path w="373" h="215" extrusionOk="0">
                  <a:moveTo>
                    <a:pt x="240" y="0"/>
                  </a:moveTo>
                  <a:cubicBezTo>
                    <a:pt x="139" y="0"/>
                    <a:pt x="1" y="215"/>
                    <a:pt x="133" y="215"/>
                  </a:cubicBezTo>
                  <a:cubicBezTo>
                    <a:pt x="234" y="215"/>
                    <a:pt x="373" y="0"/>
                    <a:pt x="24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50" name="Google Shape;1450;p13"/>
            <p:cNvSpPr/>
            <p:nvPr/>
          </p:nvSpPr>
          <p:spPr>
            <a:xfrm>
              <a:off x="1986125" y="2724650"/>
              <a:ext cx="7725" cy="7325"/>
            </a:xfrm>
            <a:custGeom>
              <a:avLst/>
              <a:gdLst/>
              <a:ahLst/>
              <a:cxnLst/>
              <a:rect l="l" t="t" r="r" b="b"/>
              <a:pathLst>
                <a:path w="309" h="293" extrusionOk="0">
                  <a:moveTo>
                    <a:pt x="195" y="0"/>
                  </a:moveTo>
                  <a:cubicBezTo>
                    <a:pt x="150" y="0"/>
                    <a:pt x="100" y="45"/>
                    <a:pt x="75" y="76"/>
                  </a:cubicBezTo>
                  <a:lnTo>
                    <a:pt x="56" y="114"/>
                  </a:lnTo>
                  <a:cubicBezTo>
                    <a:pt x="0" y="185"/>
                    <a:pt x="14" y="293"/>
                    <a:pt x="90" y="293"/>
                  </a:cubicBezTo>
                  <a:cubicBezTo>
                    <a:pt x="109" y="293"/>
                    <a:pt x="131" y="286"/>
                    <a:pt x="157" y="272"/>
                  </a:cubicBezTo>
                  <a:cubicBezTo>
                    <a:pt x="226" y="246"/>
                    <a:pt x="277" y="190"/>
                    <a:pt x="296" y="114"/>
                  </a:cubicBezTo>
                  <a:cubicBezTo>
                    <a:pt x="308" y="57"/>
                    <a:pt x="289" y="13"/>
                    <a:pt x="226" y="7"/>
                  </a:cubicBezTo>
                  <a:lnTo>
                    <a:pt x="19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51" name="Google Shape;1451;p13"/>
            <p:cNvSpPr/>
            <p:nvPr/>
          </p:nvSpPr>
          <p:spPr>
            <a:xfrm>
              <a:off x="1997925" y="2729700"/>
              <a:ext cx="10725" cy="8350"/>
            </a:xfrm>
            <a:custGeom>
              <a:avLst/>
              <a:gdLst/>
              <a:ahLst/>
              <a:cxnLst/>
              <a:rect l="l" t="t" r="r" b="b"/>
              <a:pathLst>
                <a:path w="429" h="334" extrusionOk="0">
                  <a:moveTo>
                    <a:pt x="310" y="1"/>
                  </a:moveTo>
                  <a:cubicBezTo>
                    <a:pt x="287" y="1"/>
                    <a:pt x="262" y="7"/>
                    <a:pt x="233" y="19"/>
                  </a:cubicBezTo>
                  <a:cubicBezTo>
                    <a:pt x="196" y="38"/>
                    <a:pt x="164" y="57"/>
                    <a:pt x="133" y="89"/>
                  </a:cubicBezTo>
                  <a:cubicBezTo>
                    <a:pt x="82" y="139"/>
                    <a:pt x="0" y="328"/>
                    <a:pt x="126" y="328"/>
                  </a:cubicBezTo>
                  <a:cubicBezTo>
                    <a:pt x="138" y="332"/>
                    <a:pt x="150" y="334"/>
                    <a:pt x="162" y="334"/>
                  </a:cubicBezTo>
                  <a:cubicBezTo>
                    <a:pt x="254" y="334"/>
                    <a:pt x="351" y="237"/>
                    <a:pt x="385" y="164"/>
                  </a:cubicBezTo>
                  <a:cubicBezTo>
                    <a:pt x="429" y="71"/>
                    <a:pt x="389" y="1"/>
                    <a:pt x="31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452" name="Google Shape;1452;p13"/>
          <p:cNvGrpSpPr/>
          <p:nvPr/>
        </p:nvGrpSpPr>
        <p:grpSpPr>
          <a:xfrm>
            <a:off x="11400001" y="1020171"/>
            <a:ext cx="965932" cy="764131"/>
            <a:chOff x="4971350" y="3403100"/>
            <a:chExt cx="418225" cy="330850"/>
          </a:xfrm>
        </p:grpSpPr>
        <p:sp>
          <p:nvSpPr>
            <p:cNvPr id="1453" name="Google Shape;1453;p13"/>
            <p:cNvSpPr/>
            <p:nvPr/>
          </p:nvSpPr>
          <p:spPr>
            <a:xfrm>
              <a:off x="4971350" y="3403100"/>
              <a:ext cx="418225" cy="330850"/>
            </a:xfrm>
            <a:custGeom>
              <a:avLst/>
              <a:gdLst/>
              <a:ahLst/>
              <a:cxnLst/>
              <a:rect l="l" t="t" r="r" b="b"/>
              <a:pathLst>
                <a:path w="16729" h="13234" extrusionOk="0">
                  <a:moveTo>
                    <a:pt x="9128" y="0"/>
                  </a:moveTo>
                  <a:cubicBezTo>
                    <a:pt x="8815" y="0"/>
                    <a:pt x="8504" y="21"/>
                    <a:pt x="8199" y="64"/>
                  </a:cubicBezTo>
                  <a:cubicBezTo>
                    <a:pt x="3828" y="670"/>
                    <a:pt x="0" y="6598"/>
                    <a:pt x="2687" y="10616"/>
                  </a:cubicBezTo>
                  <a:cubicBezTo>
                    <a:pt x="3918" y="12457"/>
                    <a:pt x="5749" y="13234"/>
                    <a:pt x="7657" y="13234"/>
                  </a:cubicBezTo>
                  <a:cubicBezTo>
                    <a:pt x="11997" y="13234"/>
                    <a:pt x="16729" y="9215"/>
                    <a:pt x="15673" y="4567"/>
                  </a:cubicBezTo>
                  <a:cubicBezTo>
                    <a:pt x="15026" y="1711"/>
                    <a:pt x="11961" y="0"/>
                    <a:pt x="912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54" name="Google Shape;1454;p13"/>
            <p:cNvSpPr/>
            <p:nvPr/>
          </p:nvSpPr>
          <p:spPr>
            <a:xfrm>
              <a:off x="5091475" y="3435875"/>
              <a:ext cx="225450" cy="178450"/>
            </a:xfrm>
            <a:custGeom>
              <a:avLst/>
              <a:gdLst/>
              <a:ahLst/>
              <a:cxnLst/>
              <a:rect l="l" t="t" r="r" b="b"/>
              <a:pathLst>
                <a:path w="9018" h="7138" extrusionOk="0">
                  <a:moveTo>
                    <a:pt x="4917" y="0"/>
                  </a:moveTo>
                  <a:cubicBezTo>
                    <a:pt x="4750" y="0"/>
                    <a:pt x="4584" y="11"/>
                    <a:pt x="4422" y="34"/>
                  </a:cubicBezTo>
                  <a:cubicBezTo>
                    <a:pt x="2063" y="368"/>
                    <a:pt x="1" y="3559"/>
                    <a:pt x="1452" y="5729"/>
                  </a:cubicBezTo>
                  <a:cubicBezTo>
                    <a:pt x="2113" y="6720"/>
                    <a:pt x="3099" y="7138"/>
                    <a:pt x="4125" y="7138"/>
                  </a:cubicBezTo>
                  <a:cubicBezTo>
                    <a:pt x="6464" y="7138"/>
                    <a:pt x="9018" y="4969"/>
                    <a:pt x="8452" y="2462"/>
                  </a:cubicBezTo>
                  <a:cubicBezTo>
                    <a:pt x="8100" y="921"/>
                    <a:pt x="6445" y="0"/>
                    <a:pt x="491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55" name="Google Shape;1455;p13"/>
            <p:cNvSpPr/>
            <p:nvPr/>
          </p:nvSpPr>
          <p:spPr>
            <a:xfrm>
              <a:off x="5252775" y="3459850"/>
              <a:ext cx="5700" cy="5750"/>
            </a:xfrm>
            <a:custGeom>
              <a:avLst/>
              <a:gdLst/>
              <a:ahLst/>
              <a:cxnLst/>
              <a:rect l="l" t="t" r="r" b="b"/>
              <a:pathLst>
                <a:path w="228" h="230" extrusionOk="0">
                  <a:moveTo>
                    <a:pt x="153" y="1"/>
                  </a:moveTo>
                  <a:cubicBezTo>
                    <a:pt x="120" y="1"/>
                    <a:pt x="83" y="36"/>
                    <a:pt x="64" y="65"/>
                  </a:cubicBezTo>
                  <a:cubicBezTo>
                    <a:pt x="32" y="103"/>
                    <a:pt x="1" y="140"/>
                    <a:pt x="20" y="185"/>
                  </a:cubicBezTo>
                  <a:lnTo>
                    <a:pt x="20" y="191"/>
                  </a:lnTo>
                  <a:cubicBezTo>
                    <a:pt x="31" y="219"/>
                    <a:pt x="49" y="229"/>
                    <a:pt x="68" y="229"/>
                  </a:cubicBezTo>
                  <a:cubicBezTo>
                    <a:pt x="125" y="229"/>
                    <a:pt x="201" y="140"/>
                    <a:pt x="215" y="103"/>
                  </a:cubicBezTo>
                  <a:lnTo>
                    <a:pt x="215" y="90"/>
                  </a:lnTo>
                  <a:cubicBezTo>
                    <a:pt x="228" y="52"/>
                    <a:pt x="203" y="14"/>
                    <a:pt x="165" y="14"/>
                  </a:cubicBezTo>
                  <a:lnTo>
                    <a:pt x="184" y="14"/>
                  </a:lnTo>
                  <a:cubicBezTo>
                    <a:pt x="174" y="5"/>
                    <a:pt x="164" y="1"/>
                    <a:pt x="15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56" name="Google Shape;1456;p13"/>
            <p:cNvSpPr/>
            <p:nvPr/>
          </p:nvSpPr>
          <p:spPr>
            <a:xfrm>
              <a:off x="5258925" y="3476200"/>
              <a:ext cx="11400" cy="7700"/>
            </a:xfrm>
            <a:custGeom>
              <a:avLst/>
              <a:gdLst/>
              <a:ahLst/>
              <a:cxnLst/>
              <a:rect l="l" t="t" r="r" b="b"/>
              <a:pathLst>
                <a:path w="456" h="308" extrusionOk="0">
                  <a:moveTo>
                    <a:pt x="269" y="0"/>
                  </a:moveTo>
                  <a:cubicBezTo>
                    <a:pt x="239" y="0"/>
                    <a:pt x="209" y="10"/>
                    <a:pt x="184" y="29"/>
                  </a:cubicBezTo>
                  <a:cubicBezTo>
                    <a:pt x="133" y="48"/>
                    <a:pt x="1" y="186"/>
                    <a:pt x="77" y="250"/>
                  </a:cubicBezTo>
                  <a:cubicBezTo>
                    <a:pt x="77" y="250"/>
                    <a:pt x="83" y="256"/>
                    <a:pt x="83" y="256"/>
                  </a:cubicBezTo>
                  <a:cubicBezTo>
                    <a:pt x="95" y="288"/>
                    <a:pt x="122" y="307"/>
                    <a:pt x="159" y="307"/>
                  </a:cubicBezTo>
                  <a:cubicBezTo>
                    <a:pt x="179" y="307"/>
                    <a:pt x="203" y="301"/>
                    <a:pt x="228" y="287"/>
                  </a:cubicBezTo>
                  <a:cubicBezTo>
                    <a:pt x="285" y="268"/>
                    <a:pt x="455" y="92"/>
                    <a:pt x="354" y="29"/>
                  </a:cubicBezTo>
                  <a:cubicBezTo>
                    <a:pt x="329" y="10"/>
                    <a:pt x="299" y="0"/>
                    <a:pt x="26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57" name="Google Shape;1457;p13"/>
            <p:cNvSpPr/>
            <p:nvPr/>
          </p:nvSpPr>
          <p:spPr>
            <a:xfrm>
              <a:off x="5251050" y="3489200"/>
              <a:ext cx="11225" cy="6650"/>
            </a:xfrm>
            <a:custGeom>
              <a:avLst/>
              <a:gdLst/>
              <a:ahLst/>
              <a:cxnLst/>
              <a:rect l="l" t="t" r="r" b="b"/>
              <a:pathLst>
                <a:path w="449" h="266" extrusionOk="0">
                  <a:moveTo>
                    <a:pt x="291" y="1"/>
                  </a:moveTo>
                  <a:cubicBezTo>
                    <a:pt x="171" y="1"/>
                    <a:pt x="1" y="266"/>
                    <a:pt x="165" y="266"/>
                  </a:cubicBezTo>
                  <a:cubicBezTo>
                    <a:pt x="284" y="266"/>
                    <a:pt x="448" y="1"/>
                    <a:pt x="2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58" name="Google Shape;1458;p13"/>
            <p:cNvSpPr/>
            <p:nvPr/>
          </p:nvSpPr>
          <p:spPr>
            <a:xfrm>
              <a:off x="5243175" y="3472525"/>
              <a:ext cx="10025" cy="7075"/>
            </a:xfrm>
            <a:custGeom>
              <a:avLst/>
              <a:gdLst/>
              <a:ahLst/>
              <a:cxnLst/>
              <a:rect l="l" t="t" r="r" b="b"/>
              <a:pathLst>
                <a:path w="401" h="283" extrusionOk="0">
                  <a:moveTo>
                    <a:pt x="284" y="1"/>
                  </a:moveTo>
                  <a:cubicBezTo>
                    <a:pt x="254" y="1"/>
                    <a:pt x="219" y="11"/>
                    <a:pt x="189" y="31"/>
                  </a:cubicBezTo>
                  <a:cubicBezTo>
                    <a:pt x="126" y="75"/>
                    <a:pt x="0" y="270"/>
                    <a:pt x="158" y="283"/>
                  </a:cubicBezTo>
                  <a:lnTo>
                    <a:pt x="171" y="283"/>
                  </a:lnTo>
                  <a:cubicBezTo>
                    <a:pt x="246" y="270"/>
                    <a:pt x="309" y="220"/>
                    <a:pt x="341" y="151"/>
                  </a:cubicBezTo>
                  <a:lnTo>
                    <a:pt x="353" y="138"/>
                  </a:lnTo>
                  <a:cubicBezTo>
                    <a:pt x="401" y="47"/>
                    <a:pt x="351" y="1"/>
                    <a:pt x="28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59" name="Google Shape;1459;p13"/>
            <p:cNvSpPr/>
            <p:nvPr/>
          </p:nvSpPr>
          <p:spPr>
            <a:xfrm>
              <a:off x="5230075" y="3458925"/>
              <a:ext cx="8850" cy="6475"/>
            </a:xfrm>
            <a:custGeom>
              <a:avLst/>
              <a:gdLst/>
              <a:ahLst/>
              <a:cxnLst/>
              <a:rect l="l" t="t" r="r" b="b"/>
              <a:pathLst>
                <a:path w="354" h="259" extrusionOk="0">
                  <a:moveTo>
                    <a:pt x="196" y="1"/>
                  </a:moveTo>
                  <a:cubicBezTo>
                    <a:pt x="127" y="7"/>
                    <a:pt x="70" y="51"/>
                    <a:pt x="45" y="114"/>
                  </a:cubicBezTo>
                  <a:lnTo>
                    <a:pt x="39" y="133"/>
                  </a:lnTo>
                  <a:cubicBezTo>
                    <a:pt x="0" y="214"/>
                    <a:pt x="40" y="258"/>
                    <a:pt x="97" y="258"/>
                  </a:cubicBezTo>
                  <a:cubicBezTo>
                    <a:pt x="124" y="258"/>
                    <a:pt x="155" y="248"/>
                    <a:pt x="184" y="228"/>
                  </a:cubicBezTo>
                  <a:cubicBezTo>
                    <a:pt x="240" y="190"/>
                    <a:pt x="354" y="1"/>
                    <a:pt x="21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60" name="Google Shape;1460;p13"/>
            <p:cNvSpPr/>
            <p:nvPr/>
          </p:nvSpPr>
          <p:spPr>
            <a:xfrm>
              <a:off x="5195700" y="3525400"/>
              <a:ext cx="9175" cy="7975"/>
            </a:xfrm>
            <a:custGeom>
              <a:avLst/>
              <a:gdLst/>
              <a:ahLst/>
              <a:cxnLst/>
              <a:rect l="l" t="t" r="r" b="b"/>
              <a:pathLst>
                <a:path w="367" h="319" extrusionOk="0">
                  <a:moveTo>
                    <a:pt x="252" y="0"/>
                  </a:moveTo>
                  <a:cubicBezTo>
                    <a:pt x="231" y="0"/>
                    <a:pt x="209" y="5"/>
                    <a:pt x="190" y="16"/>
                  </a:cubicBezTo>
                  <a:cubicBezTo>
                    <a:pt x="121" y="47"/>
                    <a:pt x="1" y="167"/>
                    <a:pt x="51" y="249"/>
                  </a:cubicBezTo>
                  <a:cubicBezTo>
                    <a:pt x="70" y="293"/>
                    <a:pt x="95" y="319"/>
                    <a:pt x="146" y="319"/>
                  </a:cubicBezTo>
                  <a:cubicBezTo>
                    <a:pt x="228" y="306"/>
                    <a:pt x="367" y="199"/>
                    <a:pt x="335" y="104"/>
                  </a:cubicBezTo>
                  <a:cubicBezTo>
                    <a:pt x="358" y="36"/>
                    <a:pt x="308" y="0"/>
                    <a:pt x="25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61" name="Google Shape;1461;p13"/>
            <p:cNvSpPr/>
            <p:nvPr/>
          </p:nvSpPr>
          <p:spPr>
            <a:xfrm>
              <a:off x="5168425" y="3577975"/>
              <a:ext cx="10900" cy="6500"/>
            </a:xfrm>
            <a:custGeom>
              <a:avLst/>
              <a:gdLst/>
              <a:ahLst/>
              <a:cxnLst/>
              <a:rect l="l" t="t" r="r" b="b"/>
              <a:pathLst>
                <a:path w="436" h="260" extrusionOk="0">
                  <a:moveTo>
                    <a:pt x="278" y="1"/>
                  </a:moveTo>
                  <a:cubicBezTo>
                    <a:pt x="165" y="1"/>
                    <a:pt x="1" y="259"/>
                    <a:pt x="158" y="259"/>
                  </a:cubicBezTo>
                  <a:cubicBezTo>
                    <a:pt x="278" y="259"/>
                    <a:pt x="436" y="1"/>
                    <a:pt x="27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62" name="Google Shape;1462;p13"/>
            <p:cNvSpPr/>
            <p:nvPr/>
          </p:nvSpPr>
          <p:spPr>
            <a:xfrm>
              <a:off x="5147450" y="3563775"/>
              <a:ext cx="12500" cy="8550"/>
            </a:xfrm>
            <a:custGeom>
              <a:avLst/>
              <a:gdLst/>
              <a:ahLst/>
              <a:cxnLst/>
              <a:rect l="l" t="t" r="r" b="b"/>
              <a:pathLst>
                <a:path w="500" h="342" extrusionOk="0">
                  <a:moveTo>
                    <a:pt x="360" y="1"/>
                  </a:moveTo>
                  <a:cubicBezTo>
                    <a:pt x="310" y="7"/>
                    <a:pt x="259" y="20"/>
                    <a:pt x="215" y="39"/>
                  </a:cubicBezTo>
                  <a:cubicBezTo>
                    <a:pt x="133" y="77"/>
                    <a:pt x="1" y="222"/>
                    <a:pt x="83" y="310"/>
                  </a:cubicBezTo>
                  <a:cubicBezTo>
                    <a:pt x="100" y="332"/>
                    <a:pt x="126" y="342"/>
                    <a:pt x="156" y="342"/>
                  </a:cubicBezTo>
                  <a:cubicBezTo>
                    <a:pt x="201" y="342"/>
                    <a:pt x="253" y="319"/>
                    <a:pt x="291" y="285"/>
                  </a:cubicBezTo>
                  <a:cubicBezTo>
                    <a:pt x="405" y="234"/>
                    <a:pt x="499" y="133"/>
                    <a:pt x="417" y="26"/>
                  </a:cubicBezTo>
                  <a:cubicBezTo>
                    <a:pt x="405" y="7"/>
                    <a:pt x="386" y="1"/>
                    <a:pt x="36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63" name="Google Shape;1463;p13"/>
            <p:cNvSpPr/>
            <p:nvPr/>
          </p:nvSpPr>
          <p:spPr>
            <a:xfrm>
              <a:off x="5176875" y="3557975"/>
              <a:ext cx="9725" cy="7750"/>
            </a:xfrm>
            <a:custGeom>
              <a:avLst/>
              <a:gdLst/>
              <a:ahLst/>
              <a:cxnLst/>
              <a:rect l="l" t="t" r="r" b="b"/>
              <a:pathLst>
                <a:path w="389" h="310" extrusionOk="0">
                  <a:moveTo>
                    <a:pt x="240" y="0"/>
                  </a:moveTo>
                  <a:cubicBezTo>
                    <a:pt x="173" y="0"/>
                    <a:pt x="95" y="66"/>
                    <a:pt x="60" y="113"/>
                  </a:cubicBezTo>
                  <a:cubicBezTo>
                    <a:pt x="15" y="174"/>
                    <a:pt x="0" y="310"/>
                    <a:pt x="93" y="310"/>
                  </a:cubicBezTo>
                  <a:cubicBezTo>
                    <a:pt x="106" y="310"/>
                    <a:pt x="120" y="307"/>
                    <a:pt x="136" y="302"/>
                  </a:cubicBezTo>
                  <a:lnTo>
                    <a:pt x="167" y="290"/>
                  </a:lnTo>
                  <a:cubicBezTo>
                    <a:pt x="237" y="271"/>
                    <a:pt x="388" y="157"/>
                    <a:pt x="331" y="69"/>
                  </a:cubicBezTo>
                  <a:lnTo>
                    <a:pt x="319" y="50"/>
                  </a:lnTo>
                  <a:cubicBezTo>
                    <a:pt x="299" y="14"/>
                    <a:pt x="271" y="0"/>
                    <a:pt x="24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64" name="Google Shape;1464;p13"/>
            <p:cNvSpPr/>
            <p:nvPr/>
          </p:nvSpPr>
          <p:spPr>
            <a:xfrm>
              <a:off x="5186950" y="3590425"/>
              <a:ext cx="10200" cy="7450"/>
            </a:xfrm>
            <a:custGeom>
              <a:avLst/>
              <a:gdLst/>
              <a:ahLst/>
              <a:cxnLst/>
              <a:rect l="l" t="t" r="r" b="b"/>
              <a:pathLst>
                <a:path w="408" h="298" extrusionOk="0">
                  <a:moveTo>
                    <a:pt x="285" y="0"/>
                  </a:moveTo>
                  <a:cubicBezTo>
                    <a:pt x="140" y="0"/>
                    <a:pt x="0" y="298"/>
                    <a:pt x="146" y="298"/>
                  </a:cubicBezTo>
                  <a:cubicBezTo>
                    <a:pt x="149" y="298"/>
                    <a:pt x="152" y="297"/>
                    <a:pt x="155" y="297"/>
                  </a:cubicBezTo>
                  <a:lnTo>
                    <a:pt x="187" y="297"/>
                  </a:lnTo>
                  <a:cubicBezTo>
                    <a:pt x="269" y="285"/>
                    <a:pt x="345" y="228"/>
                    <a:pt x="376" y="152"/>
                  </a:cubicBezTo>
                  <a:cubicBezTo>
                    <a:pt x="408" y="89"/>
                    <a:pt x="401" y="13"/>
                    <a:pt x="326" y="1"/>
                  </a:cubicBezTo>
                  <a:lnTo>
                    <a:pt x="294" y="1"/>
                  </a:lnTo>
                  <a:cubicBezTo>
                    <a:pt x="291" y="1"/>
                    <a:pt x="288" y="0"/>
                    <a:pt x="28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65" name="Google Shape;1465;p13"/>
            <p:cNvSpPr/>
            <p:nvPr/>
          </p:nvSpPr>
          <p:spPr>
            <a:xfrm>
              <a:off x="5204375" y="3576725"/>
              <a:ext cx="8100" cy="6275"/>
            </a:xfrm>
            <a:custGeom>
              <a:avLst/>
              <a:gdLst/>
              <a:ahLst/>
              <a:cxnLst/>
              <a:rect l="l" t="t" r="r" b="b"/>
              <a:pathLst>
                <a:path w="324" h="251" extrusionOk="0">
                  <a:moveTo>
                    <a:pt x="217" y="1"/>
                  </a:moveTo>
                  <a:cubicBezTo>
                    <a:pt x="144" y="1"/>
                    <a:pt x="40" y="94"/>
                    <a:pt x="26" y="177"/>
                  </a:cubicBezTo>
                  <a:cubicBezTo>
                    <a:pt x="13" y="202"/>
                    <a:pt x="1" y="240"/>
                    <a:pt x="39" y="246"/>
                  </a:cubicBezTo>
                  <a:cubicBezTo>
                    <a:pt x="50" y="249"/>
                    <a:pt x="62" y="250"/>
                    <a:pt x="74" y="250"/>
                  </a:cubicBezTo>
                  <a:cubicBezTo>
                    <a:pt x="178" y="250"/>
                    <a:pt x="323" y="162"/>
                    <a:pt x="278" y="44"/>
                  </a:cubicBezTo>
                  <a:cubicBezTo>
                    <a:pt x="266" y="14"/>
                    <a:pt x="244" y="1"/>
                    <a:pt x="21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66" name="Google Shape;1466;p13"/>
            <p:cNvSpPr/>
            <p:nvPr/>
          </p:nvSpPr>
          <p:spPr>
            <a:xfrm>
              <a:off x="5147275" y="3544750"/>
              <a:ext cx="9750" cy="5975"/>
            </a:xfrm>
            <a:custGeom>
              <a:avLst/>
              <a:gdLst/>
              <a:ahLst/>
              <a:cxnLst/>
              <a:rect l="l" t="t" r="r" b="b"/>
              <a:pathLst>
                <a:path w="390" h="239" extrusionOk="0">
                  <a:moveTo>
                    <a:pt x="249" y="0"/>
                  </a:moveTo>
                  <a:cubicBezTo>
                    <a:pt x="129" y="0"/>
                    <a:pt x="1" y="221"/>
                    <a:pt x="140" y="238"/>
                  </a:cubicBezTo>
                  <a:cubicBezTo>
                    <a:pt x="143" y="239"/>
                    <a:pt x="146" y="239"/>
                    <a:pt x="149" y="239"/>
                  </a:cubicBezTo>
                  <a:cubicBezTo>
                    <a:pt x="238" y="239"/>
                    <a:pt x="389" y="48"/>
                    <a:pt x="279" y="5"/>
                  </a:cubicBezTo>
                  <a:cubicBezTo>
                    <a:pt x="269" y="2"/>
                    <a:pt x="259" y="0"/>
                    <a:pt x="24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67" name="Google Shape;1467;p13"/>
            <p:cNvSpPr/>
            <p:nvPr/>
          </p:nvSpPr>
          <p:spPr>
            <a:xfrm>
              <a:off x="5155975" y="3590125"/>
              <a:ext cx="10225" cy="5850"/>
            </a:xfrm>
            <a:custGeom>
              <a:avLst/>
              <a:gdLst/>
              <a:ahLst/>
              <a:cxnLst/>
              <a:rect l="l" t="t" r="r" b="b"/>
              <a:pathLst>
                <a:path w="409" h="234" extrusionOk="0">
                  <a:moveTo>
                    <a:pt x="259" y="0"/>
                  </a:moveTo>
                  <a:cubicBezTo>
                    <a:pt x="152" y="0"/>
                    <a:pt x="0" y="234"/>
                    <a:pt x="146" y="234"/>
                  </a:cubicBezTo>
                  <a:cubicBezTo>
                    <a:pt x="147" y="234"/>
                    <a:pt x="148" y="234"/>
                    <a:pt x="150" y="234"/>
                  </a:cubicBezTo>
                  <a:cubicBezTo>
                    <a:pt x="257" y="234"/>
                    <a:pt x="408" y="0"/>
                    <a:pt x="25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68" name="Google Shape;1468;p13"/>
            <p:cNvSpPr/>
            <p:nvPr/>
          </p:nvSpPr>
          <p:spPr>
            <a:xfrm>
              <a:off x="5063725" y="3652250"/>
              <a:ext cx="9650" cy="9000"/>
            </a:xfrm>
            <a:custGeom>
              <a:avLst/>
              <a:gdLst/>
              <a:ahLst/>
              <a:cxnLst/>
              <a:rect l="l" t="t" r="r" b="b"/>
              <a:pathLst>
                <a:path w="386" h="360" extrusionOk="0">
                  <a:moveTo>
                    <a:pt x="278" y="0"/>
                  </a:moveTo>
                  <a:cubicBezTo>
                    <a:pt x="171" y="13"/>
                    <a:pt x="77" y="82"/>
                    <a:pt x="32" y="177"/>
                  </a:cubicBezTo>
                  <a:cubicBezTo>
                    <a:pt x="1" y="252"/>
                    <a:pt x="1" y="360"/>
                    <a:pt x="108" y="360"/>
                  </a:cubicBezTo>
                  <a:cubicBezTo>
                    <a:pt x="215" y="347"/>
                    <a:pt x="304" y="284"/>
                    <a:pt x="348" y="183"/>
                  </a:cubicBezTo>
                  <a:cubicBezTo>
                    <a:pt x="386" y="114"/>
                    <a:pt x="379" y="0"/>
                    <a:pt x="27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69" name="Google Shape;1469;p13"/>
            <p:cNvSpPr/>
            <p:nvPr/>
          </p:nvSpPr>
          <p:spPr>
            <a:xfrm>
              <a:off x="5086000" y="3649875"/>
              <a:ext cx="11650" cy="8650"/>
            </a:xfrm>
            <a:custGeom>
              <a:avLst/>
              <a:gdLst/>
              <a:ahLst/>
              <a:cxnLst/>
              <a:rect l="l" t="t" r="r" b="b"/>
              <a:pathLst>
                <a:path w="466" h="346" extrusionOk="0">
                  <a:moveTo>
                    <a:pt x="282" y="1"/>
                  </a:moveTo>
                  <a:cubicBezTo>
                    <a:pt x="254" y="1"/>
                    <a:pt x="226" y="9"/>
                    <a:pt x="201" y="26"/>
                  </a:cubicBezTo>
                  <a:cubicBezTo>
                    <a:pt x="140" y="56"/>
                    <a:pt x="0" y="189"/>
                    <a:pt x="75" y="266"/>
                  </a:cubicBezTo>
                  <a:lnTo>
                    <a:pt x="75" y="266"/>
                  </a:lnTo>
                  <a:cubicBezTo>
                    <a:pt x="78" y="325"/>
                    <a:pt x="114" y="345"/>
                    <a:pt x="158" y="345"/>
                  </a:cubicBezTo>
                  <a:cubicBezTo>
                    <a:pt x="201" y="345"/>
                    <a:pt x="252" y="325"/>
                    <a:pt x="283" y="303"/>
                  </a:cubicBezTo>
                  <a:cubicBezTo>
                    <a:pt x="346" y="253"/>
                    <a:pt x="466" y="114"/>
                    <a:pt x="384" y="38"/>
                  </a:cubicBezTo>
                  <a:cubicBezTo>
                    <a:pt x="352" y="14"/>
                    <a:pt x="317" y="1"/>
                    <a:pt x="28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70" name="Google Shape;1470;p13"/>
            <p:cNvSpPr/>
            <p:nvPr/>
          </p:nvSpPr>
          <p:spPr>
            <a:xfrm>
              <a:off x="5087300" y="3675900"/>
              <a:ext cx="8850" cy="7675"/>
            </a:xfrm>
            <a:custGeom>
              <a:avLst/>
              <a:gdLst/>
              <a:ahLst/>
              <a:cxnLst/>
              <a:rect l="l" t="t" r="r" b="b"/>
              <a:pathLst>
                <a:path w="354" h="307" extrusionOk="0">
                  <a:moveTo>
                    <a:pt x="254" y="1"/>
                  </a:moveTo>
                  <a:cubicBezTo>
                    <a:pt x="244" y="1"/>
                    <a:pt x="234" y="3"/>
                    <a:pt x="225" y="6"/>
                  </a:cubicBezTo>
                  <a:lnTo>
                    <a:pt x="212" y="6"/>
                  </a:lnTo>
                  <a:cubicBezTo>
                    <a:pt x="117" y="32"/>
                    <a:pt x="48" y="101"/>
                    <a:pt x="23" y="196"/>
                  </a:cubicBezTo>
                  <a:cubicBezTo>
                    <a:pt x="0" y="272"/>
                    <a:pt x="45" y="307"/>
                    <a:pt x="102" y="307"/>
                  </a:cubicBezTo>
                  <a:cubicBezTo>
                    <a:pt x="126" y="307"/>
                    <a:pt x="151" y="301"/>
                    <a:pt x="174" y="290"/>
                  </a:cubicBezTo>
                  <a:lnTo>
                    <a:pt x="187" y="284"/>
                  </a:lnTo>
                  <a:cubicBezTo>
                    <a:pt x="256" y="252"/>
                    <a:pt x="313" y="189"/>
                    <a:pt x="332" y="114"/>
                  </a:cubicBezTo>
                  <a:cubicBezTo>
                    <a:pt x="353" y="55"/>
                    <a:pt x="307" y="1"/>
                    <a:pt x="25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71" name="Google Shape;1471;p13"/>
            <p:cNvSpPr/>
            <p:nvPr/>
          </p:nvSpPr>
          <p:spPr>
            <a:xfrm>
              <a:off x="5075425" y="3663625"/>
              <a:ext cx="10225" cy="6275"/>
            </a:xfrm>
            <a:custGeom>
              <a:avLst/>
              <a:gdLst/>
              <a:ahLst/>
              <a:cxnLst/>
              <a:rect l="l" t="t" r="r" b="b"/>
              <a:pathLst>
                <a:path w="409" h="251" extrusionOk="0">
                  <a:moveTo>
                    <a:pt x="256" y="1"/>
                  </a:moveTo>
                  <a:cubicBezTo>
                    <a:pt x="163" y="1"/>
                    <a:pt x="0" y="134"/>
                    <a:pt x="88" y="226"/>
                  </a:cubicBezTo>
                  <a:cubicBezTo>
                    <a:pt x="107" y="245"/>
                    <a:pt x="130" y="250"/>
                    <a:pt x="155" y="250"/>
                  </a:cubicBezTo>
                  <a:cubicBezTo>
                    <a:pt x="172" y="250"/>
                    <a:pt x="190" y="248"/>
                    <a:pt x="208" y="245"/>
                  </a:cubicBezTo>
                  <a:cubicBezTo>
                    <a:pt x="263" y="233"/>
                    <a:pt x="408" y="77"/>
                    <a:pt x="310" y="34"/>
                  </a:cubicBezTo>
                  <a:lnTo>
                    <a:pt x="310" y="34"/>
                  </a:lnTo>
                  <a:cubicBezTo>
                    <a:pt x="302" y="11"/>
                    <a:pt x="282" y="1"/>
                    <a:pt x="25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72" name="Google Shape;1472;p13"/>
            <p:cNvSpPr/>
            <p:nvPr/>
          </p:nvSpPr>
          <p:spPr>
            <a:xfrm>
              <a:off x="5068075" y="3627375"/>
              <a:ext cx="10350" cy="7575"/>
            </a:xfrm>
            <a:custGeom>
              <a:avLst/>
              <a:gdLst/>
              <a:ahLst/>
              <a:cxnLst/>
              <a:rect l="l" t="t" r="r" b="b"/>
              <a:pathLst>
                <a:path w="414" h="303" extrusionOk="0">
                  <a:moveTo>
                    <a:pt x="296" y="0"/>
                  </a:moveTo>
                  <a:cubicBezTo>
                    <a:pt x="172" y="0"/>
                    <a:pt x="1" y="233"/>
                    <a:pt x="136" y="295"/>
                  </a:cubicBezTo>
                  <a:cubicBezTo>
                    <a:pt x="152" y="300"/>
                    <a:pt x="168" y="303"/>
                    <a:pt x="185" y="303"/>
                  </a:cubicBezTo>
                  <a:cubicBezTo>
                    <a:pt x="247" y="303"/>
                    <a:pt x="309" y="268"/>
                    <a:pt x="344" y="213"/>
                  </a:cubicBezTo>
                  <a:cubicBezTo>
                    <a:pt x="344" y="207"/>
                    <a:pt x="350" y="200"/>
                    <a:pt x="350" y="200"/>
                  </a:cubicBezTo>
                  <a:cubicBezTo>
                    <a:pt x="388" y="137"/>
                    <a:pt x="413" y="62"/>
                    <a:pt x="350" y="18"/>
                  </a:cubicBezTo>
                  <a:lnTo>
                    <a:pt x="338" y="11"/>
                  </a:lnTo>
                  <a:cubicBezTo>
                    <a:pt x="325" y="4"/>
                    <a:pt x="311" y="0"/>
                    <a:pt x="29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73" name="Google Shape;1473;p13"/>
            <p:cNvSpPr/>
            <p:nvPr/>
          </p:nvSpPr>
          <p:spPr>
            <a:xfrm>
              <a:off x="5046550" y="3625275"/>
              <a:ext cx="8550" cy="6650"/>
            </a:xfrm>
            <a:custGeom>
              <a:avLst/>
              <a:gdLst/>
              <a:ahLst/>
              <a:cxnLst/>
              <a:rect l="l" t="t" r="r" b="b"/>
              <a:pathLst>
                <a:path w="342" h="266" extrusionOk="0">
                  <a:moveTo>
                    <a:pt x="234" y="1"/>
                  </a:moveTo>
                  <a:cubicBezTo>
                    <a:pt x="158" y="1"/>
                    <a:pt x="0" y="127"/>
                    <a:pt x="51" y="215"/>
                  </a:cubicBezTo>
                  <a:cubicBezTo>
                    <a:pt x="57" y="234"/>
                    <a:pt x="70" y="247"/>
                    <a:pt x="82" y="253"/>
                  </a:cubicBezTo>
                  <a:cubicBezTo>
                    <a:pt x="95" y="259"/>
                    <a:pt x="108" y="266"/>
                    <a:pt x="127" y="266"/>
                  </a:cubicBezTo>
                  <a:cubicBezTo>
                    <a:pt x="152" y="266"/>
                    <a:pt x="171" y="259"/>
                    <a:pt x="196" y="253"/>
                  </a:cubicBezTo>
                  <a:cubicBezTo>
                    <a:pt x="259" y="240"/>
                    <a:pt x="309" y="190"/>
                    <a:pt x="322" y="127"/>
                  </a:cubicBezTo>
                  <a:cubicBezTo>
                    <a:pt x="322" y="120"/>
                    <a:pt x="322" y="114"/>
                    <a:pt x="328" y="108"/>
                  </a:cubicBezTo>
                  <a:cubicBezTo>
                    <a:pt x="341" y="70"/>
                    <a:pt x="328" y="32"/>
                    <a:pt x="291" y="13"/>
                  </a:cubicBezTo>
                  <a:cubicBezTo>
                    <a:pt x="278" y="1"/>
                    <a:pt x="259" y="1"/>
                    <a:pt x="23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74" name="Google Shape;1474;p13"/>
            <p:cNvSpPr/>
            <p:nvPr/>
          </p:nvSpPr>
          <p:spPr>
            <a:xfrm>
              <a:off x="5116250" y="3646900"/>
              <a:ext cx="9075" cy="8175"/>
            </a:xfrm>
            <a:custGeom>
              <a:avLst/>
              <a:gdLst/>
              <a:ahLst/>
              <a:cxnLst/>
              <a:rect l="l" t="t" r="r" b="b"/>
              <a:pathLst>
                <a:path w="363" h="327" extrusionOk="0">
                  <a:moveTo>
                    <a:pt x="243" y="0"/>
                  </a:moveTo>
                  <a:cubicBezTo>
                    <a:pt x="222" y="0"/>
                    <a:pt x="198" y="6"/>
                    <a:pt x="170" y="19"/>
                  </a:cubicBezTo>
                  <a:cubicBezTo>
                    <a:pt x="158" y="25"/>
                    <a:pt x="145" y="38"/>
                    <a:pt x="133" y="44"/>
                  </a:cubicBezTo>
                  <a:cubicBezTo>
                    <a:pt x="134" y="42"/>
                    <a:pt x="135" y="42"/>
                    <a:pt x="135" y="42"/>
                  </a:cubicBezTo>
                  <a:lnTo>
                    <a:pt x="135" y="42"/>
                  </a:lnTo>
                  <a:cubicBezTo>
                    <a:pt x="134" y="42"/>
                    <a:pt x="123" y="51"/>
                    <a:pt x="88" y="75"/>
                  </a:cubicBezTo>
                  <a:cubicBezTo>
                    <a:pt x="63" y="107"/>
                    <a:pt x="38" y="145"/>
                    <a:pt x="25" y="189"/>
                  </a:cubicBezTo>
                  <a:cubicBezTo>
                    <a:pt x="6" y="233"/>
                    <a:pt x="0" y="265"/>
                    <a:pt x="32" y="296"/>
                  </a:cubicBezTo>
                  <a:cubicBezTo>
                    <a:pt x="38" y="302"/>
                    <a:pt x="51" y="315"/>
                    <a:pt x="63" y="315"/>
                  </a:cubicBezTo>
                  <a:lnTo>
                    <a:pt x="82" y="321"/>
                  </a:lnTo>
                  <a:cubicBezTo>
                    <a:pt x="93" y="325"/>
                    <a:pt x="104" y="327"/>
                    <a:pt x="115" y="327"/>
                  </a:cubicBezTo>
                  <a:cubicBezTo>
                    <a:pt x="179" y="327"/>
                    <a:pt x="240" y="270"/>
                    <a:pt x="278" y="227"/>
                  </a:cubicBezTo>
                  <a:lnTo>
                    <a:pt x="290" y="201"/>
                  </a:lnTo>
                  <a:cubicBezTo>
                    <a:pt x="363" y="114"/>
                    <a:pt x="338" y="0"/>
                    <a:pt x="24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75" name="Google Shape;1475;p13"/>
            <p:cNvSpPr/>
            <p:nvPr/>
          </p:nvSpPr>
          <p:spPr>
            <a:xfrm>
              <a:off x="5114375" y="3687475"/>
              <a:ext cx="8775" cy="8200"/>
            </a:xfrm>
            <a:custGeom>
              <a:avLst/>
              <a:gdLst/>
              <a:ahLst/>
              <a:cxnLst/>
              <a:rect l="l" t="t" r="r" b="b"/>
              <a:pathLst>
                <a:path w="351" h="328" extrusionOk="0">
                  <a:moveTo>
                    <a:pt x="244" y="0"/>
                  </a:moveTo>
                  <a:cubicBezTo>
                    <a:pt x="235" y="0"/>
                    <a:pt x="225" y="2"/>
                    <a:pt x="214" y="4"/>
                  </a:cubicBezTo>
                  <a:cubicBezTo>
                    <a:pt x="119" y="35"/>
                    <a:pt x="44" y="105"/>
                    <a:pt x="18" y="206"/>
                  </a:cubicBezTo>
                  <a:cubicBezTo>
                    <a:pt x="0" y="283"/>
                    <a:pt x="47" y="327"/>
                    <a:pt x="106" y="327"/>
                  </a:cubicBezTo>
                  <a:cubicBezTo>
                    <a:pt x="129" y="327"/>
                    <a:pt x="153" y="321"/>
                    <a:pt x="176" y="307"/>
                  </a:cubicBezTo>
                  <a:cubicBezTo>
                    <a:pt x="252" y="275"/>
                    <a:pt x="308" y="212"/>
                    <a:pt x="334" y="130"/>
                  </a:cubicBezTo>
                  <a:cubicBezTo>
                    <a:pt x="350" y="58"/>
                    <a:pt x="313" y="0"/>
                    <a:pt x="24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76" name="Google Shape;1476;p13"/>
            <p:cNvSpPr/>
            <p:nvPr/>
          </p:nvSpPr>
          <p:spPr>
            <a:xfrm>
              <a:off x="5109775" y="3670700"/>
              <a:ext cx="9025" cy="6475"/>
            </a:xfrm>
            <a:custGeom>
              <a:avLst/>
              <a:gdLst/>
              <a:ahLst/>
              <a:cxnLst/>
              <a:rect l="l" t="t" r="r" b="b"/>
              <a:pathLst>
                <a:path w="361" h="259" extrusionOk="0">
                  <a:moveTo>
                    <a:pt x="280" y="1"/>
                  </a:moveTo>
                  <a:cubicBezTo>
                    <a:pt x="271" y="1"/>
                    <a:pt x="262" y="3"/>
                    <a:pt x="253" y="6"/>
                  </a:cubicBezTo>
                  <a:lnTo>
                    <a:pt x="228" y="13"/>
                  </a:lnTo>
                  <a:cubicBezTo>
                    <a:pt x="177" y="32"/>
                    <a:pt x="1" y="170"/>
                    <a:pt x="95" y="233"/>
                  </a:cubicBezTo>
                  <a:lnTo>
                    <a:pt x="108" y="240"/>
                  </a:lnTo>
                  <a:cubicBezTo>
                    <a:pt x="127" y="252"/>
                    <a:pt x="149" y="259"/>
                    <a:pt x="171" y="259"/>
                  </a:cubicBezTo>
                  <a:cubicBezTo>
                    <a:pt x="193" y="259"/>
                    <a:pt x="215" y="252"/>
                    <a:pt x="234" y="240"/>
                  </a:cubicBezTo>
                  <a:cubicBezTo>
                    <a:pt x="310" y="221"/>
                    <a:pt x="360" y="145"/>
                    <a:pt x="354" y="69"/>
                  </a:cubicBezTo>
                  <a:cubicBezTo>
                    <a:pt x="349" y="29"/>
                    <a:pt x="315" y="1"/>
                    <a:pt x="28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77" name="Google Shape;1477;p13"/>
            <p:cNvSpPr/>
            <p:nvPr/>
          </p:nvSpPr>
          <p:spPr>
            <a:xfrm>
              <a:off x="5166875" y="3696900"/>
              <a:ext cx="6150" cy="5200"/>
            </a:xfrm>
            <a:custGeom>
              <a:avLst/>
              <a:gdLst/>
              <a:ahLst/>
              <a:cxnLst/>
              <a:rect l="l" t="t" r="r" b="b"/>
              <a:pathLst>
                <a:path w="246" h="208" extrusionOk="0">
                  <a:moveTo>
                    <a:pt x="173" y="0"/>
                  </a:moveTo>
                  <a:cubicBezTo>
                    <a:pt x="120" y="0"/>
                    <a:pt x="49" y="70"/>
                    <a:pt x="31" y="106"/>
                  </a:cubicBezTo>
                  <a:cubicBezTo>
                    <a:pt x="0" y="172"/>
                    <a:pt x="37" y="208"/>
                    <a:pt x="86" y="208"/>
                  </a:cubicBezTo>
                  <a:cubicBezTo>
                    <a:pt x="107" y="208"/>
                    <a:pt x="130" y="201"/>
                    <a:pt x="151" y="188"/>
                  </a:cubicBezTo>
                  <a:lnTo>
                    <a:pt x="170" y="169"/>
                  </a:lnTo>
                  <a:cubicBezTo>
                    <a:pt x="201" y="144"/>
                    <a:pt x="246" y="94"/>
                    <a:pt x="227" y="49"/>
                  </a:cubicBezTo>
                  <a:cubicBezTo>
                    <a:pt x="227" y="49"/>
                    <a:pt x="220" y="43"/>
                    <a:pt x="220" y="37"/>
                  </a:cubicBezTo>
                  <a:cubicBezTo>
                    <a:pt x="210" y="11"/>
                    <a:pt x="193" y="0"/>
                    <a:pt x="17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78" name="Google Shape;1478;p13"/>
            <p:cNvSpPr/>
            <p:nvPr/>
          </p:nvSpPr>
          <p:spPr>
            <a:xfrm>
              <a:off x="5304975" y="3629525"/>
              <a:ext cx="13750" cy="8075"/>
            </a:xfrm>
            <a:custGeom>
              <a:avLst/>
              <a:gdLst/>
              <a:ahLst/>
              <a:cxnLst/>
              <a:rect l="l" t="t" r="r" b="b"/>
              <a:pathLst>
                <a:path w="550" h="323" extrusionOk="0">
                  <a:moveTo>
                    <a:pt x="354" y="1"/>
                  </a:moveTo>
                  <a:cubicBezTo>
                    <a:pt x="209" y="1"/>
                    <a:pt x="1" y="323"/>
                    <a:pt x="196" y="323"/>
                  </a:cubicBezTo>
                  <a:cubicBezTo>
                    <a:pt x="347" y="323"/>
                    <a:pt x="549" y="1"/>
                    <a:pt x="35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79" name="Google Shape;1479;p13"/>
            <p:cNvSpPr/>
            <p:nvPr/>
          </p:nvSpPr>
          <p:spPr>
            <a:xfrm>
              <a:off x="5306075" y="3645925"/>
              <a:ext cx="11550" cy="6825"/>
            </a:xfrm>
            <a:custGeom>
              <a:avLst/>
              <a:gdLst/>
              <a:ahLst/>
              <a:cxnLst/>
              <a:rect l="l" t="t" r="r" b="b"/>
              <a:pathLst>
                <a:path w="462" h="273" extrusionOk="0">
                  <a:moveTo>
                    <a:pt x="297" y="1"/>
                  </a:moveTo>
                  <a:cubicBezTo>
                    <a:pt x="177" y="1"/>
                    <a:pt x="1" y="272"/>
                    <a:pt x="171" y="272"/>
                  </a:cubicBezTo>
                  <a:cubicBezTo>
                    <a:pt x="291" y="272"/>
                    <a:pt x="461" y="1"/>
                    <a:pt x="29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80" name="Google Shape;1480;p13"/>
            <p:cNvSpPr/>
            <p:nvPr/>
          </p:nvSpPr>
          <p:spPr>
            <a:xfrm>
              <a:off x="5328000" y="3615500"/>
              <a:ext cx="11225" cy="6500"/>
            </a:xfrm>
            <a:custGeom>
              <a:avLst/>
              <a:gdLst/>
              <a:ahLst/>
              <a:cxnLst/>
              <a:rect l="l" t="t" r="r" b="b"/>
              <a:pathLst>
                <a:path w="449" h="260" extrusionOk="0">
                  <a:moveTo>
                    <a:pt x="284" y="1"/>
                  </a:moveTo>
                  <a:cubicBezTo>
                    <a:pt x="171" y="1"/>
                    <a:pt x="0" y="259"/>
                    <a:pt x="158" y="259"/>
                  </a:cubicBezTo>
                  <a:cubicBezTo>
                    <a:pt x="278" y="259"/>
                    <a:pt x="448" y="1"/>
                    <a:pt x="28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81" name="Google Shape;1481;p13"/>
            <p:cNvSpPr/>
            <p:nvPr/>
          </p:nvSpPr>
          <p:spPr>
            <a:xfrm>
              <a:off x="5310450" y="3596150"/>
              <a:ext cx="8175" cy="5850"/>
            </a:xfrm>
            <a:custGeom>
              <a:avLst/>
              <a:gdLst/>
              <a:ahLst/>
              <a:cxnLst/>
              <a:rect l="l" t="t" r="r" b="b"/>
              <a:pathLst>
                <a:path w="327" h="234" extrusionOk="0">
                  <a:moveTo>
                    <a:pt x="262" y="0"/>
                  </a:moveTo>
                  <a:cubicBezTo>
                    <a:pt x="253" y="0"/>
                    <a:pt x="242" y="2"/>
                    <a:pt x="229" y="5"/>
                  </a:cubicBezTo>
                  <a:cubicBezTo>
                    <a:pt x="127" y="35"/>
                    <a:pt x="1" y="233"/>
                    <a:pt x="157" y="233"/>
                  </a:cubicBezTo>
                  <a:cubicBezTo>
                    <a:pt x="164" y="233"/>
                    <a:pt x="171" y="233"/>
                    <a:pt x="179" y="232"/>
                  </a:cubicBezTo>
                  <a:cubicBezTo>
                    <a:pt x="229" y="226"/>
                    <a:pt x="280" y="188"/>
                    <a:pt x="292" y="138"/>
                  </a:cubicBezTo>
                  <a:cubicBezTo>
                    <a:pt x="292" y="125"/>
                    <a:pt x="299" y="119"/>
                    <a:pt x="299" y="112"/>
                  </a:cubicBezTo>
                  <a:lnTo>
                    <a:pt x="299" y="112"/>
                  </a:lnTo>
                  <a:lnTo>
                    <a:pt x="280" y="131"/>
                  </a:lnTo>
                  <a:cubicBezTo>
                    <a:pt x="313" y="71"/>
                    <a:pt x="327" y="0"/>
                    <a:pt x="26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82" name="Google Shape;1482;p13"/>
            <p:cNvSpPr/>
            <p:nvPr/>
          </p:nvSpPr>
          <p:spPr>
            <a:xfrm>
              <a:off x="5082025" y="3472975"/>
              <a:ext cx="8225" cy="7750"/>
            </a:xfrm>
            <a:custGeom>
              <a:avLst/>
              <a:gdLst/>
              <a:ahLst/>
              <a:cxnLst/>
              <a:rect l="l" t="t" r="r" b="b"/>
              <a:pathLst>
                <a:path w="329" h="310" extrusionOk="0">
                  <a:moveTo>
                    <a:pt x="240" y="0"/>
                  </a:moveTo>
                  <a:cubicBezTo>
                    <a:pt x="146" y="6"/>
                    <a:pt x="64" y="63"/>
                    <a:pt x="26" y="151"/>
                  </a:cubicBezTo>
                  <a:cubicBezTo>
                    <a:pt x="1" y="208"/>
                    <a:pt x="1" y="309"/>
                    <a:pt x="89" y="309"/>
                  </a:cubicBezTo>
                  <a:cubicBezTo>
                    <a:pt x="183" y="297"/>
                    <a:pt x="259" y="240"/>
                    <a:pt x="297" y="158"/>
                  </a:cubicBezTo>
                  <a:cubicBezTo>
                    <a:pt x="328" y="95"/>
                    <a:pt x="328" y="0"/>
                    <a:pt x="24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83" name="Google Shape;1483;p13"/>
            <p:cNvSpPr/>
            <p:nvPr/>
          </p:nvSpPr>
          <p:spPr>
            <a:xfrm>
              <a:off x="5092600" y="3485850"/>
              <a:ext cx="6625" cy="5400"/>
            </a:xfrm>
            <a:custGeom>
              <a:avLst/>
              <a:gdLst/>
              <a:ahLst/>
              <a:cxnLst/>
              <a:rect l="l" t="t" r="r" b="b"/>
              <a:pathLst>
                <a:path w="265" h="216" extrusionOk="0">
                  <a:moveTo>
                    <a:pt x="168" y="0"/>
                  </a:moveTo>
                  <a:cubicBezTo>
                    <a:pt x="149" y="0"/>
                    <a:pt x="128" y="8"/>
                    <a:pt x="114" y="15"/>
                  </a:cubicBezTo>
                  <a:lnTo>
                    <a:pt x="101" y="15"/>
                  </a:lnTo>
                  <a:cubicBezTo>
                    <a:pt x="38" y="40"/>
                    <a:pt x="0" y="110"/>
                    <a:pt x="6" y="173"/>
                  </a:cubicBezTo>
                  <a:lnTo>
                    <a:pt x="6" y="185"/>
                  </a:lnTo>
                  <a:cubicBezTo>
                    <a:pt x="10" y="209"/>
                    <a:pt x="32" y="216"/>
                    <a:pt x="57" y="216"/>
                  </a:cubicBezTo>
                  <a:cubicBezTo>
                    <a:pt x="79" y="216"/>
                    <a:pt x="102" y="210"/>
                    <a:pt x="114" y="204"/>
                  </a:cubicBezTo>
                  <a:lnTo>
                    <a:pt x="133" y="191"/>
                  </a:lnTo>
                  <a:cubicBezTo>
                    <a:pt x="183" y="173"/>
                    <a:pt x="265" y="84"/>
                    <a:pt x="215" y="28"/>
                  </a:cubicBezTo>
                  <a:lnTo>
                    <a:pt x="202" y="15"/>
                  </a:lnTo>
                  <a:cubicBezTo>
                    <a:pt x="194" y="4"/>
                    <a:pt x="181" y="0"/>
                    <a:pt x="16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84" name="Google Shape;1484;p13"/>
            <p:cNvSpPr/>
            <p:nvPr/>
          </p:nvSpPr>
          <p:spPr>
            <a:xfrm>
              <a:off x="5108200" y="3469175"/>
              <a:ext cx="9000" cy="5400"/>
            </a:xfrm>
            <a:custGeom>
              <a:avLst/>
              <a:gdLst/>
              <a:ahLst/>
              <a:cxnLst/>
              <a:rect l="l" t="t" r="r" b="b"/>
              <a:pathLst>
                <a:path w="360" h="216" extrusionOk="0">
                  <a:moveTo>
                    <a:pt x="234" y="1"/>
                  </a:moveTo>
                  <a:cubicBezTo>
                    <a:pt x="139" y="1"/>
                    <a:pt x="0" y="215"/>
                    <a:pt x="133" y="215"/>
                  </a:cubicBezTo>
                  <a:cubicBezTo>
                    <a:pt x="228" y="215"/>
                    <a:pt x="360" y="1"/>
                    <a:pt x="23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85" name="Google Shape;1485;p13"/>
            <p:cNvSpPr/>
            <p:nvPr/>
          </p:nvSpPr>
          <p:spPr>
            <a:xfrm>
              <a:off x="5102525" y="3448675"/>
              <a:ext cx="8525" cy="4925"/>
            </a:xfrm>
            <a:custGeom>
              <a:avLst/>
              <a:gdLst/>
              <a:ahLst/>
              <a:cxnLst/>
              <a:rect l="l" t="t" r="r" b="b"/>
              <a:pathLst>
                <a:path w="341" h="197" extrusionOk="0">
                  <a:moveTo>
                    <a:pt x="221" y="1"/>
                  </a:moveTo>
                  <a:cubicBezTo>
                    <a:pt x="133" y="1"/>
                    <a:pt x="0" y="196"/>
                    <a:pt x="127" y="196"/>
                  </a:cubicBezTo>
                  <a:cubicBezTo>
                    <a:pt x="215" y="196"/>
                    <a:pt x="341" y="1"/>
                    <a:pt x="22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486" name="Google Shape;1486;p13"/>
          <p:cNvGrpSpPr/>
          <p:nvPr/>
        </p:nvGrpSpPr>
        <p:grpSpPr>
          <a:xfrm>
            <a:off x="11086049" y="414075"/>
            <a:ext cx="681215" cy="611876"/>
            <a:chOff x="6563050" y="2079925"/>
            <a:chExt cx="123025" cy="110500"/>
          </a:xfrm>
        </p:grpSpPr>
        <p:sp>
          <p:nvSpPr>
            <p:cNvPr id="1487" name="Google Shape;1487;p13"/>
            <p:cNvSpPr/>
            <p:nvPr/>
          </p:nvSpPr>
          <p:spPr>
            <a:xfrm>
              <a:off x="6563050" y="2135850"/>
              <a:ext cx="65000" cy="54575"/>
            </a:xfrm>
            <a:custGeom>
              <a:avLst/>
              <a:gdLst/>
              <a:ahLst/>
              <a:cxnLst/>
              <a:rect l="l" t="t" r="r" b="b"/>
              <a:pathLst>
                <a:path w="2600" h="2183" extrusionOk="0">
                  <a:moveTo>
                    <a:pt x="1643" y="1"/>
                  </a:moveTo>
                  <a:cubicBezTo>
                    <a:pt x="1116" y="1"/>
                    <a:pt x="150" y="129"/>
                    <a:pt x="51" y="601"/>
                  </a:cubicBezTo>
                  <a:cubicBezTo>
                    <a:pt x="1" y="854"/>
                    <a:pt x="184" y="1075"/>
                    <a:pt x="335" y="1251"/>
                  </a:cubicBezTo>
                  <a:cubicBezTo>
                    <a:pt x="556" y="1510"/>
                    <a:pt x="796" y="1762"/>
                    <a:pt x="1042" y="2002"/>
                  </a:cubicBezTo>
                  <a:cubicBezTo>
                    <a:pt x="1181" y="2129"/>
                    <a:pt x="1309" y="2182"/>
                    <a:pt x="1424" y="2182"/>
                  </a:cubicBezTo>
                  <a:cubicBezTo>
                    <a:pt x="1791" y="2182"/>
                    <a:pt x="2033" y="1643"/>
                    <a:pt x="2158" y="1283"/>
                  </a:cubicBezTo>
                  <a:cubicBezTo>
                    <a:pt x="2316" y="797"/>
                    <a:pt x="2599" y="53"/>
                    <a:pt x="1843" y="9"/>
                  </a:cubicBezTo>
                  <a:cubicBezTo>
                    <a:pt x="1788" y="4"/>
                    <a:pt x="1720" y="1"/>
                    <a:pt x="164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88" name="Google Shape;1488;p13"/>
            <p:cNvSpPr/>
            <p:nvPr/>
          </p:nvSpPr>
          <p:spPr>
            <a:xfrm>
              <a:off x="6620925" y="2079925"/>
              <a:ext cx="65150" cy="54450"/>
            </a:xfrm>
            <a:custGeom>
              <a:avLst/>
              <a:gdLst/>
              <a:ahLst/>
              <a:cxnLst/>
              <a:rect l="l" t="t" r="r" b="b"/>
              <a:pathLst>
                <a:path w="2606" h="2178" extrusionOk="0">
                  <a:moveTo>
                    <a:pt x="1662" y="1"/>
                  </a:moveTo>
                  <a:cubicBezTo>
                    <a:pt x="1142" y="1"/>
                    <a:pt x="158" y="122"/>
                    <a:pt x="57" y="606"/>
                  </a:cubicBezTo>
                  <a:cubicBezTo>
                    <a:pt x="1" y="852"/>
                    <a:pt x="183" y="1073"/>
                    <a:pt x="335" y="1243"/>
                  </a:cubicBezTo>
                  <a:cubicBezTo>
                    <a:pt x="562" y="1508"/>
                    <a:pt x="795" y="1760"/>
                    <a:pt x="1048" y="1993"/>
                  </a:cubicBezTo>
                  <a:cubicBezTo>
                    <a:pt x="1187" y="2124"/>
                    <a:pt x="1314" y="2178"/>
                    <a:pt x="1430" y="2178"/>
                  </a:cubicBezTo>
                  <a:cubicBezTo>
                    <a:pt x="1794" y="2178"/>
                    <a:pt x="2038" y="1640"/>
                    <a:pt x="2158" y="1281"/>
                  </a:cubicBezTo>
                  <a:cubicBezTo>
                    <a:pt x="2315" y="795"/>
                    <a:pt x="2605" y="51"/>
                    <a:pt x="1842" y="7"/>
                  </a:cubicBezTo>
                  <a:cubicBezTo>
                    <a:pt x="1793" y="3"/>
                    <a:pt x="1732" y="1"/>
                    <a:pt x="166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89" name="Google Shape;1489;p13"/>
            <p:cNvSpPr/>
            <p:nvPr/>
          </p:nvSpPr>
          <p:spPr>
            <a:xfrm>
              <a:off x="6652150" y="2098800"/>
              <a:ext cx="8925" cy="4050"/>
            </a:xfrm>
            <a:custGeom>
              <a:avLst/>
              <a:gdLst/>
              <a:ahLst/>
              <a:cxnLst/>
              <a:rect l="l" t="t" r="r" b="b"/>
              <a:pathLst>
                <a:path w="357" h="162" extrusionOk="0">
                  <a:moveTo>
                    <a:pt x="210" y="0"/>
                  </a:moveTo>
                  <a:cubicBezTo>
                    <a:pt x="200" y="0"/>
                    <a:pt x="191" y="1"/>
                    <a:pt x="183" y="2"/>
                  </a:cubicBezTo>
                  <a:lnTo>
                    <a:pt x="145" y="2"/>
                  </a:lnTo>
                  <a:cubicBezTo>
                    <a:pt x="44" y="9"/>
                    <a:pt x="0" y="109"/>
                    <a:pt x="108" y="154"/>
                  </a:cubicBezTo>
                  <a:cubicBezTo>
                    <a:pt x="120" y="159"/>
                    <a:pt x="145" y="162"/>
                    <a:pt x="174" y="162"/>
                  </a:cubicBezTo>
                  <a:cubicBezTo>
                    <a:pt x="251" y="162"/>
                    <a:pt x="357" y="139"/>
                    <a:pt x="316" y="65"/>
                  </a:cubicBezTo>
                  <a:lnTo>
                    <a:pt x="303" y="40"/>
                  </a:lnTo>
                  <a:cubicBezTo>
                    <a:pt x="283" y="10"/>
                    <a:pt x="244" y="0"/>
                    <a:pt x="21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90" name="Google Shape;1490;p13"/>
            <p:cNvSpPr/>
            <p:nvPr/>
          </p:nvSpPr>
          <p:spPr>
            <a:xfrm>
              <a:off x="6650725" y="2091525"/>
              <a:ext cx="6800" cy="4200"/>
            </a:xfrm>
            <a:custGeom>
              <a:avLst/>
              <a:gdLst/>
              <a:ahLst/>
              <a:cxnLst/>
              <a:rect l="l" t="t" r="r" b="b"/>
              <a:pathLst>
                <a:path w="272" h="168" extrusionOk="0">
                  <a:moveTo>
                    <a:pt x="130" y="1"/>
                  </a:moveTo>
                  <a:cubicBezTo>
                    <a:pt x="81" y="1"/>
                    <a:pt x="32" y="20"/>
                    <a:pt x="20" y="60"/>
                  </a:cubicBezTo>
                  <a:cubicBezTo>
                    <a:pt x="20" y="60"/>
                    <a:pt x="20" y="66"/>
                    <a:pt x="13" y="66"/>
                  </a:cubicBezTo>
                  <a:cubicBezTo>
                    <a:pt x="1" y="110"/>
                    <a:pt x="32" y="136"/>
                    <a:pt x="70" y="154"/>
                  </a:cubicBezTo>
                  <a:cubicBezTo>
                    <a:pt x="61" y="150"/>
                    <a:pt x="57" y="148"/>
                    <a:pt x="56" y="148"/>
                  </a:cubicBezTo>
                  <a:lnTo>
                    <a:pt x="56" y="148"/>
                  </a:lnTo>
                  <a:cubicBezTo>
                    <a:pt x="53" y="148"/>
                    <a:pt x="85" y="167"/>
                    <a:pt x="95" y="167"/>
                  </a:cubicBezTo>
                  <a:cubicBezTo>
                    <a:pt x="114" y="167"/>
                    <a:pt x="139" y="167"/>
                    <a:pt x="165" y="161"/>
                  </a:cubicBezTo>
                  <a:cubicBezTo>
                    <a:pt x="209" y="154"/>
                    <a:pt x="272" y="123"/>
                    <a:pt x="253" y="66"/>
                  </a:cubicBezTo>
                  <a:cubicBezTo>
                    <a:pt x="253" y="66"/>
                    <a:pt x="253" y="60"/>
                    <a:pt x="247" y="60"/>
                  </a:cubicBezTo>
                  <a:cubicBezTo>
                    <a:pt x="234" y="21"/>
                    <a:pt x="181" y="1"/>
                    <a:pt x="13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91" name="Google Shape;1491;p13"/>
            <p:cNvSpPr/>
            <p:nvPr/>
          </p:nvSpPr>
          <p:spPr>
            <a:xfrm>
              <a:off x="6596175" y="2159900"/>
              <a:ext cx="11200" cy="4650"/>
            </a:xfrm>
            <a:custGeom>
              <a:avLst/>
              <a:gdLst/>
              <a:ahLst/>
              <a:cxnLst/>
              <a:rect l="l" t="t" r="r" b="b"/>
              <a:pathLst>
                <a:path w="448" h="186" extrusionOk="0">
                  <a:moveTo>
                    <a:pt x="209" y="0"/>
                  </a:moveTo>
                  <a:cubicBezTo>
                    <a:pt x="174" y="0"/>
                    <a:pt x="139" y="8"/>
                    <a:pt x="108" y="24"/>
                  </a:cubicBezTo>
                  <a:cubicBezTo>
                    <a:pt x="0" y="87"/>
                    <a:pt x="95" y="163"/>
                    <a:pt x="171" y="182"/>
                  </a:cubicBezTo>
                  <a:lnTo>
                    <a:pt x="183" y="182"/>
                  </a:lnTo>
                  <a:cubicBezTo>
                    <a:pt x="191" y="184"/>
                    <a:pt x="201" y="186"/>
                    <a:pt x="213" y="186"/>
                  </a:cubicBezTo>
                  <a:cubicBezTo>
                    <a:pt x="292" y="186"/>
                    <a:pt x="448" y="133"/>
                    <a:pt x="360" y="56"/>
                  </a:cubicBezTo>
                  <a:cubicBezTo>
                    <a:pt x="354" y="56"/>
                    <a:pt x="354" y="49"/>
                    <a:pt x="354" y="49"/>
                  </a:cubicBezTo>
                  <a:cubicBezTo>
                    <a:pt x="309" y="16"/>
                    <a:pt x="259" y="0"/>
                    <a:pt x="20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92" name="Google Shape;1492;p13"/>
            <p:cNvSpPr/>
            <p:nvPr/>
          </p:nvSpPr>
          <p:spPr>
            <a:xfrm>
              <a:off x="6594125" y="2171000"/>
              <a:ext cx="8525" cy="4350"/>
            </a:xfrm>
            <a:custGeom>
              <a:avLst/>
              <a:gdLst/>
              <a:ahLst/>
              <a:cxnLst/>
              <a:rect l="l" t="t" r="r" b="b"/>
              <a:pathLst>
                <a:path w="341" h="174" extrusionOk="0">
                  <a:moveTo>
                    <a:pt x="161" y="1"/>
                  </a:moveTo>
                  <a:cubicBezTo>
                    <a:pt x="140" y="1"/>
                    <a:pt x="120" y="3"/>
                    <a:pt x="101" y="9"/>
                  </a:cubicBezTo>
                  <a:cubicBezTo>
                    <a:pt x="57" y="28"/>
                    <a:pt x="0" y="78"/>
                    <a:pt x="51" y="129"/>
                  </a:cubicBezTo>
                  <a:cubicBezTo>
                    <a:pt x="84" y="158"/>
                    <a:pt x="128" y="173"/>
                    <a:pt x="172" y="173"/>
                  </a:cubicBezTo>
                  <a:cubicBezTo>
                    <a:pt x="195" y="173"/>
                    <a:pt x="218" y="169"/>
                    <a:pt x="240" y="160"/>
                  </a:cubicBezTo>
                  <a:cubicBezTo>
                    <a:pt x="291" y="142"/>
                    <a:pt x="341" y="91"/>
                    <a:pt x="297" y="47"/>
                  </a:cubicBezTo>
                  <a:cubicBezTo>
                    <a:pt x="257" y="16"/>
                    <a:pt x="208" y="1"/>
                    <a:pt x="16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93" name="Google Shape;1493;p13"/>
            <p:cNvSpPr/>
            <p:nvPr/>
          </p:nvSpPr>
          <p:spPr>
            <a:xfrm>
              <a:off x="6586550" y="2166800"/>
              <a:ext cx="9025" cy="4600"/>
            </a:xfrm>
            <a:custGeom>
              <a:avLst/>
              <a:gdLst/>
              <a:ahLst/>
              <a:cxnLst/>
              <a:rect l="l" t="t" r="r" b="b"/>
              <a:pathLst>
                <a:path w="361" h="184" extrusionOk="0">
                  <a:moveTo>
                    <a:pt x="179" y="0"/>
                  </a:moveTo>
                  <a:cubicBezTo>
                    <a:pt x="155" y="0"/>
                    <a:pt x="131" y="5"/>
                    <a:pt x="108" y="13"/>
                  </a:cubicBezTo>
                  <a:cubicBezTo>
                    <a:pt x="57" y="32"/>
                    <a:pt x="1" y="89"/>
                    <a:pt x="51" y="139"/>
                  </a:cubicBezTo>
                  <a:cubicBezTo>
                    <a:pt x="88" y="168"/>
                    <a:pt x="134" y="184"/>
                    <a:pt x="182" y="184"/>
                  </a:cubicBezTo>
                  <a:cubicBezTo>
                    <a:pt x="207" y="184"/>
                    <a:pt x="233" y="179"/>
                    <a:pt x="259" y="171"/>
                  </a:cubicBezTo>
                  <a:cubicBezTo>
                    <a:pt x="303" y="158"/>
                    <a:pt x="360" y="101"/>
                    <a:pt x="316" y="51"/>
                  </a:cubicBezTo>
                  <a:cubicBezTo>
                    <a:pt x="274" y="17"/>
                    <a:pt x="226" y="0"/>
                    <a:pt x="17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94" name="Google Shape;1494;p13"/>
            <p:cNvSpPr/>
            <p:nvPr/>
          </p:nvSpPr>
          <p:spPr>
            <a:xfrm>
              <a:off x="6601450" y="2148800"/>
              <a:ext cx="9725" cy="5450"/>
            </a:xfrm>
            <a:custGeom>
              <a:avLst/>
              <a:gdLst/>
              <a:ahLst/>
              <a:cxnLst/>
              <a:rect l="l" t="t" r="r" b="b"/>
              <a:pathLst>
                <a:path w="389" h="218" extrusionOk="0">
                  <a:moveTo>
                    <a:pt x="206" y="1"/>
                  </a:moveTo>
                  <a:cubicBezTo>
                    <a:pt x="142" y="1"/>
                    <a:pt x="1" y="45"/>
                    <a:pt x="48" y="128"/>
                  </a:cubicBezTo>
                  <a:cubicBezTo>
                    <a:pt x="54" y="128"/>
                    <a:pt x="54" y="134"/>
                    <a:pt x="54" y="140"/>
                  </a:cubicBezTo>
                  <a:cubicBezTo>
                    <a:pt x="79" y="189"/>
                    <a:pt x="159" y="218"/>
                    <a:pt x="234" y="218"/>
                  </a:cubicBezTo>
                  <a:cubicBezTo>
                    <a:pt x="314" y="218"/>
                    <a:pt x="389" y="186"/>
                    <a:pt x="389" y="115"/>
                  </a:cubicBezTo>
                  <a:lnTo>
                    <a:pt x="389" y="109"/>
                  </a:lnTo>
                  <a:cubicBezTo>
                    <a:pt x="389" y="27"/>
                    <a:pt x="281" y="1"/>
                    <a:pt x="218" y="1"/>
                  </a:cubicBezTo>
                  <a:cubicBezTo>
                    <a:pt x="215" y="1"/>
                    <a:pt x="211" y="1"/>
                    <a:pt x="20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495" name="Google Shape;1495;p13"/>
          <p:cNvSpPr/>
          <p:nvPr/>
        </p:nvSpPr>
        <p:spPr>
          <a:xfrm>
            <a:off x="229103" y="6424666"/>
            <a:ext cx="592901" cy="513196"/>
          </a:xfrm>
          <a:custGeom>
            <a:avLst/>
            <a:gdLst/>
            <a:ahLst/>
            <a:cxnLst/>
            <a:rect l="l" t="t" r="r" b="b"/>
            <a:pathLst>
              <a:path w="5961" h="5160" extrusionOk="0">
                <a:moveTo>
                  <a:pt x="3539" y="215"/>
                </a:moveTo>
                <a:cubicBezTo>
                  <a:pt x="3842" y="303"/>
                  <a:pt x="4996" y="2883"/>
                  <a:pt x="5721" y="4712"/>
                </a:cubicBezTo>
                <a:cubicBezTo>
                  <a:pt x="5721" y="4724"/>
                  <a:pt x="5727" y="4731"/>
                  <a:pt x="5683" y="4762"/>
                </a:cubicBezTo>
                <a:cubicBezTo>
                  <a:pt x="5489" y="4895"/>
                  <a:pt x="4965" y="4952"/>
                  <a:pt x="4313" y="4952"/>
                </a:cubicBezTo>
                <a:cubicBezTo>
                  <a:pt x="2829" y="4952"/>
                  <a:pt x="685" y="4655"/>
                  <a:pt x="291" y="4283"/>
                </a:cubicBezTo>
                <a:cubicBezTo>
                  <a:pt x="228" y="4220"/>
                  <a:pt x="247" y="4195"/>
                  <a:pt x="259" y="4176"/>
                </a:cubicBezTo>
                <a:cubicBezTo>
                  <a:pt x="1060" y="2839"/>
                  <a:pt x="3242" y="272"/>
                  <a:pt x="3539" y="215"/>
                </a:cubicBezTo>
                <a:close/>
                <a:moveTo>
                  <a:pt x="3545" y="0"/>
                </a:moveTo>
                <a:cubicBezTo>
                  <a:pt x="3091" y="7"/>
                  <a:pt x="726" y="2984"/>
                  <a:pt x="76" y="4068"/>
                </a:cubicBezTo>
                <a:cubicBezTo>
                  <a:pt x="1" y="4188"/>
                  <a:pt x="32" y="4346"/>
                  <a:pt x="146" y="4434"/>
                </a:cubicBezTo>
                <a:cubicBezTo>
                  <a:pt x="587" y="4850"/>
                  <a:pt x="2719" y="5160"/>
                  <a:pt x="4258" y="5160"/>
                </a:cubicBezTo>
                <a:cubicBezTo>
                  <a:pt x="4983" y="5160"/>
                  <a:pt x="5570" y="5096"/>
                  <a:pt x="5803" y="4939"/>
                </a:cubicBezTo>
                <a:cubicBezTo>
                  <a:pt x="5910" y="4882"/>
                  <a:pt x="5961" y="4750"/>
                  <a:pt x="5917" y="4636"/>
                </a:cubicBezTo>
                <a:cubicBezTo>
                  <a:pt x="5488" y="3551"/>
                  <a:pt x="4043" y="0"/>
                  <a:pt x="3545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127477616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Background">
    <p:spTree>
      <p:nvGrpSpPr>
        <p:cNvPr id="1" name="Shape 2328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6220366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Table of contents">
    <p:spTree>
      <p:nvGrpSpPr>
        <p:cNvPr id="1" name="Shape 15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0" name="Google Shape;1580;p15"/>
          <p:cNvSpPr txBox="1">
            <a:spLocks noGrp="1"/>
          </p:cNvSpPr>
          <p:nvPr>
            <p:ph type="subTitle" idx="1"/>
          </p:nvPr>
        </p:nvSpPr>
        <p:spPr>
          <a:xfrm>
            <a:off x="6246399" y="2098181"/>
            <a:ext cx="3286800" cy="99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67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81" name="Google Shape;1581;p15"/>
          <p:cNvSpPr txBox="1">
            <a:spLocks noGrp="1"/>
          </p:cNvSpPr>
          <p:nvPr>
            <p:ph type="subTitle" idx="2"/>
          </p:nvPr>
        </p:nvSpPr>
        <p:spPr>
          <a:xfrm>
            <a:off x="4096292" y="5190024"/>
            <a:ext cx="3509200" cy="99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67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82" name="Google Shape;1582;p15"/>
          <p:cNvSpPr txBox="1">
            <a:spLocks noGrp="1"/>
          </p:cNvSpPr>
          <p:nvPr>
            <p:ph type="title" hasCustomPrompt="1"/>
          </p:nvPr>
        </p:nvSpPr>
        <p:spPr>
          <a:xfrm flipH="1">
            <a:off x="4241812" y="1915269"/>
            <a:ext cx="1094800" cy="7704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5500"/>
              <a:buNone/>
              <a:defRPr sz="320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5500"/>
              <a:buFont typeface="Fira Sans Extra Condensed Medium"/>
              <a:buNone/>
              <a:defRPr sz="7333">
                <a:solidFill>
                  <a:schemeClr val="accent2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5500"/>
              <a:buFont typeface="Fira Sans Extra Condensed Medium"/>
              <a:buNone/>
              <a:defRPr sz="7333">
                <a:solidFill>
                  <a:schemeClr val="accent2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5500"/>
              <a:buFont typeface="Fira Sans Extra Condensed Medium"/>
              <a:buNone/>
              <a:defRPr sz="7333">
                <a:solidFill>
                  <a:schemeClr val="accent2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5500"/>
              <a:buFont typeface="Fira Sans Extra Condensed Medium"/>
              <a:buNone/>
              <a:defRPr sz="7333">
                <a:solidFill>
                  <a:schemeClr val="accent2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5500"/>
              <a:buFont typeface="Fira Sans Extra Condensed Medium"/>
              <a:buNone/>
              <a:defRPr sz="7333">
                <a:solidFill>
                  <a:schemeClr val="accent2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5500"/>
              <a:buFont typeface="Fira Sans Extra Condensed Medium"/>
              <a:buNone/>
              <a:defRPr sz="7333">
                <a:solidFill>
                  <a:schemeClr val="accent2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5500"/>
              <a:buFont typeface="Fira Sans Extra Condensed Medium"/>
              <a:buNone/>
              <a:defRPr sz="7333">
                <a:solidFill>
                  <a:schemeClr val="accent2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5500"/>
              <a:buFont typeface="Fira Sans Extra Condensed Medium"/>
              <a:buNone/>
              <a:defRPr sz="7333">
                <a:solidFill>
                  <a:schemeClr val="accent2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  <p:sp>
        <p:nvSpPr>
          <p:cNvPr id="1583" name="Google Shape;1583;p15"/>
          <p:cNvSpPr txBox="1">
            <a:spLocks noGrp="1"/>
          </p:cNvSpPr>
          <p:nvPr>
            <p:ph type="subTitle" idx="3"/>
          </p:nvPr>
        </p:nvSpPr>
        <p:spPr>
          <a:xfrm>
            <a:off x="5179085" y="3636559"/>
            <a:ext cx="3176000" cy="99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67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84" name="Google Shape;1584;p15"/>
          <p:cNvSpPr txBox="1">
            <a:spLocks noGrp="1"/>
          </p:cNvSpPr>
          <p:nvPr>
            <p:ph type="subTitle" idx="4"/>
          </p:nvPr>
        </p:nvSpPr>
        <p:spPr>
          <a:xfrm>
            <a:off x="6246399" y="1581348"/>
            <a:ext cx="3608400" cy="75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Oswald"/>
              <a:buNone/>
              <a:defRPr sz="2667">
                <a:solidFill>
                  <a:schemeClr val="dk1"/>
                </a:solidFill>
                <a:latin typeface="Hammersmith One"/>
                <a:ea typeface="Hammersmith One"/>
                <a:cs typeface="Hammersmith One"/>
                <a:sym typeface="Hammersmith One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9pPr>
          </a:lstStyle>
          <a:p>
            <a:endParaRPr/>
          </a:p>
        </p:txBody>
      </p:sp>
      <p:sp>
        <p:nvSpPr>
          <p:cNvPr id="1585" name="Google Shape;1585;p15"/>
          <p:cNvSpPr txBox="1">
            <a:spLocks noGrp="1"/>
          </p:cNvSpPr>
          <p:nvPr>
            <p:ph type="subTitle" idx="5"/>
          </p:nvPr>
        </p:nvSpPr>
        <p:spPr>
          <a:xfrm>
            <a:off x="4096292" y="4670808"/>
            <a:ext cx="3176000" cy="75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Oswald"/>
              <a:buNone/>
              <a:defRPr sz="2667">
                <a:solidFill>
                  <a:schemeClr val="dk1"/>
                </a:solidFill>
                <a:latin typeface="Hammersmith One"/>
                <a:ea typeface="Hammersmith One"/>
                <a:cs typeface="Hammersmith One"/>
                <a:sym typeface="Hammersmith One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9pPr>
          </a:lstStyle>
          <a:p>
            <a:endParaRPr/>
          </a:p>
        </p:txBody>
      </p:sp>
      <p:sp>
        <p:nvSpPr>
          <p:cNvPr id="1586" name="Google Shape;1586;p15"/>
          <p:cNvSpPr txBox="1">
            <a:spLocks noGrp="1"/>
          </p:cNvSpPr>
          <p:nvPr>
            <p:ph type="subTitle" idx="6"/>
          </p:nvPr>
        </p:nvSpPr>
        <p:spPr>
          <a:xfrm>
            <a:off x="5179081" y="3205100"/>
            <a:ext cx="4141600" cy="609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Oswald"/>
              <a:buNone/>
              <a:defRPr sz="2667">
                <a:solidFill>
                  <a:schemeClr val="dk1"/>
                </a:solidFill>
                <a:latin typeface="Hammersmith One"/>
                <a:ea typeface="Hammersmith One"/>
                <a:cs typeface="Hammersmith One"/>
                <a:sym typeface="Hammersmith One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9pPr>
          </a:lstStyle>
          <a:p>
            <a:endParaRPr/>
          </a:p>
        </p:txBody>
      </p:sp>
      <p:sp>
        <p:nvSpPr>
          <p:cNvPr id="1587" name="Google Shape;1587;p15"/>
          <p:cNvSpPr txBox="1">
            <a:spLocks noGrp="1"/>
          </p:cNvSpPr>
          <p:nvPr>
            <p:ph type="title" idx="7" hasCustomPrompt="1"/>
          </p:nvPr>
        </p:nvSpPr>
        <p:spPr>
          <a:xfrm flipH="1">
            <a:off x="3219696" y="3454771"/>
            <a:ext cx="1094800" cy="7704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500"/>
              <a:buNone/>
              <a:defRPr sz="320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7333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7333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7333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7333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7333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7333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7333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7333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  <p:sp>
        <p:nvSpPr>
          <p:cNvPr id="1588" name="Google Shape;1588;p15"/>
          <p:cNvSpPr txBox="1">
            <a:spLocks noGrp="1"/>
          </p:cNvSpPr>
          <p:nvPr>
            <p:ph type="title" idx="8" hasCustomPrompt="1"/>
          </p:nvPr>
        </p:nvSpPr>
        <p:spPr>
          <a:xfrm flipH="1">
            <a:off x="2127180" y="5009835"/>
            <a:ext cx="1094800" cy="7704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500"/>
              <a:buNone/>
              <a:defRPr sz="3200"/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7333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7333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7333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7333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7333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7333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7333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7333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  <p:sp>
        <p:nvSpPr>
          <p:cNvPr id="1589" name="Google Shape;1589;p15"/>
          <p:cNvSpPr txBox="1">
            <a:spLocks noGrp="1"/>
          </p:cNvSpPr>
          <p:nvPr>
            <p:ph type="title" idx="9"/>
          </p:nvPr>
        </p:nvSpPr>
        <p:spPr>
          <a:xfrm>
            <a:off x="822000" y="432233"/>
            <a:ext cx="8453600" cy="100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40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grpSp>
        <p:nvGrpSpPr>
          <p:cNvPr id="1590" name="Google Shape;1590;p15"/>
          <p:cNvGrpSpPr/>
          <p:nvPr/>
        </p:nvGrpSpPr>
        <p:grpSpPr>
          <a:xfrm>
            <a:off x="344458" y="2018915"/>
            <a:ext cx="1617161" cy="1882100"/>
            <a:chOff x="906800" y="2986175"/>
            <a:chExt cx="430325" cy="500825"/>
          </a:xfrm>
        </p:grpSpPr>
        <p:sp>
          <p:nvSpPr>
            <p:cNvPr id="1591" name="Google Shape;1591;p15"/>
            <p:cNvSpPr/>
            <p:nvPr/>
          </p:nvSpPr>
          <p:spPr>
            <a:xfrm>
              <a:off x="906800" y="2986175"/>
              <a:ext cx="430325" cy="500825"/>
            </a:xfrm>
            <a:custGeom>
              <a:avLst/>
              <a:gdLst/>
              <a:ahLst/>
              <a:cxnLst/>
              <a:rect l="l" t="t" r="r" b="b"/>
              <a:pathLst>
                <a:path w="17213" h="20033" extrusionOk="0">
                  <a:moveTo>
                    <a:pt x="3703" y="0"/>
                  </a:moveTo>
                  <a:cubicBezTo>
                    <a:pt x="2022" y="0"/>
                    <a:pt x="777" y="805"/>
                    <a:pt x="430" y="2721"/>
                  </a:cubicBezTo>
                  <a:cubicBezTo>
                    <a:pt x="1" y="5136"/>
                    <a:pt x="890" y="8012"/>
                    <a:pt x="1723" y="10232"/>
                  </a:cubicBezTo>
                  <a:cubicBezTo>
                    <a:pt x="2505" y="12326"/>
                    <a:pt x="3564" y="14313"/>
                    <a:pt x="4857" y="16136"/>
                  </a:cubicBezTo>
                  <a:cubicBezTo>
                    <a:pt x="5999" y="17738"/>
                    <a:pt x="7430" y="19270"/>
                    <a:pt x="9392" y="19680"/>
                  </a:cubicBezTo>
                  <a:cubicBezTo>
                    <a:pt x="9943" y="19902"/>
                    <a:pt x="10511" y="20033"/>
                    <a:pt x="11073" y="20033"/>
                  </a:cubicBezTo>
                  <a:cubicBezTo>
                    <a:pt x="11855" y="20033"/>
                    <a:pt x="12624" y="19779"/>
                    <a:pt x="13321" y="19163"/>
                  </a:cubicBezTo>
                  <a:cubicBezTo>
                    <a:pt x="14778" y="17876"/>
                    <a:pt x="15541" y="15682"/>
                    <a:pt x="16185" y="13903"/>
                  </a:cubicBezTo>
                  <a:cubicBezTo>
                    <a:pt x="16941" y="11822"/>
                    <a:pt x="17213" y="9488"/>
                    <a:pt x="16639" y="7331"/>
                  </a:cubicBezTo>
                  <a:cubicBezTo>
                    <a:pt x="15976" y="4859"/>
                    <a:pt x="14147" y="3352"/>
                    <a:pt x="11915" y="2292"/>
                  </a:cubicBezTo>
                  <a:cubicBezTo>
                    <a:pt x="9613" y="1214"/>
                    <a:pt x="7172" y="469"/>
                    <a:pt x="4662" y="78"/>
                  </a:cubicBezTo>
                  <a:cubicBezTo>
                    <a:pt x="4330" y="27"/>
                    <a:pt x="4009" y="0"/>
                    <a:pt x="370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92" name="Google Shape;1592;p15"/>
            <p:cNvSpPr/>
            <p:nvPr/>
          </p:nvSpPr>
          <p:spPr>
            <a:xfrm>
              <a:off x="946225" y="3049700"/>
              <a:ext cx="14525" cy="19750"/>
            </a:xfrm>
            <a:custGeom>
              <a:avLst/>
              <a:gdLst/>
              <a:ahLst/>
              <a:cxnLst/>
              <a:rect l="l" t="t" r="r" b="b"/>
              <a:pathLst>
                <a:path w="581" h="790" extrusionOk="0">
                  <a:moveTo>
                    <a:pt x="271" y="1"/>
                  </a:moveTo>
                  <a:cubicBezTo>
                    <a:pt x="179" y="1"/>
                    <a:pt x="129" y="75"/>
                    <a:pt x="95" y="155"/>
                  </a:cubicBezTo>
                  <a:cubicBezTo>
                    <a:pt x="89" y="161"/>
                    <a:pt x="89" y="174"/>
                    <a:pt x="83" y="180"/>
                  </a:cubicBezTo>
                  <a:cubicBezTo>
                    <a:pt x="1" y="363"/>
                    <a:pt x="102" y="722"/>
                    <a:pt x="316" y="779"/>
                  </a:cubicBezTo>
                  <a:lnTo>
                    <a:pt x="335" y="785"/>
                  </a:lnTo>
                  <a:cubicBezTo>
                    <a:pt x="348" y="788"/>
                    <a:pt x="360" y="790"/>
                    <a:pt x="372" y="790"/>
                  </a:cubicBezTo>
                  <a:cubicBezTo>
                    <a:pt x="459" y="790"/>
                    <a:pt x="521" y="712"/>
                    <a:pt x="543" y="634"/>
                  </a:cubicBezTo>
                  <a:cubicBezTo>
                    <a:pt x="581" y="508"/>
                    <a:pt x="575" y="369"/>
                    <a:pt x="524" y="243"/>
                  </a:cubicBezTo>
                  <a:cubicBezTo>
                    <a:pt x="486" y="148"/>
                    <a:pt x="411" y="29"/>
                    <a:pt x="303" y="3"/>
                  </a:cubicBezTo>
                  <a:cubicBezTo>
                    <a:pt x="292" y="1"/>
                    <a:pt x="282" y="1"/>
                    <a:pt x="27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93" name="Google Shape;1593;p15"/>
            <p:cNvSpPr/>
            <p:nvPr/>
          </p:nvSpPr>
          <p:spPr>
            <a:xfrm>
              <a:off x="958275" y="3034300"/>
              <a:ext cx="10900" cy="9775"/>
            </a:xfrm>
            <a:custGeom>
              <a:avLst/>
              <a:gdLst/>
              <a:ahLst/>
              <a:cxnLst/>
              <a:rect l="l" t="t" r="r" b="b"/>
              <a:pathLst>
                <a:path w="436" h="391" extrusionOk="0">
                  <a:moveTo>
                    <a:pt x="219" y="0"/>
                  </a:moveTo>
                  <a:cubicBezTo>
                    <a:pt x="215" y="0"/>
                    <a:pt x="210" y="1"/>
                    <a:pt x="206" y="1"/>
                  </a:cubicBezTo>
                  <a:lnTo>
                    <a:pt x="149" y="8"/>
                  </a:lnTo>
                  <a:cubicBezTo>
                    <a:pt x="1" y="19"/>
                    <a:pt x="71" y="390"/>
                    <a:pt x="206" y="390"/>
                  </a:cubicBezTo>
                  <a:cubicBezTo>
                    <a:pt x="214" y="390"/>
                    <a:pt x="223" y="389"/>
                    <a:pt x="231" y="386"/>
                  </a:cubicBezTo>
                  <a:lnTo>
                    <a:pt x="282" y="367"/>
                  </a:lnTo>
                  <a:cubicBezTo>
                    <a:pt x="435" y="324"/>
                    <a:pt x="368" y="0"/>
                    <a:pt x="21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94" name="Google Shape;1594;p15"/>
            <p:cNvSpPr/>
            <p:nvPr/>
          </p:nvSpPr>
          <p:spPr>
            <a:xfrm>
              <a:off x="981225" y="3044350"/>
              <a:ext cx="7075" cy="9175"/>
            </a:xfrm>
            <a:custGeom>
              <a:avLst/>
              <a:gdLst/>
              <a:ahLst/>
              <a:cxnLst/>
              <a:rect l="l" t="t" r="r" b="b"/>
              <a:pathLst>
                <a:path w="283" h="367" extrusionOk="0">
                  <a:moveTo>
                    <a:pt x="133" y="0"/>
                  </a:moveTo>
                  <a:cubicBezTo>
                    <a:pt x="131" y="0"/>
                    <a:pt x="129" y="1"/>
                    <a:pt x="127" y="3"/>
                  </a:cubicBezTo>
                  <a:lnTo>
                    <a:pt x="95" y="15"/>
                  </a:lnTo>
                  <a:cubicBezTo>
                    <a:pt x="89" y="22"/>
                    <a:pt x="83" y="28"/>
                    <a:pt x="76" y="41"/>
                  </a:cubicBezTo>
                  <a:cubicBezTo>
                    <a:pt x="1" y="116"/>
                    <a:pt x="64" y="299"/>
                    <a:pt x="140" y="350"/>
                  </a:cubicBezTo>
                  <a:cubicBezTo>
                    <a:pt x="158" y="362"/>
                    <a:pt x="175" y="367"/>
                    <a:pt x="189" y="367"/>
                  </a:cubicBezTo>
                  <a:cubicBezTo>
                    <a:pt x="266" y="367"/>
                    <a:pt x="283" y="219"/>
                    <a:pt x="272" y="161"/>
                  </a:cubicBezTo>
                  <a:cubicBezTo>
                    <a:pt x="259" y="104"/>
                    <a:pt x="228" y="53"/>
                    <a:pt x="184" y="15"/>
                  </a:cubicBezTo>
                  <a:cubicBezTo>
                    <a:pt x="171" y="9"/>
                    <a:pt x="158" y="3"/>
                    <a:pt x="152" y="3"/>
                  </a:cubicBezTo>
                  <a:lnTo>
                    <a:pt x="146" y="3"/>
                  </a:lnTo>
                  <a:cubicBezTo>
                    <a:pt x="142" y="3"/>
                    <a:pt x="137" y="0"/>
                    <a:pt x="13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95" name="Google Shape;1595;p15"/>
            <p:cNvSpPr/>
            <p:nvPr/>
          </p:nvSpPr>
          <p:spPr>
            <a:xfrm>
              <a:off x="975425" y="3055075"/>
              <a:ext cx="4725" cy="6575"/>
            </a:xfrm>
            <a:custGeom>
              <a:avLst/>
              <a:gdLst/>
              <a:ahLst/>
              <a:cxnLst/>
              <a:rect l="l" t="t" r="r" b="b"/>
              <a:pathLst>
                <a:path w="189" h="263" extrusionOk="0">
                  <a:moveTo>
                    <a:pt x="84" y="1"/>
                  </a:moveTo>
                  <a:cubicBezTo>
                    <a:pt x="48" y="1"/>
                    <a:pt x="13" y="24"/>
                    <a:pt x="6" y="66"/>
                  </a:cubicBezTo>
                  <a:cubicBezTo>
                    <a:pt x="1" y="116"/>
                    <a:pt x="56" y="262"/>
                    <a:pt x="113" y="262"/>
                  </a:cubicBezTo>
                  <a:cubicBezTo>
                    <a:pt x="128" y="262"/>
                    <a:pt x="143" y="253"/>
                    <a:pt x="157" y="230"/>
                  </a:cubicBezTo>
                  <a:cubicBezTo>
                    <a:pt x="189" y="167"/>
                    <a:pt x="182" y="91"/>
                    <a:pt x="151" y="34"/>
                  </a:cubicBezTo>
                  <a:cubicBezTo>
                    <a:pt x="133" y="11"/>
                    <a:pt x="108" y="1"/>
                    <a:pt x="8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96" name="Google Shape;1596;p15"/>
            <p:cNvSpPr/>
            <p:nvPr/>
          </p:nvSpPr>
          <p:spPr>
            <a:xfrm>
              <a:off x="1010850" y="3209825"/>
              <a:ext cx="6525" cy="8125"/>
            </a:xfrm>
            <a:custGeom>
              <a:avLst/>
              <a:gdLst/>
              <a:ahLst/>
              <a:cxnLst/>
              <a:rect l="l" t="t" r="r" b="b"/>
              <a:pathLst>
                <a:path w="261" h="325" extrusionOk="0">
                  <a:moveTo>
                    <a:pt x="105" y="1"/>
                  </a:moveTo>
                  <a:cubicBezTo>
                    <a:pt x="86" y="1"/>
                    <a:pt x="68" y="12"/>
                    <a:pt x="52" y="38"/>
                  </a:cubicBezTo>
                  <a:cubicBezTo>
                    <a:pt x="0" y="115"/>
                    <a:pt x="76" y="324"/>
                    <a:pt x="157" y="324"/>
                  </a:cubicBezTo>
                  <a:cubicBezTo>
                    <a:pt x="174" y="324"/>
                    <a:pt x="193" y="314"/>
                    <a:pt x="210" y="290"/>
                  </a:cubicBezTo>
                  <a:cubicBezTo>
                    <a:pt x="261" y="208"/>
                    <a:pt x="183" y="1"/>
                    <a:pt x="10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97" name="Google Shape;1597;p15"/>
            <p:cNvSpPr/>
            <p:nvPr/>
          </p:nvSpPr>
          <p:spPr>
            <a:xfrm>
              <a:off x="1029800" y="3207750"/>
              <a:ext cx="5475" cy="5900"/>
            </a:xfrm>
            <a:custGeom>
              <a:avLst/>
              <a:gdLst/>
              <a:ahLst/>
              <a:cxnLst/>
              <a:rect l="l" t="t" r="r" b="b"/>
              <a:pathLst>
                <a:path w="219" h="236" extrusionOk="0">
                  <a:moveTo>
                    <a:pt x="123" y="1"/>
                  </a:moveTo>
                  <a:cubicBezTo>
                    <a:pt x="111" y="1"/>
                    <a:pt x="99" y="8"/>
                    <a:pt x="89" y="26"/>
                  </a:cubicBezTo>
                  <a:cubicBezTo>
                    <a:pt x="76" y="45"/>
                    <a:pt x="63" y="58"/>
                    <a:pt x="44" y="64"/>
                  </a:cubicBezTo>
                  <a:cubicBezTo>
                    <a:pt x="0" y="83"/>
                    <a:pt x="26" y="203"/>
                    <a:pt x="76" y="209"/>
                  </a:cubicBezTo>
                  <a:cubicBezTo>
                    <a:pt x="95" y="209"/>
                    <a:pt x="114" y="209"/>
                    <a:pt x="126" y="222"/>
                  </a:cubicBezTo>
                  <a:cubicBezTo>
                    <a:pt x="139" y="231"/>
                    <a:pt x="151" y="236"/>
                    <a:pt x="161" y="236"/>
                  </a:cubicBezTo>
                  <a:cubicBezTo>
                    <a:pt x="208" y="236"/>
                    <a:pt x="219" y="138"/>
                    <a:pt x="208" y="102"/>
                  </a:cubicBezTo>
                  <a:cubicBezTo>
                    <a:pt x="199" y="73"/>
                    <a:pt x="160" y="1"/>
                    <a:pt x="12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98" name="Google Shape;1598;p15"/>
            <p:cNvSpPr/>
            <p:nvPr/>
          </p:nvSpPr>
          <p:spPr>
            <a:xfrm>
              <a:off x="1018450" y="3187300"/>
              <a:ext cx="6600" cy="8700"/>
            </a:xfrm>
            <a:custGeom>
              <a:avLst/>
              <a:gdLst/>
              <a:ahLst/>
              <a:cxnLst/>
              <a:rect l="l" t="t" r="r" b="b"/>
              <a:pathLst>
                <a:path w="264" h="348" extrusionOk="0">
                  <a:moveTo>
                    <a:pt x="155" y="0"/>
                  </a:moveTo>
                  <a:cubicBezTo>
                    <a:pt x="148" y="0"/>
                    <a:pt x="141" y="2"/>
                    <a:pt x="133" y="5"/>
                  </a:cubicBezTo>
                  <a:lnTo>
                    <a:pt x="101" y="18"/>
                  </a:lnTo>
                  <a:cubicBezTo>
                    <a:pt x="0" y="62"/>
                    <a:pt x="25" y="213"/>
                    <a:pt x="70" y="289"/>
                  </a:cubicBezTo>
                  <a:cubicBezTo>
                    <a:pt x="96" y="329"/>
                    <a:pt x="129" y="348"/>
                    <a:pt x="158" y="348"/>
                  </a:cubicBezTo>
                  <a:cubicBezTo>
                    <a:pt x="199" y="348"/>
                    <a:pt x="235" y="313"/>
                    <a:pt x="246" y="251"/>
                  </a:cubicBezTo>
                  <a:cubicBezTo>
                    <a:pt x="246" y="232"/>
                    <a:pt x="252" y="220"/>
                    <a:pt x="252" y="201"/>
                  </a:cubicBezTo>
                  <a:cubicBezTo>
                    <a:pt x="264" y="161"/>
                    <a:pt x="228" y="0"/>
                    <a:pt x="15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99" name="Google Shape;1599;p15"/>
            <p:cNvSpPr/>
            <p:nvPr/>
          </p:nvSpPr>
          <p:spPr>
            <a:xfrm>
              <a:off x="987425" y="3182075"/>
              <a:ext cx="6125" cy="7500"/>
            </a:xfrm>
            <a:custGeom>
              <a:avLst/>
              <a:gdLst/>
              <a:ahLst/>
              <a:cxnLst/>
              <a:rect l="l" t="t" r="r" b="b"/>
              <a:pathLst>
                <a:path w="245" h="300" extrusionOk="0">
                  <a:moveTo>
                    <a:pt x="80" y="0"/>
                  </a:moveTo>
                  <a:cubicBezTo>
                    <a:pt x="46" y="0"/>
                    <a:pt x="17" y="26"/>
                    <a:pt x="11" y="88"/>
                  </a:cubicBezTo>
                  <a:cubicBezTo>
                    <a:pt x="1" y="137"/>
                    <a:pt x="40" y="300"/>
                    <a:pt x="115" y="300"/>
                  </a:cubicBezTo>
                  <a:cubicBezTo>
                    <a:pt x="128" y="300"/>
                    <a:pt x="142" y="295"/>
                    <a:pt x="156" y="284"/>
                  </a:cubicBezTo>
                  <a:lnTo>
                    <a:pt x="163" y="284"/>
                  </a:lnTo>
                  <a:cubicBezTo>
                    <a:pt x="245" y="271"/>
                    <a:pt x="213" y="139"/>
                    <a:pt x="188" y="101"/>
                  </a:cubicBezTo>
                  <a:cubicBezTo>
                    <a:pt x="182" y="94"/>
                    <a:pt x="182" y="88"/>
                    <a:pt x="182" y="88"/>
                  </a:cubicBezTo>
                  <a:cubicBezTo>
                    <a:pt x="161" y="34"/>
                    <a:pt x="118" y="0"/>
                    <a:pt x="8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00" name="Google Shape;1600;p15"/>
            <p:cNvSpPr/>
            <p:nvPr/>
          </p:nvSpPr>
          <p:spPr>
            <a:xfrm>
              <a:off x="987225" y="3235675"/>
              <a:ext cx="11050" cy="15000"/>
            </a:xfrm>
            <a:custGeom>
              <a:avLst/>
              <a:gdLst/>
              <a:ahLst/>
              <a:cxnLst/>
              <a:rect l="l" t="t" r="r" b="b"/>
              <a:pathLst>
                <a:path w="442" h="600" extrusionOk="0">
                  <a:moveTo>
                    <a:pt x="139" y="0"/>
                  </a:moveTo>
                  <a:cubicBezTo>
                    <a:pt x="0" y="0"/>
                    <a:pt x="7" y="259"/>
                    <a:pt x="26" y="341"/>
                  </a:cubicBezTo>
                  <a:cubicBezTo>
                    <a:pt x="50" y="464"/>
                    <a:pt x="123" y="600"/>
                    <a:pt x="262" y="600"/>
                  </a:cubicBezTo>
                  <a:cubicBezTo>
                    <a:pt x="265" y="600"/>
                    <a:pt x="268" y="599"/>
                    <a:pt x="272" y="599"/>
                  </a:cubicBezTo>
                  <a:cubicBezTo>
                    <a:pt x="316" y="599"/>
                    <a:pt x="360" y="568"/>
                    <a:pt x="379" y="524"/>
                  </a:cubicBezTo>
                  <a:cubicBezTo>
                    <a:pt x="442" y="398"/>
                    <a:pt x="429" y="246"/>
                    <a:pt x="354" y="126"/>
                  </a:cubicBezTo>
                  <a:cubicBezTo>
                    <a:pt x="316" y="51"/>
                    <a:pt x="227" y="0"/>
                    <a:pt x="13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01" name="Google Shape;1601;p15"/>
            <p:cNvSpPr/>
            <p:nvPr/>
          </p:nvSpPr>
          <p:spPr>
            <a:xfrm>
              <a:off x="1022375" y="3247950"/>
              <a:ext cx="7525" cy="10125"/>
            </a:xfrm>
            <a:custGeom>
              <a:avLst/>
              <a:gdLst/>
              <a:ahLst/>
              <a:cxnLst/>
              <a:rect l="l" t="t" r="r" b="b"/>
              <a:pathLst>
                <a:path w="301" h="405" extrusionOk="0">
                  <a:moveTo>
                    <a:pt x="160" y="0"/>
                  </a:moveTo>
                  <a:cubicBezTo>
                    <a:pt x="144" y="0"/>
                    <a:pt x="127" y="6"/>
                    <a:pt x="108" y="20"/>
                  </a:cubicBezTo>
                  <a:lnTo>
                    <a:pt x="89" y="33"/>
                  </a:lnTo>
                  <a:cubicBezTo>
                    <a:pt x="1" y="102"/>
                    <a:pt x="32" y="253"/>
                    <a:pt x="83" y="335"/>
                  </a:cubicBezTo>
                  <a:cubicBezTo>
                    <a:pt x="107" y="376"/>
                    <a:pt x="151" y="404"/>
                    <a:pt x="192" y="404"/>
                  </a:cubicBezTo>
                  <a:cubicBezTo>
                    <a:pt x="226" y="404"/>
                    <a:pt x="258" y="384"/>
                    <a:pt x="272" y="335"/>
                  </a:cubicBezTo>
                  <a:lnTo>
                    <a:pt x="278" y="304"/>
                  </a:lnTo>
                  <a:cubicBezTo>
                    <a:pt x="300" y="244"/>
                    <a:pt x="261" y="0"/>
                    <a:pt x="16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02" name="Google Shape;1602;p15"/>
            <p:cNvSpPr/>
            <p:nvPr/>
          </p:nvSpPr>
          <p:spPr>
            <a:xfrm>
              <a:off x="1145700" y="3076450"/>
              <a:ext cx="6625" cy="8175"/>
            </a:xfrm>
            <a:custGeom>
              <a:avLst/>
              <a:gdLst/>
              <a:ahLst/>
              <a:cxnLst/>
              <a:rect l="l" t="t" r="r" b="b"/>
              <a:pathLst>
                <a:path w="265" h="327" extrusionOk="0">
                  <a:moveTo>
                    <a:pt x="109" y="0"/>
                  </a:moveTo>
                  <a:cubicBezTo>
                    <a:pt x="91" y="0"/>
                    <a:pt x="73" y="11"/>
                    <a:pt x="57" y="37"/>
                  </a:cubicBezTo>
                  <a:cubicBezTo>
                    <a:pt x="0" y="119"/>
                    <a:pt x="77" y="326"/>
                    <a:pt x="156" y="326"/>
                  </a:cubicBezTo>
                  <a:cubicBezTo>
                    <a:pt x="174" y="326"/>
                    <a:pt x="192" y="315"/>
                    <a:pt x="208" y="289"/>
                  </a:cubicBezTo>
                  <a:cubicBezTo>
                    <a:pt x="264" y="207"/>
                    <a:pt x="187" y="0"/>
                    <a:pt x="10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03" name="Google Shape;1603;p15"/>
            <p:cNvSpPr/>
            <p:nvPr/>
          </p:nvSpPr>
          <p:spPr>
            <a:xfrm>
              <a:off x="1178325" y="3089950"/>
              <a:ext cx="4750" cy="6200"/>
            </a:xfrm>
            <a:custGeom>
              <a:avLst/>
              <a:gdLst/>
              <a:ahLst/>
              <a:cxnLst/>
              <a:rect l="l" t="t" r="r" b="b"/>
              <a:pathLst>
                <a:path w="190" h="248" extrusionOk="0">
                  <a:moveTo>
                    <a:pt x="72" y="0"/>
                  </a:moveTo>
                  <a:cubicBezTo>
                    <a:pt x="33" y="0"/>
                    <a:pt x="0" y="49"/>
                    <a:pt x="0" y="102"/>
                  </a:cubicBezTo>
                  <a:cubicBezTo>
                    <a:pt x="0" y="159"/>
                    <a:pt x="13" y="241"/>
                    <a:pt x="89" y="248"/>
                  </a:cubicBezTo>
                  <a:cubicBezTo>
                    <a:pt x="190" y="248"/>
                    <a:pt x="164" y="102"/>
                    <a:pt x="133" y="46"/>
                  </a:cubicBezTo>
                  <a:cubicBezTo>
                    <a:pt x="113" y="13"/>
                    <a:pt x="92" y="0"/>
                    <a:pt x="7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04" name="Google Shape;1604;p15"/>
            <p:cNvSpPr/>
            <p:nvPr/>
          </p:nvSpPr>
          <p:spPr>
            <a:xfrm>
              <a:off x="1157400" y="3104800"/>
              <a:ext cx="6925" cy="9100"/>
            </a:xfrm>
            <a:custGeom>
              <a:avLst/>
              <a:gdLst/>
              <a:ahLst/>
              <a:cxnLst/>
              <a:rect l="l" t="t" r="r" b="b"/>
              <a:pathLst>
                <a:path w="277" h="364" extrusionOk="0">
                  <a:moveTo>
                    <a:pt x="79" y="1"/>
                  </a:moveTo>
                  <a:cubicBezTo>
                    <a:pt x="13" y="1"/>
                    <a:pt x="1" y="123"/>
                    <a:pt x="11" y="177"/>
                  </a:cubicBezTo>
                  <a:cubicBezTo>
                    <a:pt x="11" y="253"/>
                    <a:pt x="55" y="316"/>
                    <a:pt x="118" y="354"/>
                  </a:cubicBezTo>
                  <a:cubicBezTo>
                    <a:pt x="132" y="359"/>
                    <a:pt x="148" y="363"/>
                    <a:pt x="164" y="363"/>
                  </a:cubicBezTo>
                  <a:cubicBezTo>
                    <a:pt x="184" y="363"/>
                    <a:pt x="202" y="356"/>
                    <a:pt x="213" y="335"/>
                  </a:cubicBezTo>
                  <a:cubicBezTo>
                    <a:pt x="226" y="309"/>
                    <a:pt x="238" y="284"/>
                    <a:pt x="257" y="265"/>
                  </a:cubicBezTo>
                  <a:cubicBezTo>
                    <a:pt x="276" y="227"/>
                    <a:pt x="264" y="177"/>
                    <a:pt x="232" y="152"/>
                  </a:cubicBezTo>
                  <a:lnTo>
                    <a:pt x="232" y="183"/>
                  </a:lnTo>
                  <a:cubicBezTo>
                    <a:pt x="226" y="152"/>
                    <a:pt x="213" y="127"/>
                    <a:pt x="200" y="101"/>
                  </a:cubicBezTo>
                  <a:cubicBezTo>
                    <a:pt x="182" y="63"/>
                    <a:pt x="150" y="38"/>
                    <a:pt x="118" y="13"/>
                  </a:cubicBezTo>
                  <a:cubicBezTo>
                    <a:pt x="104" y="5"/>
                    <a:pt x="90" y="1"/>
                    <a:pt x="7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05" name="Google Shape;1605;p15"/>
            <p:cNvSpPr/>
            <p:nvPr/>
          </p:nvSpPr>
          <p:spPr>
            <a:xfrm>
              <a:off x="1114625" y="3083625"/>
              <a:ext cx="6500" cy="10425"/>
            </a:xfrm>
            <a:custGeom>
              <a:avLst/>
              <a:gdLst/>
              <a:ahLst/>
              <a:cxnLst/>
              <a:rect l="l" t="t" r="r" b="b"/>
              <a:pathLst>
                <a:path w="260" h="417" extrusionOk="0">
                  <a:moveTo>
                    <a:pt x="101" y="0"/>
                  </a:moveTo>
                  <a:cubicBezTo>
                    <a:pt x="79" y="0"/>
                    <a:pt x="58" y="9"/>
                    <a:pt x="45" y="34"/>
                  </a:cubicBezTo>
                  <a:cubicBezTo>
                    <a:pt x="0" y="135"/>
                    <a:pt x="7" y="255"/>
                    <a:pt x="70" y="349"/>
                  </a:cubicBezTo>
                  <a:cubicBezTo>
                    <a:pt x="86" y="371"/>
                    <a:pt x="121" y="416"/>
                    <a:pt x="159" y="416"/>
                  </a:cubicBezTo>
                  <a:cubicBezTo>
                    <a:pt x="165" y="416"/>
                    <a:pt x="171" y="415"/>
                    <a:pt x="177" y="412"/>
                  </a:cubicBezTo>
                  <a:lnTo>
                    <a:pt x="209" y="400"/>
                  </a:lnTo>
                  <a:cubicBezTo>
                    <a:pt x="240" y="387"/>
                    <a:pt x="259" y="349"/>
                    <a:pt x="246" y="311"/>
                  </a:cubicBezTo>
                  <a:cubicBezTo>
                    <a:pt x="246" y="255"/>
                    <a:pt x="240" y="236"/>
                    <a:pt x="240" y="192"/>
                  </a:cubicBezTo>
                  <a:cubicBezTo>
                    <a:pt x="234" y="128"/>
                    <a:pt x="215" y="78"/>
                    <a:pt x="177" y="34"/>
                  </a:cubicBezTo>
                  <a:cubicBezTo>
                    <a:pt x="159" y="16"/>
                    <a:pt x="129" y="0"/>
                    <a:pt x="10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06" name="Google Shape;1606;p15"/>
            <p:cNvSpPr/>
            <p:nvPr/>
          </p:nvSpPr>
          <p:spPr>
            <a:xfrm>
              <a:off x="1159100" y="3051925"/>
              <a:ext cx="7550" cy="9225"/>
            </a:xfrm>
            <a:custGeom>
              <a:avLst/>
              <a:gdLst/>
              <a:ahLst/>
              <a:cxnLst/>
              <a:rect l="l" t="t" r="r" b="b"/>
              <a:pathLst>
                <a:path w="302" h="369" extrusionOk="0">
                  <a:moveTo>
                    <a:pt x="127" y="0"/>
                  </a:moveTo>
                  <a:cubicBezTo>
                    <a:pt x="106" y="0"/>
                    <a:pt x="82" y="7"/>
                    <a:pt x="57" y="22"/>
                  </a:cubicBezTo>
                  <a:cubicBezTo>
                    <a:pt x="0" y="59"/>
                    <a:pt x="19" y="160"/>
                    <a:pt x="38" y="211"/>
                  </a:cubicBezTo>
                  <a:lnTo>
                    <a:pt x="50" y="230"/>
                  </a:lnTo>
                  <a:cubicBezTo>
                    <a:pt x="57" y="267"/>
                    <a:pt x="76" y="305"/>
                    <a:pt x="101" y="331"/>
                  </a:cubicBezTo>
                  <a:cubicBezTo>
                    <a:pt x="119" y="356"/>
                    <a:pt x="146" y="369"/>
                    <a:pt x="172" y="369"/>
                  </a:cubicBezTo>
                  <a:cubicBezTo>
                    <a:pt x="210" y="369"/>
                    <a:pt x="247" y="344"/>
                    <a:pt x="259" y="299"/>
                  </a:cubicBezTo>
                  <a:cubicBezTo>
                    <a:pt x="301" y="192"/>
                    <a:pt x="245" y="0"/>
                    <a:pt x="12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07" name="Google Shape;1607;p15"/>
            <p:cNvSpPr/>
            <p:nvPr/>
          </p:nvSpPr>
          <p:spPr>
            <a:xfrm>
              <a:off x="1160200" y="3079175"/>
              <a:ext cx="6325" cy="8400"/>
            </a:xfrm>
            <a:custGeom>
              <a:avLst/>
              <a:gdLst/>
              <a:ahLst/>
              <a:cxnLst/>
              <a:rect l="l" t="t" r="r" b="b"/>
              <a:pathLst>
                <a:path w="253" h="336" extrusionOk="0">
                  <a:moveTo>
                    <a:pt x="98" y="1"/>
                  </a:moveTo>
                  <a:cubicBezTo>
                    <a:pt x="92" y="1"/>
                    <a:pt x="87" y="2"/>
                    <a:pt x="82" y="4"/>
                  </a:cubicBezTo>
                  <a:lnTo>
                    <a:pt x="76" y="4"/>
                  </a:lnTo>
                  <a:cubicBezTo>
                    <a:pt x="0" y="42"/>
                    <a:pt x="0" y="155"/>
                    <a:pt x="32" y="224"/>
                  </a:cubicBezTo>
                  <a:cubicBezTo>
                    <a:pt x="32" y="224"/>
                    <a:pt x="32" y="231"/>
                    <a:pt x="32" y="231"/>
                  </a:cubicBezTo>
                  <a:cubicBezTo>
                    <a:pt x="47" y="266"/>
                    <a:pt x="89" y="336"/>
                    <a:pt x="137" y="336"/>
                  </a:cubicBezTo>
                  <a:cubicBezTo>
                    <a:pt x="150" y="336"/>
                    <a:pt x="164" y="331"/>
                    <a:pt x="177" y="319"/>
                  </a:cubicBezTo>
                  <a:cubicBezTo>
                    <a:pt x="177" y="319"/>
                    <a:pt x="177" y="313"/>
                    <a:pt x="177" y="313"/>
                  </a:cubicBezTo>
                  <a:cubicBezTo>
                    <a:pt x="252" y="306"/>
                    <a:pt x="227" y="155"/>
                    <a:pt x="202" y="117"/>
                  </a:cubicBezTo>
                  <a:lnTo>
                    <a:pt x="202" y="105"/>
                  </a:lnTo>
                  <a:cubicBezTo>
                    <a:pt x="196" y="71"/>
                    <a:pt x="145" y="1"/>
                    <a:pt x="9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08" name="Google Shape;1608;p15"/>
            <p:cNvSpPr/>
            <p:nvPr/>
          </p:nvSpPr>
          <p:spPr>
            <a:xfrm>
              <a:off x="1178950" y="3124025"/>
              <a:ext cx="8225" cy="9975"/>
            </a:xfrm>
            <a:custGeom>
              <a:avLst/>
              <a:gdLst/>
              <a:ahLst/>
              <a:cxnLst/>
              <a:rect l="l" t="t" r="r" b="b"/>
              <a:pathLst>
                <a:path w="329" h="399" extrusionOk="0">
                  <a:moveTo>
                    <a:pt x="113" y="1"/>
                  </a:moveTo>
                  <a:cubicBezTo>
                    <a:pt x="62" y="1"/>
                    <a:pt x="22" y="50"/>
                    <a:pt x="13" y="114"/>
                  </a:cubicBezTo>
                  <a:cubicBezTo>
                    <a:pt x="1" y="215"/>
                    <a:pt x="39" y="360"/>
                    <a:pt x="146" y="392"/>
                  </a:cubicBezTo>
                  <a:cubicBezTo>
                    <a:pt x="165" y="398"/>
                    <a:pt x="190" y="398"/>
                    <a:pt x="209" y="398"/>
                  </a:cubicBezTo>
                  <a:cubicBezTo>
                    <a:pt x="329" y="379"/>
                    <a:pt x="285" y="171"/>
                    <a:pt x="247" y="108"/>
                  </a:cubicBezTo>
                  <a:cubicBezTo>
                    <a:pt x="228" y="83"/>
                    <a:pt x="209" y="58"/>
                    <a:pt x="190" y="39"/>
                  </a:cubicBezTo>
                  <a:cubicBezTo>
                    <a:pt x="163" y="12"/>
                    <a:pt x="137" y="1"/>
                    <a:pt x="11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09" name="Google Shape;1609;p15"/>
            <p:cNvSpPr/>
            <p:nvPr/>
          </p:nvSpPr>
          <p:spPr>
            <a:xfrm>
              <a:off x="1139850" y="3125375"/>
              <a:ext cx="9025" cy="9750"/>
            </a:xfrm>
            <a:custGeom>
              <a:avLst/>
              <a:gdLst/>
              <a:ahLst/>
              <a:cxnLst/>
              <a:rect l="l" t="t" r="r" b="b"/>
              <a:pathLst>
                <a:path w="361" h="390" extrusionOk="0">
                  <a:moveTo>
                    <a:pt x="103" y="1"/>
                  </a:moveTo>
                  <a:cubicBezTo>
                    <a:pt x="52" y="1"/>
                    <a:pt x="9" y="53"/>
                    <a:pt x="1" y="117"/>
                  </a:cubicBezTo>
                  <a:cubicBezTo>
                    <a:pt x="1" y="136"/>
                    <a:pt x="1" y="149"/>
                    <a:pt x="1" y="168"/>
                  </a:cubicBezTo>
                  <a:cubicBezTo>
                    <a:pt x="7" y="180"/>
                    <a:pt x="7" y="193"/>
                    <a:pt x="7" y="205"/>
                  </a:cubicBezTo>
                  <a:cubicBezTo>
                    <a:pt x="13" y="262"/>
                    <a:pt x="38" y="319"/>
                    <a:pt x="76" y="363"/>
                  </a:cubicBezTo>
                  <a:cubicBezTo>
                    <a:pt x="83" y="369"/>
                    <a:pt x="89" y="376"/>
                    <a:pt x="101" y="382"/>
                  </a:cubicBezTo>
                  <a:cubicBezTo>
                    <a:pt x="108" y="382"/>
                    <a:pt x="120" y="388"/>
                    <a:pt x="133" y="388"/>
                  </a:cubicBezTo>
                  <a:cubicBezTo>
                    <a:pt x="139" y="389"/>
                    <a:pt x="146" y="390"/>
                    <a:pt x="152" y="390"/>
                  </a:cubicBezTo>
                  <a:cubicBezTo>
                    <a:pt x="183" y="390"/>
                    <a:pt x="213" y="377"/>
                    <a:pt x="234" y="351"/>
                  </a:cubicBezTo>
                  <a:lnTo>
                    <a:pt x="234" y="351"/>
                  </a:lnTo>
                  <a:cubicBezTo>
                    <a:pt x="231" y="355"/>
                    <a:pt x="230" y="356"/>
                    <a:pt x="232" y="356"/>
                  </a:cubicBezTo>
                  <a:cubicBezTo>
                    <a:pt x="240" y="356"/>
                    <a:pt x="297" y="313"/>
                    <a:pt x="297" y="313"/>
                  </a:cubicBezTo>
                  <a:cubicBezTo>
                    <a:pt x="360" y="275"/>
                    <a:pt x="316" y="149"/>
                    <a:pt x="259" y="130"/>
                  </a:cubicBezTo>
                  <a:cubicBezTo>
                    <a:pt x="249" y="122"/>
                    <a:pt x="242" y="119"/>
                    <a:pt x="238" y="119"/>
                  </a:cubicBezTo>
                  <a:cubicBezTo>
                    <a:pt x="235" y="119"/>
                    <a:pt x="233" y="122"/>
                    <a:pt x="234" y="127"/>
                  </a:cubicBezTo>
                  <a:lnTo>
                    <a:pt x="234" y="127"/>
                  </a:lnTo>
                  <a:cubicBezTo>
                    <a:pt x="221" y="96"/>
                    <a:pt x="199" y="69"/>
                    <a:pt x="177" y="41"/>
                  </a:cubicBezTo>
                  <a:cubicBezTo>
                    <a:pt x="153" y="13"/>
                    <a:pt x="127" y="1"/>
                    <a:pt x="10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10" name="Google Shape;1610;p15"/>
            <p:cNvSpPr/>
            <p:nvPr/>
          </p:nvSpPr>
          <p:spPr>
            <a:xfrm>
              <a:off x="1158925" y="3147275"/>
              <a:ext cx="12325" cy="16575"/>
            </a:xfrm>
            <a:custGeom>
              <a:avLst/>
              <a:gdLst/>
              <a:ahLst/>
              <a:cxnLst/>
              <a:rect l="l" t="t" r="r" b="b"/>
              <a:pathLst>
                <a:path w="493" h="663" extrusionOk="0">
                  <a:moveTo>
                    <a:pt x="197" y="1"/>
                  </a:moveTo>
                  <a:cubicBezTo>
                    <a:pt x="157" y="1"/>
                    <a:pt x="118" y="20"/>
                    <a:pt x="89" y="67"/>
                  </a:cubicBezTo>
                  <a:cubicBezTo>
                    <a:pt x="1" y="200"/>
                    <a:pt x="32" y="402"/>
                    <a:pt x="114" y="534"/>
                  </a:cubicBezTo>
                  <a:cubicBezTo>
                    <a:pt x="155" y="599"/>
                    <a:pt x="230" y="662"/>
                    <a:pt x="302" y="662"/>
                  </a:cubicBezTo>
                  <a:cubicBezTo>
                    <a:pt x="342" y="662"/>
                    <a:pt x="380" y="644"/>
                    <a:pt x="411" y="597"/>
                  </a:cubicBezTo>
                  <a:cubicBezTo>
                    <a:pt x="493" y="458"/>
                    <a:pt x="461" y="257"/>
                    <a:pt x="385" y="130"/>
                  </a:cubicBezTo>
                  <a:cubicBezTo>
                    <a:pt x="345" y="62"/>
                    <a:pt x="268" y="1"/>
                    <a:pt x="19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11" name="Google Shape;1611;p15"/>
            <p:cNvSpPr/>
            <p:nvPr/>
          </p:nvSpPr>
          <p:spPr>
            <a:xfrm>
              <a:off x="1118100" y="3113575"/>
              <a:ext cx="7100" cy="8900"/>
            </a:xfrm>
            <a:custGeom>
              <a:avLst/>
              <a:gdLst/>
              <a:ahLst/>
              <a:cxnLst/>
              <a:rect l="l" t="t" r="r" b="b"/>
              <a:pathLst>
                <a:path w="284" h="356" extrusionOk="0">
                  <a:moveTo>
                    <a:pt x="116" y="0"/>
                  </a:moveTo>
                  <a:cubicBezTo>
                    <a:pt x="96" y="0"/>
                    <a:pt x="76" y="12"/>
                    <a:pt x="57" y="40"/>
                  </a:cubicBezTo>
                  <a:cubicBezTo>
                    <a:pt x="0" y="128"/>
                    <a:pt x="87" y="355"/>
                    <a:pt x="172" y="355"/>
                  </a:cubicBezTo>
                  <a:cubicBezTo>
                    <a:pt x="191" y="355"/>
                    <a:pt x="210" y="344"/>
                    <a:pt x="227" y="318"/>
                  </a:cubicBezTo>
                  <a:cubicBezTo>
                    <a:pt x="284" y="226"/>
                    <a:pt x="203" y="0"/>
                    <a:pt x="11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12" name="Google Shape;1612;p15"/>
            <p:cNvSpPr/>
            <p:nvPr/>
          </p:nvSpPr>
          <p:spPr>
            <a:xfrm>
              <a:off x="1197550" y="3081875"/>
              <a:ext cx="8300" cy="9400"/>
            </a:xfrm>
            <a:custGeom>
              <a:avLst/>
              <a:gdLst/>
              <a:ahLst/>
              <a:cxnLst/>
              <a:rect l="l" t="t" r="r" b="b"/>
              <a:pathLst>
                <a:path w="332" h="376" extrusionOk="0">
                  <a:moveTo>
                    <a:pt x="161" y="0"/>
                  </a:moveTo>
                  <a:cubicBezTo>
                    <a:pt x="154" y="0"/>
                    <a:pt x="147" y="1"/>
                    <a:pt x="140" y="3"/>
                  </a:cubicBezTo>
                  <a:cubicBezTo>
                    <a:pt x="1" y="34"/>
                    <a:pt x="58" y="312"/>
                    <a:pt x="152" y="356"/>
                  </a:cubicBezTo>
                  <a:cubicBezTo>
                    <a:pt x="152" y="353"/>
                    <a:pt x="150" y="347"/>
                    <a:pt x="148" y="342"/>
                  </a:cubicBezTo>
                  <a:lnTo>
                    <a:pt x="148" y="342"/>
                  </a:lnTo>
                  <a:cubicBezTo>
                    <a:pt x="166" y="365"/>
                    <a:pt x="187" y="376"/>
                    <a:pt x="207" y="376"/>
                  </a:cubicBezTo>
                  <a:cubicBezTo>
                    <a:pt x="237" y="376"/>
                    <a:pt x="262" y="352"/>
                    <a:pt x="266" y="306"/>
                  </a:cubicBezTo>
                  <a:lnTo>
                    <a:pt x="266" y="331"/>
                  </a:lnTo>
                  <a:cubicBezTo>
                    <a:pt x="332" y="259"/>
                    <a:pt x="284" y="0"/>
                    <a:pt x="16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13" name="Google Shape;1613;p15"/>
            <p:cNvSpPr/>
            <p:nvPr/>
          </p:nvSpPr>
          <p:spPr>
            <a:xfrm>
              <a:off x="1243125" y="3321375"/>
              <a:ext cx="7275" cy="10225"/>
            </a:xfrm>
            <a:custGeom>
              <a:avLst/>
              <a:gdLst/>
              <a:ahLst/>
              <a:cxnLst/>
              <a:rect l="l" t="t" r="r" b="b"/>
              <a:pathLst>
                <a:path w="291" h="409" extrusionOk="0">
                  <a:moveTo>
                    <a:pt x="115" y="0"/>
                  </a:moveTo>
                  <a:cubicBezTo>
                    <a:pt x="92" y="0"/>
                    <a:pt x="69" y="12"/>
                    <a:pt x="51" y="41"/>
                  </a:cubicBezTo>
                  <a:cubicBezTo>
                    <a:pt x="1" y="129"/>
                    <a:pt x="7" y="243"/>
                    <a:pt x="64" y="331"/>
                  </a:cubicBezTo>
                  <a:cubicBezTo>
                    <a:pt x="88" y="371"/>
                    <a:pt x="134" y="408"/>
                    <a:pt x="178" y="408"/>
                  </a:cubicBezTo>
                  <a:cubicBezTo>
                    <a:pt x="203" y="408"/>
                    <a:pt x="228" y="395"/>
                    <a:pt x="247" y="363"/>
                  </a:cubicBezTo>
                  <a:cubicBezTo>
                    <a:pt x="291" y="274"/>
                    <a:pt x="284" y="161"/>
                    <a:pt x="228" y="79"/>
                  </a:cubicBezTo>
                  <a:cubicBezTo>
                    <a:pt x="203" y="38"/>
                    <a:pt x="158" y="0"/>
                    <a:pt x="11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14" name="Google Shape;1614;p15"/>
            <p:cNvSpPr/>
            <p:nvPr/>
          </p:nvSpPr>
          <p:spPr>
            <a:xfrm>
              <a:off x="1201650" y="3303100"/>
              <a:ext cx="9650" cy="9375"/>
            </a:xfrm>
            <a:custGeom>
              <a:avLst/>
              <a:gdLst/>
              <a:ahLst/>
              <a:cxnLst/>
              <a:rect l="l" t="t" r="r" b="b"/>
              <a:pathLst>
                <a:path w="386" h="375" extrusionOk="0">
                  <a:moveTo>
                    <a:pt x="143" y="1"/>
                  </a:moveTo>
                  <a:cubicBezTo>
                    <a:pt x="138" y="1"/>
                    <a:pt x="132" y="2"/>
                    <a:pt x="127" y="3"/>
                  </a:cubicBezTo>
                  <a:lnTo>
                    <a:pt x="108" y="3"/>
                  </a:lnTo>
                  <a:cubicBezTo>
                    <a:pt x="1" y="34"/>
                    <a:pt x="26" y="211"/>
                    <a:pt x="77" y="280"/>
                  </a:cubicBezTo>
                  <a:cubicBezTo>
                    <a:pt x="102" y="337"/>
                    <a:pt x="159" y="375"/>
                    <a:pt x="228" y="375"/>
                  </a:cubicBezTo>
                  <a:cubicBezTo>
                    <a:pt x="278" y="375"/>
                    <a:pt x="304" y="331"/>
                    <a:pt x="348" y="299"/>
                  </a:cubicBezTo>
                  <a:cubicBezTo>
                    <a:pt x="386" y="249"/>
                    <a:pt x="373" y="179"/>
                    <a:pt x="323" y="141"/>
                  </a:cubicBezTo>
                  <a:cubicBezTo>
                    <a:pt x="278" y="122"/>
                    <a:pt x="253" y="72"/>
                    <a:pt x="215" y="40"/>
                  </a:cubicBezTo>
                  <a:cubicBezTo>
                    <a:pt x="200" y="14"/>
                    <a:pt x="171" y="1"/>
                    <a:pt x="14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15" name="Google Shape;1615;p15"/>
            <p:cNvSpPr/>
            <p:nvPr/>
          </p:nvSpPr>
          <p:spPr>
            <a:xfrm>
              <a:off x="1203700" y="3259600"/>
              <a:ext cx="8800" cy="14175"/>
            </a:xfrm>
            <a:custGeom>
              <a:avLst/>
              <a:gdLst/>
              <a:ahLst/>
              <a:cxnLst/>
              <a:rect l="l" t="t" r="r" b="b"/>
              <a:pathLst>
                <a:path w="352" h="567" extrusionOk="0">
                  <a:moveTo>
                    <a:pt x="137" y="1"/>
                  </a:moveTo>
                  <a:cubicBezTo>
                    <a:pt x="132" y="1"/>
                    <a:pt x="126" y="1"/>
                    <a:pt x="121" y="2"/>
                  </a:cubicBezTo>
                  <a:lnTo>
                    <a:pt x="108" y="2"/>
                  </a:lnTo>
                  <a:cubicBezTo>
                    <a:pt x="45" y="8"/>
                    <a:pt x="26" y="90"/>
                    <a:pt x="14" y="141"/>
                  </a:cubicBezTo>
                  <a:cubicBezTo>
                    <a:pt x="1" y="254"/>
                    <a:pt x="26" y="368"/>
                    <a:pt x="77" y="469"/>
                  </a:cubicBezTo>
                  <a:cubicBezTo>
                    <a:pt x="102" y="535"/>
                    <a:pt x="145" y="566"/>
                    <a:pt x="185" y="566"/>
                  </a:cubicBezTo>
                  <a:cubicBezTo>
                    <a:pt x="235" y="566"/>
                    <a:pt x="279" y="516"/>
                    <a:pt x="272" y="424"/>
                  </a:cubicBezTo>
                  <a:cubicBezTo>
                    <a:pt x="272" y="424"/>
                    <a:pt x="272" y="418"/>
                    <a:pt x="272" y="412"/>
                  </a:cubicBezTo>
                  <a:cubicBezTo>
                    <a:pt x="352" y="283"/>
                    <a:pt x="307" y="1"/>
                    <a:pt x="13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16" name="Google Shape;1616;p15"/>
            <p:cNvSpPr/>
            <p:nvPr/>
          </p:nvSpPr>
          <p:spPr>
            <a:xfrm>
              <a:off x="1236200" y="3269525"/>
              <a:ext cx="9950" cy="11100"/>
            </a:xfrm>
            <a:custGeom>
              <a:avLst/>
              <a:gdLst/>
              <a:ahLst/>
              <a:cxnLst/>
              <a:rect l="l" t="t" r="r" b="b"/>
              <a:pathLst>
                <a:path w="398" h="444" extrusionOk="0">
                  <a:moveTo>
                    <a:pt x="196" y="1"/>
                  </a:moveTo>
                  <a:cubicBezTo>
                    <a:pt x="178" y="1"/>
                    <a:pt x="161" y="5"/>
                    <a:pt x="145" y="15"/>
                  </a:cubicBezTo>
                  <a:cubicBezTo>
                    <a:pt x="114" y="40"/>
                    <a:pt x="88" y="53"/>
                    <a:pt x="51" y="78"/>
                  </a:cubicBezTo>
                  <a:cubicBezTo>
                    <a:pt x="0" y="109"/>
                    <a:pt x="19" y="217"/>
                    <a:pt x="57" y="248"/>
                  </a:cubicBezTo>
                  <a:cubicBezTo>
                    <a:pt x="57" y="248"/>
                    <a:pt x="101" y="280"/>
                    <a:pt x="107" y="292"/>
                  </a:cubicBezTo>
                  <a:cubicBezTo>
                    <a:pt x="114" y="305"/>
                    <a:pt x="120" y="311"/>
                    <a:pt x="126" y="318"/>
                  </a:cubicBezTo>
                  <a:cubicBezTo>
                    <a:pt x="126" y="324"/>
                    <a:pt x="133" y="330"/>
                    <a:pt x="133" y="330"/>
                  </a:cubicBezTo>
                  <a:cubicBezTo>
                    <a:pt x="158" y="387"/>
                    <a:pt x="208" y="425"/>
                    <a:pt x="265" y="444"/>
                  </a:cubicBezTo>
                  <a:cubicBezTo>
                    <a:pt x="309" y="444"/>
                    <a:pt x="353" y="418"/>
                    <a:pt x="360" y="368"/>
                  </a:cubicBezTo>
                  <a:cubicBezTo>
                    <a:pt x="397" y="236"/>
                    <a:pt x="353" y="97"/>
                    <a:pt x="246" y="15"/>
                  </a:cubicBezTo>
                  <a:cubicBezTo>
                    <a:pt x="230" y="5"/>
                    <a:pt x="213" y="1"/>
                    <a:pt x="19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17" name="Google Shape;1617;p15"/>
            <p:cNvSpPr/>
            <p:nvPr/>
          </p:nvSpPr>
          <p:spPr>
            <a:xfrm>
              <a:off x="1238875" y="3276825"/>
              <a:ext cx="650" cy="900"/>
            </a:xfrm>
            <a:custGeom>
              <a:avLst/>
              <a:gdLst/>
              <a:ahLst/>
              <a:cxnLst/>
              <a:rect l="l" t="t" r="r" b="b"/>
              <a:pathLst>
                <a:path w="26" h="36" extrusionOk="0">
                  <a:moveTo>
                    <a:pt x="0" y="0"/>
                  </a:moveTo>
                  <a:lnTo>
                    <a:pt x="9" y="11"/>
                  </a:lnTo>
                  <a:lnTo>
                    <a:pt x="9" y="11"/>
                  </a:lnTo>
                  <a:cubicBezTo>
                    <a:pt x="5" y="6"/>
                    <a:pt x="2" y="2"/>
                    <a:pt x="0" y="0"/>
                  </a:cubicBezTo>
                  <a:close/>
                  <a:moveTo>
                    <a:pt x="9" y="11"/>
                  </a:moveTo>
                  <a:cubicBezTo>
                    <a:pt x="16" y="22"/>
                    <a:pt x="25" y="36"/>
                    <a:pt x="25" y="36"/>
                  </a:cubicBezTo>
                  <a:cubicBezTo>
                    <a:pt x="25" y="36"/>
                    <a:pt x="24" y="33"/>
                    <a:pt x="19" y="26"/>
                  </a:cubicBezTo>
                  <a:lnTo>
                    <a:pt x="9" y="1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18" name="Google Shape;1618;p15"/>
            <p:cNvSpPr/>
            <p:nvPr/>
          </p:nvSpPr>
          <p:spPr>
            <a:xfrm>
              <a:off x="1219475" y="3284400"/>
              <a:ext cx="7450" cy="7800"/>
            </a:xfrm>
            <a:custGeom>
              <a:avLst/>
              <a:gdLst/>
              <a:ahLst/>
              <a:cxnLst/>
              <a:rect l="l" t="t" r="r" b="b"/>
              <a:pathLst>
                <a:path w="298" h="312" extrusionOk="0">
                  <a:moveTo>
                    <a:pt x="64" y="0"/>
                  </a:moveTo>
                  <a:cubicBezTo>
                    <a:pt x="32" y="0"/>
                    <a:pt x="7" y="25"/>
                    <a:pt x="7" y="57"/>
                  </a:cubicBezTo>
                  <a:cubicBezTo>
                    <a:pt x="1" y="132"/>
                    <a:pt x="26" y="208"/>
                    <a:pt x="76" y="271"/>
                  </a:cubicBezTo>
                  <a:cubicBezTo>
                    <a:pt x="92" y="287"/>
                    <a:pt x="126" y="312"/>
                    <a:pt x="155" y="312"/>
                  </a:cubicBezTo>
                  <a:cubicBezTo>
                    <a:pt x="161" y="312"/>
                    <a:pt x="166" y="311"/>
                    <a:pt x="171" y="309"/>
                  </a:cubicBezTo>
                  <a:cubicBezTo>
                    <a:pt x="215" y="296"/>
                    <a:pt x="215" y="252"/>
                    <a:pt x="259" y="233"/>
                  </a:cubicBezTo>
                  <a:cubicBezTo>
                    <a:pt x="297" y="208"/>
                    <a:pt x="265" y="132"/>
                    <a:pt x="234" y="120"/>
                  </a:cubicBezTo>
                  <a:cubicBezTo>
                    <a:pt x="215" y="114"/>
                    <a:pt x="171" y="44"/>
                    <a:pt x="152" y="25"/>
                  </a:cubicBezTo>
                  <a:cubicBezTo>
                    <a:pt x="127" y="6"/>
                    <a:pt x="95" y="0"/>
                    <a:pt x="6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19" name="Google Shape;1619;p15"/>
            <p:cNvSpPr/>
            <p:nvPr/>
          </p:nvSpPr>
          <p:spPr>
            <a:xfrm>
              <a:off x="1180225" y="3264250"/>
              <a:ext cx="5825" cy="9800"/>
            </a:xfrm>
            <a:custGeom>
              <a:avLst/>
              <a:gdLst/>
              <a:ahLst/>
              <a:cxnLst/>
              <a:rect l="l" t="t" r="r" b="b"/>
              <a:pathLst>
                <a:path w="233" h="392" extrusionOk="0">
                  <a:moveTo>
                    <a:pt x="106" y="0"/>
                  </a:moveTo>
                  <a:cubicBezTo>
                    <a:pt x="98" y="0"/>
                    <a:pt x="90" y="4"/>
                    <a:pt x="82" y="11"/>
                  </a:cubicBezTo>
                  <a:cubicBezTo>
                    <a:pt x="38" y="30"/>
                    <a:pt x="13" y="68"/>
                    <a:pt x="13" y="106"/>
                  </a:cubicBezTo>
                  <a:cubicBezTo>
                    <a:pt x="0" y="194"/>
                    <a:pt x="19" y="365"/>
                    <a:pt x="126" y="390"/>
                  </a:cubicBezTo>
                  <a:cubicBezTo>
                    <a:pt x="132" y="391"/>
                    <a:pt x="138" y="391"/>
                    <a:pt x="143" y="391"/>
                  </a:cubicBezTo>
                  <a:cubicBezTo>
                    <a:pt x="232" y="391"/>
                    <a:pt x="221" y="248"/>
                    <a:pt x="221" y="194"/>
                  </a:cubicBezTo>
                  <a:cubicBezTo>
                    <a:pt x="215" y="175"/>
                    <a:pt x="208" y="156"/>
                    <a:pt x="196" y="144"/>
                  </a:cubicBezTo>
                  <a:cubicBezTo>
                    <a:pt x="196" y="119"/>
                    <a:pt x="183" y="93"/>
                    <a:pt x="177" y="74"/>
                  </a:cubicBezTo>
                  <a:cubicBezTo>
                    <a:pt x="167" y="49"/>
                    <a:pt x="137" y="0"/>
                    <a:pt x="10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20" name="Google Shape;1620;p15"/>
            <p:cNvSpPr/>
            <p:nvPr/>
          </p:nvSpPr>
          <p:spPr>
            <a:xfrm>
              <a:off x="1214625" y="3241450"/>
              <a:ext cx="6425" cy="7825"/>
            </a:xfrm>
            <a:custGeom>
              <a:avLst/>
              <a:gdLst/>
              <a:ahLst/>
              <a:cxnLst/>
              <a:rect l="l" t="t" r="r" b="b"/>
              <a:pathLst>
                <a:path w="257" h="313" extrusionOk="0">
                  <a:moveTo>
                    <a:pt x="122" y="0"/>
                  </a:moveTo>
                  <a:cubicBezTo>
                    <a:pt x="115" y="0"/>
                    <a:pt x="108" y="1"/>
                    <a:pt x="100" y="3"/>
                  </a:cubicBezTo>
                  <a:cubicBezTo>
                    <a:pt x="24" y="28"/>
                    <a:pt x="24" y="122"/>
                    <a:pt x="12" y="185"/>
                  </a:cubicBezTo>
                  <a:cubicBezTo>
                    <a:pt x="1" y="223"/>
                    <a:pt x="27" y="313"/>
                    <a:pt x="75" y="313"/>
                  </a:cubicBezTo>
                  <a:cubicBezTo>
                    <a:pt x="83" y="313"/>
                    <a:pt x="91" y="311"/>
                    <a:pt x="100" y="305"/>
                  </a:cubicBezTo>
                  <a:cubicBezTo>
                    <a:pt x="113" y="305"/>
                    <a:pt x="125" y="299"/>
                    <a:pt x="138" y="299"/>
                  </a:cubicBezTo>
                  <a:cubicBezTo>
                    <a:pt x="150" y="299"/>
                    <a:pt x="157" y="305"/>
                    <a:pt x="163" y="305"/>
                  </a:cubicBezTo>
                  <a:cubicBezTo>
                    <a:pt x="171" y="307"/>
                    <a:pt x="178" y="308"/>
                    <a:pt x="185" y="308"/>
                  </a:cubicBezTo>
                  <a:cubicBezTo>
                    <a:pt x="238" y="308"/>
                    <a:pt x="257" y="247"/>
                    <a:pt x="251" y="185"/>
                  </a:cubicBezTo>
                  <a:lnTo>
                    <a:pt x="251" y="135"/>
                  </a:lnTo>
                  <a:cubicBezTo>
                    <a:pt x="245" y="110"/>
                    <a:pt x="232" y="78"/>
                    <a:pt x="214" y="59"/>
                  </a:cubicBezTo>
                  <a:cubicBezTo>
                    <a:pt x="214" y="53"/>
                    <a:pt x="207" y="47"/>
                    <a:pt x="201" y="40"/>
                  </a:cubicBezTo>
                  <a:lnTo>
                    <a:pt x="201" y="34"/>
                  </a:lnTo>
                  <a:lnTo>
                    <a:pt x="195" y="34"/>
                  </a:lnTo>
                  <a:cubicBezTo>
                    <a:pt x="188" y="28"/>
                    <a:pt x="182" y="21"/>
                    <a:pt x="176" y="15"/>
                  </a:cubicBezTo>
                  <a:lnTo>
                    <a:pt x="176" y="21"/>
                  </a:lnTo>
                  <a:cubicBezTo>
                    <a:pt x="161" y="7"/>
                    <a:pt x="144" y="0"/>
                    <a:pt x="12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21" name="Google Shape;1621;p15"/>
            <p:cNvSpPr/>
            <p:nvPr/>
          </p:nvSpPr>
          <p:spPr>
            <a:xfrm>
              <a:off x="1190025" y="3375950"/>
              <a:ext cx="8500" cy="10275"/>
            </a:xfrm>
            <a:custGeom>
              <a:avLst/>
              <a:gdLst/>
              <a:ahLst/>
              <a:cxnLst/>
              <a:rect l="l" t="t" r="r" b="b"/>
              <a:pathLst>
                <a:path w="340" h="411" extrusionOk="0">
                  <a:moveTo>
                    <a:pt x="140" y="0"/>
                  </a:moveTo>
                  <a:cubicBezTo>
                    <a:pt x="0" y="0"/>
                    <a:pt x="71" y="283"/>
                    <a:pt x="125" y="343"/>
                  </a:cubicBezTo>
                  <a:cubicBezTo>
                    <a:pt x="151" y="368"/>
                    <a:pt x="182" y="393"/>
                    <a:pt x="220" y="406"/>
                  </a:cubicBezTo>
                  <a:cubicBezTo>
                    <a:pt x="227" y="409"/>
                    <a:pt x="234" y="410"/>
                    <a:pt x="241" y="410"/>
                  </a:cubicBezTo>
                  <a:cubicBezTo>
                    <a:pt x="293" y="410"/>
                    <a:pt x="328" y="331"/>
                    <a:pt x="333" y="286"/>
                  </a:cubicBezTo>
                  <a:cubicBezTo>
                    <a:pt x="340" y="173"/>
                    <a:pt x="302" y="28"/>
                    <a:pt x="163" y="2"/>
                  </a:cubicBezTo>
                  <a:cubicBezTo>
                    <a:pt x="155" y="1"/>
                    <a:pt x="147" y="0"/>
                    <a:pt x="14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22" name="Google Shape;1622;p15"/>
            <p:cNvSpPr/>
            <p:nvPr/>
          </p:nvSpPr>
          <p:spPr>
            <a:xfrm>
              <a:off x="1204975" y="3380875"/>
              <a:ext cx="7125" cy="8525"/>
            </a:xfrm>
            <a:custGeom>
              <a:avLst/>
              <a:gdLst/>
              <a:ahLst/>
              <a:cxnLst/>
              <a:rect l="l" t="t" r="r" b="b"/>
              <a:pathLst>
                <a:path w="285" h="341" extrusionOk="0">
                  <a:moveTo>
                    <a:pt x="130" y="1"/>
                  </a:moveTo>
                  <a:cubicBezTo>
                    <a:pt x="120" y="1"/>
                    <a:pt x="110" y="3"/>
                    <a:pt x="101" y="7"/>
                  </a:cubicBezTo>
                  <a:lnTo>
                    <a:pt x="82" y="20"/>
                  </a:lnTo>
                  <a:cubicBezTo>
                    <a:pt x="76" y="26"/>
                    <a:pt x="71" y="31"/>
                    <a:pt x="68" y="35"/>
                  </a:cubicBezTo>
                  <a:lnTo>
                    <a:pt x="68" y="35"/>
                  </a:lnTo>
                  <a:cubicBezTo>
                    <a:pt x="68" y="34"/>
                    <a:pt x="69" y="33"/>
                    <a:pt x="70" y="32"/>
                  </a:cubicBezTo>
                  <a:lnTo>
                    <a:pt x="70" y="32"/>
                  </a:lnTo>
                  <a:cubicBezTo>
                    <a:pt x="0" y="45"/>
                    <a:pt x="26" y="165"/>
                    <a:pt x="51" y="203"/>
                  </a:cubicBezTo>
                  <a:cubicBezTo>
                    <a:pt x="43" y="191"/>
                    <a:pt x="39" y="187"/>
                    <a:pt x="38" y="187"/>
                  </a:cubicBezTo>
                  <a:cubicBezTo>
                    <a:pt x="34" y="187"/>
                    <a:pt x="71" y="259"/>
                    <a:pt x="76" y="259"/>
                  </a:cubicBezTo>
                  <a:cubicBezTo>
                    <a:pt x="89" y="285"/>
                    <a:pt x="108" y="310"/>
                    <a:pt x="133" y="323"/>
                  </a:cubicBezTo>
                  <a:cubicBezTo>
                    <a:pt x="147" y="334"/>
                    <a:pt x="163" y="340"/>
                    <a:pt x="179" y="340"/>
                  </a:cubicBezTo>
                  <a:cubicBezTo>
                    <a:pt x="205" y="340"/>
                    <a:pt x="231" y="325"/>
                    <a:pt x="246" y="297"/>
                  </a:cubicBezTo>
                  <a:cubicBezTo>
                    <a:pt x="284" y="222"/>
                    <a:pt x="278" y="133"/>
                    <a:pt x="234" y="64"/>
                  </a:cubicBezTo>
                  <a:cubicBezTo>
                    <a:pt x="234" y="64"/>
                    <a:pt x="227" y="58"/>
                    <a:pt x="227" y="58"/>
                  </a:cubicBezTo>
                  <a:cubicBezTo>
                    <a:pt x="203" y="24"/>
                    <a:pt x="164" y="1"/>
                    <a:pt x="13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23" name="Google Shape;1623;p15"/>
            <p:cNvSpPr/>
            <p:nvPr/>
          </p:nvSpPr>
          <p:spPr>
            <a:xfrm>
              <a:off x="1202125" y="3359150"/>
              <a:ext cx="8225" cy="11400"/>
            </a:xfrm>
            <a:custGeom>
              <a:avLst/>
              <a:gdLst/>
              <a:ahLst/>
              <a:cxnLst/>
              <a:rect l="l" t="t" r="r" b="b"/>
              <a:pathLst>
                <a:path w="329" h="456" extrusionOk="0">
                  <a:moveTo>
                    <a:pt x="129" y="0"/>
                  </a:moveTo>
                  <a:cubicBezTo>
                    <a:pt x="103" y="0"/>
                    <a:pt x="77" y="13"/>
                    <a:pt x="58" y="44"/>
                  </a:cubicBezTo>
                  <a:cubicBezTo>
                    <a:pt x="1" y="145"/>
                    <a:pt x="7" y="271"/>
                    <a:pt x="70" y="365"/>
                  </a:cubicBezTo>
                  <a:cubicBezTo>
                    <a:pt x="99" y="410"/>
                    <a:pt x="152" y="456"/>
                    <a:pt x="202" y="456"/>
                  </a:cubicBezTo>
                  <a:cubicBezTo>
                    <a:pt x="230" y="456"/>
                    <a:pt x="256" y="443"/>
                    <a:pt x="278" y="409"/>
                  </a:cubicBezTo>
                  <a:cubicBezTo>
                    <a:pt x="329" y="302"/>
                    <a:pt x="322" y="182"/>
                    <a:pt x="259" y="88"/>
                  </a:cubicBezTo>
                  <a:cubicBezTo>
                    <a:pt x="231" y="43"/>
                    <a:pt x="178" y="0"/>
                    <a:pt x="12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24" name="Google Shape;1624;p15"/>
            <p:cNvSpPr/>
            <p:nvPr/>
          </p:nvSpPr>
          <p:spPr>
            <a:xfrm>
              <a:off x="1173475" y="3355825"/>
              <a:ext cx="9600" cy="12200"/>
            </a:xfrm>
            <a:custGeom>
              <a:avLst/>
              <a:gdLst/>
              <a:ahLst/>
              <a:cxnLst/>
              <a:rect l="l" t="t" r="r" b="b"/>
              <a:pathLst>
                <a:path w="384" h="488" extrusionOk="0">
                  <a:moveTo>
                    <a:pt x="117" y="1"/>
                  </a:moveTo>
                  <a:cubicBezTo>
                    <a:pt x="4" y="1"/>
                    <a:pt x="1" y="208"/>
                    <a:pt x="18" y="278"/>
                  </a:cubicBezTo>
                  <a:cubicBezTo>
                    <a:pt x="34" y="362"/>
                    <a:pt x="99" y="488"/>
                    <a:pt x="194" y="488"/>
                  </a:cubicBezTo>
                  <a:cubicBezTo>
                    <a:pt x="212" y="488"/>
                    <a:pt x="231" y="483"/>
                    <a:pt x="251" y="473"/>
                  </a:cubicBezTo>
                  <a:cubicBezTo>
                    <a:pt x="340" y="423"/>
                    <a:pt x="384" y="328"/>
                    <a:pt x="358" y="233"/>
                  </a:cubicBezTo>
                  <a:cubicBezTo>
                    <a:pt x="327" y="126"/>
                    <a:pt x="251" y="44"/>
                    <a:pt x="150" y="6"/>
                  </a:cubicBezTo>
                  <a:cubicBezTo>
                    <a:pt x="138" y="3"/>
                    <a:pt x="127" y="1"/>
                    <a:pt x="11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25" name="Google Shape;1625;p15"/>
            <p:cNvSpPr/>
            <p:nvPr/>
          </p:nvSpPr>
          <p:spPr>
            <a:xfrm>
              <a:off x="1161625" y="3390400"/>
              <a:ext cx="7425" cy="8450"/>
            </a:xfrm>
            <a:custGeom>
              <a:avLst/>
              <a:gdLst/>
              <a:ahLst/>
              <a:cxnLst/>
              <a:rect l="l" t="t" r="r" b="b"/>
              <a:pathLst>
                <a:path w="297" h="338" extrusionOk="0">
                  <a:moveTo>
                    <a:pt x="114" y="1"/>
                  </a:moveTo>
                  <a:cubicBezTo>
                    <a:pt x="0" y="1"/>
                    <a:pt x="37" y="338"/>
                    <a:pt x="154" y="338"/>
                  </a:cubicBezTo>
                  <a:cubicBezTo>
                    <a:pt x="168" y="338"/>
                    <a:pt x="185" y="332"/>
                    <a:pt x="202" y="320"/>
                  </a:cubicBezTo>
                  <a:cubicBezTo>
                    <a:pt x="214" y="307"/>
                    <a:pt x="227" y="288"/>
                    <a:pt x="240" y="276"/>
                  </a:cubicBezTo>
                  <a:cubicBezTo>
                    <a:pt x="296" y="219"/>
                    <a:pt x="252" y="74"/>
                    <a:pt x="189" y="36"/>
                  </a:cubicBezTo>
                  <a:cubicBezTo>
                    <a:pt x="159" y="11"/>
                    <a:pt x="134" y="1"/>
                    <a:pt x="11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26" name="Google Shape;1626;p15"/>
            <p:cNvSpPr/>
            <p:nvPr/>
          </p:nvSpPr>
          <p:spPr>
            <a:xfrm>
              <a:off x="1211275" y="3405875"/>
              <a:ext cx="8225" cy="11550"/>
            </a:xfrm>
            <a:custGeom>
              <a:avLst/>
              <a:gdLst/>
              <a:ahLst/>
              <a:cxnLst/>
              <a:rect l="l" t="t" r="r" b="b"/>
              <a:pathLst>
                <a:path w="329" h="462" extrusionOk="0">
                  <a:moveTo>
                    <a:pt x="129" y="0"/>
                  </a:moveTo>
                  <a:cubicBezTo>
                    <a:pt x="101" y="0"/>
                    <a:pt x="74" y="14"/>
                    <a:pt x="51" y="48"/>
                  </a:cubicBezTo>
                  <a:cubicBezTo>
                    <a:pt x="1" y="149"/>
                    <a:pt x="7" y="275"/>
                    <a:pt x="70" y="376"/>
                  </a:cubicBezTo>
                  <a:cubicBezTo>
                    <a:pt x="98" y="420"/>
                    <a:pt x="149" y="462"/>
                    <a:pt x="199" y="462"/>
                  </a:cubicBezTo>
                  <a:cubicBezTo>
                    <a:pt x="227" y="462"/>
                    <a:pt x="255" y="448"/>
                    <a:pt x="278" y="414"/>
                  </a:cubicBezTo>
                  <a:cubicBezTo>
                    <a:pt x="329" y="313"/>
                    <a:pt x="322" y="187"/>
                    <a:pt x="259" y="92"/>
                  </a:cubicBezTo>
                  <a:cubicBezTo>
                    <a:pt x="231" y="43"/>
                    <a:pt x="179" y="0"/>
                    <a:pt x="12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27" name="Google Shape;1627;p15"/>
            <p:cNvSpPr/>
            <p:nvPr/>
          </p:nvSpPr>
          <p:spPr>
            <a:xfrm>
              <a:off x="1195200" y="3403775"/>
              <a:ext cx="7425" cy="9825"/>
            </a:xfrm>
            <a:custGeom>
              <a:avLst/>
              <a:gdLst/>
              <a:ahLst/>
              <a:cxnLst/>
              <a:rect l="l" t="t" r="r" b="b"/>
              <a:pathLst>
                <a:path w="297" h="393" extrusionOk="0">
                  <a:moveTo>
                    <a:pt x="106" y="1"/>
                  </a:moveTo>
                  <a:cubicBezTo>
                    <a:pt x="60" y="1"/>
                    <a:pt x="20" y="39"/>
                    <a:pt x="13" y="113"/>
                  </a:cubicBezTo>
                  <a:cubicBezTo>
                    <a:pt x="0" y="201"/>
                    <a:pt x="26" y="283"/>
                    <a:pt x="82" y="353"/>
                  </a:cubicBezTo>
                  <a:cubicBezTo>
                    <a:pt x="99" y="374"/>
                    <a:pt x="128" y="392"/>
                    <a:pt x="158" y="392"/>
                  </a:cubicBezTo>
                  <a:cubicBezTo>
                    <a:pt x="173" y="392"/>
                    <a:pt x="188" y="388"/>
                    <a:pt x="202" y="378"/>
                  </a:cubicBezTo>
                  <a:cubicBezTo>
                    <a:pt x="234" y="353"/>
                    <a:pt x="253" y="315"/>
                    <a:pt x="253" y="277"/>
                  </a:cubicBezTo>
                  <a:cubicBezTo>
                    <a:pt x="297" y="226"/>
                    <a:pt x="265" y="126"/>
                    <a:pt x="208" y="88"/>
                  </a:cubicBezTo>
                  <a:lnTo>
                    <a:pt x="208" y="75"/>
                  </a:lnTo>
                  <a:cubicBezTo>
                    <a:pt x="181" y="25"/>
                    <a:pt x="142" y="1"/>
                    <a:pt x="10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28" name="Google Shape;1628;p15"/>
            <p:cNvSpPr/>
            <p:nvPr/>
          </p:nvSpPr>
          <p:spPr>
            <a:xfrm>
              <a:off x="1238075" y="3372375"/>
              <a:ext cx="7450" cy="9325"/>
            </a:xfrm>
            <a:custGeom>
              <a:avLst/>
              <a:gdLst/>
              <a:ahLst/>
              <a:cxnLst/>
              <a:rect l="l" t="t" r="r" b="b"/>
              <a:pathLst>
                <a:path w="298" h="373" extrusionOk="0">
                  <a:moveTo>
                    <a:pt x="133" y="0"/>
                  </a:moveTo>
                  <a:cubicBezTo>
                    <a:pt x="1" y="0"/>
                    <a:pt x="58" y="253"/>
                    <a:pt x="95" y="303"/>
                  </a:cubicBezTo>
                  <a:cubicBezTo>
                    <a:pt x="121" y="349"/>
                    <a:pt x="162" y="372"/>
                    <a:pt x="200" y="372"/>
                  </a:cubicBezTo>
                  <a:cubicBezTo>
                    <a:pt x="246" y="372"/>
                    <a:pt x="287" y="338"/>
                    <a:pt x="291" y="265"/>
                  </a:cubicBezTo>
                  <a:lnTo>
                    <a:pt x="291" y="240"/>
                  </a:lnTo>
                  <a:cubicBezTo>
                    <a:pt x="297" y="152"/>
                    <a:pt x="266" y="0"/>
                    <a:pt x="15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29" name="Google Shape;1629;p15"/>
            <p:cNvSpPr/>
            <p:nvPr/>
          </p:nvSpPr>
          <p:spPr>
            <a:xfrm>
              <a:off x="1201825" y="3443325"/>
              <a:ext cx="7275" cy="9275"/>
            </a:xfrm>
            <a:custGeom>
              <a:avLst/>
              <a:gdLst/>
              <a:ahLst/>
              <a:cxnLst/>
              <a:rect l="l" t="t" r="r" b="b"/>
              <a:pathLst>
                <a:path w="291" h="371" extrusionOk="0">
                  <a:moveTo>
                    <a:pt x="164" y="0"/>
                  </a:moveTo>
                  <a:cubicBezTo>
                    <a:pt x="76" y="0"/>
                    <a:pt x="63" y="19"/>
                    <a:pt x="32" y="95"/>
                  </a:cubicBezTo>
                  <a:cubicBezTo>
                    <a:pt x="0" y="171"/>
                    <a:pt x="38" y="335"/>
                    <a:pt x="133" y="360"/>
                  </a:cubicBezTo>
                  <a:lnTo>
                    <a:pt x="158" y="366"/>
                  </a:lnTo>
                  <a:cubicBezTo>
                    <a:pt x="165" y="369"/>
                    <a:pt x="173" y="370"/>
                    <a:pt x="180" y="370"/>
                  </a:cubicBezTo>
                  <a:cubicBezTo>
                    <a:pt x="219" y="370"/>
                    <a:pt x="248" y="329"/>
                    <a:pt x="259" y="297"/>
                  </a:cubicBezTo>
                  <a:cubicBezTo>
                    <a:pt x="284" y="221"/>
                    <a:pt x="290" y="0"/>
                    <a:pt x="16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30" name="Google Shape;1630;p15"/>
            <p:cNvSpPr/>
            <p:nvPr/>
          </p:nvSpPr>
          <p:spPr>
            <a:xfrm>
              <a:off x="1163375" y="3449700"/>
              <a:ext cx="5975" cy="7225"/>
            </a:xfrm>
            <a:custGeom>
              <a:avLst/>
              <a:gdLst/>
              <a:ahLst/>
              <a:cxnLst/>
              <a:rect l="l" t="t" r="r" b="b"/>
              <a:pathLst>
                <a:path w="239" h="289" extrusionOk="0">
                  <a:moveTo>
                    <a:pt x="45" y="0"/>
                  </a:moveTo>
                  <a:cubicBezTo>
                    <a:pt x="8" y="0"/>
                    <a:pt x="0" y="84"/>
                    <a:pt x="6" y="105"/>
                  </a:cubicBezTo>
                  <a:cubicBezTo>
                    <a:pt x="18" y="194"/>
                    <a:pt x="63" y="289"/>
                    <a:pt x="158" y="289"/>
                  </a:cubicBezTo>
                  <a:cubicBezTo>
                    <a:pt x="164" y="289"/>
                    <a:pt x="170" y="289"/>
                    <a:pt x="176" y="288"/>
                  </a:cubicBezTo>
                  <a:cubicBezTo>
                    <a:pt x="239" y="288"/>
                    <a:pt x="214" y="162"/>
                    <a:pt x="195" y="130"/>
                  </a:cubicBezTo>
                  <a:cubicBezTo>
                    <a:pt x="157" y="86"/>
                    <a:pt x="119" y="42"/>
                    <a:pt x="69" y="10"/>
                  </a:cubicBezTo>
                  <a:cubicBezTo>
                    <a:pt x="60" y="3"/>
                    <a:pt x="52" y="0"/>
                    <a:pt x="4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31" name="Google Shape;1631;p15"/>
            <p:cNvSpPr/>
            <p:nvPr/>
          </p:nvSpPr>
          <p:spPr>
            <a:xfrm>
              <a:off x="1105175" y="3307000"/>
              <a:ext cx="5700" cy="7600"/>
            </a:xfrm>
            <a:custGeom>
              <a:avLst/>
              <a:gdLst/>
              <a:ahLst/>
              <a:cxnLst/>
              <a:rect l="l" t="t" r="r" b="b"/>
              <a:pathLst>
                <a:path w="228" h="304" extrusionOk="0">
                  <a:moveTo>
                    <a:pt x="77" y="1"/>
                  </a:moveTo>
                  <a:cubicBezTo>
                    <a:pt x="36" y="1"/>
                    <a:pt x="11" y="42"/>
                    <a:pt x="6" y="86"/>
                  </a:cubicBezTo>
                  <a:cubicBezTo>
                    <a:pt x="0" y="156"/>
                    <a:pt x="25" y="225"/>
                    <a:pt x="76" y="269"/>
                  </a:cubicBezTo>
                  <a:lnTo>
                    <a:pt x="101" y="294"/>
                  </a:lnTo>
                  <a:cubicBezTo>
                    <a:pt x="114" y="301"/>
                    <a:pt x="126" y="304"/>
                    <a:pt x="138" y="304"/>
                  </a:cubicBezTo>
                  <a:cubicBezTo>
                    <a:pt x="150" y="304"/>
                    <a:pt x="161" y="301"/>
                    <a:pt x="170" y="294"/>
                  </a:cubicBezTo>
                  <a:lnTo>
                    <a:pt x="177" y="288"/>
                  </a:lnTo>
                  <a:cubicBezTo>
                    <a:pt x="214" y="275"/>
                    <a:pt x="227" y="238"/>
                    <a:pt x="221" y="200"/>
                  </a:cubicBezTo>
                  <a:lnTo>
                    <a:pt x="221" y="168"/>
                  </a:lnTo>
                  <a:cubicBezTo>
                    <a:pt x="221" y="168"/>
                    <a:pt x="208" y="124"/>
                    <a:pt x="203" y="124"/>
                  </a:cubicBezTo>
                  <a:cubicBezTo>
                    <a:pt x="202" y="124"/>
                    <a:pt x="202" y="126"/>
                    <a:pt x="202" y="130"/>
                  </a:cubicBezTo>
                  <a:cubicBezTo>
                    <a:pt x="189" y="80"/>
                    <a:pt x="158" y="36"/>
                    <a:pt x="114" y="11"/>
                  </a:cubicBezTo>
                  <a:cubicBezTo>
                    <a:pt x="100" y="4"/>
                    <a:pt x="88" y="1"/>
                    <a:pt x="7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32" name="Google Shape;1632;p15"/>
            <p:cNvSpPr/>
            <p:nvPr/>
          </p:nvSpPr>
          <p:spPr>
            <a:xfrm>
              <a:off x="1115875" y="3309300"/>
              <a:ext cx="5875" cy="7525"/>
            </a:xfrm>
            <a:custGeom>
              <a:avLst/>
              <a:gdLst/>
              <a:ahLst/>
              <a:cxnLst/>
              <a:rect l="l" t="t" r="r" b="b"/>
              <a:pathLst>
                <a:path w="235" h="301" extrusionOk="0">
                  <a:moveTo>
                    <a:pt x="90" y="0"/>
                  </a:moveTo>
                  <a:cubicBezTo>
                    <a:pt x="9" y="0"/>
                    <a:pt x="0" y="222"/>
                    <a:pt x="89" y="272"/>
                  </a:cubicBezTo>
                  <a:cubicBezTo>
                    <a:pt x="108" y="284"/>
                    <a:pt x="127" y="291"/>
                    <a:pt x="146" y="297"/>
                  </a:cubicBezTo>
                  <a:cubicBezTo>
                    <a:pt x="151" y="299"/>
                    <a:pt x="156" y="300"/>
                    <a:pt x="160" y="300"/>
                  </a:cubicBezTo>
                  <a:cubicBezTo>
                    <a:pt x="180" y="300"/>
                    <a:pt x="199" y="282"/>
                    <a:pt x="209" y="272"/>
                  </a:cubicBezTo>
                  <a:cubicBezTo>
                    <a:pt x="209" y="265"/>
                    <a:pt x="209" y="265"/>
                    <a:pt x="209" y="265"/>
                  </a:cubicBezTo>
                  <a:cubicBezTo>
                    <a:pt x="234" y="202"/>
                    <a:pt x="234" y="133"/>
                    <a:pt x="196" y="76"/>
                  </a:cubicBezTo>
                  <a:lnTo>
                    <a:pt x="184" y="64"/>
                  </a:lnTo>
                  <a:cubicBezTo>
                    <a:pt x="171" y="45"/>
                    <a:pt x="159" y="32"/>
                    <a:pt x="140" y="26"/>
                  </a:cubicBezTo>
                  <a:lnTo>
                    <a:pt x="127" y="13"/>
                  </a:lnTo>
                  <a:cubicBezTo>
                    <a:pt x="114" y="4"/>
                    <a:pt x="101" y="0"/>
                    <a:pt x="9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33" name="Google Shape;1633;p15"/>
            <p:cNvSpPr/>
            <p:nvPr/>
          </p:nvSpPr>
          <p:spPr>
            <a:xfrm>
              <a:off x="1268050" y="3130975"/>
              <a:ext cx="6250" cy="6750"/>
            </a:xfrm>
            <a:custGeom>
              <a:avLst/>
              <a:gdLst/>
              <a:ahLst/>
              <a:cxnLst/>
              <a:rect l="l" t="t" r="r" b="b"/>
              <a:pathLst>
                <a:path w="250" h="270" extrusionOk="0">
                  <a:moveTo>
                    <a:pt x="89" y="0"/>
                  </a:moveTo>
                  <a:cubicBezTo>
                    <a:pt x="1" y="0"/>
                    <a:pt x="14" y="140"/>
                    <a:pt x="51" y="183"/>
                  </a:cubicBezTo>
                  <a:cubicBezTo>
                    <a:pt x="63" y="209"/>
                    <a:pt x="82" y="227"/>
                    <a:pt x="101" y="246"/>
                  </a:cubicBezTo>
                  <a:cubicBezTo>
                    <a:pt x="119" y="263"/>
                    <a:pt x="136" y="270"/>
                    <a:pt x="151" y="270"/>
                  </a:cubicBezTo>
                  <a:cubicBezTo>
                    <a:pt x="232" y="270"/>
                    <a:pt x="249" y="55"/>
                    <a:pt x="126" y="7"/>
                  </a:cubicBezTo>
                  <a:cubicBezTo>
                    <a:pt x="114" y="7"/>
                    <a:pt x="101" y="0"/>
                    <a:pt x="95" y="0"/>
                  </a:cubicBezTo>
                  <a:cubicBezTo>
                    <a:pt x="93" y="0"/>
                    <a:pt x="91" y="0"/>
                    <a:pt x="8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34" name="Google Shape;1634;p15"/>
            <p:cNvSpPr/>
            <p:nvPr/>
          </p:nvSpPr>
          <p:spPr>
            <a:xfrm>
              <a:off x="1281125" y="3138450"/>
              <a:ext cx="7275" cy="9375"/>
            </a:xfrm>
            <a:custGeom>
              <a:avLst/>
              <a:gdLst/>
              <a:ahLst/>
              <a:cxnLst/>
              <a:rect l="l" t="t" r="r" b="b"/>
              <a:pathLst>
                <a:path w="291" h="375" extrusionOk="0">
                  <a:moveTo>
                    <a:pt x="126" y="0"/>
                  </a:moveTo>
                  <a:cubicBezTo>
                    <a:pt x="109" y="0"/>
                    <a:pt x="93" y="10"/>
                    <a:pt x="83" y="29"/>
                  </a:cubicBezTo>
                  <a:cubicBezTo>
                    <a:pt x="1" y="118"/>
                    <a:pt x="64" y="269"/>
                    <a:pt x="127" y="345"/>
                  </a:cubicBezTo>
                  <a:cubicBezTo>
                    <a:pt x="146" y="366"/>
                    <a:pt x="167" y="374"/>
                    <a:pt x="188" y="374"/>
                  </a:cubicBezTo>
                  <a:cubicBezTo>
                    <a:pt x="236" y="374"/>
                    <a:pt x="280" y="326"/>
                    <a:pt x="284" y="269"/>
                  </a:cubicBezTo>
                  <a:cubicBezTo>
                    <a:pt x="291" y="187"/>
                    <a:pt x="259" y="55"/>
                    <a:pt x="165" y="23"/>
                  </a:cubicBezTo>
                  <a:cubicBezTo>
                    <a:pt x="156" y="8"/>
                    <a:pt x="141" y="0"/>
                    <a:pt x="12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35" name="Google Shape;1635;p15"/>
            <p:cNvSpPr/>
            <p:nvPr/>
          </p:nvSpPr>
          <p:spPr>
            <a:xfrm>
              <a:off x="1038675" y="3231275"/>
              <a:ext cx="6450" cy="8475"/>
            </a:xfrm>
            <a:custGeom>
              <a:avLst/>
              <a:gdLst/>
              <a:ahLst/>
              <a:cxnLst/>
              <a:rect l="l" t="t" r="r" b="b"/>
              <a:pathLst>
                <a:path w="258" h="339" extrusionOk="0">
                  <a:moveTo>
                    <a:pt x="128" y="1"/>
                  </a:moveTo>
                  <a:cubicBezTo>
                    <a:pt x="114" y="1"/>
                    <a:pt x="104" y="16"/>
                    <a:pt x="99" y="37"/>
                  </a:cubicBezTo>
                  <a:cubicBezTo>
                    <a:pt x="87" y="44"/>
                    <a:pt x="80" y="56"/>
                    <a:pt x="68" y="69"/>
                  </a:cubicBezTo>
                  <a:cubicBezTo>
                    <a:pt x="0" y="161"/>
                    <a:pt x="92" y="339"/>
                    <a:pt x="167" y="339"/>
                  </a:cubicBezTo>
                  <a:cubicBezTo>
                    <a:pt x="190" y="339"/>
                    <a:pt x="211" y="323"/>
                    <a:pt x="226" y="283"/>
                  </a:cubicBezTo>
                  <a:cubicBezTo>
                    <a:pt x="226" y="271"/>
                    <a:pt x="232" y="264"/>
                    <a:pt x="238" y="258"/>
                  </a:cubicBezTo>
                  <a:cubicBezTo>
                    <a:pt x="257" y="189"/>
                    <a:pt x="244" y="107"/>
                    <a:pt x="194" y="50"/>
                  </a:cubicBezTo>
                  <a:cubicBezTo>
                    <a:pt x="181" y="37"/>
                    <a:pt x="162" y="25"/>
                    <a:pt x="150" y="12"/>
                  </a:cubicBezTo>
                  <a:cubicBezTo>
                    <a:pt x="142" y="4"/>
                    <a:pt x="134" y="1"/>
                    <a:pt x="12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36" name="Google Shape;1636;p15"/>
            <p:cNvSpPr/>
            <p:nvPr/>
          </p:nvSpPr>
          <p:spPr>
            <a:xfrm>
              <a:off x="994475" y="3279800"/>
              <a:ext cx="10750" cy="15100"/>
            </a:xfrm>
            <a:custGeom>
              <a:avLst/>
              <a:gdLst/>
              <a:ahLst/>
              <a:cxnLst/>
              <a:rect l="l" t="t" r="r" b="b"/>
              <a:pathLst>
                <a:path w="430" h="604" extrusionOk="0">
                  <a:moveTo>
                    <a:pt x="171" y="0"/>
                  </a:moveTo>
                  <a:cubicBezTo>
                    <a:pt x="137" y="0"/>
                    <a:pt x="104" y="18"/>
                    <a:pt x="76" y="64"/>
                  </a:cubicBezTo>
                  <a:cubicBezTo>
                    <a:pt x="57" y="89"/>
                    <a:pt x="45" y="121"/>
                    <a:pt x="32" y="152"/>
                  </a:cubicBezTo>
                  <a:cubicBezTo>
                    <a:pt x="1" y="266"/>
                    <a:pt x="19" y="392"/>
                    <a:pt x="83" y="493"/>
                  </a:cubicBezTo>
                  <a:cubicBezTo>
                    <a:pt x="116" y="545"/>
                    <a:pt x="173" y="604"/>
                    <a:pt x="235" y="604"/>
                  </a:cubicBezTo>
                  <a:cubicBezTo>
                    <a:pt x="255" y="604"/>
                    <a:pt x="276" y="597"/>
                    <a:pt x="297" y="581"/>
                  </a:cubicBezTo>
                  <a:cubicBezTo>
                    <a:pt x="303" y="575"/>
                    <a:pt x="316" y="569"/>
                    <a:pt x="322" y="562"/>
                  </a:cubicBezTo>
                  <a:cubicBezTo>
                    <a:pt x="429" y="474"/>
                    <a:pt x="411" y="298"/>
                    <a:pt x="366" y="178"/>
                  </a:cubicBezTo>
                  <a:cubicBezTo>
                    <a:pt x="340" y="106"/>
                    <a:pt x="253" y="0"/>
                    <a:pt x="17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37" name="Google Shape;1637;p15"/>
            <p:cNvSpPr/>
            <p:nvPr/>
          </p:nvSpPr>
          <p:spPr>
            <a:xfrm>
              <a:off x="1014825" y="3291975"/>
              <a:ext cx="7725" cy="10375"/>
            </a:xfrm>
            <a:custGeom>
              <a:avLst/>
              <a:gdLst/>
              <a:ahLst/>
              <a:cxnLst/>
              <a:rect l="l" t="t" r="r" b="b"/>
              <a:pathLst>
                <a:path w="309" h="415" extrusionOk="0">
                  <a:moveTo>
                    <a:pt x="150" y="1"/>
                  </a:moveTo>
                  <a:cubicBezTo>
                    <a:pt x="141" y="1"/>
                    <a:pt x="131" y="3"/>
                    <a:pt x="120" y="6"/>
                  </a:cubicBezTo>
                  <a:cubicBezTo>
                    <a:pt x="95" y="12"/>
                    <a:pt x="76" y="25"/>
                    <a:pt x="51" y="44"/>
                  </a:cubicBezTo>
                  <a:cubicBezTo>
                    <a:pt x="0" y="82"/>
                    <a:pt x="13" y="183"/>
                    <a:pt x="32" y="233"/>
                  </a:cubicBezTo>
                  <a:cubicBezTo>
                    <a:pt x="32" y="239"/>
                    <a:pt x="38" y="246"/>
                    <a:pt x="44" y="252"/>
                  </a:cubicBezTo>
                  <a:cubicBezTo>
                    <a:pt x="51" y="284"/>
                    <a:pt x="63" y="315"/>
                    <a:pt x="82" y="340"/>
                  </a:cubicBezTo>
                  <a:cubicBezTo>
                    <a:pt x="115" y="390"/>
                    <a:pt x="157" y="414"/>
                    <a:pt x="195" y="414"/>
                  </a:cubicBezTo>
                  <a:cubicBezTo>
                    <a:pt x="243" y="414"/>
                    <a:pt x="286" y="374"/>
                    <a:pt x="297" y="296"/>
                  </a:cubicBezTo>
                  <a:cubicBezTo>
                    <a:pt x="308" y="221"/>
                    <a:pt x="261" y="1"/>
                    <a:pt x="15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38" name="Google Shape;1638;p15"/>
            <p:cNvSpPr/>
            <p:nvPr/>
          </p:nvSpPr>
          <p:spPr>
            <a:xfrm>
              <a:off x="1017050" y="3274725"/>
              <a:ext cx="3775" cy="6050"/>
            </a:xfrm>
            <a:custGeom>
              <a:avLst/>
              <a:gdLst/>
              <a:ahLst/>
              <a:cxnLst/>
              <a:rect l="l" t="t" r="r" b="b"/>
              <a:pathLst>
                <a:path w="151" h="242" extrusionOk="0">
                  <a:moveTo>
                    <a:pt x="70" y="0"/>
                  </a:moveTo>
                  <a:cubicBezTo>
                    <a:pt x="34" y="0"/>
                    <a:pt x="1" y="39"/>
                    <a:pt x="18" y="110"/>
                  </a:cubicBezTo>
                  <a:cubicBezTo>
                    <a:pt x="25" y="135"/>
                    <a:pt x="37" y="166"/>
                    <a:pt x="50" y="192"/>
                  </a:cubicBezTo>
                  <a:cubicBezTo>
                    <a:pt x="64" y="226"/>
                    <a:pt x="86" y="242"/>
                    <a:pt x="106" y="242"/>
                  </a:cubicBezTo>
                  <a:cubicBezTo>
                    <a:pt x="130" y="242"/>
                    <a:pt x="151" y="218"/>
                    <a:pt x="151" y="173"/>
                  </a:cubicBezTo>
                  <a:cubicBezTo>
                    <a:pt x="145" y="141"/>
                    <a:pt x="145" y="110"/>
                    <a:pt x="138" y="78"/>
                  </a:cubicBezTo>
                  <a:cubicBezTo>
                    <a:pt x="130" y="25"/>
                    <a:pt x="99" y="0"/>
                    <a:pt x="7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39" name="Google Shape;1639;p15"/>
            <p:cNvSpPr/>
            <p:nvPr/>
          </p:nvSpPr>
          <p:spPr>
            <a:xfrm>
              <a:off x="959000" y="3084975"/>
              <a:ext cx="6800" cy="8650"/>
            </a:xfrm>
            <a:custGeom>
              <a:avLst/>
              <a:gdLst/>
              <a:ahLst/>
              <a:cxnLst/>
              <a:rect l="l" t="t" r="r" b="b"/>
              <a:pathLst>
                <a:path w="272" h="346" extrusionOk="0">
                  <a:moveTo>
                    <a:pt x="101" y="0"/>
                  </a:moveTo>
                  <a:cubicBezTo>
                    <a:pt x="1" y="0"/>
                    <a:pt x="42" y="248"/>
                    <a:pt x="95" y="289"/>
                  </a:cubicBezTo>
                  <a:cubicBezTo>
                    <a:pt x="114" y="314"/>
                    <a:pt x="146" y="333"/>
                    <a:pt x="177" y="346"/>
                  </a:cubicBezTo>
                  <a:cubicBezTo>
                    <a:pt x="215" y="346"/>
                    <a:pt x="246" y="320"/>
                    <a:pt x="259" y="289"/>
                  </a:cubicBezTo>
                  <a:cubicBezTo>
                    <a:pt x="265" y="264"/>
                    <a:pt x="265" y="245"/>
                    <a:pt x="272" y="219"/>
                  </a:cubicBezTo>
                  <a:cubicBezTo>
                    <a:pt x="272" y="168"/>
                    <a:pt x="261" y="84"/>
                    <a:pt x="207" y="56"/>
                  </a:cubicBezTo>
                  <a:lnTo>
                    <a:pt x="207" y="56"/>
                  </a:lnTo>
                  <a:cubicBezTo>
                    <a:pt x="210" y="57"/>
                    <a:pt x="212" y="57"/>
                    <a:pt x="213" y="57"/>
                  </a:cubicBezTo>
                  <a:cubicBezTo>
                    <a:pt x="216" y="57"/>
                    <a:pt x="208" y="51"/>
                    <a:pt x="190" y="37"/>
                  </a:cubicBezTo>
                  <a:cubicBezTo>
                    <a:pt x="171" y="24"/>
                    <a:pt x="146" y="11"/>
                    <a:pt x="127" y="5"/>
                  </a:cubicBezTo>
                  <a:cubicBezTo>
                    <a:pt x="117" y="2"/>
                    <a:pt x="109" y="0"/>
                    <a:pt x="10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40" name="Google Shape;1640;p15"/>
            <p:cNvSpPr/>
            <p:nvPr/>
          </p:nvSpPr>
          <p:spPr>
            <a:xfrm>
              <a:off x="1046675" y="3078550"/>
              <a:ext cx="6475" cy="9275"/>
            </a:xfrm>
            <a:custGeom>
              <a:avLst/>
              <a:gdLst/>
              <a:ahLst/>
              <a:cxnLst/>
              <a:rect l="l" t="t" r="r" b="b"/>
              <a:pathLst>
                <a:path w="259" h="371" extrusionOk="0">
                  <a:moveTo>
                    <a:pt x="126" y="1"/>
                  </a:moveTo>
                  <a:cubicBezTo>
                    <a:pt x="112" y="1"/>
                    <a:pt x="97" y="5"/>
                    <a:pt x="82" y="16"/>
                  </a:cubicBezTo>
                  <a:cubicBezTo>
                    <a:pt x="0" y="79"/>
                    <a:pt x="32" y="262"/>
                    <a:pt x="101" y="325"/>
                  </a:cubicBezTo>
                  <a:cubicBezTo>
                    <a:pt x="120" y="344"/>
                    <a:pt x="145" y="363"/>
                    <a:pt x="170" y="369"/>
                  </a:cubicBezTo>
                  <a:cubicBezTo>
                    <a:pt x="175" y="370"/>
                    <a:pt x="179" y="371"/>
                    <a:pt x="184" y="371"/>
                  </a:cubicBezTo>
                  <a:cubicBezTo>
                    <a:pt x="206" y="371"/>
                    <a:pt x="229" y="359"/>
                    <a:pt x="240" y="338"/>
                  </a:cubicBezTo>
                  <a:lnTo>
                    <a:pt x="240" y="325"/>
                  </a:lnTo>
                  <a:cubicBezTo>
                    <a:pt x="246" y="306"/>
                    <a:pt x="252" y="287"/>
                    <a:pt x="252" y="275"/>
                  </a:cubicBezTo>
                  <a:lnTo>
                    <a:pt x="252" y="262"/>
                  </a:lnTo>
                  <a:cubicBezTo>
                    <a:pt x="259" y="249"/>
                    <a:pt x="259" y="231"/>
                    <a:pt x="252" y="218"/>
                  </a:cubicBezTo>
                  <a:cubicBezTo>
                    <a:pt x="252" y="218"/>
                    <a:pt x="252" y="212"/>
                    <a:pt x="252" y="212"/>
                  </a:cubicBezTo>
                  <a:cubicBezTo>
                    <a:pt x="252" y="205"/>
                    <a:pt x="252" y="199"/>
                    <a:pt x="252" y="199"/>
                  </a:cubicBezTo>
                  <a:cubicBezTo>
                    <a:pt x="259" y="186"/>
                    <a:pt x="259" y="167"/>
                    <a:pt x="252" y="155"/>
                  </a:cubicBezTo>
                  <a:cubicBezTo>
                    <a:pt x="242" y="108"/>
                    <a:pt x="193" y="1"/>
                    <a:pt x="1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41" name="Google Shape;1641;p15"/>
            <p:cNvSpPr/>
            <p:nvPr/>
          </p:nvSpPr>
          <p:spPr>
            <a:xfrm>
              <a:off x="1030775" y="3021725"/>
              <a:ext cx="7875" cy="11075"/>
            </a:xfrm>
            <a:custGeom>
              <a:avLst/>
              <a:gdLst/>
              <a:ahLst/>
              <a:cxnLst/>
              <a:rect l="l" t="t" r="r" b="b"/>
              <a:pathLst>
                <a:path w="315" h="443" extrusionOk="0">
                  <a:moveTo>
                    <a:pt x="120" y="1"/>
                  </a:moveTo>
                  <a:cubicBezTo>
                    <a:pt x="69" y="1"/>
                    <a:pt x="23" y="38"/>
                    <a:pt x="12" y="126"/>
                  </a:cubicBezTo>
                  <a:cubicBezTo>
                    <a:pt x="1" y="231"/>
                    <a:pt x="57" y="442"/>
                    <a:pt x="182" y="442"/>
                  </a:cubicBezTo>
                  <a:cubicBezTo>
                    <a:pt x="199" y="442"/>
                    <a:pt x="218" y="438"/>
                    <a:pt x="239" y="429"/>
                  </a:cubicBezTo>
                  <a:cubicBezTo>
                    <a:pt x="244" y="431"/>
                    <a:pt x="250" y="432"/>
                    <a:pt x="255" y="432"/>
                  </a:cubicBezTo>
                  <a:cubicBezTo>
                    <a:pt x="279" y="432"/>
                    <a:pt x="297" y="408"/>
                    <a:pt x="302" y="372"/>
                  </a:cubicBezTo>
                  <a:cubicBezTo>
                    <a:pt x="315" y="290"/>
                    <a:pt x="302" y="208"/>
                    <a:pt x="277" y="132"/>
                  </a:cubicBezTo>
                  <a:cubicBezTo>
                    <a:pt x="246" y="51"/>
                    <a:pt x="179" y="1"/>
                    <a:pt x="12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42" name="Google Shape;1642;p15"/>
            <p:cNvSpPr/>
            <p:nvPr/>
          </p:nvSpPr>
          <p:spPr>
            <a:xfrm>
              <a:off x="1000800" y="3008775"/>
              <a:ext cx="7250" cy="9650"/>
            </a:xfrm>
            <a:custGeom>
              <a:avLst/>
              <a:gdLst/>
              <a:ahLst/>
              <a:cxnLst/>
              <a:rect l="l" t="t" r="r" b="b"/>
              <a:pathLst>
                <a:path w="290" h="386" extrusionOk="0">
                  <a:moveTo>
                    <a:pt x="143" y="0"/>
                  </a:moveTo>
                  <a:cubicBezTo>
                    <a:pt x="129" y="0"/>
                    <a:pt x="114" y="6"/>
                    <a:pt x="101" y="19"/>
                  </a:cubicBezTo>
                  <a:cubicBezTo>
                    <a:pt x="94" y="26"/>
                    <a:pt x="88" y="32"/>
                    <a:pt x="82" y="32"/>
                  </a:cubicBezTo>
                  <a:cubicBezTo>
                    <a:pt x="0" y="102"/>
                    <a:pt x="42" y="385"/>
                    <a:pt x="158" y="385"/>
                  </a:cubicBezTo>
                  <a:cubicBezTo>
                    <a:pt x="168" y="385"/>
                    <a:pt x="178" y="383"/>
                    <a:pt x="189" y="379"/>
                  </a:cubicBezTo>
                  <a:cubicBezTo>
                    <a:pt x="214" y="373"/>
                    <a:pt x="239" y="354"/>
                    <a:pt x="258" y="328"/>
                  </a:cubicBezTo>
                  <a:cubicBezTo>
                    <a:pt x="290" y="259"/>
                    <a:pt x="290" y="183"/>
                    <a:pt x="258" y="114"/>
                  </a:cubicBezTo>
                  <a:cubicBezTo>
                    <a:pt x="244" y="74"/>
                    <a:pt x="194" y="0"/>
                    <a:pt x="14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43" name="Google Shape;1643;p15"/>
            <p:cNvSpPr/>
            <p:nvPr/>
          </p:nvSpPr>
          <p:spPr>
            <a:xfrm>
              <a:off x="1022275" y="3002625"/>
              <a:ext cx="7800" cy="9625"/>
            </a:xfrm>
            <a:custGeom>
              <a:avLst/>
              <a:gdLst/>
              <a:ahLst/>
              <a:cxnLst/>
              <a:rect l="l" t="t" r="r" b="b"/>
              <a:pathLst>
                <a:path w="312" h="385" extrusionOk="0">
                  <a:moveTo>
                    <a:pt x="125" y="1"/>
                  </a:moveTo>
                  <a:cubicBezTo>
                    <a:pt x="104" y="1"/>
                    <a:pt x="82" y="14"/>
                    <a:pt x="62" y="45"/>
                  </a:cubicBezTo>
                  <a:cubicBezTo>
                    <a:pt x="0" y="142"/>
                    <a:pt x="93" y="385"/>
                    <a:pt x="184" y="385"/>
                  </a:cubicBezTo>
                  <a:cubicBezTo>
                    <a:pt x="205" y="385"/>
                    <a:pt x="226" y="372"/>
                    <a:pt x="245" y="341"/>
                  </a:cubicBezTo>
                  <a:cubicBezTo>
                    <a:pt x="311" y="244"/>
                    <a:pt x="220" y="1"/>
                    <a:pt x="12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644" name="Google Shape;1644;p15"/>
          <p:cNvGrpSpPr/>
          <p:nvPr/>
        </p:nvGrpSpPr>
        <p:grpSpPr>
          <a:xfrm>
            <a:off x="9215878" y="2846214"/>
            <a:ext cx="3509212" cy="3637492"/>
            <a:chOff x="6162250" y="2393075"/>
            <a:chExt cx="766650" cy="794675"/>
          </a:xfrm>
        </p:grpSpPr>
        <p:sp>
          <p:nvSpPr>
            <p:cNvPr id="1645" name="Google Shape;1645;p15"/>
            <p:cNvSpPr/>
            <p:nvPr/>
          </p:nvSpPr>
          <p:spPr>
            <a:xfrm>
              <a:off x="6162250" y="2393075"/>
              <a:ext cx="766650" cy="784125"/>
            </a:xfrm>
            <a:custGeom>
              <a:avLst/>
              <a:gdLst/>
              <a:ahLst/>
              <a:cxnLst/>
              <a:rect l="l" t="t" r="r" b="b"/>
              <a:pathLst>
                <a:path w="30666" h="31365" extrusionOk="0">
                  <a:moveTo>
                    <a:pt x="29467" y="0"/>
                  </a:moveTo>
                  <a:cubicBezTo>
                    <a:pt x="26709" y="0"/>
                    <a:pt x="24051" y="2095"/>
                    <a:pt x="23021" y="3891"/>
                  </a:cubicBezTo>
                  <a:cubicBezTo>
                    <a:pt x="21413" y="6692"/>
                    <a:pt x="20587" y="9795"/>
                    <a:pt x="19786" y="12803"/>
                  </a:cubicBezTo>
                  <a:cubicBezTo>
                    <a:pt x="18732" y="16764"/>
                    <a:pt x="17647" y="20863"/>
                    <a:pt x="14740" y="24200"/>
                  </a:cubicBezTo>
                  <a:cubicBezTo>
                    <a:pt x="12722" y="26546"/>
                    <a:pt x="10029" y="28495"/>
                    <a:pt x="7348" y="29542"/>
                  </a:cubicBezTo>
                  <a:cubicBezTo>
                    <a:pt x="4870" y="30519"/>
                    <a:pt x="2252" y="30904"/>
                    <a:pt x="1" y="31188"/>
                  </a:cubicBezTo>
                  <a:lnTo>
                    <a:pt x="19" y="31364"/>
                  </a:lnTo>
                  <a:cubicBezTo>
                    <a:pt x="2290" y="31080"/>
                    <a:pt x="4920" y="30696"/>
                    <a:pt x="7418" y="29706"/>
                  </a:cubicBezTo>
                  <a:cubicBezTo>
                    <a:pt x="10123" y="28646"/>
                    <a:pt x="12842" y="26685"/>
                    <a:pt x="14879" y="24319"/>
                  </a:cubicBezTo>
                  <a:cubicBezTo>
                    <a:pt x="17811" y="20945"/>
                    <a:pt x="18903" y="16827"/>
                    <a:pt x="19962" y="12847"/>
                  </a:cubicBezTo>
                  <a:cubicBezTo>
                    <a:pt x="20757" y="9851"/>
                    <a:pt x="21577" y="6755"/>
                    <a:pt x="23172" y="3986"/>
                  </a:cubicBezTo>
                  <a:cubicBezTo>
                    <a:pt x="24181" y="2228"/>
                    <a:pt x="26779" y="180"/>
                    <a:pt x="29460" y="180"/>
                  </a:cubicBezTo>
                  <a:cubicBezTo>
                    <a:pt x="29847" y="180"/>
                    <a:pt x="30235" y="223"/>
                    <a:pt x="30621" y="315"/>
                  </a:cubicBezTo>
                  <a:lnTo>
                    <a:pt x="30665" y="139"/>
                  </a:lnTo>
                  <a:cubicBezTo>
                    <a:pt x="30267" y="44"/>
                    <a:pt x="29866" y="0"/>
                    <a:pt x="2946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46" name="Google Shape;1646;p15"/>
            <p:cNvSpPr/>
            <p:nvPr/>
          </p:nvSpPr>
          <p:spPr>
            <a:xfrm>
              <a:off x="6396250" y="2974400"/>
              <a:ext cx="241100" cy="213350"/>
            </a:xfrm>
            <a:custGeom>
              <a:avLst/>
              <a:gdLst/>
              <a:ahLst/>
              <a:cxnLst/>
              <a:rect l="l" t="t" r="r" b="b"/>
              <a:pathLst>
                <a:path w="9644" h="8534" extrusionOk="0">
                  <a:moveTo>
                    <a:pt x="9486" y="1"/>
                  </a:moveTo>
                  <a:cubicBezTo>
                    <a:pt x="8899" y="1079"/>
                    <a:pt x="8199" y="2101"/>
                    <a:pt x="7392" y="3028"/>
                  </a:cubicBezTo>
                  <a:cubicBezTo>
                    <a:pt x="5374" y="5368"/>
                    <a:pt x="2681" y="7317"/>
                    <a:pt x="0" y="8364"/>
                  </a:cubicBezTo>
                  <a:lnTo>
                    <a:pt x="63" y="8534"/>
                  </a:lnTo>
                  <a:cubicBezTo>
                    <a:pt x="2775" y="7474"/>
                    <a:pt x="5493" y="5513"/>
                    <a:pt x="7531" y="3148"/>
                  </a:cubicBezTo>
                  <a:cubicBezTo>
                    <a:pt x="8344" y="2208"/>
                    <a:pt x="9051" y="1180"/>
                    <a:pt x="9643" y="83"/>
                  </a:cubicBezTo>
                  <a:lnTo>
                    <a:pt x="9486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647" name="Google Shape;1647;p15"/>
          <p:cNvGrpSpPr/>
          <p:nvPr/>
        </p:nvGrpSpPr>
        <p:grpSpPr>
          <a:xfrm>
            <a:off x="8435929" y="4246193"/>
            <a:ext cx="1801560" cy="1798999"/>
            <a:chOff x="783350" y="2298300"/>
            <a:chExt cx="457125" cy="456475"/>
          </a:xfrm>
        </p:grpSpPr>
        <p:sp>
          <p:nvSpPr>
            <p:cNvPr id="1648" name="Google Shape;1648;p15"/>
            <p:cNvSpPr/>
            <p:nvPr/>
          </p:nvSpPr>
          <p:spPr>
            <a:xfrm>
              <a:off x="866925" y="2405475"/>
              <a:ext cx="373550" cy="349300"/>
            </a:xfrm>
            <a:custGeom>
              <a:avLst/>
              <a:gdLst/>
              <a:ahLst/>
              <a:cxnLst/>
              <a:rect l="l" t="t" r="r" b="b"/>
              <a:pathLst>
                <a:path w="14942" h="13972" extrusionOk="0">
                  <a:moveTo>
                    <a:pt x="11104" y="0"/>
                  </a:moveTo>
                  <a:cubicBezTo>
                    <a:pt x="9254" y="0"/>
                    <a:pt x="6524" y="615"/>
                    <a:pt x="4390" y="2966"/>
                  </a:cubicBezTo>
                  <a:cubicBezTo>
                    <a:pt x="1388" y="6278"/>
                    <a:pt x="0" y="10320"/>
                    <a:pt x="625" y="13764"/>
                  </a:cubicBezTo>
                  <a:cubicBezTo>
                    <a:pt x="630" y="13796"/>
                    <a:pt x="648" y="13810"/>
                    <a:pt x="665" y="13810"/>
                  </a:cubicBezTo>
                  <a:cubicBezTo>
                    <a:pt x="669" y="13810"/>
                    <a:pt x="672" y="13809"/>
                    <a:pt x="675" y="13808"/>
                  </a:cubicBezTo>
                  <a:cubicBezTo>
                    <a:pt x="688" y="13827"/>
                    <a:pt x="700" y="13840"/>
                    <a:pt x="719" y="13846"/>
                  </a:cubicBezTo>
                  <a:cubicBezTo>
                    <a:pt x="1067" y="13932"/>
                    <a:pt x="1433" y="13971"/>
                    <a:pt x="1811" y="13971"/>
                  </a:cubicBezTo>
                  <a:cubicBezTo>
                    <a:pt x="4995" y="13971"/>
                    <a:pt x="9055" y="11143"/>
                    <a:pt x="10848" y="9040"/>
                  </a:cubicBezTo>
                  <a:cubicBezTo>
                    <a:pt x="12362" y="7268"/>
                    <a:pt x="14941" y="3206"/>
                    <a:pt x="13522" y="261"/>
                  </a:cubicBezTo>
                  <a:cubicBezTo>
                    <a:pt x="13491" y="194"/>
                    <a:pt x="13457" y="168"/>
                    <a:pt x="13423" y="168"/>
                  </a:cubicBezTo>
                  <a:cubicBezTo>
                    <a:pt x="13325" y="168"/>
                    <a:pt x="13231" y="385"/>
                    <a:pt x="13226" y="488"/>
                  </a:cubicBezTo>
                  <a:lnTo>
                    <a:pt x="13226" y="507"/>
                  </a:lnTo>
                  <a:cubicBezTo>
                    <a:pt x="13223" y="497"/>
                    <a:pt x="13216" y="490"/>
                    <a:pt x="13208" y="490"/>
                  </a:cubicBezTo>
                  <a:cubicBezTo>
                    <a:pt x="13201" y="490"/>
                    <a:pt x="13194" y="495"/>
                    <a:pt x="13188" y="507"/>
                  </a:cubicBezTo>
                  <a:cubicBezTo>
                    <a:pt x="13188" y="507"/>
                    <a:pt x="13188" y="507"/>
                    <a:pt x="13188" y="507"/>
                  </a:cubicBezTo>
                  <a:lnTo>
                    <a:pt x="13188" y="507"/>
                  </a:lnTo>
                  <a:cubicBezTo>
                    <a:pt x="13231" y="291"/>
                    <a:pt x="12376" y="0"/>
                    <a:pt x="1110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49" name="Google Shape;1649;p15"/>
            <p:cNvSpPr/>
            <p:nvPr/>
          </p:nvSpPr>
          <p:spPr>
            <a:xfrm>
              <a:off x="963725" y="2473550"/>
              <a:ext cx="183875" cy="187050"/>
            </a:xfrm>
            <a:custGeom>
              <a:avLst/>
              <a:gdLst/>
              <a:ahLst/>
              <a:cxnLst/>
              <a:rect l="l" t="t" r="r" b="b"/>
              <a:pathLst>
                <a:path w="7355" h="7482" extrusionOk="0">
                  <a:moveTo>
                    <a:pt x="3603" y="1"/>
                  </a:moveTo>
                  <a:cubicBezTo>
                    <a:pt x="3384" y="1"/>
                    <a:pt x="3156" y="26"/>
                    <a:pt x="2921" y="79"/>
                  </a:cubicBezTo>
                  <a:cubicBezTo>
                    <a:pt x="1350" y="433"/>
                    <a:pt x="215" y="1940"/>
                    <a:pt x="89" y="3485"/>
                  </a:cubicBezTo>
                  <a:cubicBezTo>
                    <a:pt x="1" y="3939"/>
                    <a:pt x="7" y="4400"/>
                    <a:pt x="108" y="4847"/>
                  </a:cubicBezTo>
                  <a:cubicBezTo>
                    <a:pt x="316" y="5762"/>
                    <a:pt x="959" y="6481"/>
                    <a:pt x="1741" y="6960"/>
                  </a:cubicBezTo>
                  <a:cubicBezTo>
                    <a:pt x="2314" y="7316"/>
                    <a:pt x="2939" y="7482"/>
                    <a:pt x="3550" y="7482"/>
                  </a:cubicBezTo>
                  <a:cubicBezTo>
                    <a:pt x="4976" y="7482"/>
                    <a:pt x="6325" y="6575"/>
                    <a:pt x="6749" y="5056"/>
                  </a:cubicBezTo>
                  <a:cubicBezTo>
                    <a:pt x="7355" y="2887"/>
                    <a:pt x="5951" y="1"/>
                    <a:pt x="360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50" name="Google Shape;1650;p15"/>
            <p:cNvSpPr/>
            <p:nvPr/>
          </p:nvSpPr>
          <p:spPr>
            <a:xfrm>
              <a:off x="887100" y="2418200"/>
              <a:ext cx="63875" cy="62675"/>
            </a:xfrm>
            <a:custGeom>
              <a:avLst/>
              <a:gdLst/>
              <a:ahLst/>
              <a:cxnLst/>
              <a:rect l="l" t="t" r="r" b="b"/>
              <a:pathLst>
                <a:path w="2555" h="2507" extrusionOk="0">
                  <a:moveTo>
                    <a:pt x="238" y="1"/>
                  </a:moveTo>
                  <a:cubicBezTo>
                    <a:pt x="217" y="1"/>
                    <a:pt x="196" y="10"/>
                    <a:pt x="183" y="29"/>
                  </a:cubicBezTo>
                  <a:cubicBezTo>
                    <a:pt x="70" y="118"/>
                    <a:pt x="1" y="433"/>
                    <a:pt x="89" y="515"/>
                  </a:cubicBezTo>
                  <a:lnTo>
                    <a:pt x="234" y="647"/>
                  </a:lnTo>
                  <a:lnTo>
                    <a:pt x="310" y="723"/>
                  </a:lnTo>
                  <a:cubicBezTo>
                    <a:pt x="316" y="742"/>
                    <a:pt x="328" y="767"/>
                    <a:pt x="347" y="786"/>
                  </a:cubicBezTo>
                  <a:cubicBezTo>
                    <a:pt x="518" y="944"/>
                    <a:pt x="682" y="1089"/>
                    <a:pt x="852" y="1240"/>
                  </a:cubicBezTo>
                  <a:lnTo>
                    <a:pt x="1432" y="1757"/>
                  </a:lnTo>
                  <a:cubicBezTo>
                    <a:pt x="1520" y="1871"/>
                    <a:pt x="1628" y="1965"/>
                    <a:pt x="1748" y="2041"/>
                  </a:cubicBezTo>
                  <a:cubicBezTo>
                    <a:pt x="1899" y="2180"/>
                    <a:pt x="2050" y="2312"/>
                    <a:pt x="2202" y="2445"/>
                  </a:cubicBezTo>
                  <a:cubicBezTo>
                    <a:pt x="2214" y="2457"/>
                    <a:pt x="2227" y="2464"/>
                    <a:pt x="2239" y="2470"/>
                  </a:cubicBezTo>
                  <a:cubicBezTo>
                    <a:pt x="2246" y="2476"/>
                    <a:pt x="2252" y="2476"/>
                    <a:pt x="2258" y="2483"/>
                  </a:cubicBezTo>
                  <a:cubicBezTo>
                    <a:pt x="2274" y="2498"/>
                    <a:pt x="2295" y="2506"/>
                    <a:pt x="2315" y="2506"/>
                  </a:cubicBezTo>
                  <a:cubicBezTo>
                    <a:pt x="2336" y="2506"/>
                    <a:pt x="2356" y="2498"/>
                    <a:pt x="2372" y="2483"/>
                  </a:cubicBezTo>
                  <a:cubicBezTo>
                    <a:pt x="2485" y="2394"/>
                    <a:pt x="2555" y="2079"/>
                    <a:pt x="2467" y="1997"/>
                  </a:cubicBezTo>
                  <a:lnTo>
                    <a:pt x="2448" y="1978"/>
                  </a:lnTo>
                  <a:cubicBezTo>
                    <a:pt x="2441" y="1965"/>
                    <a:pt x="2429" y="1953"/>
                    <a:pt x="2422" y="1940"/>
                  </a:cubicBezTo>
                  <a:cubicBezTo>
                    <a:pt x="1912" y="1461"/>
                    <a:pt x="1394" y="988"/>
                    <a:pt x="877" y="515"/>
                  </a:cubicBezTo>
                  <a:lnTo>
                    <a:pt x="581" y="250"/>
                  </a:lnTo>
                  <a:cubicBezTo>
                    <a:pt x="562" y="231"/>
                    <a:pt x="537" y="218"/>
                    <a:pt x="518" y="218"/>
                  </a:cubicBezTo>
                  <a:lnTo>
                    <a:pt x="448" y="155"/>
                  </a:lnTo>
                  <a:lnTo>
                    <a:pt x="442" y="155"/>
                  </a:lnTo>
                  <a:lnTo>
                    <a:pt x="297" y="29"/>
                  </a:lnTo>
                  <a:cubicBezTo>
                    <a:pt x="281" y="10"/>
                    <a:pt x="259" y="1"/>
                    <a:pt x="23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51" name="Google Shape;1651;p15"/>
            <p:cNvSpPr/>
            <p:nvPr/>
          </p:nvSpPr>
          <p:spPr>
            <a:xfrm>
              <a:off x="843575" y="2481725"/>
              <a:ext cx="68925" cy="55200"/>
            </a:xfrm>
            <a:custGeom>
              <a:avLst/>
              <a:gdLst/>
              <a:ahLst/>
              <a:cxnLst/>
              <a:rect l="l" t="t" r="r" b="b"/>
              <a:pathLst>
                <a:path w="2757" h="2208" extrusionOk="0">
                  <a:moveTo>
                    <a:pt x="192" y="1"/>
                  </a:moveTo>
                  <a:cubicBezTo>
                    <a:pt x="167" y="1"/>
                    <a:pt x="142" y="14"/>
                    <a:pt x="127" y="36"/>
                  </a:cubicBezTo>
                  <a:cubicBezTo>
                    <a:pt x="26" y="143"/>
                    <a:pt x="1" y="465"/>
                    <a:pt x="102" y="535"/>
                  </a:cubicBezTo>
                  <a:lnTo>
                    <a:pt x="259" y="642"/>
                  </a:lnTo>
                  <a:cubicBezTo>
                    <a:pt x="291" y="667"/>
                    <a:pt x="322" y="686"/>
                    <a:pt x="348" y="705"/>
                  </a:cubicBezTo>
                  <a:cubicBezTo>
                    <a:pt x="354" y="730"/>
                    <a:pt x="373" y="749"/>
                    <a:pt x="392" y="762"/>
                  </a:cubicBezTo>
                  <a:cubicBezTo>
                    <a:pt x="581" y="894"/>
                    <a:pt x="770" y="1020"/>
                    <a:pt x="953" y="1146"/>
                  </a:cubicBezTo>
                  <a:cubicBezTo>
                    <a:pt x="1168" y="1298"/>
                    <a:pt x="1382" y="1443"/>
                    <a:pt x="1596" y="1588"/>
                  </a:cubicBezTo>
                  <a:cubicBezTo>
                    <a:pt x="1704" y="1682"/>
                    <a:pt x="1823" y="1758"/>
                    <a:pt x="1950" y="1821"/>
                  </a:cubicBezTo>
                  <a:cubicBezTo>
                    <a:pt x="2120" y="1935"/>
                    <a:pt x="2290" y="2048"/>
                    <a:pt x="2460" y="2162"/>
                  </a:cubicBezTo>
                  <a:cubicBezTo>
                    <a:pt x="2473" y="2168"/>
                    <a:pt x="2486" y="2174"/>
                    <a:pt x="2498" y="2181"/>
                  </a:cubicBezTo>
                  <a:lnTo>
                    <a:pt x="2517" y="2187"/>
                  </a:lnTo>
                  <a:cubicBezTo>
                    <a:pt x="2531" y="2201"/>
                    <a:pt x="2549" y="2207"/>
                    <a:pt x="2568" y="2207"/>
                  </a:cubicBezTo>
                  <a:cubicBezTo>
                    <a:pt x="2592" y="2207"/>
                    <a:pt x="2616" y="2196"/>
                    <a:pt x="2631" y="2174"/>
                  </a:cubicBezTo>
                  <a:cubicBezTo>
                    <a:pt x="2732" y="2073"/>
                    <a:pt x="2757" y="1752"/>
                    <a:pt x="2656" y="1682"/>
                  </a:cubicBezTo>
                  <a:cubicBezTo>
                    <a:pt x="2650" y="1676"/>
                    <a:pt x="2643" y="1670"/>
                    <a:pt x="2637" y="1663"/>
                  </a:cubicBezTo>
                  <a:cubicBezTo>
                    <a:pt x="2624" y="1651"/>
                    <a:pt x="2618" y="1638"/>
                    <a:pt x="2606" y="1632"/>
                  </a:cubicBezTo>
                  <a:cubicBezTo>
                    <a:pt x="2032" y="1228"/>
                    <a:pt x="1458" y="825"/>
                    <a:pt x="877" y="427"/>
                  </a:cubicBezTo>
                  <a:cubicBezTo>
                    <a:pt x="770" y="352"/>
                    <a:pt x="657" y="276"/>
                    <a:pt x="549" y="200"/>
                  </a:cubicBezTo>
                  <a:cubicBezTo>
                    <a:pt x="531" y="188"/>
                    <a:pt x="505" y="181"/>
                    <a:pt x="480" y="181"/>
                  </a:cubicBezTo>
                  <a:lnTo>
                    <a:pt x="404" y="131"/>
                  </a:lnTo>
                  <a:lnTo>
                    <a:pt x="398" y="131"/>
                  </a:lnTo>
                  <a:lnTo>
                    <a:pt x="240" y="24"/>
                  </a:lnTo>
                  <a:cubicBezTo>
                    <a:pt x="227" y="8"/>
                    <a:pt x="210" y="1"/>
                    <a:pt x="19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52" name="Google Shape;1652;p15"/>
            <p:cNvSpPr/>
            <p:nvPr/>
          </p:nvSpPr>
          <p:spPr>
            <a:xfrm>
              <a:off x="806525" y="2555825"/>
              <a:ext cx="75400" cy="43150"/>
            </a:xfrm>
            <a:custGeom>
              <a:avLst/>
              <a:gdLst/>
              <a:ahLst/>
              <a:cxnLst/>
              <a:rect l="l" t="t" r="r" b="b"/>
              <a:pathLst>
                <a:path w="3016" h="1726" extrusionOk="0">
                  <a:moveTo>
                    <a:pt x="151" y="0"/>
                  </a:moveTo>
                  <a:cubicBezTo>
                    <a:pt x="121" y="0"/>
                    <a:pt x="89" y="18"/>
                    <a:pt x="76" y="49"/>
                  </a:cubicBezTo>
                  <a:cubicBezTo>
                    <a:pt x="1" y="169"/>
                    <a:pt x="32" y="491"/>
                    <a:pt x="146" y="541"/>
                  </a:cubicBezTo>
                  <a:lnTo>
                    <a:pt x="322" y="623"/>
                  </a:lnTo>
                  <a:lnTo>
                    <a:pt x="423" y="661"/>
                  </a:lnTo>
                  <a:cubicBezTo>
                    <a:pt x="436" y="686"/>
                    <a:pt x="455" y="699"/>
                    <a:pt x="474" y="711"/>
                  </a:cubicBezTo>
                  <a:cubicBezTo>
                    <a:pt x="688" y="806"/>
                    <a:pt x="890" y="901"/>
                    <a:pt x="1098" y="989"/>
                  </a:cubicBezTo>
                  <a:cubicBezTo>
                    <a:pt x="1338" y="1090"/>
                    <a:pt x="1571" y="1197"/>
                    <a:pt x="1811" y="1298"/>
                  </a:cubicBezTo>
                  <a:cubicBezTo>
                    <a:pt x="1931" y="1374"/>
                    <a:pt x="2063" y="1424"/>
                    <a:pt x="2202" y="1462"/>
                  </a:cubicBezTo>
                  <a:lnTo>
                    <a:pt x="2763" y="1702"/>
                  </a:lnTo>
                  <a:cubicBezTo>
                    <a:pt x="2776" y="1708"/>
                    <a:pt x="2795" y="1708"/>
                    <a:pt x="2807" y="1708"/>
                  </a:cubicBezTo>
                  <a:lnTo>
                    <a:pt x="2826" y="1714"/>
                  </a:lnTo>
                  <a:cubicBezTo>
                    <a:pt x="2838" y="1722"/>
                    <a:pt x="2852" y="1726"/>
                    <a:pt x="2866" y="1726"/>
                  </a:cubicBezTo>
                  <a:cubicBezTo>
                    <a:pt x="2896" y="1726"/>
                    <a:pt x="2927" y="1709"/>
                    <a:pt x="2940" y="1683"/>
                  </a:cubicBezTo>
                  <a:cubicBezTo>
                    <a:pt x="3015" y="1563"/>
                    <a:pt x="2984" y="1241"/>
                    <a:pt x="2870" y="1191"/>
                  </a:cubicBezTo>
                  <a:lnTo>
                    <a:pt x="2845" y="1178"/>
                  </a:lnTo>
                  <a:cubicBezTo>
                    <a:pt x="2832" y="1165"/>
                    <a:pt x="2826" y="1159"/>
                    <a:pt x="2814" y="1153"/>
                  </a:cubicBezTo>
                  <a:cubicBezTo>
                    <a:pt x="2177" y="863"/>
                    <a:pt x="1533" y="579"/>
                    <a:pt x="890" y="295"/>
                  </a:cubicBezTo>
                  <a:lnTo>
                    <a:pt x="530" y="131"/>
                  </a:lnTo>
                  <a:cubicBezTo>
                    <a:pt x="516" y="124"/>
                    <a:pt x="501" y="121"/>
                    <a:pt x="486" y="121"/>
                  </a:cubicBezTo>
                  <a:cubicBezTo>
                    <a:pt x="476" y="121"/>
                    <a:pt x="465" y="122"/>
                    <a:pt x="455" y="125"/>
                  </a:cubicBezTo>
                  <a:lnTo>
                    <a:pt x="373" y="87"/>
                  </a:lnTo>
                  <a:lnTo>
                    <a:pt x="366" y="87"/>
                  </a:lnTo>
                  <a:lnTo>
                    <a:pt x="190" y="11"/>
                  </a:lnTo>
                  <a:cubicBezTo>
                    <a:pt x="178" y="4"/>
                    <a:pt x="165" y="0"/>
                    <a:pt x="15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53" name="Google Shape;1653;p15"/>
            <p:cNvSpPr/>
            <p:nvPr/>
          </p:nvSpPr>
          <p:spPr>
            <a:xfrm>
              <a:off x="783350" y="2633525"/>
              <a:ext cx="80750" cy="29625"/>
            </a:xfrm>
            <a:custGeom>
              <a:avLst/>
              <a:gdLst/>
              <a:ahLst/>
              <a:cxnLst/>
              <a:rect l="l" t="t" r="r" b="b"/>
              <a:pathLst>
                <a:path w="3230" h="1185" extrusionOk="0">
                  <a:moveTo>
                    <a:pt x="128" y="0"/>
                  </a:moveTo>
                  <a:cubicBezTo>
                    <a:pt x="93" y="0"/>
                    <a:pt x="61" y="24"/>
                    <a:pt x="51" y="63"/>
                  </a:cubicBezTo>
                  <a:cubicBezTo>
                    <a:pt x="1" y="196"/>
                    <a:pt x="95" y="505"/>
                    <a:pt x="209" y="536"/>
                  </a:cubicBezTo>
                  <a:lnTo>
                    <a:pt x="404" y="580"/>
                  </a:lnTo>
                  <a:lnTo>
                    <a:pt x="511" y="599"/>
                  </a:lnTo>
                  <a:cubicBezTo>
                    <a:pt x="530" y="618"/>
                    <a:pt x="549" y="631"/>
                    <a:pt x="574" y="637"/>
                  </a:cubicBezTo>
                  <a:cubicBezTo>
                    <a:pt x="795" y="687"/>
                    <a:pt x="1016" y="744"/>
                    <a:pt x="1237" y="788"/>
                  </a:cubicBezTo>
                  <a:lnTo>
                    <a:pt x="2000" y="959"/>
                  </a:lnTo>
                  <a:cubicBezTo>
                    <a:pt x="2132" y="1009"/>
                    <a:pt x="2271" y="1041"/>
                    <a:pt x="2416" y="1047"/>
                  </a:cubicBezTo>
                  <a:lnTo>
                    <a:pt x="3009" y="1179"/>
                  </a:lnTo>
                  <a:lnTo>
                    <a:pt x="3072" y="1179"/>
                  </a:lnTo>
                  <a:cubicBezTo>
                    <a:pt x="3081" y="1183"/>
                    <a:pt x="3090" y="1185"/>
                    <a:pt x="3099" y="1185"/>
                  </a:cubicBezTo>
                  <a:cubicBezTo>
                    <a:pt x="3135" y="1185"/>
                    <a:pt x="3169" y="1158"/>
                    <a:pt x="3179" y="1123"/>
                  </a:cubicBezTo>
                  <a:cubicBezTo>
                    <a:pt x="3230" y="990"/>
                    <a:pt x="3135" y="681"/>
                    <a:pt x="3022" y="656"/>
                  </a:cubicBezTo>
                  <a:lnTo>
                    <a:pt x="2990" y="650"/>
                  </a:lnTo>
                  <a:cubicBezTo>
                    <a:pt x="2977" y="637"/>
                    <a:pt x="2965" y="631"/>
                    <a:pt x="2952" y="631"/>
                  </a:cubicBezTo>
                  <a:cubicBezTo>
                    <a:pt x="2271" y="467"/>
                    <a:pt x="1584" y="303"/>
                    <a:pt x="902" y="145"/>
                  </a:cubicBezTo>
                  <a:lnTo>
                    <a:pt x="511" y="57"/>
                  </a:lnTo>
                  <a:cubicBezTo>
                    <a:pt x="505" y="55"/>
                    <a:pt x="498" y="54"/>
                    <a:pt x="491" y="54"/>
                  </a:cubicBezTo>
                  <a:cubicBezTo>
                    <a:pt x="473" y="54"/>
                    <a:pt x="456" y="60"/>
                    <a:pt x="442" y="69"/>
                  </a:cubicBezTo>
                  <a:lnTo>
                    <a:pt x="354" y="44"/>
                  </a:lnTo>
                  <a:lnTo>
                    <a:pt x="347" y="44"/>
                  </a:lnTo>
                  <a:lnTo>
                    <a:pt x="158" y="6"/>
                  </a:lnTo>
                  <a:cubicBezTo>
                    <a:pt x="148" y="2"/>
                    <a:pt x="138" y="0"/>
                    <a:pt x="12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54" name="Google Shape;1654;p15"/>
            <p:cNvSpPr/>
            <p:nvPr/>
          </p:nvSpPr>
          <p:spPr>
            <a:xfrm>
              <a:off x="950000" y="2363000"/>
              <a:ext cx="57600" cy="65975"/>
            </a:xfrm>
            <a:custGeom>
              <a:avLst/>
              <a:gdLst/>
              <a:ahLst/>
              <a:cxnLst/>
              <a:rect l="l" t="t" r="r" b="b"/>
              <a:pathLst>
                <a:path w="2304" h="2639" extrusionOk="0">
                  <a:moveTo>
                    <a:pt x="364" y="1"/>
                  </a:moveTo>
                  <a:cubicBezTo>
                    <a:pt x="246" y="1"/>
                    <a:pt x="106" y="39"/>
                    <a:pt x="45" y="99"/>
                  </a:cubicBezTo>
                  <a:cubicBezTo>
                    <a:pt x="7" y="131"/>
                    <a:pt x="1" y="181"/>
                    <a:pt x="33" y="219"/>
                  </a:cubicBezTo>
                  <a:lnTo>
                    <a:pt x="146" y="377"/>
                  </a:lnTo>
                  <a:lnTo>
                    <a:pt x="146" y="383"/>
                  </a:lnTo>
                  <a:cubicBezTo>
                    <a:pt x="165" y="408"/>
                    <a:pt x="184" y="427"/>
                    <a:pt x="203" y="452"/>
                  </a:cubicBezTo>
                  <a:cubicBezTo>
                    <a:pt x="196" y="478"/>
                    <a:pt x="203" y="503"/>
                    <a:pt x="222" y="522"/>
                  </a:cubicBezTo>
                  <a:cubicBezTo>
                    <a:pt x="304" y="629"/>
                    <a:pt x="379" y="736"/>
                    <a:pt x="461" y="843"/>
                  </a:cubicBezTo>
                  <a:cubicBezTo>
                    <a:pt x="878" y="1411"/>
                    <a:pt x="1300" y="1972"/>
                    <a:pt x="1723" y="2527"/>
                  </a:cubicBezTo>
                  <a:cubicBezTo>
                    <a:pt x="1729" y="2540"/>
                    <a:pt x="1742" y="2553"/>
                    <a:pt x="1754" y="2559"/>
                  </a:cubicBezTo>
                  <a:lnTo>
                    <a:pt x="1773" y="2584"/>
                  </a:lnTo>
                  <a:cubicBezTo>
                    <a:pt x="1801" y="2622"/>
                    <a:pt x="1869" y="2639"/>
                    <a:pt x="1947" y="2639"/>
                  </a:cubicBezTo>
                  <a:cubicBezTo>
                    <a:pt x="2064" y="2639"/>
                    <a:pt x="2205" y="2601"/>
                    <a:pt x="2265" y="2540"/>
                  </a:cubicBezTo>
                  <a:cubicBezTo>
                    <a:pt x="2303" y="2508"/>
                    <a:pt x="2303" y="2458"/>
                    <a:pt x="2271" y="2420"/>
                  </a:cubicBezTo>
                  <a:lnTo>
                    <a:pt x="2265" y="2408"/>
                  </a:lnTo>
                  <a:cubicBezTo>
                    <a:pt x="2259" y="2389"/>
                    <a:pt x="2253" y="2376"/>
                    <a:pt x="2246" y="2363"/>
                  </a:cubicBezTo>
                  <a:cubicBezTo>
                    <a:pt x="2126" y="2199"/>
                    <a:pt x="2007" y="2035"/>
                    <a:pt x="1887" y="1871"/>
                  </a:cubicBezTo>
                  <a:cubicBezTo>
                    <a:pt x="1824" y="1745"/>
                    <a:pt x="1742" y="1625"/>
                    <a:pt x="1641" y="1525"/>
                  </a:cubicBezTo>
                  <a:cubicBezTo>
                    <a:pt x="1489" y="1316"/>
                    <a:pt x="1332" y="1102"/>
                    <a:pt x="1180" y="894"/>
                  </a:cubicBezTo>
                  <a:cubicBezTo>
                    <a:pt x="1048" y="711"/>
                    <a:pt x="915" y="528"/>
                    <a:pt x="777" y="345"/>
                  </a:cubicBezTo>
                  <a:cubicBezTo>
                    <a:pt x="764" y="320"/>
                    <a:pt x="739" y="307"/>
                    <a:pt x="720" y="301"/>
                  </a:cubicBezTo>
                  <a:lnTo>
                    <a:pt x="657" y="213"/>
                  </a:lnTo>
                  <a:lnTo>
                    <a:pt x="537" y="55"/>
                  </a:lnTo>
                  <a:cubicBezTo>
                    <a:pt x="509" y="17"/>
                    <a:pt x="442" y="1"/>
                    <a:pt x="36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55" name="Google Shape;1655;p15"/>
            <p:cNvSpPr/>
            <p:nvPr/>
          </p:nvSpPr>
          <p:spPr>
            <a:xfrm>
              <a:off x="1022850" y="2323850"/>
              <a:ext cx="46075" cy="72600"/>
            </a:xfrm>
            <a:custGeom>
              <a:avLst/>
              <a:gdLst/>
              <a:ahLst/>
              <a:cxnLst/>
              <a:rect l="l" t="t" r="r" b="b"/>
              <a:pathLst>
                <a:path w="1843" h="2904" extrusionOk="0">
                  <a:moveTo>
                    <a:pt x="276" y="0"/>
                  </a:moveTo>
                  <a:cubicBezTo>
                    <a:pt x="190" y="0"/>
                    <a:pt x="107" y="17"/>
                    <a:pt x="58" y="51"/>
                  </a:cubicBezTo>
                  <a:cubicBezTo>
                    <a:pt x="13" y="70"/>
                    <a:pt x="1" y="120"/>
                    <a:pt x="26" y="164"/>
                  </a:cubicBezTo>
                  <a:cubicBezTo>
                    <a:pt x="51" y="221"/>
                    <a:pt x="83" y="278"/>
                    <a:pt x="108" y="341"/>
                  </a:cubicBezTo>
                  <a:cubicBezTo>
                    <a:pt x="121" y="366"/>
                    <a:pt x="133" y="398"/>
                    <a:pt x="146" y="423"/>
                  </a:cubicBezTo>
                  <a:cubicBezTo>
                    <a:pt x="140" y="448"/>
                    <a:pt x="140" y="473"/>
                    <a:pt x="152" y="492"/>
                  </a:cubicBezTo>
                  <a:cubicBezTo>
                    <a:pt x="215" y="618"/>
                    <a:pt x="272" y="732"/>
                    <a:pt x="329" y="852"/>
                  </a:cubicBezTo>
                  <a:cubicBezTo>
                    <a:pt x="632" y="1489"/>
                    <a:pt x="941" y="2119"/>
                    <a:pt x="1256" y="2750"/>
                  </a:cubicBezTo>
                  <a:cubicBezTo>
                    <a:pt x="1262" y="2756"/>
                    <a:pt x="1269" y="2769"/>
                    <a:pt x="1281" y="2782"/>
                  </a:cubicBezTo>
                  <a:cubicBezTo>
                    <a:pt x="1281" y="2788"/>
                    <a:pt x="1287" y="2794"/>
                    <a:pt x="1294" y="2807"/>
                  </a:cubicBezTo>
                  <a:cubicBezTo>
                    <a:pt x="1324" y="2871"/>
                    <a:pt x="1450" y="2903"/>
                    <a:pt x="1572" y="2903"/>
                  </a:cubicBezTo>
                  <a:cubicBezTo>
                    <a:pt x="1655" y="2903"/>
                    <a:pt x="1737" y="2888"/>
                    <a:pt x="1786" y="2857"/>
                  </a:cubicBezTo>
                  <a:cubicBezTo>
                    <a:pt x="1824" y="2838"/>
                    <a:pt x="1842" y="2782"/>
                    <a:pt x="1817" y="2744"/>
                  </a:cubicBezTo>
                  <a:lnTo>
                    <a:pt x="1811" y="2725"/>
                  </a:lnTo>
                  <a:cubicBezTo>
                    <a:pt x="1811" y="2712"/>
                    <a:pt x="1805" y="2693"/>
                    <a:pt x="1798" y="2681"/>
                  </a:cubicBezTo>
                  <a:cubicBezTo>
                    <a:pt x="1716" y="2498"/>
                    <a:pt x="1628" y="2315"/>
                    <a:pt x="1540" y="2132"/>
                  </a:cubicBezTo>
                  <a:cubicBezTo>
                    <a:pt x="1502" y="1993"/>
                    <a:pt x="1439" y="1861"/>
                    <a:pt x="1363" y="1741"/>
                  </a:cubicBezTo>
                  <a:cubicBezTo>
                    <a:pt x="1250" y="1508"/>
                    <a:pt x="1142" y="1274"/>
                    <a:pt x="1029" y="1041"/>
                  </a:cubicBezTo>
                  <a:cubicBezTo>
                    <a:pt x="934" y="839"/>
                    <a:pt x="833" y="631"/>
                    <a:pt x="732" y="423"/>
                  </a:cubicBezTo>
                  <a:cubicBezTo>
                    <a:pt x="720" y="404"/>
                    <a:pt x="707" y="385"/>
                    <a:pt x="682" y="372"/>
                  </a:cubicBezTo>
                  <a:cubicBezTo>
                    <a:pt x="669" y="341"/>
                    <a:pt x="650" y="309"/>
                    <a:pt x="638" y="278"/>
                  </a:cubicBezTo>
                  <a:lnTo>
                    <a:pt x="556" y="101"/>
                  </a:lnTo>
                  <a:cubicBezTo>
                    <a:pt x="522" y="34"/>
                    <a:pt x="397" y="0"/>
                    <a:pt x="27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56" name="Google Shape;1656;p15"/>
            <p:cNvSpPr/>
            <p:nvPr/>
          </p:nvSpPr>
          <p:spPr>
            <a:xfrm>
              <a:off x="1099800" y="2298300"/>
              <a:ext cx="32500" cy="78000"/>
            </a:xfrm>
            <a:custGeom>
              <a:avLst/>
              <a:gdLst/>
              <a:ahLst/>
              <a:cxnLst/>
              <a:rect l="l" t="t" r="r" b="b"/>
              <a:pathLst>
                <a:path w="1300" h="3120" extrusionOk="0">
                  <a:moveTo>
                    <a:pt x="177" y="1"/>
                  </a:moveTo>
                  <a:cubicBezTo>
                    <a:pt x="136" y="1"/>
                    <a:pt x="98" y="7"/>
                    <a:pt x="70" y="19"/>
                  </a:cubicBezTo>
                  <a:cubicBezTo>
                    <a:pt x="20" y="32"/>
                    <a:pt x="1" y="76"/>
                    <a:pt x="13" y="120"/>
                  </a:cubicBezTo>
                  <a:lnTo>
                    <a:pt x="64" y="310"/>
                  </a:lnTo>
                  <a:lnTo>
                    <a:pt x="64" y="316"/>
                  </a:lnTo>
                  <a:cubicBezTo>
                    <a:pt x="70" y="347"/>
                    <a:pt x="76" y="373"/>
                    <a:pt x="83" y="404"/>
                  </a:cubicBezTo>
                  <a:cubicBezTo>
                    <a:pt x="76" y="429"/>
                    <a:pt x="70" y="455"/>
                    <a:pt x="83" y="473"/>
                  </a:cubicBezTo>
                  <a:cubicBezTo>
                    <a:pt x="114" y="606"/>
                    <a:pt x="146" y="732"/>
                    <a:pt x="184" y="858"/>
                  </a:cubicBezTo>
                  <a:cubicBezTo>
                    <a:pt x="360" y="1539"/>
                    <a:pt x="543" y="2221"/>
                    <a:pt x="726" y="2895"/>
                  </a:cubicBezTo>
                  <a:cubicBezTo>
                    <a:pt x="732" y="2908"/>
                    <a:pt x="739" y="2921"/>
                    <a:pt x="745" y="2933"/>
                  </a:cubicBezTo>
                  <a:cubicBezTo>
                    <a:pt x="751" y="2939"/>
                    <a:pt x="757" y="2952"/>
                    <a:pt x="757" y="2958"/>
                  </a:cubicBezTo>
                  <a:cubicBezTo>
                    <a:pt x="777" y="3052"/>
                    <a:pt x="976" y="3119"/>
                    <a:pt x="1124" y="3119"/>
                  </a:cubicBezTo>
                  <a:cubicBezTo>
                    <a:pt x="1165" y="3119"/>
                    <a:pt x="1202" y="3114"/>
                    <a:pt x="1230" y="3103"/>
                  </a:cubicBezTo>
                  <a:cubicBezTo>
                    <a:pt x="1275" y="3091"/>
                    <a:pt x="1300" y="3040"/>
                    <a:pt x="1281" y="2996"/>
                  </a:cubicBezTo>
                  <a:lnTo>
                    <a:pt x="1275" y="2977"/>
                  </a:lnTo>
                  <a:cubicBezTo>
                    <a:pt x="1281" y="2965"/>
                    <a:pt x="1281" y="2946"/>
                    <a:pt x="1275" y="2933"/>
                  </a:cubicBezTo>
                  <a:cubicBezTo>
                    <a:pt x="1230" y="2738"/>
                    <a:pt x="1180" y="2542"/>
                    <a:pt x="1130" y="2340"/>
                  </a:cubicBezTo>
                  <a:cubicBezTo>
                    <a:pt x="1117" y="2202"/>
                    <a:pt x="1079" y="2063"/>
                    <a:pt x="1022" y="1930"/>
                  </a:cubicBezTo>
                  <a:cubicBezTo>
                    <a:pt x="959" y="1678"/>
                    <a:pt x="896" y="1426"/>
                    <a:pt x="833" y="1174"/>
                  </a:cubicBezTo>
                  <a:cubicBezTo>
                    <a:pt x="776" y="959"/>
                    <a:pt x="720" y="738"/>
                    <a:pt x="663" y="511"/>
                  </a:cubicBezTo>
                  <a:cubicBezTo>
                    <a:pt x="657" y="492"/>
                    <a:pt x="638" y="467"/>
                    <a:pt x="619" y="455"/>
                  </a:cubicBezTo>
                  <a:cubicBezTo>
                    <a:pt x="612" y="417"/>
                    <a:pt x="606" y="385"/>
                    <a:pt x="593" y="354"/>
                  </a:cubicBezTo>
                  <a:lnTo>
                    <a:pt x="543" y="164"/>
                  </a:lnTo>
                  <a:cubicBezTo>
                    <a:pt x="518" y="71"/>
                    <a:pt x="322" y="1"/>
                    <a:pt x="17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57" name="Google Shape;1657;p15"/>
            <p:cNvSpPr/>
            <p:nvPr/>
          </p:nvSpPr>
          <p:spPr>
            <a:xfrm>
              <a:off x="1176000" y="2432025"/>
              <a:ext cx="8650" cy="6325"/>
            </a:xfrm>
            <a:custGeom>
              <a:avLst/>
              <a:gdLst/>
              <a:ahLst/>
              <a:cxnLst/>
              <a:rect l="l" t="t" r="r" b="b"/>
              <a:pathLst>
                <a:path w="346" h="253" extrusionOk="0">
                  <a:moveTo>
                    <a:pt x="213" y="0"/>
                  </a:moveTo>
                  <a:cubicBezTo>
                    <a:pt x="158" y="0"/>
                    <a:pt x="91" y="60"/>
                    <a:pt x="62" y="94"/>
                  </a:cubicBezTo>
                  <a:cubicBezTo>
                    <a:pt x="31" y="137"/>
                    <a:pt x="0" y="252"/>
                    <a:pt x="86" y="252"/>
                  </a:cubicBezTo>
                  <a:cubicBezTo>
                    <a:pt x="89" y="252"/>
                    <a:pt x="91" y="252"/>
                    <a:pt x="93" y="252"/>
                  </a:cubicBezTo>
                  <a:lnTo>
                    <a:pt x="125" y="252"/>
                  </a:lnTo>
                  <a:cubicBezTo>
                    <a:pt x="194" y="233"/>
                    <a:pt x="346" y="120"/>
                    <a:pt x="270" y="38"/>
                  </a:cubicBezTo>
                  <a:cubicBezTo>
                    <a:pt x="264" y="31"/>
                    <a:pt x="264" y="25"/>
                    <a:pt x="257" y="19"/>
                  </a:cubicBezTo>
                  <a:cubicBezTo>
                    <a:pt x="244" y="6"/>
                    <a:pt x="229" y="0"/>
                    <a:pt x="21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58" name="Google Shape;1658;p15"/>
            <p:cNvSpPr/>
            <p:nvPr/>
          </p:nvSpPr>
          <p:spPr>
            <a:xfrm>
              <a:off x="1183050" y="2440050"/>
              <a:ext cx="4725" cy="4300"/>
            </a:xfrm>
            <a:custGeom>
              <a:avLst/>
              <a:gdLst/>
              <a:ahLst/>
              <a:cxnLst/>
              <a:rect l="l" t="t" r="r" b="b"/>
              <a:pathLst>
                <a:path w="189" h="172" extrusionOk="0">
                  <a:moveTo>
                    <a:pt x="89" y="0"/>
                  </a:moveTo>
                  <a:cubicBezTo>
                    <a:pt x="57" y="0"/>
                    <a:pt x="32" y="19"/>
                    <a:pt x="26" y="45"/>
                  </a:cubicBezTo>
                  <a:cubicBezTo>
                    <a:pt x="7" y="70"/>
                    <a:pt x="1" y="101"/>
                    <a:pt x="1" y="133"/>
                  </a:cubicBezTo>
                  <a:cubicBezTo>
                    <a:pt x="1" y="152"/>
                    <a:pt x="20" y="171"/>
                    <a:pt x="45" y="171"/>
                  </a:cubicBezTo>
                  <a:cubicBezTo>
                    <a:pt x="49" y="171"/>
                    <a:pt x="53" y="171"/>
                    <a:pt x="57" y="171"/>
                  </a:cubicBezTo>
                  <a:cubicBezTo>
                    <a:pt x="133" y="171"/>
                    <a:pt x="188" y="116"/>
                    <a:pt x="158" y="38"/>
                  </a:cubicBezTo>
                  <a:cubicBezTo>
                    <a:pt x="152" y="19"/>
                    <a:pt x="139" y="13"/>
                    <a:pt x="121" y="7"/>
                  </a:cubicBezTo>
                  <a:lnTo>
                    <a:pt x="89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59" name="Google Shape;1659;p15"/>
            <p:cNvSpPr/>
            <p:nvPr/>
          </p:nvSpPr>
          <p:spPr>
            <a:xfrm>
              <a:off x="1176125" y="2447525"/>
              <a:ext cx="10400" cy="9475"/>
            </a:xfrm>
            <a:custGeom>
              <a:avLst/>
              <a:gdLst/>
              <a:ahLst/>
              <a:cxnLst/>
              <a:rect l="l" t="t" r="r" b="b"/>
              <a:pathLst>
                <a:path w="416" h="379" extrusionOk="0">
                  <a:moveTo>
                    <a:pt x="372" y="1"/>
                  </a:moveTo>
                  <a:cubicBezTo>
                    <a:pt x="352" y="1"/>
                    <a:pt x="328" y="10"/>
                    <a:pt x="309" y="23"/>
                  </a:cubicBezTo>
                  <a:cubicBezTo>
                    <a:pt x="240" y="36"/>
                    <a:pt x="177" y="74"/>
                    <a:pt x="126" y="130"/>
                  </a:cubicBezTo>
                  <a:cubicBezTo>
                    <a:pt x="76" y="174"/>
                    <a:pt x="0" y="288"/>
                    <a:pt x="70" y="357"/>
                  </a:cubicBezTo>
                  <a:cubicBezTo>
                    <a:pt x="84" y="372"/>
                    <a:pt x="104" y="378"/>
                    <a:pt x="126" y="378"/>
                  </a:cubicBezTo>
                  <a:cubicBezTo>
                    <a:pt x="199" y="378"/>
                    <a:pt x="299" y="310"/>
                    <a:pt x="328" y="256"/>
                  </a:cubicBezTo>
                  <a:cubicBezTo>
                    <a:pt x="353" y="225"/>
                    <a:pt x="372" y="187"/>
                    <a:pt x="385" y="149"/>
                  </a:cubicBezTo>
                  <a:cubicBezTo>
                    <a:pt x="385" y="118"/>
                    <a:pt x="391" y="92"/>
                    <a:pt x="398" y="61"/>
                  </a:cubicBezTo>
                  <a:cubicBezTo>
                    <a:pt x="416" y="17"/>
                    <a:pt x="398" y="1"/>
                    <a:pt x="37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60" name="Google Shape;1660;p15"/>
            <p:cNvSpPr/>
            <p:nvPr/>
          </p:nvSpPr>
          <p:spPr>
            <a:xfrm>
              <a:off x="1166800" y="2442300"/>
              <a:ext cx="7825" cy="6850"/>
            </a:xfrm>
            <a:custGeom>
              <a:avLst/>
              <a:gdLst/>
              <a:ahLst/>
              <a:cxnLst/>
              <a:rect l="l" t="t" r="r" b="b"/>
              <a:pathLst>
                <a:path w="313" h="274" extrusionOk="0">
                  <a:moveTo>
                    <a:pt x="253" y="1"/>
                  </a:moveTo>
                  <a:cubicBezTo>
                    <a:pt x="201" y="1"/>
                    <a:pt x="129" y="41"/>
                    <a:pt x="102" y="68"/>
                  </a:cubicBezTo>
                  <a:cubicBezTo>
                    <a:pt x="51" y="119"/>
                    <a:pt x="0" y="270"/>
                    <a:pt x="98" y="270"/>
                  </a:cubicBezTo>
                  <a:cubicBezTo>
                    <a:pt x="110" y="270"/>
                    <a:pt x="124" y="268"/>
                    <a:pt x="140" y="264"/>
                  </a:cubicBezTo>
                  <a:lnTo>
                    <a:pt x="165" y="270"/>
                  </a:lnTo>
                  <a:cubicBezTo>
                    <a:pt x="172" y="273"/>
                    <a:pt x="179" y="274"/>
                    <a:pt x="186" y="274"/>
                  </a:cubicBezTo>
                  <a:cubicBezTo>
                    <a:pt x="225" y="274"/>
                    <a:pt x="268" y="233"/>
                    <a:pt x="279" y="201"/>
                  </a:cubicBezTo>
                  <a:cubicBezTo>
                    <a:pt x="297" y="156"/>
                    <a:pt x="304" y="112"/>
                    <a:pt x="310" y="68"/>
                  </a:cubicBezTo>
                  <a:cubicBezTo>
                    <a:pt x="313" y="18"/>
                    <a:pt x="287" y="1"/>
                    <a:pt x="25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61" name="Google Shape;1661;p15"/>
            <p:cNvSpPr/>
            <p:nvPr/>
          </p:nvSpPr>
          <p:spPr>
            <a:xfrm>
              <a:off x="1154675" y="2425800"/>
              <a:ext cx="7275" cy="7150"/>
            </a:xfrm>
            <a:custGeom>
              <a:avLst/>
              <a:gdLst/>
              <a:ahLst/>
              <a:cxnLst/>
              <a:rect l="l" t="t" r="r" b="b"/>
              <a:pathLst>
                <a:path w="291" h="286" extrusionOk="0">
                  <a:moveTo>
                    <a:pt x="217" y="1"/>
                  </a:moveTo>
                  <a:cubicBezTo>
                    <a:pt x="196" y="1"/>
                    <a:pt x="172" y="6"/>
                    <a:pt x="152" y="15"/>
                  </a:cubicBezTo>
                  <a:lnTo>
                    <a:pt x="139" y="22"/>
                  </a:lnTo>
                  <a:cubicBezTo>
                    <a:pt x="64" y="53"/>
                    <a:pt x="7" y="129"/>
                    <a:pt x="0" y="211"/>
                  </a:cubicBezTo>
                  <a:cubicBezTo>
                    <a:pt x="0" y="264"/>
                    <a:pt x="37" y="285"/>
                    <a:pt x="79" y="285"/>
                  </a:cubicBezTo>
                  <a:cubicBezTo>
                    <a:pt x="101" y="285"/>
                    <a:pt x="125" y="279"/>
                    <a:pt x="145" y="268"/>
                  </a:cubicBezTo>
                  <a:lnTo>
                    <a:pt x="152" y="261"/>
                  </a:lnTo>
                  <a:cubicBezTo>
                    <a:pt x="227" y="230"/>
                    <a:pt x="284" y="154"/>
                    <a:pt x="291" y="72"/>
                  </a:cubicBezTo>
                  <a:cubicBezTo>
                    <a:pt x="291" y="19"/>
                    <a:pt x="257" y="1"/>
                    <a:pt x="21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62" name="Google Shape;1662;p15"/>
            <p:cNvSpPr/>
            <p:nvPr/>
          </p:nvSpPr>
          <p:spPr>
            <a:xfrm>
              <a:off x="1140525" y="2444500"/>
              <a:ext cx="9300" cy="6400"/>
            </a:xfrm>
            <a:custGeom>
              <a:avLst/>
              <a:gdLst/>
              <a:ahLst/>
              <a:cxnLst/>
              <a:rect l="l" t="t" r="r" b="b"/>
              <a:pathLst>
                <a:path w="372" h="256" extrusionOk="0">
                  <a:moveTo>
                    <a:pt x="253" y="0"/>
                  </a:moveTo>
                  <a:cubicBezTo>
                    <a:pt x="153" y="0"/>
                    <a:pt x="1" y="208"/>
                    <a:pt x="112" y="245"/>
                  </a:cubicBezTo>
                  <a:lnTo>
                    <a:pt x="144" y="251"/>
                  </a:lnTo>
                  <a:cubicBezTo>
                    <a:pt x="152" y="254"/>
                    <a:pt x="161" y="256"/>
                    <a:pt x="169" y="256"/>
                  </a:cubicBezTo>
                  <a:cubicBezTo>
                    <a:pt x="257" y="256"/>
                    <a:pt x="371" y="124"/>
                    <a:pt x="314" y="49"/>
                  </a:cubicBezTo>
                  <a:lnTo>
                    <a:pt x="302" y="24"/>
                  </a:lnTo>
                  <a:cubicBezTo>
                    <a:pt x="289" y="7"/>
                    <a:pt x="272" y="0"/>
                    <a:pt x="25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63" name="Google Shape;1663;p15"/>
            <p:cNvSpPr/>
            <p:nvPr/>
          </p:nvSpPr>
          <p:spPr>
            <a:xfrm>
              <a:off x="900800" y="2719600"/>
              <a:ext cx="8725" cy="5700"/>
            </a:xfrm>
            <a:custGeom>
              <a:avLst/>
              <a:gdLst/>
              <a:ahLst/>
              <a:cxnLst/>
              <a:rect l="l" t="t" r="r" b="b"/>
              <a:pathLst>
                <a:path w="349" h="228" extrusionOk="0">
                  <a:moveTo>
                    <a:pt x="213" y="0"/>
                  </a:moveTo>
                  <a:cubicBezTo>
                    <a:pt x="98" y="0"/>
                    <a:pt x="0" y="228"/>
                    <a:pt x="110" y="228"/>
                  </a:cubicBezTo>
                  <a:cubicBezTo>
                    <a:pt x="112" y="228"/>
                    <a:pt x="113" y="228"/>
                    <a:pt x="115" y="228"/>
                  </a:cubicBezTo>
                  <a:cubicBezTo>
                    <a:pt x="140" y="221"/>
                    <a:pt x="171" y="215"/>
                    <a:pt x="197" y="202"/>
                  </a:cubicBezTo>
                  <a:cubicBezTo>
                    <a:pt x="235" y="183"/>
                    <a:pt x="348" y="70"/>
                    <a:pt x="285" y="26"/>
                  </a:cubicBezTo>
                  <a:cubicBezTo>
                    <a:pt x="266" y="7"/>
                    <a:pt x="247" y="1"/>
                    <a:pt x="222" y="1"/>
                  </a:cubicBezTo>
                  <a:cubicBezTo>
                    <a:pt x="219" y="0"/>
                    <a:pt x="216" y="0"/>
                    <a:pt x="21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64" name="Google Shape;1664;p15"/>
            <p:cNvSpPr/>
            <p:nvPr/>
          </p:nvSpPr>
          <p:spPr>
            <a:xfrm>
              <a:off x="908075" y="2731125"/>
              <a:ext cx="5550" cy="5300"/>
            </a:xfrm>
            <a:custGeom>
              <a:avLst/>
              <a:gdLst/>
              <a:ahLst/>
              <a:cxnLst/>
              <a:rect l="l" t="t" r="r" b="b"/>
              <a:pathLst>
                <a:path w="222" h="212" extrusionOk="0">
                  <a:moveTo>
                    <a:pt x="123" y="1"/>
                  </a:moveTo>
                  <a:cubicBezTo>
                    <a:pt x="86" y="1"/>
                    <a:pt x="40" y="46"/>
                    <a:pt x="26" y="76"/>
                  </a:cubicBezTo>
                  <a:cubicBezTo>
                    <a:pt x="0" y="107"/>
                    <a:pt x="0" y="145"/>
                    <a:pt x="7" y="177"/>
                  </a:cubicBezTo>
                  <a:cubicBezTo>
                    <a:pt x="20" y="202"/>
                    <a:pt x="39" y="212"/>
                    <a:pt x="59" y="212"/>
                  </a:cubicBezTo>
                  <a:cubicBezTo>
                    <a:pt x="104" y="212"/>
                    <a:pt x="155" y="165"/>
                    <a:pt x="177" y="139"/>
                  </a:cubicBezTo>
                  <a:cubicBezTo>
                    <a:pt x="221" y="82"/>
                    <a:pt x="196" y="57"/>
                    <a:pt x="152" y="13"/>
                  </a:cubicBezTo>
                  <a:cubicBezTo>
                    <a:pt x="143" y="4"/>
                    <a:pt x="134" y="1"/>
                    <a:pt x="12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65" name="Google Shape;1665;p15"/>
            <p:cNvSpPr/>
            <p:nvPr/>
          </p:nvSpPr>
          <p:spPr>
            <a:xfrm>
              <a:off x="932025" y="2721500"/>
              <a:ext cx="9500" cy="8850"/>
            </a:xfrm>
            <a:custGeom>
              <a:avLst/>
              <a:gdLst/>
              <a:ahLst/>
              <a:cxnLst/>
              <a:rect l="l" t="t" r="r" b="b"/>
              <a:pathLst>
                <a:path w="380" h="354" extrusionOk="0">
                  <a:moveTo>
                    <a:pt x="278" y="0"/>
                  </a:moveTo>
                  <a:cubicBezTo>
                    <a:pt x="171" y="7"/>
                    <a:pt x="77" y="76"/>
                    <a:pt x="33" y="177"/>
                  </a:cubicBezTo>
                  <a:cubicBezTo>
                    <a:pt x="1" y="246"/>
                    <a:pt x="1" y="353"/>
                    <a:pt x="102" y="353"/>
                  </a:cubicBezTo>
                  <a:cubicBezTo>
                    <a:pt x="209" y="347"/>
                    <a:pt x="304" y="278"/>
                    <a:pt x="348" y="177"/>
                  </a:cubicBezTo>
                  <a:cubicBezTo>
                    <a:pt x="379" y="107"/>
                    <a:pt x="379" y="0"/>
                    <a:pt x="27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66" name="Google Shape;1666;p15"/>
            <p:cNvSpPr/>
            <p:nvPr/>
          </p:nvSpPr>
          <p:spPr>
            <a:xfrm>
              <a:off x="919750" y="2707100"/>
              <a:ext cx="6625" cy="6650"/>
            </a:xfrm>
            <a:custGeom>
              <a:avLst/>
              <a:gdLst/>
              <a:ahLst/>
              <a:cxnLst/>
              <a:rect l="l" t="t" r="r" b="b"/>
              <a:pathLst>
                <a:path w="265" h="266" extrusionOk="0">
                  <a:moveTo>
                    <a:pt x="189" y="1"/>
                  </a:moveTo>
                  <a:cubicBezTo>
                    <a:pt x="150" y="1"/>
                    <a:pt x="103" y="32"/>
                    <a:pt x="82" y="53"/>
                  </a:cubicBezTo>
                  <a:lnTo>
                    <a:pt x="69" y="65"/>
                  </a:lnTo>
                  <a:cubicBezTo>
                    <a:pt x="13" y="103"/>
                    <a:pt x="0" y="173"/>
                    <a:pt x="25" y="236"/>
                  </a:cubicBezTo>
                  <a:cubicBezTo>
                    <a:pt x="42" y="258"/>
                    <a:pt x="66" y="265"/>
                    <a:pt x="91" y="265"/>
                  </a:cubicBezTo>
                  <a:cubicBezTo>
                    <a:pt x="123" y="265"/>
                    <a:pt x="158" y="253"/>
                    <a:pt x="183" y="242"/>
                  </a:cubicBezTo>
                  <a:cubicBezTo>
                    <a:pt x="214" y="223"/>
                    <a:pt x="265" y="173"/>
                    <a:pt x="233" y="141"/>
                  </a:cubicBezTo>
                  <a:lnTo>
                    <a:pt x="233" y="135"/>
                  </a:lnTo>
                  <a:cubicBezTo>
                    <a:pt x="233" y="135"/>
                    <a:pt x="233" y="135"/>
                    <a:pt x="233" y="128"/>
                  </a:cubicBezTo>
                  <a:cubicBezTo>
                    <a:pt x="252" y="103"/>
                    <a:pt x="252" y="65"/>
                    <a:pt x="240" y="34"/>
                  </a:cubicBezTo>
                  <a:cubicBezTo>
                    <a:pt x="229" y="10"/>
                    <a:pt x="210" y="1"/>
                    <a:pt x="18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67" name="Google Shape;1667;p15"/>
            <p:cNvSpPr/>
            <p:nvPr/>
          </p:nvSpPr>
          <p:spPr>
            <a:xfrm>
              <a:off x="961850" y="2715150"/>
              <a:ext cx="7850" cy="6375"/>
            </a:xfrm>
            <a:custGeom>
              <a:avLst/>
              <a:gdLst/>
              <a:ahLst/>
              <a:cxnLst/>
              <a:rect l="l" t="t" r="r" b="b"/>
              <a:pathLst>
                <a:path w="314" h="255" extrusionOk="0">
                  <a:moveTo>
                    <a:pt x="177" y="0"/>
                  </a:moveTo>
                  <a:cubicBezTo>
                    <a:pt x="159" y="0"/>
                    <a:pt x="142" y="5"/>
                    <a:pt x="126" y="15"/>
                  </a:cubicBezTo>
                  <a:cubicBezTo>
                    <a:pt x="126" y="8"/>
                    <a:pt x="126" y="8"/>
                    <a:pt x="126" y="2"/>
                  </a:cubicBezTo>
                  <a:cubicBezTo>
                    <a:pt x="63" y="8"/>
                    <a:pt x="13" y="59"/>
                    <a:pt x="13" y="116"/>
                  </a:cubicBezTo>
                  <a:lnTo>
                    <a:pt x="19" y="116"/>
                  </a:lnTo>
                  <a:cubicBezTo>
                    <a:pt x="0" y="147"/>
                    <a:pt x="0" y="191"/>
                    <a:pt x="19" y="223"/>
                  </a:cubicBezTo>
                  <a:lnTo>
                    <a:pt x="32" y="235"/>
                  </a:lnTo>
                  <a:cubicBezTo>
                    <a:pt x="46" y="248"/>
                    <a:pt x="63" y="254"/>
                    <a:pt x="81" y="254"/>
                  </a:cubicBezTo>
                  <a:cubicBezTo>
                    <a:pt x="179" y="254"/>
                    <a:pt x="314" y="96"/>
                    <a:pt x="240" y="27"/>
                  </a:cubicBezTo>
                  <a:lnTo>
                    <a:pt x="227" y="15"/>
                  </a:lnTo>
                  <a:cubicBezTo>
                    <a:pt x="211" y="5"/>
                    <a:pt x="194" y="0"/>
                    <a:pt x="17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68" name="Google Shape;1668;p15"/>
            <p:cNvSpPr/>
            <p:nvPr/>
          </p:nvSpPr>
          <p:spPr>
            <a:xfrm>
              <a:off x="982975" y="2708175"/>
              <a:ext cx="8850" cy="5650"/>
            </a:xfrm>
            <a:custGeom>
              <a:avLst/>
              <a:gdLst/>
              <a:ahLst/>
              <a:cxnLst/>
              <a:rect l="l" t="t" r="r" b="b"/>
              <a:pathLst>
                <a:path w="354" h="226" extrusionOk="0">
                  <a:moveTo>
                    <a:pt x="224" y="0"/>
                  </a:moveTo>
                  <a:cubicBezTo>
                    <a:pt x="93" y="0"/>
                    <a:pt x="0" y="226"/>
                    <a:pt x="126" y="226"/>
                  </a:cubicBezTo>
                  <a:cubicBezTo>
                    <a:pt x="132" y="226"/>
                    <a:pt x="138" y="225"/>
                    <a:pt x="145" y="224"/>
                  </a:cubicBezTo>
                  <a:cubicBezTo>
                    <a:pt x="164" y="218"/>
                    <a:pt x="183" y="212"/>
                    <a:pt x="202" y="205"/>
                  </a:cubicBezTo>
                  <a:cubicBezTo>
                    <a:pt x="265" y="180"/>
                    <a:pt x="353" y="60"/>
                    <a:pt x="271" y="10"/>
                  </a:cubicBezTo>
                  <a:cubicBezTo>
                    <a:pt x="267" y="5"/>
                    <a:pt x="262" y="1"/>
                    <a:pt x="258" y="1"/>
                  </a:cubicBezTo>
                  <a:cubicBezTo>
                    <a:pt x="256" y="1"/>
                    <a:pt x="254" y="2"/>
                    <a:pt x="252" y="3"/>
                  </a:cubicBezTo>
                  <a:cubicBezTo>
                    <a:pt x="243" y="1"/>
                    <a:pt x="234" y="0"/>
                    <a:pt x="22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69" name="Google Shape;1669;p15"/>
            <p:cNvSpPr/>
            <p:nvPr/>
          </p:nvSpPr>
          <p:spPr>
            <a:xfrm>
              <a:off x="957100" y="2707150"/>
              <a:ext cx="6800" cy="3975"/>
            </a:xfrm>
            <a:custGeom>
              <a:avLst/>
              <a:gdLst/>
              <a:ahLst/>
              <a:cxnLst/>
              <a:rect l="l" t="t" r="r" b="b"/>
              <a:pathLst>
                <a:path w="272" h="159" extrusionOk="0">
                  <a:moveTo>
                    <a:pt x="177" y="0"/>
                  </a:moveTo>
                  <a:cubicBezTo>
                    <a:pt x="102" y="0"/>
                    <a:pt x="1" y="158"/>
                    <a:pt x="95" y="158"/>
                  </a:cubicBezTo>
                  <a:cubicBezTo>
                    <a:pt x="177" y="158"/>
                    <a:pt x="272" y="0"/>
                    <a:pt x="17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70" name="Google Shape;1670;p15"/>
            <p:cNvSpPr/>
            <p:nvPr/>
          </p:nvSpPr>
          <p:spPr>
            <a:xfrm>
              <a:off x="937725" y="2708150"/>
              <a:ext cx="6850" cy="5225"/>
            </a:xfrm>
            <a:custGeom>
              <a:avLst/>
              <a:gdLst/>
              <a:ahLst/>
              <a:cxnLst/>
              <a:rect l="l" t="t" r="r" b="b"/>
              <a:pathLst>
                <a:path w="274" h="209" extrusionOk="0">
                  <a:moveTo>
                    <a:pt x="193" y="0"/>
                  </a:moveTo>
                  <a:cubicBezTo>
                    <a:pt x="175" y="0"/>
                    <a:pt x="154" y="7"/>
                    <a:pt x="132" y="23"/>
                  </a:cubicBezTo>
                  <a:lnTo>
                    <a:pt x="114" y="36"/>
                  </a:lnTo>
                  <a:cubicBezTo>
                    <a:pt x="69" y="68"/>
                    <a:pt x="0" y="150"/>
                    <a:pt x="50" y="194"/>
                  </a:cubicBezTo>
                  <a:cubicBezTo>
                    <a:pt x="63" y="204"/>
                    <a:pt x="77" y="209"/>
                    <a:pt x="92" y="209"/>
                  </a:cubicBezTo>
                  <a:cubicBezTo>
                    <a:pt x="138" y="209"/>
                    <a:pt x="191" y="166"/>
                    <a:pt x="214" y="137"/>
                  </a:cubicBezTo>
                  <a:lnTo>
                    <a:pt x="227" y="118"/>
                  </a:lnTo>
                  <a:cubicBezTo>
                    <a:pt x="274" y="57"/>
                    <a:pt x="244" y="0"/>
                    <a:pt x="19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71" name="Google Shape;1671;p15"/>
            <p:cNvSpPr/>
            <p:nvPr/>
          </p:nvSpPr>
          <p:spPr>
            <a:xfrm>
              <a:off x="894675" y="2693725"/>
              <a:ext cx="7275" cy="6200"/>
            </a:xfrm>
            <a:custGeom>
              <a:avLst/>
              <a:gdLst/>
              <a:ahLst/>
              <a:cxnLst/>
              <a:rect l="l" t="t" r="r" b="b"/>
              <a:pathLst>
                <a:path w="291" h="248" extrusionOk="0">
                  <a:moveTo>
                    <a:pt x="231" y="0"/>
                  </a:moveTo>
                  <a:cubicBezTo>
                    <a:pt x="228" y="0"/>
                    <a:pt x="224" y="0"/>
                    <a:pt x="221" y="1"/>
                  </a:cubicBezTo>
                  <a:lnTo>
                    <a:pt x="189" y="1"/>
                  </a:lnTo>
                  <a:cubicBezTo>
                    <a:pt x="120" y="8"/>
                    <a:pt x="57" y="52"/>
                    <a:pt x="25" y="121"/>
                  </a:cubicBezTo>
                  <a:cubicBezTo>
                    <a:pt x="0" y="172"/>
                    <a:pt x="0" y="241"/>
                    <a:pt x="76" y="247"/>
                  </a:cubicBezTo>
                  <a:cubicBezTo>
                    <a:pt x="139" y="247"/>
                    <a:pt x="196" y="222"/>
                    <a:pt x="234" y="172"/>
                  </a:cubicBezTo>
                  <a:cubicBezTo>
                    <a:pt x="271" y="140"/>
                    <a:pt x="290" y="96"/>
                    <a:pt x="284" y="52"/>
                  </a:cubicBezTo>
                  <a:cubicBezTo>
                    <a:pt x="278" y="45"/>
                    <a:pt x="278" y="39"/>
                    <a:pt x="278" y="39"/>
                  </a:cubicBezTo>
                  <a:cubicBezTo>
                    <a:pt x="272" y="17"/>
                    <a:pt x="253" y="0"/>
                    <a:pt x="23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72" name="Google Shape;1672;p15"/>
            <p:cNvSpPr/>
            <p:nvPr/>
          </p:nvSpPr>
          <p:spPr>
            <a:xfrm>
              <a:off x="1025375" y="2497275"/>
              <a:ext cx="11225" cy="7600"/>
            </a:xfrm>
            <a:custGeom>
              <a:avLst/>
              <a:gdLst/>
              <a:ahLst/>
              <a:cxnLst/>
              <a:rect l="l" t="t" r="r" b="b"/>
              <a:pathLst>
                <a:path w="449" h="304" extrusionOk="0">
                  <a:moveTo>
                    <a:pt x="290" y="1"/>
                  </a:moveTo>
                  <a:cubicBezTo>
                    <a:pt x="267" y="1"/>
                    <a:pt x="244" y="7"/>
                    <a:pt x="221" y="20"/>
                  </a:cubicBezTo>
                  <a:lnTo>
                    <a:pt x="209" y="32"/>
                  </a:lnTo>
                  <a:cubicBezTo>
                    <a:pt x="146" y="58"/>
                    <a:pt x="1" y="203"/>
                    <a:pt x="83" y="278"/>
                  </a:cubicBezTo>
                  <a:lnTo>
                    <a:pt x="95" y="285"/>
                  </a:lnTo>
                  <a:cubicBezTo>
                    <a:pt x="114" y="297"/>
                    <a:pt x="136" y="304"/>
                    <a:pt x="159" y="304"/>
                  </a:cubicBezTo>
                  <a:cubicBezTo>
                    <a:pt x="182" y="304"/>
                    <a:pt x="206" y="297"/>
                    <a:pt x="228" y="285"/>
                  </a:cubicBezTo>
                  <a:lnTo>
                    <a:pt x="247" y="278"/>
                  </a:lnTo>
                  <a:cubicBezTo>
                    <a:pt x="310" y="240"/>
                    <a:pt x="449" y="108"/>
                    <a:pt x="367" y="32"/>
                  </a:cubicBezTo>
                  <a:lnTo>
                    <a:pt x="354" y="20"/>
                  </a:lnTo>
                  <a:cubicBezTo>
                    <a:pt x="335" y="7"/>
                    <a:pt x="313" y="1"/>
                    <a:pt x="29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73" name="Google Shape;1673;p15"/>
            <p:cNvSpPr/>
            <p:nvPr/>
          </p:nvSpPr>
          <p:spPr>
            <a:xfrm>
              <a:off x="1047600" y="2493800"/>
              <a:ext cx="11350" cy="8425"/>
            </a:xfrm>
            <a:custGeom>
              <a:avLst/>
              <a:gdLst/>
              <a:ahLst/>
              <a:cxnLst/>
              <a:rect l="l" t="t" r="r" b="b"/>
              <a:pathLst>
                <a:path w="454" h="337" extrusionOk="0">
                  <a:moveTo>
                    <a:pt x="238" y="1"/>
                  </a:moveTo>
                  <a:cubicBezTo>
                    <a:pt x="135" y="1"/>
                    <a:pt x="44" y="111"/>
                    <a:pt x="14" y="197"/>
                  </a:cubicBezTo>
                  <a:lnTo>
                    <a:pt x="14" y="203"/>
                  </a:lnTo>
                  <a:cubicBezTo>
                    <a:pt x="1" y="234"/>
                    <a:pt x="14" y="272"/>
                    <a:pt x="39" y="291"/>
                  </a:cubicBezTo>
                  <a:cubicBezTo>
                    <a:pt x="63" y="323"/>
                    <a:pt x="92" y="336"/>
                    <a:pt x="123" y="336"/>
                  </a:cubicBezTo>
                  <a:cubicBezTo>
                    <a:pt x="272" y="336"/>
                    <a:pt x="454" y="12"/>
                    <a:pt x="260" y="1"/>
                  </a:cubicBezTo>
                  <a:lnTo>
                    <a:pt x="247" y="1"/>
                  </a:lnTo>
                  <a:cubicBezTo>
                    <a:pt x="244" y="1"/>
                    <a:pt x="241" y="1"/>
                    <a:pt x="23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74" name="Google Shape;1674;p15"/>
            <p:cNvSpPr/>
            <p:nvPr/>
          </p:nvSpPr>
          <p:spPr>
            <a:xfrm>
              <a:off x="1048075" y="2500750"/>
              <a:ext cx="350" cy="350"/>
            </a:xfrm>
            <a:custGeom>
              <a:avLst/>
              <a:gdLst/>
              <a:ahLst/>
              <a:cxnLst/>
              <a:rect l="l" t="t" r="r" b="b"/>
              <a:pathLst>
                <a:path w="14" h="14" extrusionOk="0">
                  <a:moveTo>
                    <a:pt x="1" y="1"/>
                  </a:moveTo>
                  <a:lnTo>
                    <a:pt x="14" y="13"/>
                  </a:lnTo>
                  <a:cubicBezTo>
                    <a:pt x="14" y="7"/>
                    <a:pt x="7" y="7"/>
                    <a:pt x="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75" name="Google Shape;1675;p15"/>
            <p:cNvSpPr/>
            <p:nvPr/>
          </p:nvSpPr>
          <p:spPr>
            <a:xfrm>
              <a:off x="1043525" y="2513850"/>
              <a:ext cx="10250" cy="6000"/>
            </a:xfrm>
            <a:custGeom>
              <a:avLst/>
              <a:gdLst/>
              <a:ahLst/>
              <a:cxnLst/>
              <a:rect l="l" t="t" r="r" b="b"/>
              <a:pathLst>
                <a:path w="410" h="240" extrusionOk="0">
                  <a:moveTo>
                    <a:pt x="265" y="0"/>
                  </a:moveTo>
                  <a:cubicBezTo>
                    <a:pt x="158" y="0"/>
                    <a:pt x="0" y="240"/>
                    <a:pt x="151" y="240"/>
                  </a:cubicBezTo>
                  <a:cubicBezTo>
                    <a:pt x="259" y="240"/>
                    <a:pt x="410" y="0"/>
                    <a:pt x="26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76" name="Google Shape;1676;p15"/>
            <p:cNvSpPr/>
            <p:nvPr/>
          </p:nvSpPr>
          <p:spPr>
            <a:xfrm>
              <a:off x="1037250" y="2507200"/>
              <a:ext cx="6450" cy="5225"/>
            </a:xfrm>
            <a:custGeom>
              <a:avLst/>
              <a:gdLst/>
              <a:ahLst/>
              <a:cxnLst/>
              <a:rect l="l" t="t" r="r" b="b"/>
              <a:pathLst>
                <a:path w="258" h="209" extrusionOk="0">
                  <a:moveTo>
                    <a:pt x="161" y="1"/>
                  </a:moveTo>
                  <a:cubicBezTo>
                    <a:pt x="108" y="1"/>
                    <a:pt x="40" y="74"/>
                    <a:pt x="30" y="108"/>
                  </a:cubicBezTo>
                  <a:cubicBezTo>
                    <a:pt x="1" y="162"/>
                    <a:pt x="25" y="209"/>
                    <a:pt x="73" y="209"/>
                  </a:cubicBezTo>
                  <a:cubicBezTo>
                    <a:pt x="86" y="209"/>
                    <a:pt x="102" y="205"/>
                    <a:pt x="119" y="197"/>
                  </a:cubicBezTo>
                  <a:lnTo>
                    <a:pt x="144" y="184"/>
                  </a:lnTo>
                  <a:cubicBezTo>
                    <a:pt x="188" y="159"/>
                    <a:pt x="257" y="89"/>
                    <a:pt x="213" y="33"/>
                  </a:cubicBezTo>
                  <a:lnTo>
                    <a:pt x="201" y="20"/>
                  </a:lnTo>
                  <a:cubicBezTo>
                    <a:pt x="190" y="6"/>
                    <a:pt x="176" y="1"/>
                    <a:pt x="16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77" name="Google Shape;1677;p15"/>
            <p:cNvSpPr/>
            <p:nvPr/>
          </p:nvSpPr>
          <p:spPr>
            <a:xfrm>
              <a:off x="1012075" y="2505325"/>
              <a:ext cx="10800" cy="7350"/>
            </a:xfrm>
            <a:custGeom>
              <a:avLst/>
              <a:gdLst/>
              <a:ahLst/>
              <a:cxnLst/>
              <a:rect l="l" t="t" r="r" b="b"/>
              <a:pathLst>
                <a:path w="432" h="294" extrusionOk="0">
                  <a:moveTo>
                    <a:pt x="223" y="1"/>
                  </a:moveTo>
                  <a:cubicBezTo>
                    <a:pt x="142" y="1"/>
                    <a:pt x="67" y="80"/>
                    <a:pt x="34" y="146"/>
                  </a:cubicBezTo>
                  <a:cubicBezTo>
                    <a:pt x="0" y="219"/>
                    <a:pt x="23" y="293"/>
                    <a:pt x="101" y="293"/>
                  </a:cubicBezTo>
                  <a:cubicBezTo>
                    <a:pt x="110" y="293"/>
                    <a:pt x="119" y="292"/>
                    <a:pt x="129" y="291"/>
                  </a:cubicBezTo>
                  <a:cubicBezTo>
                    <a:pt x="135" y="291"/>
                    <a:pt x="142" y="291"/>
                    <a:pt x="148" y="284"/>
                  </a:cubicBezTo>
                  <a:cubicBezTo>
                    <a:pt x="224" y="272"/>
                    <a:pt x="432" y="51"/>
                    <a:pt x="280" y="7"/>
                  </a:cubicBezTo>
                  <a:lnTo>
                    <a:pt x="262" y="7"/>
                  </a:lnTo>
                  <a:cubicBezTo>
                    <a:pt x="249" y="3"/>
                    <a:pt x="236" y="1"/>
                    <a:pt x="22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78" name="Google Shape;1678;p15"/>
            <p:cNvSpPr/>
            <p:nvPr/>
          </p:nvSpPr>
          <p:spPr>
            <a:xfrm>
              <a:off x="1017800" y="2520650"/>
              <a:ext cx="5400" cy="5725"/>
            </a:xfrm>
            <a:custGeom>
              <a:avLst/>
              <a:gdLst/>
              <a:ahLst/>
              <a:cxnLst/>
              <a:rect l="l" t="t" r="r" b="b"/>
              <a:pathLst>
                <a:path w="216" h="229" extrusionOk="0">
                  <a:moveTo>
                    <a:pt x="158" y="0"/>
                  </a:moveTo>
                  <a:cubicBezTo>
                    <a:pt x="103" y="0"/>
                    <a:pt x="29" y="81"/>
                    <a:pt x="20" y="119"/>
                  </a:cubicBezTo>
                  <a:cubicBezTo>
                    <a:pt x="20" y="132"/>
                    <a:pt x="14" y="138"/>
                    <a:pt x="14" y="144"/>
                  </a:cubicBezTo>
                  <a:cubicBezTo>
                    <a:pt x="1" y="170"/>
                    <a:pt x="14" y="201"/>
                    <a:pt x="39" y="220"/>
                  </a:cubicBezTo>
                  <a:lnTo>
                    <a:pt x="51" y="220"/>
                  </a:lnTo>
                  <a:cubicBezTo>
                    <a:pt x="60" y="226"/>
                    <a:pt x="69" y="228"/>
                    <a:pt x="79" y="228"/>
                  </a:cubicBezTo>
                  <a:cubicBezTo>
                    <a:pt x="133" y="228"/>
                    <a:pt x="198" y="149"/>
                    <a:pt x="209" y="106"/>
                  </a:cubicBezTo>
                  <a:cubicBezTo>
                    <a:pt x="215" y="81"/>
                    <a:pt x="209" y="56"/>
                    <a:pt x="203" y="31"/>
                  </a:cubicBezTo>
                  <a:cubicBezTo>
                    <a:pt x="192" y="9"/>
                    <a:pt x="176" y="0"/>
                    <a:pt x="15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79" name="Google Shape;1679;p15"/>
            <p:cNvSpPr/>
            <p:nvPr/>
          </p:nvSpPr>
          <p:spPr>
            <a:xfrm>
              <a:off x="1064175" y="2626525"/>
              <a:ext cx="7925" cy="7325"/>
            </a:xfrm>
            <a:custGeom>
              <a:avLst/>
              <a:gdLst/>
              <a:ahLst/>
              <a:cxnLst/>
              <a:rect l="l" t="t" r="r" b="b"/>
              <a:pathLst>
                <a:path w="317" h="293" extrusionOk="0">
                  <a:moveTo>
                    <a:pt x="222" y="1"/>
                  </a:moveTo>
                  <a:cubicBezTo>
                    <a:pt x="211" y="1"/>
                    <a:pt x="200" y="3"/>
                    <a:pt x="189" y="9"/>
                  </a:cubicBezTo>
                  <a:cubicBezTo>
                    <a:pt x="107" y="28"/>
                    <a:pt x="44" y="91"/>
                    <a:pt x="19" y="173"/>
                  </a:cubicBezTo>
                  <a:cubicBezTo>
                    <a:pt x="0" y="223"/>
                    <a:pt x="19" y="286"/>
                    <a:pt x="82" y="293"/>
                  </a:cubicBezTo>
                  <a:cubicBezTo>
                    <a:pt x="183" y="280"/>
                    <a:pt x="265" y="211"/>
                    <a:pt x="290" y="116"/>
                  </a:cubicBezTo>
                  <a:cubicBezTo>
                    <a:pt x="316" y="59"/>
                    <a:pt x="273" y="1"/>
                    <a:pt x="22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80" name="Google Shape;1680;p15"/>
            <p:cNvSpPr/>
            <p:nvPr/>
          </p:nvSpPr>
          <p:spPr>
            <a:xfrm>
              <a:off x="1071575" y="2636100"/>
              <a:ext cx="6875" cy="5850"/>
            </a:xfrm>
            <a:custGeom>
              <a:avLst/>
              <a:gdLst/>
              <a:ahLst/>
              <a:cxnLst/>
              <a:rect l="l" t="t" r="r" b="b"/>
              <a:pathLst>
                <a:path w="275" h="234" extrusionOk="0">
                  <a:moveTo>
                    <a:pt x="153" y="0"/>
                  </a:moveTo>
                  <a:cubicBezTo>
                    <a:pt x="93" y="0"/>
                    <a:pt x="23" y="74"/>
                    <a:pt x="13" y="124"/>
                  </a:cubicBezTo>
                  <a:lnTo>
                    <a:pt x="13" y="149"/>
                  </a:lnTo>
                  <a:cubicBezTo>
                    <a:pt x="1" y="193"/>
                    <a:pt x="20" y="225"/>
                    <a:pt x="64" y="231"/>
                  </a:cubicBezTo>
                  <a:lnTo>
                    <a:pt x="76" y="231"/>
                  </a:lnTo>
                  <a:cubicBezTo>
                    <a:pt x="81" y="232"/>
                    <a:pt x="87" y="233"/>
                    <a:pt x="92" y="233"/>
                  </a:cubicBezTo>
                  <a:cubicBezTo>
                    <a:pt x="173" y="233"/>
                    <a:pt x="275" y="107"/>
                    <a:pt x="221" y="36"/>
                  </a:cubicBezTo>
                  <a:cubicBezTo>
                    <a:pt x="215" y="29"/>
                    <a:pt x="209" y="17"/>
                    <a:pt x="196" y="17"/>
                  </a:cubicBezTo>
                  <a:cubicBezTo>
                    <a:pt x="183" y="5"/>
                    <a:pt x="168" y="0"/>
                    <a:pt x="15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81" name="Google Shape;1681;p15"/>
            <p:cNvSpPr/>
            <p:nvPr/>
          </p:nvSpPr>
          <p:spPr>
            <a:xfrm>
              <a:off x="1091450" y="2625800"/>
              <a:ext cx="9750" cy="7375"/>
            </a:xfrm>
            <a:custGeom>
              <a:avLst/>
              <a:gdLst/>
              <a:ahLst/>
              <a:cxnLst/>
              <a:rect l="l" t="t" r="r" b="b"/>
              <a:pathLst>
                <a:path w="390" h="295" extrusionOk="0">
                  <a:moveTo>
                    <a:pt x="303" y="0"/>
                  </a:moveTo>
                  <a:cubicBezTo>
                    <a:pt x="292" y="0"/>
                    <a:pt x="279" y="2"/>
                    <a:pt x="265" y="6"/>
                  </a:cubicBezTo>
                  <a:lnTo>
                    <a:pt x="246" y="6"/>
                  </a:lnTo>
                  <a:cubicBezTo>
                    <a:pt x="171" y="25"/>
                    <a:pt x="0" y="177"/>
                    <a:pt x="95" y="265"/>
                  </a:cubicBezTo>
                  <a:lnTo>
                    <a:pt x="101" y="271"/>
                  </a:lnTo>
                  <a:cubicBezTo>
                    <a:pt x="118" y="288"/>
                    <a:pt x="137" y="295"/>
                    <a:pt x="158" y="295"/>
                  </a:cubicBezTo>
                  <a:cubicBezTo>
                    <a:pt x="224" y="295"/>
                    <a:pt x="301" y="226"/>
                    <a:pt x="335" y="183"/>
                  </a:cubicBezTo>
                  <a:cubicBezTo>
                    <a:pt x="379" y="121"/>
                    <a:pt x="389" y="0"/>
                    <a:pt x="30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82" name="Google Shape;1682;p15"/>
            <p:cNvSpPr/>
            <p:nvPr/>
          </p:nvSpPr>
          <p:spPr>
            <a:xfrm>
              <a:off x="1076625" y="2624375"/>
              <a:ext cx="9475" cy="5525"/>
            </a:xfrm>
            <a:custGeom>
              <a:avLst/>
              <a:gdLst/>
              <a:ahLst/>
              <a:cxnLst/>
              <a:rect l="l" t="t" r="r" b="b"/>
              <a:pathLst>
                <a:path w="379" h="221" extrusionOk="0">
                  <a:moveTo>
                    <a:pt x="246" y="0"/>
                  </a:moveTo>
                  <a:cubicBezTo>
                    <a:pt x="146" y="0"/>
                    <a:pt x="0" y="221"/>
                    <a:pt x="139" y="221"/>
                  </a:cubicBezTo>
                  <a:cubicBezTo>
                    <a:pt x="240" y="221"/>
                    <a:pt x="379" y="0"/>
                    <a:pt x="24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83" name="Google Shape;1683;p15"/>
            <p:cNvSpPr/>
            <p:nvPr/>
          </p:nvSpPr>
          <p:spPr>
            <a:xfrm>
              <a:off x="1054875" y="2641625"/>
              <a:ext cx="4125" cy="4050"/>
            </a:xfrm>
            <a:custGeom>
              <a:avLst/>
              <a:gdLst/>
              <a:ahLst/>
              <a:cxnLst/>
              <a:rect l="l" t="t" r="r" b="b"/>
              <a:pathLst>
                <a:path w="165" h="162" extrusionOk="0">
                  <a:moveTo>
                    <a:pt x="96" y="0"/>
                  </a:moveTo>
                  <a:cubicBezTo>
                    <a:pt x="67" y="0"/>
                    <a:pt x="34" y="35"/>
                    <a:pt x="19" y="54"/>
                  </a:cubicBezTo>
                  <a:cubicBezTo>
                    <a:pt x="6" y="80"/>
                    <a:pt x="0" y="105"/>
                    <a:pt x="6" y="136"/>
                  </a:cubicBezTo>
                  <a:cubicBezTo>
                    <a:pt x="10" y="154"/>
                    <a:pt x="20" y="161"/>
                    <a:pt x="33" y="161"/>
                  </a:cubicBezTo>
                  <a:cubicBezTo>
                    <a:pt x="66" y="161"/>
                    <a:pt x="117" y="118"/>
                    <a:pt x="126" y="105"/>
                  </a:cubicBezTo>
                  <a:lnTo>
                    <a:pt x="133" y="99"/>
                  </a:lnTo>
                  <a:cubicBezTo>
                    <a:pt x="151" y="73"/>
                    <a:pt x="164" y="23"/>
                    <a:pt x="126" y="17"/>
                  </a:cubicBezTo>
                  <a:cubicBezTo>
                    <a:pt x="126" y="10"/>
                    <a:pt x="120" y="10"/>
                    <a:pt x="120" y="10"/>
                  </a:cubicBezTo>
                  <a:cubicBezTo>
                    <a:pt x="113" y="3"/>
                    <a:pt x="105" y="0"/>
                    <a:pt x="9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84" name="Google Shape;1684;p15"/>
            <p:cNvSpPr/>
            <p:nvPr/>
          </p:nvSpPr>
          <p:spPr>
            <a:xfrm>
              <a:off x="1065900" y="2609450"/>
              <a:ext cx="7550" cy="6475"/>
            </a:xfrm>
            <a:custGeom>
              <a:avLst/>
              <a:gdLst/>
              <a:ahLst/>
              <a:cxnLst/>
              <a:rect l="l" t="t" r="r" b="b"/>
              <a:pathLst>
                <a:path w="302" h="259" extrusionOk="0">
                  <a:moveTo>
                    <a:pt x="178" y="0"/>
                  </a:moveTo>
                  <a:cubicBezTo>
                    <a:pt x="119" y="0"/>
                    <a:pt x="52" y="70"/>
                    <a:pt x="32" y="105"/>
                  </a:cubicBezTo>
                  <a:cubicBezTo>
                    <a:pt x="32" y="118"/>
                    <a:pt x="26" y="124"/>
                    <a:pt x="26" y="130"/>
                  </a:cubicBezTo>
                  <a:cubicBezTo>
                    <a:pt x="1" y="162"/>
                    <a:pt x="1" y="200"/>
                    <a:pt x="26" y="231"/>
                  </a:cubicBezTo>
                  <a:cubicBezTo>
                    <a:pt x="36" y="247"/>
                    <a:pt x="55" y="258"/>
                    <a:pt x="76" y="258"/>
                  </a:cubicBezTo>
                  <a:cubicBezTo>
                    <a:pt x="80" y="258"/>
                    <a:pt x="84" y="258"/>
                    <a:pt x="89" y="257"/>
                  </a:cubicBezTo>
                  <a:cubicBezTo>
                    <a:pt x="164" y="250"/>
                    <a:pt x="301" y="132"/>
                    <a:pt x="242" y="50"/>
                  </a:cubicBezTo>
                  <a:lnTo>
                    <a:pt x="242" y="50"/>
                  </a:lnTo>
                  <a:cubicBezTo>
                    <a:pt x="250" y="62"/>
                    <a:pt x="254" y="67"/>
                    <a:pt x="254" y="67"/>
                  </a:cubicBezTo>
                  <a:cubicBezTo>
                    <a:pt x="255" y="67"/>
                    <a:pt x="226" y="26"/>
                    <a:pt x="221" y="17"/>
                  </a:cubicBezTo>
                  <a:cubicBezTo>
                    <a:pt x="208" y="5"/>
                    <a:pt x="193" y="0"/>
                    <a:pt x="17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85" name="Google Shape;1685;p15"/>
            <p:cNvSpPr/>
            <p:nvPr/>
          </p:nvSpPr>
          <p:spPr>
            <a:xfrm>
              <a:off x="1090175" y="2612075"/>
              <a:ext cx="5850" cy="4725"/>
            </a:xfrm>
            <a:custGeom>
              <a:avLst/>
              <a:gdLst/>
              <a:ahLst/>
              <a:cxnLst/>
              <a:rect l="l" t="t" r="r" b="b"/>
              <a:pathLst>
                <a:path w="234" h="189" extrusionOk="0">
                  <a:moveTo>
                    <a:pt x="175" y="1"/>
                  </a:moveTo>
                  <a:cubicBezTo>
                    <a:pt x="163" y="1"/>
                    <a:pt x="150" y="3"/>
                    <a:pt x="140" y="7"/>
                  </a:cubicBezTo>
                  <a:lnTo>
                    <a:pt x="121" y="13"/>
                  </a:lnTo>
                  <a:cubicBezTo>
                    <a:pt x="77" y="32"/>
                    <a:pt x="1" y="107"/>
                    <a:pt x="32" y="158"/>
                  </a:cubicBezTo>
                  <a:cubicBezTo>
                    <a:pt x="37" y="176"/>
                    <a:pt x="55" y="188"/>
                    <a:pt x="72" y="188"/>
                  </a:cubicBezTo>
                  <a:cubicBezTo>
                    <a:pt x="78" y="188"/>
                    <a:pt x="84" y="187"/>
                    <a:pt x="89" y="183"/>
                  </a:cubicBezTo>
                  <a:cubicBezTo>
                    <a:pt x="152" y="164"/>
                    <a:pt x="196" y="114"/>
                    <a:pt x="215" y="51"/>
                  </a:cubicBezTo>
                  <a:cubicBezTo>
                    <a:pt x="233" y="14"/>
                    <a:pt x="206" y="1"/>
                    <a:pt x="17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686" name="Google Shape;1686;p15"/>
          <p:cNvGrpSpPr/>
          <p:nvPr/>
        </p:nvGrpSpPr>
        <p:grpSpPr>
          <a:xfrm>
            <a:off x="-443374" y="2651356"/>
            <a:ext cx="1265371" cy="1163352"/>
            <a:chOff x="6574875" y="3243250"/>
            <a:chExt cx="181050" cy="166450"/>
          </a:xfrm>
        </p:grpSpPr>
        <p:sp>
          <p:nvSpPr>
            <p:cNvPr id="1687" name="Google Shape;1687;p15"/>
            <p:cNvSpPr/>
            <p:nvPr/>
          </p:nvSpPr>
          <p:spPr>
            <a:xfrm>
              <a:off x="6574875" y="3355200"/>
              <a:ext cx="65150" cy="54500"/>
            </a:xfrm>
            <a:custGeom>
              <a:avLst/>
              <a:gdLst/>
              <a:ahLst/>
              <a:cxnLst/>
              <a:rect l="l" t="t" r="r" b="b"/>
              <a:pathLst>
                <a:path w="2606" h="2180" extrusionOk="0">
                  <a:moveTo>
                    <a:pt x="1663" y="0"/>
                  </a:moveTo>
                  <a:cubicBezTo>
                    <a:pt x="1142" y="0"/>
                    <a:pt x="157" y="121"/>
                    <a:pt x="51" y="605"/>
                  </a:cubicBezTo>
                  <a:cubicBezTo>
                    <a:pt x="1" y="851"/>
                    <a:pt x="184" y="1072"/>
                    <a:pt x="335" y="1249"/>
                  </a:cubicBezTo>
                  <a:cubicBezTo>
                    <a:pt x="556" y="1507"/>
                    <a:pt x="796" y="1759"/>
                    <a:pt x="1048" y="1999"/>
                  </a:cubicBezTo>
                  <a:cubicBezTo>
                    <a:pt x="1186" y="2127"/>
                    <a:pt x="1312" y="2180"/>
                    <a:pt x="1427" y="2180"/>
                  </a:cubicBezTo>
                  <a:cubicBezTo>
                    <a:pt x="1791" y="2180"/>
                    <a:pt x="2033" y="1640"/>
                    <a:pt x="2158" y="1280"/>
                  </a:cubicBezTo>
                  <a:cubicBezTo>
                    <a:pt x="2316" y="795"/>
                    <a:pt x="2606" y="57"/>
                    <a:pt x="1843" y="6"/>
                  </a:cubicBezTo>
                  <a:cubicBezTo>
                    <a:pt x="1793" y="2"/>
                    <a:pt x="1732" y="0"/>
                    <a:pt x="166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88" name="Google Shape;1688;p15"/>
            <p:cNvSpPr/>
            <p:nvPr/>
          </p:nvSpPr>
          <p:spPr>
            <a:xfrm>
              <a:off x="6632900" y="3299225"/>
              <a:ext cx="65000" cy="54500"/>
            </a:xfrm>
            <a:custGeom>
              <a:avLst/>
              <a:gdLst/>
              <a:ahLst/>
              <a:cxnLst/>
              <a:rect l="l" t="t" r="r" b="b"/>
              <a:pathLst>
                <a:path w="2600" h="2180" extrusionOk="0">
                  <a:moveTo>
                    <a:pt x="1662" y="0"/>
                  </a:moveTo>
                  <a:cubicBezTo>
                    <a:pt x="1141" y="0"/>
                    <a:pt x="152" y="121"/>
                    <a:pt x="51" y="605"/>
                  </a:cubicBezTo>
                  <a:cubicBezTo>
                    <a:pt x="1" y="851"/>
                    <a:pt x="184" y="1072"/>
                    <a:pt x="335" y="1249"/>
                  </a:cubicBezTo>
                  <a:cubicBezTo>
                    <a:pt x="556" y="1507"/>
                    <a:pt x="796" y="1760"/>
                    <a:pt x="1042" y="1999"/>
                  </a:cubicBezTo>
                  <a:cubicBezTo>
                    <a:pt x="1181" y="2127"/>
                    <a:pt x="1309" y="2180"/>
                    <a:pt x="1424" y="2180"/>
                  </a:cubicBezTo>
                  <a:cubicBezTo>
                    <a:pt x="1791" y="2180"/>
                    <a:pt x="2033" y="1640"/>
                    <a:pt x="2158" y="1280"/>
                  </a:cubicBezTo>
                  <a:cubicBezTo>
                    <a:pt x="2316" y="795"/>
                    <a:pt x="2599" y="57"/>
                    <a:pt x="1843" y="6"/>
                  </a:cubicBezTo>
                  <a:cubicBezTo>
                    <a:pt x="1793" y="2"/>
                    <a:pt x="1732" y="0"/>
                    <a:pt x="166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89" name="Google Shape;1689;p15"/>
            <p:cNvSpPr/>
            <p:nvPr/>
          </p:nvSpPr>
          <p:spPr>
            <a:xfrm>
              <a:off x="6690775" y="3243250"/>
              <a:ext cx="65150" cy="54500"/>
            </a:xfrm>
            <a:custGeom>
              <a:avLst/>
              <a:gdLst/>
              <a:ahLst/>
              <a:cxnLst/>
              <a:rect l="l" t="t" r="r" b="b"/>
              <a:pathLst>
                <a:path w="2606" h="2180" extrusionOk="0">
                  <a:moveTo>
                    <a:pt x="1662" y="0"/>
                  </a:moveTo>
                  <a:cubicBezTo>
                    <a:pt x="1142" y="0"/>
                    <a:pt x="158" y="121"/>
                    <a:pt x="57" y="605"/>
                  </a:cubicBezTo>
                  <a:cubicBezTo>
                    <a:pt x="1" y="851"/>
                    <a:pt x="183" y="1072"/>
                    <a:pt x="335" y="1249"/>
                  </a:cubicBezTo>
                  <a:cubicBezTo>
                    <a:pt x="562" y="1507"/>
                    <a:pt x="795" y="1760"/>
                    <a:pt x="1048" y="1999"/>
                  </a:cubicBezTo>
                  <a:cubicBezTo>
                    <a:pt x="1186" y="2127"/>
                    <a:pt x="1312" y="2180"/>
                    <a:pt x="1427" y="2180"/>
                  </a:cubicBezTo>
                  <a:cubicBezTo>
                    <a:pt x="1793" y="2180"/>
                    <a:pt x="2037" y="1640"/>
                    <a:pt x="2158" y="1280"/>
                  </a:cubicBezTo>
                  <a:cubicBezTo>
                    <a:pt x="2315" y="795"/>
                    <a:pt x="2605" y="57"/>
                    <a:pt x="1842" y="6"/>
                  </a:cubicBezTo>
                  <a:cubicBezTo>
                    <a:pt x="1793" y="3"/>
                    <a:pt x="1732" y="0"/>
                    <a:pt x="166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90" name="Google Shape;1690;p15"/>
            <p:cNvSpPr/>
            <p:nvPr/>
          </p:nvSpPr>
          <p:spPr>
            <a:xfrm>
              <a:off x="6730675" y="3253950"/>
              <a:ext cx="8375" cy="4300"/>
            </a:xfrm>
            <a:custGeom>
              <a:avLst/>
              <a:gdLst/>
              <a:ahLst/>
              <a:cxnLst/>
              <a:rect l="l" t="t" r="r" b="b"/>
              <a:pathLst>
                <a:path w="335" h="172" extrusionOk="0">
                  <a:moveTo>
                    <a:pt x="169" y="1"/>
                  </a:moveTo>
                  <a:cubicBezTo>
                    <a:pt x="146" y="1"/>
                    <a:pt x="123" y="5"/>
                    <a:pt x="101" y="13"/>
                  </a:cubicBezTo>
                  <a:cubicBezTo>
                    <a:pt x="51" y="26"/>
                    <a:pt x="0" y="76"/>
                    <a:pt x="51" y="127"/>
                  </a:cubicBezTo>
                  <a:cubicBezTo>
                    <a:pt x="84" y="156"/>
                    <a:pt x="128" y="171"/>
                    <a:pt x="172" y="171"/>
                  </a:cubicBezTo>
                  <a:cubicBezTo>
                    <a:pt x="195" y="171"/>
                    <a:pt x="218" y="167"/>
                    <a:pt x="240" y="158"/>
                  </a:cubicBezTo>
                  <a:cubicBezTo>
                    <a:pt x="284" y="140"/>
                    <a:pt x="334" y="95"/>
                    <a:pt x="290" y="45"/>
                  </a:cubicBezTo>
                  <a:cubicBezTo>
                    <a:pt x="257" y="16"/>
                    <a:pt x="213" y="1"/>
                    <a:pt x="16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91" name="Google Shape;1691;p15"/>
            <p:cNvSpPr/>
            <p:nvPr/>
          </p:nvSpPr>
          <p:spPr>
            <a:xfrm>
              <a:off x="6722000" y="3262100"/>
              <a:ext cx="8825" cy="4075"/>
            </a:xfrm>
            <a:custGeom>
              <a:avLst/>
              <a:gdLst/>
              <a:ahLst/>
              <a:cxnLst/>
              <a:rect l="l" t="t" r="r" b="b"/>
              <a:pathLst>
                <a:path w="353" h="163" extrusionOk="0">
                  <a:moveTo>
                    <a:pt x="210" y="1"/>
                  </a:moveTo>
                  <a:cubicBezTo>
                    <a:pt x="200" y="1"/>
                    <a:pt x="191" y="1"/>
                    <a:pt x="183" y="3"/>
                  </a:cubicBezTo>
                  <a:lnTo>
                    <a:pt x="145" y="3"/>
                  </a:lnTo>
                  <a:cubicBezTo>
                    <a:pt x="44" y="9"/>
                    <a:pt x="0" y="116"/>
                    <a:pt x="108" y="154"/>
                  </a:cubicBezTo>
                  <a:cubicBezTo>
                    <a:pt x="120" y="159"/>
                    <a:pt x="144" y="163"/>
                    <a:pt x="173" y="163"/>
                  </a:cubicBezTo>
                  <a:cubicBezTo>
                    <a:pt x="249" y="163"/>
                    <a:pt x="352" y="139"/>
                    <a:pt x="316" y="66"/>
                  </a:cubicBezTo>
                  <a:lnTo>
                    <a:pt x="303" y="41"/>
                  </a:lnTo>
                  <a:cubicBezTo>
                    <a:pt x="283" y="11"/>
                    <a:pt x="244" y="1"/>
                    <a:pt x="21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92" name="Google Shape;1692;p15"/>
            <p:cNvSpPr/>
            <p:nvPr/>
          </p:nvSpPr>
          <p:spPr>
            <a:xfrm>
              <a:off x="6720575" y="3254825"/>
              <a:ext cx="6800" cy="4125"/>
            </a:xfrm>
            <a:custGeom>
              <a:avLst/>
              <a:gdLst/>
              <a:ahLst/>
              <a:cxnLst/>
              <a:rect l="l" t="t" r="r" b="b"/>
              <a:pathLst>
                <a:path w="272" h="165" extrusionOk="0">
                  <a:moveTo>
                    <a:pt x="132" y="0"/>
                  </a:moveTo>
                  <a:cubicBezTo>
                    <a:pt x="83" y="0"/>
                    <a:pt x="35" y="18"/>
                    <a:pt x="19" y="54"/>
                  </a:cubicBezTo>
                  <a:cubicBezTo>
                    <a:pt x="19" y="54"/>
                    <a:pt x="19" y="60"/>
                    <a:pt x="19" y="67"/>
                  </a:cubicBezTo>
                  <a:cubicBezTo>
                    <a:pt x="1" y="111"/>
                    <a:pt x="38" y="136"/>
                    <a:pt x="70" y="149"/>
                  </a:cubicBezTo>
                  <a:cubicBezTo>
                    <a:pt x="64" y="146"/>
                    <a:pt x="60" y="145"/>
                    <a:pt x="59" y="145"/>
                  </a:cubicBezTo>
                  <a:lnTo>
                    <a:pt x="59" y="145"/>
                  </a:lnTo>
                  <a:cubicBezTo>
                    <a:pt x="55" y="145"/>
                    <a:pt x="85" y="161"/>
                    <a:pt x="95" y="161"/>
                  </a:cubicBezTo>
                  <a:cubicBezTo>
                    <a:pt x="104" y="163"/>
                    <a:pt x="112" y="164"/>
                    <a:pt x="120" y="164"/>
                  </a:cubicBezTo>
                  <a:cubicBezTo>
                    <a:pt x="137" y="164"/>
                    <a:pt x="154" y="161"/>
                    <a:pt x="171" y="161"/>
                  </a:cubicBezTo>
                  <a:cubicBezTo>
                    <a:pt x="209" y="155"/>
                    <a:pt x="272" y="123"/>
                    <a:pt x="253" y="67"/>
                  </a:cubicBezTo>
                  <a:lnTo>
                    <a:pt x="253" y="60"/>
                  </a:lnTo>
                  <a:cubicBezTo>
                    <a:pt x="240" y="21"/>
                    <a:pt x="186" y="0"/>
                    <a:pt x="13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93" name="Google Shape;1693;p15"/>
            <p:cNvSpPr/>
            <p:nvPr/>
          </p:nvSpPr>
          <p:spPr>
            <a:xfrm>
              <a:off x="6666025" y="3323300"/>
              <a:ext cx="11300" cy="4675"/>
            </a:xfrm>
            <a:custGeom>
              <a:avLst/>
              <a:gdLst/>
              <a:ahLst/>
              <a:cxnLst/>
              <a:rect l="l" t="t" r="r" b="b"/>
              <a:pathLst>
                <a:path w="452" h="187" extrusionOk="0">
                  <a:moveTo>
                    <a:pt x="206" y="1"/>
                  </a:moveTo>
                  <a:cubicBezTo>
                    <a:pt x="172" y="1"/>
                    <a:pt x="138" y="9"/>
                    <a:pt x="108" y="27"/>
                  </a:cubicBezTo>
                  <a:cubicBezTo>
                    <a:pt x="0" y="90"/>
                    <a:pt x="95" y="166"/>
                    <a:pt x="171" y="185"/>
                  </a:cubicBezTo>
                  <a:lnTo>
                    <a:pt x="183" y="185"/>
                  </a:lnTo>
                  <a:cubicBezTo>
                    <a:pt x="189" y="186"/>
                    <a:pt x="195" y="186"/>
                    <a:pt x="203" y="186"/>
                  </a:cubicBezTo>
                  <a:cubicBezTo>
                    <a:pt x="279" y="186"/>
                    <a:pt x="451" y="133"/>
                    <a:pt x="360" y="59"/>
                  </a:cubicBezTo>
                  <a:lnTo>
                    <a:pt x="347" y="52"/>
                  </a:lnTo>
                  <a:cubicBezTo>
                    <a:pt x="306" y="19"/>
                    <a:pt x="256" y="1"/>
                    <a:pt x="20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94" name="Google Shape;1694;p15"/>
            <p:cNvSpPr/>
            <p:nvPr/>
          </p:nvSpPr>
          <p:spPr>
            <a:xfrm>
              <a:off x="6663975" y="3334325"/>
              <a:ext cx="8525" cy="4325"/>
            </a:xfrm>
            <a:custGeom>
              <a:avLst/>
              <a:gdLst/>
              <a:ahLst/>
              <a:cxnLst/>
              <a:rect l="l" t="t" r="r" b="b"/>
              <a:pathLst>
                <a:path w="341" h="173" extrusionOk="0">
                  <a:moveTo>
                    <a:pt x="161" y="0"/>
                  </a:moveTo>
                  <a:cubicBezTo>
                    <a:pt x="140" y="0"/>
                    <a:pt x="120" y="3"/>
                    <a:pt x="101" y="9"/>
                  </a:cubicBezTo>
                  <a:cubicBezTo>
                    <a:pt x="51" y="28"/>
                    <a:pt x="0" y="78"/>
                    <a:pt x="51" y="128"/>
                  </a:cubicBezTo>
                  <a:cubicBezTo>
                    <a:pt x="84" y="157"/>
                    <a:pt x="128" y="173"/>
                    <a:pt x="172" y="173"/>
                  </a:cubicBezTo>
                  <a:cubicBezTo>
                    <a:pt x="195" y="173"/>
                    <a:pt x="218" y="169"/>
                    <a:pt x="240" y="160"/>
                  </a:cubicBezTo>
                  <a:cubicBezTo>
                    <a:pt x="290" y="147"/>
                    <a:pt x="341" y="97"/>
                    <a:pt x="297" y="46"/>
                  </a:cubicBezTo>
                  <a:cubicBezTo>
                    <a:pt x="257" y="16"/>
                    <a:pt x="208" y="0"/>
                    <a:pt x="16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95" name="Google Shape;1695;p15"/>
            <p:cNvSpPr/>
            <p:nvPr/>
          </p:nvSpPr>
          <p:spPr>
            <a:xfrm>
              <a:off x="6656400" y="3330150"/>
              <a:ext cx="9025" cy="4675"/>
            </a:xfrm>
            <a:custGeom>
              <a:avLst/>
              <a:gdLst/>
              <a:ahLst/>
              <a:cxnLst/>
              <a:rect l="l" t="t" r="r" b="b"/>
              <a:pathLst>
                <a:path w="361" h="187" extrusionOk="0">
                  <a:moveTo>
                    <a:pt x="173" y="0"/>
                  </a:moveTo>
                  <a:cubicBezTo>
                    <a:pt x="151" y="0"/>
                    <a:pt x="129" y="4"/>
                    <a:pt x="108" y="12"/>
                  </a:cubicBezTo>
                  <a:cubicBezTo>
                    <a:pt x="57" y="31"/>
                    <a:pt x="1" y="87"/>
                    <a:pt x="51" y="138"/>
                  </a:cubicBezTo>
                  <a:cubicBezTo>
                    <a:pt x="90" y="168"/>
                    <a:pt x="139" y="187"/>
                    <a:pt x="188" y="187"/>
                  </a:cubicBezTo>
                  <a:cubicBezTo>
                    <a:pt x="210" y="187"/>
                    <a:pt x="232" y="183"/>
                    <a:pt x="253" y="176"/>
                  </a:cubicBezTo>
                  <a:cubicBezTo>
                    <a:pt x="303" y="157"/>
                    <a:pt x="360" y="100"/>
                    <a:pt x="310" y="49"/>
                  </a:cubicBezTo>
                  <a:cubicBezTo>
                    <a:pt x="270" y="19"/>
                    <a:pt x="222" y="0"/>
                    <a:pt x="17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96" name="Google Shape;1696;p15"/>
            <p:cNvSpPr/>
            <p:nvPr/>
          </p:nvSpPr>
          <p:spPr>
            <a:xfrm>
              <a:off x="6671225" y="3312150"/>
              <a:ext cx="9950" cy="5425"/>
            </a:xfrm>
            <a:custGeom>
              <a:avLst/>
              <a:gdLst/>
              <a:ahLst/>
              <a:cxnLst/>
              <a:rect l="l" t="t" r="r" b="b"/>
              <a:pathLst>
                <a:path w="398" h="217" extrusionOk="0">
                  <a:moveTo>
                    <a:pt x="221" y="0"/>
                  </a:moveTo>
                  <a:cubicBezTo>
                    <a:pt x="164" y="0"/>
                    <a:pt x="0" y="38"/>
                    <a:pt x="57" y="126"/>
                  </a:cubicBezTo>
                  <a:lnTo>
                    <a:pt x="57" y="139"/>
                  </a:lnTo>
                  <a:cubicBezTo>
                    <a:pt x="79" y="189"/>
                    <a:pt x="161" y="217"/>
                    <a:pt x="239" y="217"/>
                  </a:cubicBezTo>
                  <a:cubicBezTo>
                    <a:pt x="319" y="217"/>
                    <a:pt x="395" y="187"/>
                    <a:pt x="398" y="120"/>
                  </a:cubicBezTo>
                  <a:lnTo>
                    <a:pt x="398" y="107"/>
                  </a:lnTo>
                  <a:cubicBezTo>
                    <a:pt x="398" y="25"/>
                    <a:pt x="284" y="0"/>
                    <a:pt x="22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97" name="Google Shape;1697;p15"/>
            <p:cNvSpPr/>
            <p:nvPr/>
          </p:nvSpPr>
          <p:spPr>
            <a:xfrm>
              <a:off x="6613525" y="3363325"/>
              <a:ext cx="6925" cy="3450"/>
            </a:xfrm>
            <a:custGeom>
              <a:avLst/>
              <a:gdLst/>
              <a:ahLst/>
              <a:cxnLst/>
              <a:rect l="l" t="t" r="r" b="b"/>
              <a:pathLst>
                <a:path w="277" h="138" extrusionOk="0">
                  <a:moveTo>
                    <a:pt x="170" y="1"/>
                  </a:moveTo>
                  <a:cubicBezTo>
                    <a:pt x="161" y="1"/>
                    <a:pt x="152" y="1"/>
                    <a:pt x="145" y="3"/>
                  </a:cubicBezTo>
                  <a:lnTo>
                    <a:pt x="120" y="9"/>
                  </a:lnTo>
                  <a:cubicBezTo>
                    <a:pt x="44" y="22"/>
                    <a:pt x="0" y="97"/>
                    <a:pt x="95" y="129"/>
                  </a:cubicBezTo>
                  <a:cubicBezTo>
                    <a:pt x="109" y="134"/>
                    <a:pt x="132" y="138"/>
                    <a:pt x="155" y="138"/>
                  </a:cubicBezTo>
                  <a:cubicBezTo>
                    <a:pt x="212" y="138"/>
                    <a:pt x="277" y="118"/>
                    <a:pt x="259" y="60"/>
                  </a:cubicBezTo>
                  <a:cubicBezTo>
                    <a:pt x="259" y="53"/>
                    <a:pt x="259" y="47"/>
                    <a:pt x="252" y="41"/>
                  </a:cubicBezTo>
                  <a:cubicBezTo>
                    <a:pt x="247" y="11"/>
                    <a:pt x="204" y="1"/>
                    <a:pt x="17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98" name="Google Shape;1698;p15"/>
            <p:cNvSpPr/>
            <p:nvPr/>
          </p:nvSpPr>
          <p:spPr>
            <a:xfrm>
              <a:off x="6605475" y="3373725"/>
              <a:ext cx="9950" cy="5050"/>
            </a:xfrm>
            <a:custGeom>
              <a:avLst/>
              <a:gdLst/>
              <a:ahLst/>
              <a:cxnLst/>
              <a:rect l="l" t="t" r="r" b="b"/>
              <a:pathLst>
                <a:path w="398" h="202" extrusionOk="0">
                  <a:moveTo>
                    <a:pt x="199" y="0"/>
                  </a:moveTo>
                  <a:cubicBezTo>
                    <a:pt x="172" y="0"/>
                    <a:pt x="146" y="5"/>
                    <a:pt x="120" y="16"/>
                  </a:cubicBezTo>
                  <a:cubicBezTo>
                    <a:pt x="64" y="35"/>
                    <a:pt x="0" y="91"/>
                    <a:pt x="57" y="148"/>
                  </a:cubicBezTo>
                  <a:cubicBezTo>
                    <a:pt x="99" y="182"/>
                    <a:pt x="153" y="201"/>
                    <a:pt x="206" y="201"/>
                  </a:cubicBezTo>
                  <a:cubicBezTo>
                    <a:pt x="232" y="201"/>
                    <a:pt x="259" y="196"/>
                    <a:pt x="284" y="186"/>
                  </a:cubicBezTo>
                  <a:cubicBezTo>
                    <a:pt x="341" y="167"/>
                    <a:pt x="398" y="110"/>
                    <a:pt x="347" y="54"/>
                  </a:cubicBezTo>
                  <a:cubicBezTo>
                    <a:pt x="305" y="20"/>
                    <a:pt x="252" y="0"/>
                    <a:pt x="19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99" name="Google Shape;1699;p15"/>
            <p:cNvSpPr/>
            <p:nvPr/>
          </p:nvSpPr>
          <p:spPr>
            <a:xfrm>
              <a:off x="6614175" y="3373050"/>
              <a:ext cx="7850" cy="3175"/>
            </a:xfrm>
            <a:custGeom>
              <a:avLst/>
              <a:gdLst/>
              <a:ahLst/>
              <a:cxnLst/>
              <a:rect l="l" t="t" r="r" b="b"/>
              <a:pathLst>
                <a:path w="314" h="127" extrusionOk="0">
                  <a:moveTo>
                    <a:pt x="162" y="0"/>
                  </a:moveTo>
                  <a:cubicBezTo>
                    <a:pt x="83" y="0"/>
                    <a:pt x="1" y="40"/>
                    <a:pt x="56" y="99"/>
                  </a:cubicBezTo>
                  <a:cubicBezTo>
                    <a:pt x="77" y="118"/>
                    <a:pt x="114" y="126"/>
                    <a:pt x="152" y="126"/>
                  </a:cubicBezTo>
                  <a:cubicBezTo>
                    <a:pt x="231" y="126"/>
                    <a:pt x="313" y="90"/>
                    <a:pt x="258" y="30"/>
                  </a:cubicBezTo>
                  <a:cubicBezTo>
                    <a:pt x="237" y="10"/>
                    <a:pt x="200" y="0"/>
                    <a:pt x="16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00" name="Google Shape;1700;p15"/>
            <p:cNvSpPr/>
            <p:nvPr/>
          </p:nvSpPr>
          <p:spPr>
            <a:xfrm>
              <a:off x="6599900" y="3364900"/>
              <a:ext cx="7975" cy="4075"/>
            </a:xfrm>
            <a:custGeom>
              <a:avLst/>
              <a:gdLst/>
              <a:ahLst/>
              <a:cxnLst/>
              <a:rect l="l" t="t" r="r" b="b"/>
              <a:pathLst>
                <a:path w="319" h="163" extrusionOk="0">
                  <a:moveTo>
                    <a:pt x="155" y="1"/>
                  </a:moveTo>
                  <a:cubicBezTo>
                    <a:pt x="86" y="1"/>
                    <a:pt x="0" y="24"/>
                    <a:pt x="28" y="97"/>
                  </a:cubicBezTo>
                  <a:cubicBezTo>
                    <a:pt x="34" y="116"/>
                    <a:pt x="47" y="135"/>
                    <a:pt x="72" y="148"/>
                  </a:cubicBezTo>
                  <a:cubicBezTo>
                    <a:pt x="91" y="157"/>
                    <a:pt x="113" y="162"/>
                    <a:pt x="136" y="162"/>
                  </a:cubicBezTo>
                  <a:cubicBezTo>
                    <a:pt x="159" y="162"/>
                    <a:pt x="182" y="157"/>
                    <a:pt x="205" y="148"/>
                  </a:cubicBezTo>
                  <a:cubicBezTo>
                    <a:pt x="280" y="129"/>
                    <a:pt x="318" y="47"/>
                    <a:pt x="217" y="9"/>
                  </a:cubicBezTo>
                  <a:cubicBezTo>
                    <a:pt x="203" y="4"/>
                    <a:pt x="180" y="1"/>
                    <a:pt x="15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01" name="Google Shape;1701;p15"/>
            <p:cNvSpPr/>
            <p:nvPr/>
          </p:nvSpPr>
          <p:spPr>
            <a:xfrm>
              <a:off x="6592225" y="3377200"/>
              <a:ext cx="9650" cy="5275"/>
            </a:xfrm>
            <a:custGeom>
              <a:avLst/>
              <a:gdLst/>
              <a:ahLst/>
              <a:cxnLst/>
              <a:rect l="l" t="t" r="r" b="b"/>
              <a:pathLst>
                <a:path w="386" h="211" extrusionOk="0">
                  <a:moveTo>
                    <a:pt x="205" y="1"/>
                  </a:moveTo>
                  <a:cubicBezTo>
                    <a:pt x="147" y="1"/>
                    <a:pt x="71" y="16"/>
                    <a:pt x="45" y="72"/>
                  </a:cubicBezTo>
                  <a:cubicBezTo>
                    <a:pt x="1" y="167"/>
                    <a:pt x="146" y="205"/>
                    <a:pt x="209" y="211"/>
                  </a:cubicBezTo>
                  <a:cubicBezTo>
                    <a:pt x="272" y="211"/>
                    <a:pt x="379" y="186"/>
                    <a:pt x="385" y="110"/>
                  </a:cubicBezTo>
                  <a:cubicBezTo>
                    <a:pt x="385" y="41"/>
                    <a:pt x="297" y="3"/>
                    <a:pt x="240" y="3"/>
                  </a:cubicBezTo>
                  <a:cubicBezTo>
                    <a:pt x="230" y="2"/>
                    <a:pt x="218" y="1"/>
                    <a:pt x="20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29815739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 column text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7"/>
          <p:cNvSpPr txBox="1">
            <a:spLocks noGrp="1"/>
          </p:cNvSpPr>
          <p:nvPr>
            <p:ph type="subTitle" idx="1"/>
          </p:nvPr>
        </p:nvSpPr>
        <p:spPr>
          <a:xfrm flipH="1">
            <a:off x="728767" y="3357633"/>
            <a:ext cx="10734400" cy="250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aleway"/>
              <a:buAutoNum type="arabicPeriod"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 sz="1600"/>
            </a:lvl9pPr>
          </a:lstStyle>
          <a:p>
            <a:endParaRPr/>
          </a:p>
        </p:txBody>
      </p:sp>
      <p:sp>
        <p:nvSpPr>
          <p:cNvPr id="28" name="Google Shape;28;p7"/>
          <p:cNvSpPr txBox="1">
            <a:spLocks noGrp="1"/>
          </p:cNvSpPr>
          <p:nvPr>
            <p:ph type="title"/>
          </p:nvPr>
        </p:nvSpPr>
        <p:spPr>
          <a:xfrm>
            <a:off x="3228000" y="378144"/>
            <a:ext cx="5736000" cy="840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4800"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4800">
                <a:solidFill>
                  <a:schemeClr val="accent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4800">
                <a:solidFill>
                  <a:schemeClr val="accent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4800">
                <a:solidFill>
                  <a:schemeClr val="accent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4800">
                <a:solidFill>
                  <a:schemeClr val="accent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4800">
                <a:solidFill>
                  <a:schemeClr val="accent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4800">
                <a:solidFill>
                  <a:schemeClr val="accent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4800">
                <a:solidFill>
                  <a:schemeClr val="accent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4800"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18282299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4AA026D-5155-4411-A095-EE8A8D92F9B1}" type="datetimeFigureOut">
              <a:rPr lang="en-US" smtClean="0"/>
              <a:pPr>
                <a:defRPr/>
              </a:pPr>
              <a:t>5/10/2024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1BED98-F7AE-4B9B-9E71-D9EE7C5BB7B1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6395971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7704373-27C8-4744-B552-26724315BEDF}" type="datetimeFigureOut">
              <a:rPr lang="en-US" smtClean="0"/>
              <a:pPr>
                <a:defRPr/>
              </a:pPr>
              <a:t>5/10/2024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C51E95-7D05-4D3C-BC7D-4DCCFFB107EC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2780008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BAB41FF-7D32-46D6-937C-F532D77E1B30}" type="datetimeFigureOut">
              <a:rPr lang="en-US" smtClean="0"/>
              <a:pPr>
                <a:defRPr/>
              </a:pPr>
              <a:t>5/10/2024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EAAC5-5D4A-493D-A8C4-C0536BD8B102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1072251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661E94E-D7C1-4CE2-BC21-8F9D57E6139D}" type="datetimeFigureOut">
              <a:rPr lang="en-US" smtClean="0"/>
              <a:pPr>
                <a:defRPr/>
              </a:pPr>
              <a:t>5/10/2024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87296F-68F0-498B-97F3-34F3BA995236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2054216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4C6385C-8D0E-4458-BBCC-AA41E082FF04}" type="datetimeFigureOut">
              <a:rPr lang="en-US" smtClean="0"/>
              <a:pPr>
                <a:defRPr/>
              </a:pPr>
              <a:t>5/10/2024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DC8E3F-5227-48A1-B09A-0F68F081EFDB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05488616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11CEEF6-EA97-4984-97DD-4D3F86680638}" type="datetimeFigureOut">
              <a:rPr lang="en-US" smtClean="0"/>
              <a:pPr>
                <a:defRPr/>
              </a:pPr>
              <a:t>5/10/2024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B3D901-D1DC-43EE-9D87-40E076DB7456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97484520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6621A5D-E4FF-4911-AE10-90CD2D1C932A}" type="datetimeFigureOut">
              <a:rPr lang="en-US" smtClean="0"/>
              <a:pPr>
                <a:defRPr/>
              </a:pPr>
              <a:t>5/10/2024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8B45A5-4FE3-44AE-AD49-43BA1CA6FC73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55015734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54135ED-5E04-4331-88C4-572EB8A446AB}" type="datetimeFigureOut">
              <a:rPr lang="en-US" smtClean="0"/>
              <a:pPr>
                <a:defRPr/>
              </a:pPr>
              <a:t>5/10/2024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30A344-01BD-4FDD-88B8-F3ABCC39118A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30112215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ABD724A-9F60-4923-8496-E99A68EB6F12}" type="datetimeFigureOut">
              <a:rPr lang="en-US" smtClean="0"/>
              <a:pPr>
                <a:defRPr/>
              </a:pPr>
              <a:t>5/10/2024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8C84B0-ED62-42A5-866E-DB98F94DEB64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28873466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A83B406-2E82-4D5D-B903-994E3A882372}" type="datetimeFigureOut">
              <a:rPr lang="en-US" smtClean="0"/>
              <a:pPr>
                <a:defRPr/>
              </a:pPr>
              <a:t>5/10/2024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EFD4A6-672C-45D9-B2CC-760954BE1822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429141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 title and description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9"/>
          <p:cNvSpPr txBox="1">
            <a:spLocks noGrp="1"/>
          </p:cNvSpPr>
          <p:nvPr>
            <p:ph type="title"/>
          </p:nvPr>
        </p:nvSpPr>
        <p:spPr>
          <a:xfrm>
            <a:off x="833367" y="47377"/>
            <a:ext cx="5393600" cy="197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200"/>
              <a:buNone/>
              <a:defRPr sz="9600">
                <a:solidFill>
                  <a:schemeClr val="accent1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9pPr>
          </a:lstStyle>
          <a:p>
            <a:endParaRPr/>
          </a:p>
        </p:txBody>
      </p:sp>
      <p:sp>
        <p:nvSpPr>
          <p:cNvPr id="33" name="Google Shape;33;p9"/>
          <p:cNvSpPr txBox="1">
            <a:spLocks noGrp="1"/>
          </p:cNvSpPr>
          <p:nvPr>
            <p:ph type="subTitle" idx="1"/>
          </p:nvPr>
        </p:nvSpPr>
        <p:spPr>
          <a:xfrm>
            <a:off x="833367" y="1774920"/>
            <a:ext cx="4500400" cy="1908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1867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141817490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9A5B89D-1A3F-4A70-BA56-E7DF8269C7EC}" type="datetimeFigureOut">
              <a:rPr lang="en-US" smtClean="0"/>
              <a:pPr>
                <a:defRPr/>
              </a:pPr>
              <a:t>5/10/2024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284204-0419-4229-B2C4-64FD79D41F3B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62094088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Basic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164638"/>
            <a:ext cx="12192000" cy="768085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4800" b="0" baseline="0">
                <a:solidFill>
                  <a:schemeClr val="accent3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932723"/>
            <a:ext cx="12192000" cy="384043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867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  <p:pic>
        <p:nvPicPr>
          <p:cNvPr id="2050" name="Picture 2" descr="E:\002-KIMS BUSINESS\007-02-Fullslidesppt-Contents\20161206\02-\color-pencil2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151972"/>
            <a:ext cx="12192000" cy="7152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0644896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87674F70-2DD0-492D-826F-54F56AD2CA1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DA5A535-6320-418C-9600-AEFAF11C159B}" type="datetimeFigureOut">
              <a:rPr lang="en-US"/>
              <a:pPr>
                <a:defRPr/>
              </a:pPr>
              <a:t>5/10/2024</a:t>
            </a:fld>
            <a:endParaRPr lang="en-US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678F6A13-3AE9-451A-BBB3-89F6B638E3B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B1EA32F1-DB05-4C2E-B7DD-45C279EAE8A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FE777F4-EB74-4B71-91C2-7A559086A21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113571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Table of contents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12"/>
          <p:cNvSpPr txBox="1">
            <a:spLocks noGrp="1"/>
          </p:cNvSpPr>
          <p:nvPr>
            <p:ph type="ctrTitle"/>
          </p:nvPr>
        </p:nvSpPr>
        <p:spPr>
          <a:xfrm flipH="1">
            <a:off x="1031000" y="2314295"/>
            <a:ext cx="3338800" cy="770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  <p:sp>
        <p:nvSpPr>
          <p:cNvPr id="41" name="Google Shape;41;p12"/>
          <p:cNvSpPr txBox="1">
            <a:spLocks noGrp="1"/>
          </p:cNvSpPr>
          <p:nvPr>
            <p:ph type="subTitle" idx="1"/>
          </p:nvPr>
        </p:nvSpPr>
        <p:spPr>
          <a:xfrm flipH="1">
            <a:off x="1031000" y="2991928"/>
            <a:ext cx="3338800" cy="99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12"/>
          <p:cNvSpPr txBox="1">
            <a:spLocks noGrp="1"/>
          </p:cNvSpPr>
          <p:nvPr>
            <p:ph type="title" idx="2" hasCustomPrompt="1"/>
          </p:nvPr>
        </p:nvSpPr>
        <p:spPr>
          <a:xfrm>
            <a:off x="2347632" y="1651468"/>
            <a:ext cx="705600" cy="7704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500"/>
              <a:buNone/>
              <a:defRPr sz="4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500"/>
              <a:buFont typeface="Fira Sans Extra Condensed Medium"/>
              <a:buNone/>
              <a:defRPr sz="7333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500"/>
              <a:buFont typeface="Fira Sans Extra Condensed Medium"/>
              <a:buNone/>
              <a:defRPr sz="7333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500"/>
              <a:buFont typeface="Fira Sans Extra Condensed Medium"/>
              <a:buNone/>
              <a:defRPr sz="7333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500"/>
              <a:buFont typeface="Fira Sans Extra Condensed Medium"/>
              <a:buNone/>
              <a:defRPr sz="7333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500"/>
              <a:buFont typeface="Fira Sans Extra Condensed Medium"/>
              <a:buNone/>
              <a:defRPr sz="7333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500"/>
              <a:buFont typeface="Fira Sans Extra Condensed Medium"/>
              <a:buNone/>
              <a:defRPr sz="7333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500"/>
              <a:buFont typeface="Fira Sans Extra Condensed Medium"/>
              <a:buNone/>
              <a:defRPr sz="7333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500"/>
              <a:buFont typeface="Fira Sans Extra Condensed Medium"/>
              <a:buNone/>
              <a:defRPr sz="7333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  <p:sp>
        <p:nvSpPr>
          <p:cNvPr id="43" name="Google Shape;43;p12"/>
          <p:cNvSpPr txBox="1">
            <a:spLocks noGrp="1"/>
          </p:cNvSpPr>
          <p:nvPr>
            <p:ph type="ctrTitle" idx="3"/>
          </p:nvPr>
        </p:nvSpPr>
        <p:spPr>
          <a:xfrm flipH="1">
            <a:off x="4506201" y="2314385"/>
            <a:ext cx="3179600" cy="770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  <p:sp>
        <p:nvSpPr>
          <p:cNvPr id="44" name="Google Shape;44;p12"/>
          <p:cNvSpPr txBox="1">
            <a:spLocks noGrp="1"/>
          </p:cNvSpPr>
          <p:nvPr>
            <p:ph type="subTitle" idx="4"/>
          </p:nvPr>
        </p:nvSpPr>
        <p:spPr>
          <a:xfrm flipH="1">
            <a:off x="4369800" y="2991932"/>
            <a:ext cx="3452400" cy="99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>
            <a:endParaRPr/>
          </a:p>
        </p:txBody>
      </p:sp>
      <p:sp>
        <p:nvSpPr>
          <p:cNvPr id="45" name="Google Shape;45;p12"/>
          <p:cNvSpPr txBox="1">
            <a:spLocks noGrp="1"/>
          </p:cNvSpPr>
          <p:nvPr>
            <p:ph type="title" idx="5" hasCustomPrompt="1"/>
          </p:nvPr>
        </p:nvSpPr>
        <p:spPr>
          <a:xfrm>
            <a:off x="5464399" y="1651483"/>
            <a:ext cx="1263200" cy="7704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500"/>
              <a:buNone/>
              <a:defRPr sz="4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500"/>
              <a:buFont typeface="Fira Sans Extra Condensed Medium"/>
              <a:buNone/>
              <a:defRPr sz="7333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500"/>
              <a:buFont typeface="Fira Sans Extra Condensed Medium"/>
              <a:buNone/>
              <a:defRPr sz="7333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500"/>
              <a:buFont typeface="Fira Sans Extra Condensed Medium"/>
              <a:buNone/>
              <a:defRPr sz="7333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500"/>
              <a:buFont typeface="Fira Sans Extra Condensed Medium"/>
              <a:buNone/>
              <a:defRPr sz="7333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500"/>
              <a:buFont typeface="Fira Sans Extra Condensed Medium"/>
              <a:buNone/>
              <a:defRPr sz="7333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500"/>
              <a:buFont typeface="Fira Sans Extra Condensed Medium"/>
              <a:buNone/>
              <a:defRPr sz="7333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500"/>
              <a:buFont typeface="Fira Sans Extra Condensed Medium"/>
              <a:buNone/>
              <a:defRPr sz="7333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500"/>
              <a:buFont typeface="Fira Sans Extra Condensed Medium"/>
              <a:buNone/>
              <a:defRPr sz="7333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  <p:sp>
        <p:nvSpPr>
          <p:cNvPr id="46" name="Google Shape;46;p12"/>
          <p:cNvSpPr txBox="1">
            <a:spLocks noGrp="1"/>
          </p:cNvSpPr>
          <p:nvPr>
            <p:ph type="ctrTitle" idx="6"/>
          </p:nvPr>
        </p:nvSpPr>
        <p:spPr>
          <a:xfrm flipH="1">
            <a:off x="7723616" y="2322796"/>
            <a:ext cx="3270800" cy="770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  <p:sp>
        <p:nvSpPr>
          <p:cNvPr id="47" name="Google Shape;47;p12"/>
          <p:cNvSpPr txBox="1">
            <a:spLocks noGrp="1"/>
          </p:cNvSpPr>
          <p:nvPr>
            <p:ph type="subTitle" idx="7"/>
          </p:nvPr>
        </p:nvSpPr>
        <p:spPr>
          <a:xfrm flipH="1">
            <a:off x="7632817" y="2991920"/>
            <a:ext cx="3452400" cy="99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67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12"/>
          <p:cNvSpPr txBox="1">
            <a:spLocks noGrp="1"/>
          </p:cNvSpPr>
          <p:nvPr>
            <p:ph type="title" idx="8" hasCustomPrompt="1"/>
          </p:nvPr>
        </p:nvSpPr>
        <p:spPr>
          <a:xfrm>
            <a:off x="8656816" y="1652093"/>
            <a:ext cx="1404400" cy="7704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500"/>
              <a:buNone/>
              <a:defRPr sz="4800"/>
            </a:lvl1pPr>
            <a:lvl2pPr lvl="1" rtl="0">
              <a:spcBef>
                <a:spcPts val="0"/>
              </a:spcBef>
              <a:spcAft>
                <a:spcPts val="0"/>
              </a:spcAft>
              <a:buSzPts val="5500"/>
              <a:buFont typeface="Fira Sans Extra Condensed Medium"/>
              <a:buNone/>
              <a:defRPr sz="7333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5500"/>
              <a:buFont typeface="Fira Sans Extra Condensed Medium"/>
              <a:buNone/>
              <a:defRPr sz="7333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5500"/>
              <a:buFont typeface="Fira Sans Extra Condensed Medium"/>
              <a:buNone/>
              <a:defRPr sz="7333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5500"/>
              <a:buFont typeface="Fira Sans Extra Condensed Medium"/>
              <a:buNone/>
              <a:defRPr sz="7333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5500"/>
              <a:buFont typeface="Fira Sans Extra Condensed Medium"/>
              <a:buNone/>
              <a:defRPr sz="7333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5500"/>
              <a:buFont typeface="Fira Sans Extra Condensed Medium"/>
              <a:buNone/>
              <a:defRPr sz="7333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5500"/>
              <a:buFont typeface="Fira Sans Extra Condensed Medium"/>
              <a:buNone/>
              <a:defRPr sz="7333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5500"/>
              <a:buFont typeface="Fira Sans Extra Condensed Medium"/>
              <a:buNone/>
              <a:defRPr sz="7333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  <p:sp>
        <p:nvSpPr>
          <p:cNvPr id="49" name="Google Shape;49;p12"/>
          <p:cNvSpPr txBox="1">
            <a:spLocks noGrp="1"/>
          </p:cNvSpPr>
          <p:nvPr>
            <p:ph type="ctrTitle" idx="9"/>
          </p:nvPr>
        </p:nvSpPr>
        <p:spPr>
          <a:xfrm flipH="1">
            <a:off x="2723141" y="4543985"/>
            <a:ext cx="3270800" cy="770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  <p:sp>
        <p:nvSpPr>
          <p:cNvPr id="50" name="Google Shape;50;p12"/>
          <p:cNvSpPr txBox="1">
            <a:spLocks noGrp="1"/>
          </p:cNvSpPr>
          <p:nvPr>
            <p:ph type="subTitle" idx="13"/>
          </p:nvPr>
        </p:nvSpPr>
        <p:spPr>
          <a:xfrm flipH="1">
            <a:off x="2723141" y="5225021"/>
            <a:ext cx="3270800" cy="770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67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12"/>
          <p:cNvSpPr txBox="1">
            <a:spLocks noGrp="1"/>
          </p:cNvSpPr>
          <p:nvPr>
            <p:ph type="title" idx="14" hasCustomPrompt="1"/>
          </p:nvPr>
        </p:nvSpPr>
        <p:spPr>
          <a:xfrm>
            <a:off x="3726941" y="3870779"/>
            <a:ext cx="1263200" cy="7704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500"/>
              <a:buNone/>
              <a:defRPr sz="4800"/>
            </a:lvl1pPr>
            <a:lvl2pPr lvl="1" rtl="0">
              <a:spcBef>
                <a:spcPts val="0"/>
              </a:spcBef>
              <a:spcAft>
                <a:spcPts val="0"/>
              </a:spcAft>
              <a:buSzPts val="5500"/>
              <a:buFont typeface="Fira Sans Extra Condensed Medium"/>
              <a:buNone/>
              <a:defRPr sz="7333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5500"/>
              <a:buFont typeface="Fira Sans Extra Condensed Medium"/>
              <a:buNone/>
              <a:defRPr sz="7333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5500"/>
              <a:buFont typeface="Fira Sans Extra Condensed Medium"/>
              <a:buNone/>
              <a:defRPr sz="7333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5500"/>
              <a:buFont typeface="Fira Sans Extra Condensed Medium"/>
              <a:buNone/>
              <a:defRPr sz="7333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5500"/>
              <a:buFont typeface="Fira Sans Extra Condensed Medium"/>
              <a:buNone/>
              <a:defRPr sz="7333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5500"/>
              <a:buFont typeface="Fira Sans Extra Condensed Medium"/>
              <a:buNone/>
              <a:defRPr sz="7333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5500"/>
              <a:buFont typeface="Fira Sans Extra Condensed Medium"/>
              <a:buNone/>
              <a:defRPr sz="7333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5500"/>
              <a:buFont typeface="Fira Sans Extra Condensed Medium"/>
              <a:buNone/>
              <a:defRPr sz="7333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  <p:sp>
        <p:nvSpPr>
          <p:cNvPr id="52" name="Google Shape;52;p12"/>
          <p:cNvSpPr txBox="1">
            <a:spLocks noGrp="1"/>
          </p:cNvSpPr>
          <p:nvPr>
            <p:ph type="ctrTitle" idx="15"/>
          </p:nvPr>
        </p:nvSpPr>
        <p:spPr>
          <a:xfrm flipH="1">
            <a:off x="6094861" y="4543985"/>
            <a:ext cx="3270800" cy="770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  <p:sp>
        <p:nvSpPr>
          <p:cNvPr id="53" name="Google Shape;53;p12"/>
          <p:cNvSpPr txBox="1">
            <a:spLocks noGrp="1"/>
          </p:cNvSpPr>
          <p:nvPr>
            <p:ph type="subTitle" idx="16"/>
          </p:nvPr>
        </p:nvSpPr>
        <p:spPr>
          <a:xfrm flipH="1">
            <a:off x="6140461" y="5225021"/>
            <a:ext cx="3179600" cy="770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67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>
            <a:endParaRPr/>
          </a:p>
        </p:txBody>
      </p:sp>
      <p:sp>
        <p:nvSpPr>
          <p:cNvPr id="54" name="Google Shape;54;p12"/>
          <p:cNvSpPr txBox="1">
            <a:spLocks noGrp="1"/>
          </p:cNvSpPr>
          <p:nvPr>
            <p:ph type="title" idx="17" hasCustomPrompt="1"/>
          </p:nvPr>
        </p:nvSpPr>
        <p:spPr>
          <a:xfrm>
            <a:off x="7098661" y="3870779"/>
            <a:ext cx="1263200" cy="7704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500"/>
              <a:buNone/>
              <a:defRPr sz="4800"/>
            </a:lvl1pPr>
            <a:lvl2pPr lvl="1" rtl="0">
              <a:spcBef>
                <a:spcPts val="0"/>
              </a:spcBef>
              <a:spcAft>
                <a:spcPts val="0"/>
              </a:spcAft>
              <a:buSzPts val="5500"/>
              <a:buFont typeface="Fira Sans Extra Condensed Medium"/>
              <a:buNone/>
              <a:defRPr sz="7333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5500"/>
              <a:buFont typeface="Fira Sans Extra Condensed Medium"/>
              <a:buNone/>
              <a:defRPr sz="7333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5500"/>
              <a:buFont typeface="Fira Sans Extra Condensed Medium"/>
              <a:buNone/>
              <a:defRPr sz="7333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5500"/>
              <a:buFont typeface="Fira Sans Extra Condensed Medium"/>
              <a:buNone/>
              <a:defRPr sz="7333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5500"/>
              <a:buFont typeface="Fira Sans Extra Condensed Medium"/>
              <a:buNone/>
              <a:defRPr sz="7333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5500"/>
              <a:buFont typeface="Fira Sans Extra Condensed Medium"/>
              <a:buNone/>
              <a:defRPr sz="7333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5500"/>
              <a:buFont typeface="Fira Sans Extra Condensed Medium"/>
              <a:buNone/>
              <a:defRPr sz="7333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5500"/>
              <a:buFont typeface="Fira Sans Extra Condensed Medium"/>
              <a:buNone/>
              <a:defRPr sz="7333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  <p:sp>
        <p:nvSpPr>
          <p:cNvPr id="55" name="Google Shape;55;p12"/>
          <p:cNvSpPr txBox="1">
            <a:spLocks noGrp="1"/>
          </p:cNvSpPr>
          <p:nvPr>
            <p:ph type="title" idx="18"/>
          </p:nvPr>
        </p:nvSpPr>
        <p:spPr>
          <a:xfrm>
            <a:off x="3228000" y="378144"/>
            <a:ext cx="5736000" cy="840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4800"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4800">
                <a:solidFill>
                  <a:schemeClr val="accent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4800">
                <a:solidFill>
                  <a:schemeClr val="accent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4800">
                <a:solidFill>
                  <a:schemeClr val="accent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4800">
                <a:solidFill>
                  <a:schemeClr val="accent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4800">
                <a:solidFill>
                  <a:schemeClr val="accent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4800">
                <a:solidFill>
                  <a:schemeClr val="accent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4800">
                <a:solidFill>
                  <a:schemeClr val="accent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4800"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1631798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Header 2">
  <p:cSld name="Header 2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7"/>
          <p:cNvSpPr txBox="1">
            <a:spLocks noGrp="1"/>
          </p:cNvSpPr>
          <p:nvPr>
            <p:ph type="ctrTitle"/>
          </p:nvPr>
        </p:nvSpPr>
        <p:spPr>
          <a:xfrm flipH="1">
            <a:off x="816100" y="2508941"/>
            <a:ext cx="5577200" cy="1497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8000"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  <p:sp>
        <p:nvSpPr>
          <p:cNvPr id="98" name="Google Shape;98;p17"/>
          <p:cNvSpPr txBox="1">
            <a:spLocks noGrp="1"/>
          </p:cNvSpPr>
          <p:nvPr>
            <p:ph type="subTitle" idx="1"/>
          </p:nvPr>
        </p:nvSpPr>
        <p:spPr>
          <a:xfrm flipH="1">
            <a:off x="816100" y="3782859"/>
            <a:ext cx="3413200" cy="770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9pPr>
          </a:lstStyle>
          <a:p>
            <a:endParaRPr/>
          </a:p>
        </p:txBody>
      </p:sp>
      <p:sp>
        <p:nvSpPr>
          <p:cNvPr id="99" name="Google Shape;99;p17"/>
          <p:cNvSpPr txBox="1">
            <a:spLocks noGrp="1"/>
          </p:cNvSpPr>
          <p:nvPr>
            <p:ph type="title" idx="2" hasCustomPrompt="1"/>
          </p:nvPr>
        </p:nvSpPr>
        <p:spPr>
          <a:xfrm flipH="1">
            <a:off x="6507601" y="3304533"/>
            <a:ext cx="1749200" cy="7704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500"/>
              <a:buNone/>
              <a:defRPr sz="96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5500"/>
              <a:buFont typeface="Fira Sans Extra Condensed Medium"/>
              <a:buNone/>
              <a:defRPr sz="7333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5500"/>
              <a:buFont typeface="Fira Sans Extra Condensed Medium"/>
              <a:buNone/>
              <a:defRPr sz="7333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5500"/>
              <a:buFont typeface="Fira Sans Extra Condensed Medium"/>
              <a:buNone/>
              <a:defRPr sz="7333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5500"/>
              <a:buFont typeface="Fira Sans Extra Condensed Medium"/>
              <a:buNone/>
              <a:defRPr sz="7333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5500"/>
              <a:buFont typeface="Fira Sans Extra Condensed Medium"/>
              <a:buNone/>
              <a:defRPr sz="7333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5500"/>
              <a:buFont typeface="Fira Sans Extra Condensed Medium"/>
              <a:buNone/>
              <a:defRPr sz="7333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5500"/>
              <a:buFont typeface="Fira Sans Extra Condensed Medium"/>
              <a:buNone/>
              <a:defRPr sz="7333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5500"/>
              <a:buFont typeface="Fira Sans Extra Condensed Medium"/>
              <a:buNone/>
              <a:defRPr sz="7333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</p:spTree>
    <p:extLst>
      <p:ext uri="{BB962C8B-B14F-4D97-AF65-F5344CB8AC3E}">
        <p14:creationId xmlns:p14="http://schemas.microsoft.com/office/powerpoint/2010/main" val="32943439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Header 5">
  <p:cSld name="Header 5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19"/>
          <p:cNvSpPr txBox="1">
            <a:spLocks noGrp="1"/>
          </p:cNvSpPr>
          <p:nvPr>
            <p:ph type="ctrTitle"/>
          </p:nvPr>
        </p:nvSpPr>
        <p:spPr>
          <a:xfrm flipH="1">
            <a:off x="3635800" y="3862985"/>
            <a:ext cx="4920400" cy="604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8000"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9pPr>
          </a:lstStyle>
          <a:p>
            <a:endParaRPr/>
          </a:p>
        </p:txBody>
      </p:sp>
      <p:sp>
        <p:nvSpPr>
          <p:cNvPr id="106" name="Google Shape;106;p19"/>
          <p:cNvSpPr txBox="1">
            <a:spLocks noGrp="1"/>
          </p:cNvSpPr>
          <p:nvPr>
            <p:ph type="subTitle" idx="1"/>
          </p:nvPr>
        </p:nvSpPr>
        <p:spPr>
          <a:xfrm flipH="1">
            <a:off x="4389400" y="4651147"/>
            <a:ext cx="3413200" cy="770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9pPr>
          </a:lstStyle>
          <a:p>
            <a:endParaRPr/>
          </a:p>
        </p:txBody>
      </p:sp>
      <p:sp>
        <p:nvSpPr>
          <p:cNvPr id="107" name="Google Shape;107;p19"/>
          <p:cNvSpPr txBox="1">
            <a:spLocks noGrp="1"/>
          </p:cNvSpPr>
          <p:nvPr>
            <p:ph type="title" idx="2" hasCustomPrompt="1"/>
          </p:nvPr>
        </p:nvSpPr>
        <p:spPr>
          <a:xfrm flipH="1">
            <a:off x="4602200" y="1801795"/>
            <a:ext cx="2987600" cy="7704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500"/>
              <a:buNone/>
              <a:defRPr sz="96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5500"/>
              <a:buFont typeface="Fira Sans Extra Condensed Medium"/>
              <a:buNone/>
              <a:defRPr sz="7333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5500"/>
              <a:buFont typeface="Fira Sans Extra Condensed Medium"/>
              <a:buNone/>
              <a:defRPr sz="7333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5500"/>
              <a:buFont typeface="Fira Sans Extra Condensed Medium"/>
              <a:buNone/>
              <a:defRPr sz="7333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5500"/>
              <a:buFont typeface="Fira Sans Extra Condensed Medium"/>
              <a:buNone/>
              <a:defRPr sz="7333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5500"/>
              <a:buFont typeface="Fira Sans Extra Condensed Medium"/>
              <a:buNone/>
              <a:defRPr sz="7333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5500"/>
              <a:buFont typeface="Fira Sans Extra Condensed Medium"/>
              <a:buNone/>
              <a:defRPr sz="7333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5500"/>
              <a:buFont typeface="Fira Sans Extra Condensed Medium"/>
              <a:buNone/>
              <a:defRPr sz="7333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5500"/>
              <a:buFont typeface="Fira Sans Extra Condensed Medium"/>
              <a:buNone/>
              <a:defRPr sz="7333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</p:spTree>
    <p:extLst>
      <p:ext uri="{BB962C8B-B14F-4D97-AF65-F5344CB8AC3E}">
        <p14:creationId xmlns:p14="http://schemas.microsoft.com/office/powerpoint/2010/main" val="12453137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Background">
    <p:bg>
      <p:bgPr>
        <a:solidFill>
          <a:schemeClr val="lt2"/>
        </a:solidFill>
        <a:effectLst/>
      </p:bgPr>
    </p:bg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494956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noFill/>
        <a:effectLst/>
      </p:bgPr>
    </p:bg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754752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.xml"/><Relationship Id="rId13" Type="http://schemas.openxmlformats.org/officeDocument/2006/relationships/image" Target="../media/image7.jpg"/><Relationship Id="rId3" Type="http://schemas.openxmlformats.org/officeDocument/2006/relationships/slideLayout" Target="../slideLayouts/slideLayout13.xml"/><Relationship Id="rId7" Type="http://schemas.openxmlformats.org/officeDocument/2006/relationships/slideLayout" Target="../slideLayouts/slideLayout17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6.xml"/><Relationship Id="rId11" Type="http://schemas.openxmlformats.org/officeDocument/2006/relationships/slideLayout" Target="../slideLayouts/slideLayout21.xml"/><Relationship Id="rId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20.xml"/><Relationship Id="rId4" Type="http://schemas.openxmlformats.org/officeDocument/2006/relationships/slideLayout" Target="../slideLayouts/slideLayout14.xml"/><Relationship Id="rId9" Type="http://schemas.openxmlformats.org/officeDocument/2006/relationships/slideLayout" Target="../slideLayouts/slideLayout19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9.xml"/><Relationship Id="rId3" Type="http://schemas.openxmlformats.org/officeDocument/2006/relationships/slideLayout" Target="../slideLayouts/slideLayout24.xml"/><Relationship Id="rId7" Type="http://schemas.openxmlformats.org/officeDocument/2006/relationships/slideLayout" Target="../slideLayouts/slideLayout28.xml"/><Relationship Id="rId2" Type="http://schemas.openxmlformats.org/officeDocument/2006/relationships/slideLayout" Target="../slideLayouts/slideLayout23.xml"/><Relationship Id="rId1" Type="http://schemas.openxmlformats.org/officeDocument/2006/relationships/slideLayout" Target="../slideLayouts/slideLayout22.xml"/><Relationship Id="rId6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5.xml"/><Relationship Id="rId9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7.xml"/><Relationship Id="rId13" Type="http://schemas.openxmlformats.org/officeDocument/2006/relationships/slideLayout" Target="../slideLayouts/slideLayout42.xml"/><Relationship Id="rId3" Type="http://schemas.openxmlformats.org/officeDocument/2006/relationships/slideLayout" Target="../slideLayouts/slideLayout32.xml"/><Relationship Id="rId7" Type="http://schemas.openxmlformats.org/officeDocument/2006/relationships/slideLayout" Target="../slideLayouts/slideLayout36.xml"/><Relationship Id="rId12" Type="http://schemas.openxmlformats.org/officeDocument/2006/relationships/slideLayout" Target="../slideLayouts/slideLayout41.xml"/><Relationship Id="rId2" Type="http://schemas.openxmlformats.org/officeDocument/2006/relationships/slideLayout" Target="../slideLayouts/slideLayout31.xml"/><Relationship Id="rId1" Type="http://schemas.openxmlformats.org/officeDocument/2006/relationships/slideLayout" Target="../slideLayouts/slideLayout30.xml"/><Relationship Id="rId6" Type="http://schemas.openxmlformats.org/officeDocument/2006/relationships/slideLayout" Target="../slideLayouts/slideLayout35.xml"/><Relationship Id="rId11" Type="http://schemas.openxmlformats.org/officeDocument/2006/relationships/slideLayout" Target="../slideLayouts/slideLayout40.xml"/><Relationship Id="rId5" Type="http://schemas.openxmlformats.org/officeDocument/2006/relationships/slideLayout" Target="../slideLayouts/slideLayout34.xml"/><Relationship Id="rId10" Type="http://schemas.openxmlformats.org/officeDocument/2006/relationships/slideLayout" Target="../slideLayouts/slideLayout39.xml"/><Relationship Id="rId4" Type="http://schemas.openxmlformats.org/officeDocument/2006/relationships/slideLayout" Target="../slideLayouts/slideLayout33.xml"/><Relationship Id="rId9" Type="http://schemas.openxmlformats.org/officeDocument/2006/relationships/slideLayout" Target="../slideLayouts/slideLayout38.xml"/><Relationship Id="rId14" Type="http://schemas.openxmlformats.org/officeDocument/2006/relationships/theme" Target="../theme/theme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eko Light"/>
              <a:buNone/>
              <a:defRPr sz="2400">
                <a:solidFill>
                  <a:schemeClr val="dk1"/>
                </a:solidFill>
                <a:latin typeface="Teko Light"/>
                <a:ea typeface="Teko Light"/>
                <a:cs typeface="Teko Light"/>
                <a:sym typeface="Teko Ligh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eko Light"/>
              <a:buNone/>
              <a:defRPr sz="2400">
                <a:solidFill>
                  <a:schemeClr val="dk1"/>
                </a:solidFill>
                <a:latin typeface="Teko Light"/>
                <a:ea typeface="Teko Light"/>
                <a:cs typeface="Teko Light"/>
                <a:sym typeface="Teko Light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eko Light"/>
              <a:buNone/>
              <a:defRPr sz="2400">
                <a:solidFill>
                  <a:schemeClr val="dk1"/>
                </a:solidFill>
                <a:latin typeface="Teko Light"/>
                <a:ea typeface="Teko Light"/>
                <a:cs typeface="Teko Light"/>
                <a:sym typeface="Teko Light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eko Light"/>
              <a:buNone/>
              <a:defRPr sz="2400">
                <a:solidFill>
                  <a:schemeClr val="dk1"/>
                </a:solidFill>
                <a:latin typeface="Teko Light"/>
                <a:ea typeface="Teko Light"/>
                <a:cs typeface="Teko Light"/>
                <a:sym typeface="Teko Light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eko Light"/>
              <a:buNone/>
              <a:defRPr sz="2400">
                <a:solidFill>
                  <a:schemeClr val="dk1"/>
                </a:solidFill>
                <a:latin typeface="Teko Light"/>
                <a:ea typeface="Teko Light"/>
                <a:cs typeface="Teko Light"/>
                <a:sym typeface="Teko Light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eko Light"/>
              <a:buNone/>
              <a:defRPr sz="2400">
                <a:solidFill>
                  <a:schemeClr val="dk1"/>
                </a:solidFill>
                <a:latin typeface="Teko Light"/>
                <a:ea typeface="Teko Light"/>
                <a:cs typeface="Teko Light"/>
                <a:sym typeface="Teko Light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eko Light"/>
              <a:buNone/>
              <a:defRPr sz="2400">
                <a:solidFill>
                  <a:schemeClr val="dk1"/>
                </a:solidFill>
                <a:latin typeface="Teko Light"/>
                <a:ea typeface="Teko Light"/>
                <a:cs typeface="Teko Light"/>
                <a:sym typeface="Teko Light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eko Light"/>
              <a:buNone/>
              <a:defRPr sz="2400">
                <a:solidFill>
                  <a:schemeClr val="dk1"/>
                </a:solidFill>
                <a:latin typeface="Teko Light"/>
                <a:ea typeface="Teko Light"/>
                <a:cs typeface="Teko Light"/>
                <a:sym typeface="Teko Light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eko Light"/>
              <a:buNone/>
              <a:defRPr sz="2400">
                <a:solidFill>
                  <a:schemeClr val="dk1"/>
                </a:solidFill>
                <a:latin typeface="Teko Light"/>
                <a:ea typeface="Teko Light"/>
                <a:cs typeface="Teko Light"/>
                <a:sym typeface="Teko Light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8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Hind Vadodara Light"/>
              <a:buChar char="●"/>
              <a:defRPr sz="1800">
                <a:solidFill>
                  <a:schemeClr val="dk1"/>
                </a:solidFill>
                <a:latin typeface="Hind Vadodara Light"/>
                <a:ea typeface="Hind Vadodara Light"/>
                <a:cs typeface="Hind Vadodara Light"/>
                <a:sym typeface="Hind Vadodara Light"/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Hind Vadodara Light"/>
              <a:buChar char="○"/>
              <a:defRPr>
                <a:solidFill>
                  <a:schemeClr val="dk1"/>
                </a:solidFill>
                <a:latin typeface="Hind Vadodara Light"/>
                <a:ea typeface="Hind Vadodara Light"/>
                <a:cs typeface="Hind Vadodara Light"/>
                <a:sym typeface="Hind Vadodara Light"/>
              </a:defRPr>
            </a:lvl2pPr>
            <a:lvl3pPr marL="1371600" lvl="2" indent="-304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Hind Vadodara Light"/>
              <a:buChar char="■"/>
              <a:defRPr sz="1200">
                <a:solidFill>
                  <a:schemeClr val="dk1"/>
                </a:solidFill>
                <a:latin typeface="Hind Vadodara Light"/>
                <a:ea typeface="Hind Vadodara Light"/>
                <a:cs typeface="Hind Vadodara Light"/>
                <a:sym typeface="Hind Vadodara Light"/>
              </a:defRPr>
            </a:lvl3pPr>
            <a:lvl4pPr marL="1828800" lvl="3" indent="-304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Hind Vadodara Light"/>
              <a:buChar char="●"/>
              <a:defRPr sz="1200">
                <a:solidFill>
                  <a:schemeClr val="dk1"/>
                </a:solidFill>
                <a:latin typeface="Hind Vadodara Light"/>
                <a:ea typeface="Hind Vadodara Light"/>
                <a:cs typeface="Hind Vadodara Light"/>
                <a:sym typeface="Hind Vadodara Light"/>
              </a:defRPr>
            </a:lvl4pPr>
            <a:lvl5pPr marL="2286000" lvl="4" indent="-304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Hind Vadodara Light"/>
              <a:buChar char="○"/>
              <a:defRPr sz="1200">
                <a:solidFill>
                  <a:schemeClr val="dk1"/>
                </a:solidFill>
                <a:latin typeface="Hind Vadodara Light"/>
                <a:ea typeface="Hind Vadodara Light"/>
                <a:cs typeface="Hind Vadodara Light"/>
                <a:sym typeface="Hind Vadodara Light"/>
              </a:defRPr>
            </a:lvl5pPr>
            <a:lvl6pPr marL="2743200" lvl="5" indent="-304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Hind Vadodara Light"/>
              <a:buChar char="■"/>
              <a:defRPr sz="1200">
                <a:solidFill>
                  <a:schemeClr val="dk1"/>
                </a:solidFill>
                <a:latin typeface="Hind Vadodara Light"/>
                <a:ea typeface="Hind Vadodara Light"/>
                <a:cs typeface="Hind Vadodara Light"/>
                <a:sym typeface="Hind Vadodara Light"/>
              </a:defRPr>
            </a:lvl6pPr>
            <a:lvl7pPr marL="3200400" lvl="6" indent="-304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Hind Vadodara Light"/>
              <a:buChar char="●"/>
              <a:defRPr sz="1200">
                <a:solidFill>
                  <a:schemeClr val="dk1"/>
                </a:solidFill>
                <a:latin typeface="Hind Vadodara Light"/>
                <a:ea typeface="Hind Vadodara Light"/>
                <a:cs typeface="Hind Vadodara Light"/>
                <a:sym typeface="Hind Vadodara Light"/>
              </a:defRPr>
            </a:lvl7pPr>
            <a:lvl8pPr marL="3657600" lvl="7" indent="-304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Hind Vadodara Light"/>
              <a:buChar char="○"/>
              <a:defRPr sz="1200">
                <a:solidFill>
                  <a:schemeClr val="dk1"/>
                </a:solidFill>
                <a:latin typeface="Hind Vadodara Light"/>
                <a:ea typeface="Hind Vadodara Light"/>
                <a:cs typeface="Hind Vadodara Light"/>
                <a:sym typeface="Hind Vadodara Light"/>
              </a:defRPr>
            </a:lvl8pPr>
            <a:lvl9pPr marL="4114800" lvl="8" indent="-30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200"/>
              <a:buFont typeface="Hind Vadodara Light"/>
              <a:buChar char="■"/>
              <a:defRPr sz="1200">
                <a:solidFill>
                  <a:schemeClr val="dk1"/>
                </a:solidFill>
                <a:latin typeface="Hind Vadodara Light"/>
                <a:ea typeface="Hind Vadodara Light"/>
                <a:cs typeface="Hind Vadodara Light"/>
                <a:sym typeface="Hind Vadodara Light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129058386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90" r:id="rId1"/>
    <p:sldLayoutId id="2147483691" r:id="rId2"/>
    <p:sldLayoutId id="2147483692" r:id="rId3"/>
    <p:sldLayoutId id="2147483693" r:id="rId4"/>
    <p:sldLayoutId id="2147483694" r:id="rId5"/>
    <p:sldLayoutId id="2147483696" r:id="rId6"/>
    <p:sldLayoutId id="2147483697" r:id="rId7"/>
    <p:sldLayoutId id="2147483698" r:id="rId8"/>
    <p:sldLayoutId id="2147483699" r:id="rId9"/>
    <p:sldLayoutId id="2147483742" r:id="rId10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BB504A-11D5-4594-99D7-C9A16AF1D067}" type="datetimeFigureOut">
              <a:rPr lang="en-US" smtClean="0"/>
              <a:t>5/10/2024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2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7553C6-A3D7-405C-ABD2-52B04B23E2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33646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8" r:id="rId1"/>
    <p:sldLayoutId id="2147483709" r:id="rId2"/>
    <p:sldLayoutId id="2147483710" r:id="rId3"/>
    <p:sldLayoutId id="2147483711" r:id="rId4"/>
    <p:sldLayoutId id="2147483712" r:id="rId5"/>
    <p:sldLayoutId id="2147483713" r:id="rId6"/>
    <p:sldLayoutId id="2147483714" r:id="rId7"/>
    <p:sldLayoutId id="2147483715" r:id="rId8"/>
    <p:sldLayoutId id="2147483716" r:id="rId9"/>
    <p:sldLayoutId id="2147483717" r:id="rId10"/>
    <p:sldLayoutId id="2147483718" r:id="rId11"/>
  </p:sldLayoutIdLst>
  <p:txStyles>
    <p:titleStyle>
      <a:lvl1pPr algn="ctr" defTabSz="1219170" rtl="0" eaLnBrk="1" latinLnBrk="0" hangingPunct="1">
        <a:spcBef>
          <a:spcPct val="0"/>
        </a:spcBef>
        <a:buNone/>
        <a:defRPr sz="58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189" indent="-457189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4267" kern="1200">
          <a:solidFill>
            <a:schemeClr val="tx1"/>
          </a:solidFill>
          <a:latin typeface="+mn-lt"/>
          <a:ea typeface="+mn-ea"/>
          <a:cs typeface="+mn-cs"/>
        </a:defRPr>
      </a:lvl1pPr>
      <a:lvl2pPr marL="990575" indent="-380990" algn="l" defTabSz="1219170" rtl="0" eaLnBrk="1" latinLnBrk="0" hangingPunct="1">
        <a:spcBef>
          <a:spcPct val="20000"/>
        </a:spcBef>
        <a:buFont typeface="Arial" panose="020B0604020202020204" pitchFamily="34" charset="0"/>
        <a:buChar char="–"/>
        <a:defRPr sz="3733" kern="1200">
          <a:solidFill>
            <a:schemeClr val="tx1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–"/>
        <a:defRPr sz="2667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»"/>
        <a:defRPr sz="2667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Hammersmith One"/>
              <a:buNone/>
              <a:defRPr sz="2800">
                <a:solidFill>
                  <a:schemeClr val="dk1"/>
                </a:solidFill>
                <a:latin typeface="Hammersmith One"/>
                <a:ea typeface="Hammersmith One"/>
                <a:cs typeface="Hammersmith One"/>
                <a:sym typeface="Hammersmith On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Hammersmith One"/>
              <a:buNone/>
              <a:defRPr sz="2800">
                <a:solidFill>
                  <a:schemeClr val="dk1"/>
                </a:solidFill>
                <a:latin typeface="Hammersmith One"/>
                <a:ea typeface="Hammersmith One"/>
                <a:cs typeface="Hammersmith One"/>
                <a:sym typeface="Hammersmith One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Hammersmith One"/>
              <a:buNone/>
              <a:defRPr sz="2800">
                <a:solidFill>
                  <a:schemeClr val="dk1"/>
                </a:solidFill>
                <a:latin typeface="Hammersmith One"/>
                <a:ea typeface="Hammersmith One"/>
                <a:cs typeface="Hammersmith One"/>
                <a:sym typeface="Hammersmith One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Hammersmith One"/>
              <a:buNone/>
              <a:defRPr sz="2800">
                <a:solidFill>
                  <a:schemeClr val="dk1"/>
                </a:solidFill>
                <a:latin typeface="Hammersmith One"/>
                <a:ea typeface="Hammersmith One"/>
                <a:cs typeface="Hammersmith One"/>
                <a:sym typeface="Hammersmith One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Hammersmith One"/>
              <a:buNone/>
              <a:defRPr sz="2800">
                <a:solidFill>
                  <a:schemeClr val="dk1"/>
                </a:solidFill>
                <a:latin typeface="Hammersmith One"/>
                <a:ea typeface="Hammersmith One"/>
                <a:cs typeface="Hammersmith One"/>
                <a:sym typeface="Hammersmith One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Hammersmith One"/>
              <a:buNone/>
              <a:defRPr sz="2800">
                <a:solidFill>
                  <a:schemeClr val="dk1"/>
                </a:solidFill>
                <a:latin typeface="Hammersmith One"/>
                <a:ea typeface="Hammersmith One"/>
                <a:cs typeface="Hammersmith One"/>
                <a:sym typeface="Hammersmith One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Hammersmith One"/>
              <a:buNone/>
              <a:defRPr sz="2800">
                <a:solidFill>
                  <a:schemeClr val="dk1"/>
                </a:solidFill>
                <a:latin typeface="Hammersmith One"/>
                <a:ea typeface="Hammersmith One"/>
                <a:cs typeface="Hammersmith One"/>
                <a:sym typeface="Hammersmith One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Hammersmith One"/>
              <a:buNone/>
              <a:defRPr sz="2800">
                <a:solidFill>
                  <a:schemeClr val="dk1"/>
                </a:solidFill>
                <a:latin typeface="Hammersmith One"/>
                <a:ea typeface="Hammersmith One"/>
                <a:cs typeface="Hammersmith One"/>
                <a:sym typeface="Hammersmith One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Hammersmith One"/>
              <a:buNone/>
              <a:defRPr sz="2800">
                <a:solidFill>
                  <a:schemeClr val="dk1"/>
                </a:solidFill>
                <a:latin typeface="Hammersmith One"/>
                <a:ea typeface="Hammersmith One"/>
                <a:cs typeface="Hammersmith One"/>
                <a:sym typeface="Hammersmith One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8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Oxygen"/>
              <a:buChar char="●"/>
              <a:defRPr sz="1800">
                <a:solidFill>
                  <a:schemeClr val="dk2"/>
                </a:solidFill>
                <a:latin typeface="Oxygen"/>
                <a:ea typeface="Oxygen"/>
                <a:cs typeface="Oxygen"/>
                <a:sym typeface="Oxygen"/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xygen"/>
              <a:buChar char="○"/>
              <a:defRPr>
                <a:solidFill>
                  <a:schemeClr val="dk2"/>
                </a:solidFill>
                <a:latin typeface="Oxygen"/>
                <a:ea typeface="Oxygen"/>
                <a:cs typeface="Oxygen"/>
                <a:sym typeface="Oxygen"/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xygen"/>
              <a:buChar char="■"/>
              <a:defRPr>
                <a:solidFill>
                  <a:schemeClr val="dk2"/>
                </a:solidFill>
                <a:latin typeface="Oxygen"/>
                <a:ea typeface="Oxygen"/>
                <a:cs typeface="Oxygen"/>
                <a:sym typeface="Oxygen"/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xygen"/>
              <a:buChar char="●"/>
              <a:defRPr>
                <a:solidFill>
                  <a:schemeClr val="dk2"/>
                </a:solidFill>
                <a:latin typeface="Oxygen"/>
                <a:ea typeface="Oxygen"/>
                <a:cs typeface="Oxygen"/>
                <a:sym typeface="Oxygen"/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xygen"/>
              <a:buChar char="○"/>
              <a:defRPr>
                <a:solidFill>
                  <a:schemeClr val="dk2"/>
                </a:solidFill>
                <a:latin typeface="Oxygen"/>
                <a:ea typeface="Oxygen"/>
                <a:cs typeface="Oxygen"/>
                <a:sym typeface="Oxygen"/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xygen"/>
              <a:buChar char="■"/>
              <a:defRPr>
                <a:solidFill>
                  <a:schemeClr val="dk2"/>
                </a:solidFill>
                <a:latin typeface="Oxygen"/>
                <a:ea typeface="Oxygen"/>
                <a:cs typeface="Oxygen"/>
                <a:sym typeface="Oxygen"/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xygen"/>
              <a:buChar char="●"/>
              <a:defRPr>
                <a:solidFill>
                  <a:schemeClr val="dk2"/>
                </a:solidFill>
                <a:latin typeface="Oxygen"/>
                <a:ea typeface="Oxygen"/>
                <a:cs typeface="Oxygen"/>
                <a:sym typeface="Oxygen"/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xygen"/>
              <a:buChar char="○"/>
              <a:defRPr>
                <a:solidFill>
                  <a:schemeClr val="dk2"/>
                </a:solidFill>
                <a:latin typeface="Oxygen"/>
                <a:ea typeface="Oxygen"/>
                <a:cs typeface="Oxygen"/>
                <a:sym typeface="Oxygen"/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Oxygen"/>
              <a:buChar char="■"/>
              <a:defRPr>
                <a:solidFill>
                  <a:schemeClr val="dk2"/>
                </a:solidFill>
                <a:latin typeface="Oxygen"/>
                <a:ea typeface="Oxygen"/>
                <a:cs typeface="Oxygen"/>
                <a:sym typeface="Oxygen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037412207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720" r:id="rId1"/>
    <p:sldLayoutId id="2147483721" r:id="rId2"/>
    <p:sldLayoutId id="2147483722" r:id="rId3"/>
    <p:sldLayoutId id="2147483723" r:id="rId4"/>
    <p:sldLayoutId id="2147483724" r:id="rId5"/>
    <p:sldLayoutId id="2147483725" r:id="rId6"/>
    <p:sldLayoutId id="2147483726" r:id="rId7"/>
    <p:sldLayoutId id="2147483727" r:id="rId8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F54135ED-5E04-4331-88C4-572EB8A446AB}" type="datetimeFigureOut">
              <a:rPr lang="en-US" smtClean="0"/>
              <a:pPr>
                <a:defRPr/>
              </a:pPr>
              <a:t>5/10/2024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30A344-01BD-4FDD-88B8-F3ABCC39118A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803657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9" r:id="rId1"/>
    <p:sldLayoutId id="2147483730" r:id="rId2"/>
    <p:sldLayoutId id="2147483731" r:id="rId3"/>
    <p:sldLayoutId id="2147483732" r:id="rId4"/>
    <p:sldLayoutId id="2147483733" r:id="rId5"/>
    <p:sldLayoutId id="2147483734" r:id="rId6"/>
    <p:sldLayoutId id="2147483735" r:id="rId7"/>
    <p:sldLayoutId id="2147483736" r:id="rId8"/>
    <p:sldLayoutId id="2147483737" r:id="rId9"/>
    <p:sldLayoutId id="2147483738" r:id="rId10"/>
    <p:sldLayoutId id="2147483739" r:id="rId11"/>
    <p:sldLayoutId id="2147483740" r:id="rId12"/>
    <p:sldLayoutId id="2147483741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13" Type="http://schemas.openxmlformats.org/officeDocument/2006/relationships/image" Target="../media/image14.png"/><Relationship Id="rId3" Type="http://schemas.openxmlformats.org/officeDocument/2006/relationships/slideLayout" Target="../slideLayouts/slideLayout11.xml"/><Relationship Id="rId7" Type="http://schemas.openxmlformats.org/officeDocument/2006/relationships/slide" Target="slide2.xml"/><Relationship Id="rId12" Type="http://schemas.microsoft.com/office/2007/relationships/hdphoto" Target="../media/hdphoto3.wdp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microsoft.com/office/2007/relationships/hdphoto" Target="../media/hdphoto1.wdp"/><Relationship Id="rId11" Type="http://schemas.openxmlformats.org/officeDocument/2006/relationships/image" Target="../media/image13.png"/><Relationship Id="rId5" Type="http://schemas.openxmlformats.org/officeDocument/2006/relationships/image" Target="../media/image10.png"/><Relationship Id="rId10" Type="http://schemas.openxmlformats.org/officeDocument/2006/relationships/image" Target="../media/image12.png"/><Relationship Id="rId4" Type="http://schemas.openxmlformats.org/officeDocument/2006/relationships/image" Target="../media/image9.jpg"/><Relationship Id="rId9" Type="http://schemas.microsoft.com/office/2007/relationships/hdphoto" Target="../media/hdphoto2.wdp"/><Relationship Id="rId14" Type="http://schemas.microsoft.com/office/2007/relationships/hdphoto" Target="../media/hdphoto4.wdp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3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7" Type="http://schemas.microsoft.com/office/2007/relationships/hdphoto" Target="../media/hdphoto6.wdp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6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8" Type="http://schemas.microsoft.com/office/2007/relationships/diagramDrawing" Target="../diagrams/drawing3.xml"/><Relationship Id="rId3" Type="http://schemas.openxmlformats.org/officeDocument/2006/relationships/slideLayout" Target="../slideLayouts/slideLayout2.xml"/><Relationship Id="rId7" Type="http://schemas.openxmlformats.org/officeDocument/2006/relationships/diagramColors" Target="../diagrams/colors3.xml"/><Relationship Id="rId2" Type="http://schemas.openxmlformats.org/officeDocument/2006/relationships/video" Target="../media/media2.mp4"/><Relationship Id="rId1" Type="http://schemas.microsoft.com/office/2007/relationships/media" Target="../media/media2.mp4"/><Relationship Id="rId6" Type="http://schemas.openxmlformats.org/officeDocument/2006/relationships/diagramQuickStyle" Target="../diagrams/quickStyle3.xml"/><Relationship Id="rId5" Type="http://schemas.openxmlformats.org/officeDocument/2006/relationships/diagramLayout" Target="../diagrams/layout3.xml"/><Relationship Id="rId10" Type="http://schemas.openxmlformats.org/officeDocument/2006/relationships/image" Target="../media/image18.png"/><Relationship Id="rId4" Type="http://schemas.openxmlformats.org/officeDocument/2006/relationships/diagramData" Target="../diagrams/data3.xml"/><Relationship Id="rId9" Type="http://schemas.openxmlformats.org/officeDocument/2006/relationships/image" Target="../media/image27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21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0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7.xml"/><Relationship Id="rId4" Type="http://schemas.microsoft.com/office/2007/relationships/hdphoto" Target="../media/hdphoto7.wdp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18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 t="-10000" b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DMIN\Desktop\Tai nguyen thiet ke tro choi\Khi con qua song\river-landscape-clipart-1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76200"/>
            <a:ext cx="12192000" cy="701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 descr="C:\Users\ADMIN\Desktop\453552345 (3).jpg"/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98636" l="0" r="100000">
                        <a14:foregroundMark x1="48087" y1="3274" x2="50000" y2="341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03655" y="-510921"/>
            <a:ext cx="5791196" cy="27689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3962401" y="859552"/>
            <a:ext cx="6584953" cy="9130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333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AI NHANH HƠN</a:t>
            </a:r>
          </a:p>
        </p:txBody>
      </p:sp>
      <p:pic>
        <p:nvPicPr>
          <p:cNvPr id="12" name="Picture 3" descr="C:\Users\ADMIN\Desktop\Tai nguyen thiet ke tro choi\Bảng gỗ\bat dau.png">
            <a:hlinkClick r:id="rId7" action="ppaction://hlinksldjump"/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9455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75755" y="5610193"/>
            <a:ext cx="2832099" cy="10833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Loonboon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12338051" y="6151880"/>
            <a:ext cx="812800" cy="731520"/>
          </a:xfrm>
          <a:prstGeom prst="rect">
            <a:avLst/>
          </a:prstGeom>
        </p:spPr>
      </p:pic>
      <p:pic>
        <p:nvPicPr>
          <p:cNvPr id="14" name="Picture 2" descr="Hình ảnh có liên quan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0" b="100000" l="0" r="100000">
                        <a14:foregroundMark x1="16762" y1="11429" x2="65714" y2="92286"/>
                        <a14:foregroundMark x1="81143" y1="8286" x2="33143" y2="26714"/>
                        <a14:foregroundMark x1="74667" y1="3429" x2="50286" y2="32286"/>
                        <a14:foregroundMark x1="84571" y1="4000" x2="85333" y2="9571"/>
                        <a14:foregroundMark x1="46095" y1="39571" x2="19238" y2="70143"/>
                        <a14:foregroundMark x1="46095" y1="71429" x2="39619" y2="90429"/>
                        <a14:foregroundMark x1="56000" y1="21857" x2="64952" y2="53000"/>
                        <a14:foregroundMark x1="22476" y1="16857" x2="13524" y2="21143"/>
                        <a14:foregroundMark x1="46857" y1="75714" x2="40381" y2="95857"/>
                        <a14:foregroundMark x1="60000" y1="63429" x2="66476" y2="84857"/>
                        <a14:foregroundMark x1="36381" y1="72000" x2="37905" y2="84286"/>
                        <a14:foregroundMark x1="68952" y1="67143" x2="71429" y2="84286"/>
                        <a14:foregroundMark x1="59238" y1="53000" x2="75429" y2="56714"/>
                        <a14:foregroundMark x1="87810" y1="45714" x2="80381" y2="59143"/>
                        <a14:foregroundMark x1="82857" y1="16857" x2="62476" y2="18714"/>
                        <a14:foregroundMark x1="11048" y1="11429" x2="7810" y2="21143"/>
                        <a14:foregroundMark x1="68190" y1="91000" x2="68190" y2="94714"/>
                        <a14:foregroundMark x1="42286" y1="13429" x2="39048" y2="28571"/>
                        <a14:foregroundMark x1="62476" y1="15143" x2="62476" y2="35429"/>
                        <a14:foregroundMark x1="56381" y1="27714" x2="52571" y2="45286"/>
                        <a14:foregroundMark x1="53143" y1="13429" x2="49905" y2="38714"/>
                        <a14:foregroundMark x1="36381" y1="13000" x2="35238" y2="19143"/>
                        <a14:foregroundMark x1="52571" y1="12286" x2="56952" y2="15143"/>
                        <a14:backgroundMark x1="31048" y1="63714" x2="29333" y2="680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2051" y="2850725"/>
            <a:ext cx="2832104" cy="37761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" descr="C:\Users\ADMIN\Desktop\512821722.jpg"/>
          <p:cNvPicPr>
            <a:picLocks noChangeAspect="1" noChangeArrowheads="1"/>
          </p:cNvPicPr>
          <p:nvPr/>
        </p:nvPicPr>
        <p:blipFill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0" b="100000" l="0" r="100000">
                        <a14:foregroundMark x1="41684" y1="5882" x2="42505" y2="12745"/>
                        <a14:foregroundMark x1="55236" y1="3922" x2="55647" y2="12745"/>
                        <a14:foregroundMark x1="45380" y1="1634" x2="45380" y2="12418"/>
                        <a14:foregroundMark x1="35113" y1="92647" x2="36756" y2="95425"/>
                        <a14:foregroundMark x1="65914" y1="92320" x2="62218" y2="9460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59201" y="3274061"/>
            <a:ext cx="3092449" cy="34975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770357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3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2000"/>
                            </p:stCondLst>
                            <p:childTnLst>
                              <p:par>
                                <p:cTn id="5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15">
                <p:cTn id="5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</p:childTnLst>
        </p:cTn>
      </p:par>
    </p:tnLst>
    <p:bldLst>
      <p:bldP spid="10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68B71C5A-AEC6-45B3-8609-518FD4DDAB93}"/>
              </a:ext>
            </a:extLst>
          </p:cNvPr>
          <p:cNvSpPr/>
          <p:nvPr/>
        </p:nvSpPr>
        <p:spPr>
          <a:xfrm>
            <a:off x="3966210" y="379426"/>
            <a:ext cx="7793545" cy="6143491"/>
          </a:xfrm>
          <a:prstGeom prst="rect">
            <a:avLst/>
          </a:prstGeom>
          <a:solidFill>
            <a:srgbClr val="41A4AA">
              <a:alpha val="20000"/>
            </a:srgb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0531F73-0AF0-442C-9D5A-A721BA44FC5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14800" y="526862"/>
            <a:ext cx="7644955" cy="5996055"/>
          </a:xfrm>
        </p:spPr>
        <p:txBody>
          <a:bodyPr>
            <a:noAutofit/>
          </a:bodyPr>
          <a:lstStyle/>
          <a:p>
            <a:pPr marL="0" indent="0" algn="ctr">
              <a:lnSpc>
                <a:spcPct val="100000"/>
              </a:lnSpc>
              <a:buNone/>
            </a:pPr>
            <a:r>
              <a:rPr lang="en-US" sz="2400" b="1" u="sng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Nhiệm</a:t>
            </a:r>
            <a:r>
              <a:rPr lang="en-US" sz="2400" b="1" u="sng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u="sng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vụ</a:t>
            </a:r>
            <a:r>
              <a:rPr lang="en-US" sz="2400" b="1" u="sng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:</a:t>
            </a:r>
            <a:r>
              <a:rPr lang="en-US" sz="24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</a:p>
          <a:p>
            <a:pPr algn="just">
              <a:lnSpc>
                <a:spcPct val="100000"/>
              </a:lnSpc>
              <a:buFontTx/>
              <a:buChar char="-"/>
            </a:pPr>
            <a:r>
              <a:rPr lang="en-US" sz="2400" b="1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Theo </a:t>
            </a:r>
            <a:r>
              <a:rPr lang="en-US" sz="2400" b="1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dõi</a:t>
            </a:r>
            <a:r>
              <a:rPr lang="en-US" sz="2400" b="1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video, </a:t>
            </a:r>
            <a:r>
              <a:rPr lang="en-US" sz="2400" b="1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ghi</a:t>
            </a:r>
            <a:r>
              <a:rPr lang="en-US" sz="2400" b="1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nhớ</a:t>
            </a:r>
            <a:r>
              <a:rPr lang="en-US" sz="2400" b="1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các</a:t>
            </a:r>
            <a:r>
              <a:rPr lang="en-US" sz="2400" b="1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bước</a:t>
            </a:r>
            <a:r>
              <a:rPr lang="en-US" sz="2400" b="1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thực</a:t>
            </a:r>
            <a:r>
              <a:rPr lang="en-US" sz="2400" b="1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hiện</a:t>
            </a:r>
            <a:r>
              <a:rPr lang="en-US" sz="2400" b="1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.</a:t>
            </a:r>
          </a:p>
          <a:p>
            <a:pPr algn="just">
              <a:lnSpc>
                <a:spcPct val="100000"/>
              </a:lnSpc>
              <a:buFontTx/>
              <a:buChar char="-"/>
            </a:pPr>
            <a:r>
              <a:rPr lang="en-US" sz="2400" b="1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Kiểm</a:t>
            </a:r>
            <a:r>
              <a:rPr lang="en-US" sz="2400" b="1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tra</a:t>
            </a:r>
            <a:r>
              <a:rPr lang="en-US" sz="2400" b="1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lại</a:t>
            </a:r>
            <a:r>
              <a:rPr lang="en-US" sz="2400" b="1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dụng</a:t>
            </a:r>
            <a:r>
              <a:rPr lang="en-US" sz="2400" b="1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cụ</a:t>
            </a:r>
            <a:r>
              <a:rPr lang="en-US" sz="2400" b="1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, </a:t>
            </a:r>
            <a:r>
              <a:rPr lang="en-US" sz="2400" b="1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mẫu</a:t>
            </a:r>
            <a:r>
              <a:rPr lang="en-US" sz="2400" b="1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vật</a:t>
            </a:r>
            <a:r>
              <a:rPr lang="en-US" sz="2400" b="1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và</a:t>
            </a:r>
            <a:r>
              <a:rPr lang="en-US" sz="2400" b="1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hóa</a:t>
            </a:r>
            <a:r>
              <a:rPr lang="en-US" sz="2400" b="1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chất</a:t>
            </a:r>
            <a:r>
              <a:rPr lang="en-US" sz="2400" b="1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của</a:t>
            </a:r>
            <a:r>
              <a:rPr lang="en-US" sz="2400" b="1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nhóm</a:t>
            </a:r>
            <a:r>
              <a:rPr lang="en-US" sz="2400" b="1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mình</a:t>
            </a:r>
            <a:r>
              <a:rPr lang="en-US" sz="2400" b="1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để</a:t>
            </a:r>
            <a:r>
              <a:rPr lang="en-US" sz="2400" b="1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tiến</a:t>
            </a:r>
            <a:r>
              <a:rPr lang="en-US" sz="2400" b="1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hành</a:t>
            </a:r>
            <a:r>
              <a:rPr lang="en-US" sz="2400" b="1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làm</a:t>
            </a:r>
            <a:r>
              <a:rPr lang="en-US" sz="2400" b="1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thí</a:t>
            </a:r>
            <a:r>
              <a:rPr lang="en-US" sz="2400" b="1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nghiệm</a:t>
            </a:r>
            <a:r>
              <a:rPr lang="en-US" sz="2400" b="1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.</a:t>
            </a:r>
          </a:p>
          <a:p>
            <a:pPr algn="just">
              <a:lnSpc>
                <a:spcPct val="100000"/>
              </a:lnSpc>
              <a:buFontTx/>
              <a:buChar char="-"/>
            </a:pPr>
            <a:r>
              <a:rPr lang="en-US" sz="2400" b="1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H</a:t>
            </a:r>
            <a:r>
              <a:rPr lang="en-US" sz="2400" b="1" dirty="0" err="1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oàn</a:t>
            </a:r>
            <a:r>
              <a:rPr lang="en-US" sz="2400" b="1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thành</a:t>
            </a:r>
            <a:r>
              <a:rPr lang="en-US" sz="2400" b="1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nội</a:t>
            </a:r>
            <a:r>
              <a:rPr lang="en-US" sz="2400" b="1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dung </a:t>
            </a:r>
            <a:r>
              <a:rPr lang="en-US" sz="2400" b="1" dirty="0" err="1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số</a:t>
            </a:r>
            <a:r>
              <a:rPr lang="en-US" sz="2400" b="1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1 </a:t>
            </a:r>
            <a:r>
              <a:rPr lang="en-US" sz="2400" b="1" dirty="0" err="1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trong</a:t>
            </a:r>
            <a:r>
              <a:rPr lang="en-US" sz="2400" b="1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bảng</a:t>
            </a:r>
            <a:r>
              <a:rPr lang="en-US" sz="2400" b="1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thu</a:t>
            </a:r>
            <a:r>
              <a:rPr lang="en-US" sz="2400" b="1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hoạch</a:t>
            </a:r>
            <a:r>
              <a:rPr lang="en-US" sz="2400" b="1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nhóm</a:t>
            </a:r>
            <a:r>
              <a:rPr lang="en-US" sz="2400" b="1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:</a:t>
            </a:r>
          </a:p>
          <a:p>
            <a:pPr algn="just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Nêu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hiện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tượng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kết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quả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thí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nghiệm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? </a:t>
            </a:r>
            <a:endParaRPr lang="en-US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Trả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lời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các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câu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hỏi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endParaRPr lang="en-US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+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Mục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đích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việc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sử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dụng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băng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giấy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đen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bịt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kín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một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phần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lá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ở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cả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hai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mặt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gì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?</a:t>
            </a:r>
            <a:endParaRPr lang="en-US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+ Cho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chiếc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lá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đã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bỏ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băng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giây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đen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vào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cốc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có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cồn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90</a:t>
            </a:r>
            <a:r>
              <a:rPr lang="en-US" sz="2400" baseline="30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0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đun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sôi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cách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thủy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có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tác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dụng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gì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?</a:t>
            </a:r>
            <a:endParaRPr lang="en-US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+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Tinh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bột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được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tạo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thành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ở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phần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nào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lá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trong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thí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nghiệm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trên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?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Vì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sao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em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biết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?</a:t>
            </a:r>
            <a:endParaRPr lang="en-US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00000"/>
              </a:lnSpc>
              <a:buNone/>
            </a:pPr>
            <a:endParaRPr lang="en-US" sz="2400" b="1" dirty="0">
              <a:solidFill>
                <a:schemeClr val="accent1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00000"/>
              </a:lnSpc>
              <a:buNone/>
            </a:pPr>
            <a:endParaRPr lang="en-US" sz="2400" b="1" dirty="0">
              <a:solidFill>
                <a:schemeClr val="accent1"/>
              </a:solidFill>
              <a:effectLst/>
              <a:latin typeface="Times New Roman" panose="02020603050405020304" pitchFamily="18" charset="0"/>
              <a:ea typeface="Arial" panose="020B060402020202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6985E0D-2AD4-455E-BD9A-96252830C08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8467" t="12201" r="7495" b="11602"/>
          <a:stretch/>
        </p:blipFill>
        <p:spPr>
          <a:xfrm>
            <a:off x="0" y="1491623"/>
            <a:ext cx="3724605" cy="33770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581313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F3E875BE-B36D-B2F5-3B3B-E4CC24EDC055}"/>
              </a:ext>
            </a:extLst>
          </p:cNvPr>
          <p:cNvSpPr txBox="1"/>
          <p:nvPr/>
        </p:nvSpPr>
        <p:spPr>
          <a:xfrm>
            <a:off x="0" y="168325"/>
            <a:ext cx="12104370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vi-VN" sz="2800" b="1" dirty="0">
                <a:latin typeface="+mj-lt"/>
                <a:ea typeface="Roboto" panose="02000000000000000000" pitchFamily="2" charset="0"/>
              </a:rPr>
              <a:t>THÍ NGHIỆM CHỨNG MINH </a:t>
            </a:r>
            <a:endParaRPr lang="en-US" sz="2800" b="1" dirty="0">
              <a:latin typeface="+mj-lt"/>
              <a:ea typeface="Roboto" panose="02000000000000000000" pitchFamily="2" charset="0"/>
            </a:endParaRPr>
          </a:p>
          <a:p>
            <a:pPr algn="ctr"/>
            <a:r>
              <a:rPr lang="vi-VN" sz="2800" b="1" dirty="0">
                <a:latin typeface="+mj-lt"/>
                <a:ea typeface="Roboto" panose="02000000000000000000" pitchFamily="2" charset="0"/>
              </a:rPr>
              <a:t>TINH BỘT ĐƯỢC TẠO THÀNH TRONG QUANG HỢP</a:t>
            </a:r>
            <a:r>
              <a:rPr lang="en-US" sz="2800" b="1" dirty="0">
                <a:latin typeface="+mj-lt"/>
                <a:ea typeface="Roboto" panose="02000000000000000000" pitchFamily="2" charset="0"/>
              </a:rPr>
              <a:t>.</a:t>
            </a:r>
            <a:endParaRPr lang="vi-VN" sz="2800" b="1" dirty="0">
              <a:latin typeface="+mj-lt"/>
              <a:ea typeface="Roboto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8641943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" name="Group 27"/>
          <p:cNvGrpSpPr/>
          <p:nvPr/>
        </p:nvGrpSpPr>
        <p:grpSpPr>
          <a:xfrm>
            <a:off x="3654524" y="1497492"/>
            <a:ext cx="3397805" cy="2490538"/>
            <a:chOff x="1645920" y="813816"/>
            <a:chExt cx="2548354" cy="2209140"/>
          </a:xfrm>
        </p:grpSpPr>
        <p:grpSp>
          <p:nvGrpSpPr>
            <p:cNvPr id="18" name="Group 17"/>
            <p:cNvGrpSpPr/>
            <p:nvPr/>
          </p:nvGrpSpPr>
          <p:grpSpPr>
            <a:xfrm>
              <a:off x="1645920" y="813816"/>
              <a:ext cx="2548354" cy="2209140"/>
              <a:chOff x="1793974" y="813816"/>
              <a:chExt cx="2400300" cy="2209140"/>
            </a:xfrm>
          </p:grpSpPr>
          <p:sp>
            <p:nvSpPr>
              <p:cNvPr id="5" name="Rectangle 4"/>
              <p:cNvSpPr/>
              <p:nvPr/>
            </p:nvSpPr>
            <p:spPr>
              <a:xfrm>
                <a:off x="2104033" y="1047516"/>
                <a:ext cx="2041107" cy="122134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indent="406390" algn="just" defTabSz="1219170">
                  <a:lnSpc>
                    <a:spcPct val="119000"/>
                  </a:lnSpc>
                  <a:spcAft>
                    <a:spcPts val="400"/>
                  </a:spcAft>
                  <a:buClr>
                    <a:srgbClr val="000000"/>
                  </a:buClr>
                </a:pPr>
                <a:r>
                  <a:rPr lang="en-US" sz="2400" b="1" kern="0" dirty="0">
                    <a:solidFill>
                      <a:srgbClr val="0070C0"/>
                    </a:solidFill>
                    <a:latin typeface="Roboto" panose="02000000000000000000" pitchFamily="2" charset="0"/>
                    <a:ea typeface="Roboto" panose="02000000000000000000" pitchFamily="2" charset="0"/>
                    <a:cs typeface="Arial"/>
                    <a:sym typeface="Arial"/>
                  </a:rPr>
                  <a:t>1.</a:t>
                </a:r>
                <a:r>
                  <a:rPr lang="en-US" sz="2133" kern="0" dirty="0">
                    <a:solidFill>
                      <a:srgbClr val="0070C0"/>
                    </a:solidFill>
                    <a:latin typeface="Roboto" panose="02000000000000000000" pitchFamily="2" charset="0"/>
                    <a:ea typeface="Roboto" panose="02000000000000000000" pitchFamily="2" charset="0"/>
                    <a:cs typeface="Arial"/>
                    <a:sym typeface="Arial"/>
                  </a:rPr>
                  <a:t> </a:t>
                </a:r>
                <a:r>
                  <a:rPr lang="en-US" sz="2400" dirty="0" err="1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Nêu</a:t>
                </a:r>
                <a:r>
                  <a:rPr lang="en-US" sz="2400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hiện</a:t>
                </a:r>
                <a:r>
                  <a:rPr lang="en-US" sz="2400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tượng</a:t>
                </a:r>
                <a:r>
                  <a:rPr lang="en-US" sz="2400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, </a:t>
                </a:r>
                <a:r>
                  <a:rPr lang="en-US" sz="2400" dirty="0" err="1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kết</a:t>
                </a:r>
                <a:r>
                  <a:rPr lang="en-US" sz="2400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quả</a:t>
                </a:r>
                <a:r>
                  <a:rPr lang="en-US" sz="2400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của</a:t>
                </a:r>
                <a:r>
                  <a:rPr lang="en-US" sz="2400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thí</a:t>
                </a:r>
                <a:r>
                  <a:rPr lang="en-US" sz="2400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nghiệm</a:t>
                </a:r>
                <a:r>
                  <a:rPr lang="en-US" sz="2400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? </a:t>
                </a:r>
                <a:endParaRPr lang="en-US" sz="2133" kern="0" dirty="0">
                  <a:solidFill>
                    <a:srgbClr val="0070C0"/>
                  </a:solidFill>
                  <a:latin typeface="Roboto" panose="02000000000000000000" pitchFamily="2" charset="0"/>
                  <a:ea typeface="Roboto" panose="02000000000000000000" pitchFamily="2" charset="0"/>
                  <a:cs typeface="Arial"/>
                  <a:sym typeface="Arial"/>
                </a:endParaRPr>
              </a:p>
            </p:txBody>
          </p:sp>
          <p:sp>
            <p:nvSpPr>
              <p:cNvPr id="13" name="Round Single Corner Rectangle 12"/>
              <p:cNvSpPr/>
              <p:nvPr/>
            </p:nvSpPr>
            <p:spPr>
              <a:xfrm>
                <a:off x="1793974" y="813816"/>
                <a:ext cx="2400300" cy="2209140"/>
              </a:xfrm>
              <a:prstGeom prst="round1Rect">
                <a:avLst/>
              </a:prstGeom>
              <a:noFill/>
              <a:ln>
                <a:solidFill>
                  <a:srgbClr val="38353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9170">
                  <a:buClr>
                    <a:srgbClr val="000000"/>
                  </a:buClr>
                </a:pPr>
                <a:endParaRPr lang="en-US" sz="1867" kern="0">
                  <a:solidFill>
                    <a:srgbClr val="FFFFFF"/>
                  </a:solidFill>
                  <a:latin typeface="Arial"/>
                  <a:sym typeface="Arial"/>
                </a:endParaRPr>
              </a:p>
            </p:txBody>
          </p:sp>
        </p:grpSp>
        <p:pic>
          <p:nvPicPr>
            <p:cNvPr id="23" name="Picture 22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09692" y="868107"/>
              <a:ext cx="538435" cy="588956"/>
            </a:xfrm>
            <a:prstGeom prst="rect">
              <a:avLst/>
            </a:prstGeom>
          </p:spPr>
        </p:pic>
      </p:grpSp>
      <p:grpSp>
        <p:nvGrpSpPr>
          <p:cNvPr id="31" name="Group 30"/>
          <p:cNvGrpSpPr/>
          <p:nvPr/>
        </p:nvGrpSpPr>
        <p:grpSpPr>
          <a:xfrm>
            <a:off x="8302163" y="4260843"/>
            <a:ext cx="3701137" cy="2532781"/>
            <a:chOff x="3131170" y="3118846"/>
            <a:chExt cx="2775853" cy="1974336"/>
          </a:xfrm>
        </p:grpSpPr>
        <p:grpSp>
          <p:nvGrpSpPr>
            <p:cNvPr id="21" name="Group 20"/>
            <p:cNvGrpSpPr/>
            <p:nvPr/>
          </p:nvGrpSpPr>
          <p:grpSpPr>
            <a:xfrm>
              <a:off x="3331660" y="3118846"/>
              <a:ext cx="2575363" cy="1974336"/>
              <a:chOff x="3331660" y="3118846"/>
              <a:chExt cx="2575363" cy="1974336"/>
            </a:xfrm>
          </p:grpSpPr>
          <p:sp>
            <p:nvSpPr>
              <p:cNvPr id="8" name="Rectangle 7"/>
              <p:cNvSpPr/>
              <p:nvPr/>
            </p:nvSpPr>
            <p:spPr>
              <a:xfrm>
                <a:off x="3588371" y="3308968"/>
                <a:ext cx="2289271" cy="141590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indent="406390" algn="just" defTabSz="1219170">
                  <a:lnSpc>
                    <a:spcPct val="119000"/>
                  </a:lnSpc>
                  <a:spcAft>
                    <a:spcPts val="267"/>
                  </a:spcAft>
                  <a:buClr>
                    <a:srgbClr val="000000"/>
                  </a:buClr>
                </a:pPr>
                <a:r>
                  <a:rPr lang="en-US" sz="2400" b="1" kern="0" dirty="0">
                    <a:solidFill>
                      <a:srgbClr val="0070C0"/>
                    </a:solidFill>
                    <a:latin typeface="Roboto" panose="02000000000000000000" pitchFamily="2" charset="0"/>
                    <a:ea typeface="Roboto" panose="02000000000000000000" pitchFamily="2" charset="0"/>
                    <a:cs typeface="Arial"/>
                    <a:sym typeface="Arial"/>
                  </a:rPr>
                  <a:t>4.</a:t>
                </a:r>
                <a:r>
                  <a:rPr lang="en-US" sz="2133" kern="0" dirty="0">
                    <a:solidFill>
                      <a:srgbClr val="0070C0"/>
                    </a:solidFill>
                    <a:latin typeface="Roboto" panose="02000000000000000000" pitchFamily="2" charset="0"/>
                    <a:ea typeface="Roboto" panose="02000000000000000000" pitchFamily="2" charset="0"/>
                    <a:cs typeface="Arial"/>
                    <a:sym typeface="Arial"/>
                  </a:rPr>
                  <a:t> </a:t>
                </a:r>
                <a:r>
                  <a:rPr lang="en-US" sz="2400" dirty="0" err="1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Tinh</a:t>
                </a:r>
                <a:r>
                  <a:rPr lang="en-US" sz="2400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bột</a:t>
                </a:r>
                <a:r>
                  <a:rPr lang="en-US" sz="2400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được</a:t>
                </a:r>
                <a:r>
                  <a:rPr lang="en-US" sz="2400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tạo</a:t>
                </a:r>
                <a:r>
                  <a:rPr lang="en-US" sz="2400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thành</a:t>
                </a:r>
                <a:r>
                  <a:rPr lang="en-US" sz="2400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ở </a:t>
                </a:r>
                <a:r>
                  <a:rPr lang="en-US" sz="2400" dirty="0" err="1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phần</a:t>
                </a:r>
                <a:r>
                  <a:rPr lang="en-US" sz="2400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nào</a:t>
                </a:r>
                <a:r>
                  <a:rPr lang="en-US" sz="2400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của</a:t>
                </a:r>
                <a:r>
                  <a:rPr lang="en-US" sz="2400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lá</a:t>
                </a:r>
                <a:r>
                  <a:rPr lang="en-US" sz="2400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trong</a:t>
                </a:r>
                <a:r>
                  <a:rPr lang="en-US" sz="2400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thí</a:t>
                </a:r>
                <a:r>
                  <a:rPr lang="en-US" sz="2400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nghiệm</a:t>
                </a:r>
                <a:r>
                  <a:rPr lang="en-US" sz="2400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trên</a:t>
                </a:r>
                <a:r>
                  <a:rPr lang="en-US" sz="2400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? </a:t>
                </a:r>
                <a:r>
                  <a:rPr lang="en-US" sz="2400" dirty="0" err="1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Vì</a:t>
                </a:r>
                <a:r>
                  <a:rPr lang="en-US" sz="2400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sao</a:t>
                </a:r>
                <a:r>
                  <a:rPr lang="en-US" sz="2400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em</a:t>
                </a:r>
                <a:r>
                  <a:rPr lang="en-US" sz="2400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biết</a:t>
                </a:r>
                <a:r>
                  <a:rPr lang="en-US" sz="2400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?</a:t>
                </a:r>
                <a:endParaRPr lang="en-US" sz="2133" kern="0" dirty="0">
                  <a:solidFill>
                    <a:srgbClr val="0070C0"/>
                  </a:solidFill>
                  <a:latin typeface="Roboto" panose="02000000000000000000" pitchFamily="2" charset="0"/>
                  <a:ea typeface="Roboto" panose="02000000000000000000" pitchFamily="2" charset="0"/>
                  <a:cs typeface="Arial"/>
                  <a:sym typeface="Arial"/>
                </a:endParaRPr>
              </a:p>
            </p:txBody>
          </p:sp>
          <p:sp>
            <p:nvSpPr>
              <p:cNvPr id="16" name="Round Single Corner Rectangle 15"/>
              <p:cNvSpPr/>
              <p:nvPr/>
            </p:nvSpPr>
            <p:spPr>
              <a:xfrm>
                <a:off x="3331660" y="3118846"/>
                <a:ext cx="2575363" cy="1974336"/>
              </a:xfrm>
              <a:prstGeom prst="round1Rect">
                <a:avLst/>
              </a:prstGeom>
              <a:noFill/>
              <a:ln>
                <a:solidFill>
                  <a:srgbClr val="38353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9170">
                  <a:buClr>
                    <a:srgbClr val="000000"/>
                  </a:buClr>
                </a:pPr>
                <a:endParaRPr lang="en-US" sz="1867" kern="0">
                  <a:solidFill>
                    <a:srgbClr val="FFFFFF"/>
                  </a:solidFill>
                  <a:latin typeface="Arial"/>
                  <a:sym typeface="Arial"/>
                </a:endParaRPr>
              </a:p>
            </p:txBody>
          </p:sp>
        </p:grpSp>
        <p:pic>
          <p:nvPicPr>
            <p:cNvPr id="25" name="Picture 24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0956014">
              <a:off x="3131170" y="3199308"/>
              <a:ext cx="914400" cy="512500"/>
            </a:xfrm>
            <a:prstGeom prst="rect">
              <a:avLst/>
            </a:prstGeom>
          </p:spPr>
        </p:pic>
      </p:grpSp>
      <p:grpSp>
        <p:nvGrpSpPr>
          <p:cNvPr id="29" name="Group 28"/>
          <p:cNvGrpSpPr/>
          <p:nvPr/>
        </p:nvGrpSpPr>
        <p:grpSpPr>
          <a:xfrm>
            <a:off x="7801784" y="1487156"/>
            <a:ext cx="3540271" cy="2532781"/>
            <a:chOff x="4897740" y="784903"/>
            <a:chExt cx="2655203" cy="2209140"/>
          </a:xfrm>
        </p:grpSpPr>
        <p:sp>
          <p:nvSpPr>
            <p:cNvPr id="6" name="Rectangle 5"/>
            <p:cNvSpPr/>
            <p:nvPr/>
          </p:nvSpPr>
          <p:spPr>
            <a:xfrm>
              <a:off x="5224733" y="967356"/>
              <a:ext cx="2248892" cy="198590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indent="406390" algn="just" defTabSz="1219170">
                <a:lnSpc>
                  <a:spcPct val="120000"/>
                </a:lnSpc>
                <a:spcAft>
                  <a:spcPts val="400"/>
                </a:spcAft>
                <a:buClr>
                  <a:srgbClr val="000000"/>
                </a:buClr>
              </a:pPr>
              <a:r>
                <a:rPr lang="en-US" sz="2400" b="1" kern="0" dirty="0">
                  <a:solidFill>
                    <a:srgbClr val="0070C0"/>
                  </a:solidFill>
                  <a:latin typeface="Roboto" panose="02000000000000000000" pitchFamily="2" charset="0"/>
                  <a:ea typeface="Roboto" panose="02000000000000000000" pitchFamily="2" charset="0"/>
                  <a:cs typeface="Arial"/>
                  <a:sym typeface="Arial"/>
                </a:rPr>
                <a:t>2.</a:t>
              </a:r>
              <a:r>
                <a:rPr lang="en-US" sz="2133" kern="0" dirty="0">
                  <a:solidFill>
                    <a:srgbClr val="0070C0"/>
                  </a:solidFill>
                  <a:latin typeface="Roboto" panose="02000000000000000000" pitchFamily="2" charset="0"/>
                  <a:ea typeface="Roboto" panose="02000000000000000000" pitchFamily="2" charset="0"/>
                  <a:cs typeface="Arial"/>
                  <a:sym typeface="Arial"/>
                </a:rPr>
                <a:t> </a:t>
              </a:r>
              <a:r>
                <a:rPr lang="en-US" sz="2400" dirty="0" err="1">
                  <a:solidFill>
                    <a:srgbClr val="0070C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Mục</a:t>
              </a:r>
              <a:r>
                <a:rPr lang="en-US" sz="2400" dirty="0">
                  <a:solidFill>
                    <a:srgbClr val="0070C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solidFill>
                    <a:srgbClr val="0070C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đích</a:t>
              </a:r>
              <a:r>
                <a:rPr lang="en-US" sz="2400" dirty="0">
                  <a:solidFill>
                    <a:srgbClr val="0070C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solidFill>
                    <a:srgbClr val="0070C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của</a:t>
              </a:r>
              <a:r>
                <a:rPr lang="en-US" sz="2400" dirty="0">
                  <a:solidFill>
                    <a:srgbClr val="0070C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solidFill>
                    <a:srgbClr val="0070C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việc</a:t>
              </a:r>
              <a:r>
                <a:rPr lang="en-US" sz="2400" dirty="0">
                  <a:solidFill>
                    <a:srgbClr val="0070C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solidFill>
                    <a:srgbClr val="0070C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sử</a:t>
              </a:r>
              <a:r>
                <a:rPr lang="en-US" sz="2400" dirty="0">
                  <a:solidFill>
                    <a:srgbClr val="0070C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solidFill>
                    <a:srgbClr val="0070C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dụng</a:t>
              </a:r>
              <a:r>
                <a:rPr lang="en-US" sz="2400" dirty="0">
                  <a:solidFill>
                    <a:srgbClr val="0070C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solidFill>
                    <a:srgbClr val="0070C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băng</a:t>
              </a:r>
              <a:r>
                <a:rPr lang="en-US" sz="2400" dirty="0">
                  <a:solidFill>
                    <a:srgbClr val="0070C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solidFill>
                    <a:srgbClr val="0070C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giấy</a:t>
              </a:r>
              <a:r>
                <a:rPr lang="en-US" sz="2400" dirty="0">
                  <a:solidFill>
                    <a:srgbClr val="0070C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solidFill>
                    <a:srgbClr val="0070C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đen</a:t>
              </a:r>
              <a:r>
                <a:rPr lang="en-US" sz="2400" dirty="0">
                  <a:solidFill>
                    <a:srgbClr val="0070C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solidFill>
                    <a:srgbClr val="0070C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bịt</a:t>
              </a:r>
              <a:r>
                <a:rPr lang="en-US" sz="2400" dirty="0">
                  <a:solidFill>
                    <a:srgbClr val="0070C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solidFill>
                    <a:srgbClr val="0070C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kín</a:t>
              </a:r>
              <a:r>
                <a:rPr lang="en-US" sz="2400" dirty="0">
                  <a:solidFill>
                    <a:srgbClr val="0070C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solidFill>
                    <a:srgbClr val="0070C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một</a:t>
              </a:r>
              <a:r>
                <a:rPr lang="en-US" sz="2400" dirty="0">
                  <a:solidFill>
                    <a:srgbClr val="0070C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solidFill>
                    <a:srgbClr val="0070C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phần</a:t>
              </a:r>
              <a:r>
                <a:rPr lang="en-US" sz="2400" dirty="0">
                  <a:solidFill>
                    <a:srgbClr val="0070C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solidFill>
                    <a:srgbClr val="0070C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lá</a:t>
              </a:r>
              <a:r>
                <a:rPr lang="en-US" sz="2400" dirty="0">
                  <a:solidFill>
                    <a:srgbClr val="0070C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ở </a:t>
              </a:r>
              <a:r>
                <a:rPr lang="en-US" sz="2400" dirty="0" err="1">
                  <a:solidFill>
                    <a:srgbClr val="0070C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cả</a:t>
              </a:r>
              <a:r>
                <a:rPr lang="en-US" sz="2400" dirty="0">
                  <a:solidFill>
                    <a:srgbClr val="0070C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solidFill>
                    <a:srgbClr val="0070C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hai</a:t>
              </a:r>
              <a:r>
                <a:rPr lang="en-US" sz="2400" dirty="0">
                  <a:solidFill>
                    <a:srgbClr val="0070C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solidFill>
                    <a:srgbClr val="0070C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mặt</a:t>
              </a:r>
              <a:r>
                <a:rPr lang="en-US" sz="2400" dirty="0">
                  <a:solidFill>
                    <a:srgbClr val="0070C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solidFill>
                    <a:srgbClr val="0070C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là</a:t>
              </a:r>
              <a:r>
                <a:rPr lang="en-US" sz="2400" dirty="0">
                  <a:solidFill>
                    <a:srgbClr val="0070C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solidFill>
                    <a:srgbClr val="0070C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gì</a:t>
              </a:r>
              <a:r>
                <a:rPr lang="en-US" sz="2400" dirty="0">
                  <a:solidFill>
                    <a:srgbClr val="0070C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?</a:t>
              </a:r>
              <a:endParaRPr lang="en-US" sz="2400" dirty="0">
                <a:solidFill>
                  <a:srgbClr val="0070C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4" name="Round Single Corner Rectangle 13"/>
            <p:cNvSpPr/>
            <p:nvPr/>
          </p:nvSpPr>
          <p:spPr>
            <a:xfrm>
              <a:off x="4897740" y="784903"/>
              <a:ext cx="2655203" cy="2209140"/>
            </a:xfrm>
            <a:prstGeom prst="round1Rect">
              <a:avLst/>
            </a:prstGeom>
            <a:noFill/>
            <a:ln>
              <a:solidFill>
                <a:srgbClr val="38353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>
                <a:buClr>
                  <a:srgbClr val="000000"/>
                </a:buClr>
              </a:pPr>
              <a:endParaRPr lang="en-US" sz="1867" kern="0">
                <a:solidFill>
                  <a:srgbClr val="FFFFFF"/>
                </a:solidFill>
                <a:latin typeface="Arial"/>
                <a:sym typeface="Arial"/>
              </a:endParaRPr>
            </a:p>
          </p:txBody>
        </p:sp>
        <p:pic>
          <p:nvPicPr>
            <p:cNvPr id="26" name="Picture 25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94467" y="809609"/>
              <a:ext cx="594896" cy="551490"/>
            </a:xfrm>
            <a:prstGeom prst="rect">
              <a:avLst/>
            </a:prstGeom>
          </p:spPr>
        </p:pic>
      </p:grpSp>
      <p:grpSp>
        <p:nvGrpSpPr>
          <p:cNvPr id="30" name="Group 29"/>
          <p:cNvGrpSpPr/>
          <p:nvPr/>
        </p:nvGrpSpPr>
        <p:grpSpPr>
          <a:xfrm>
            <a:off x="4023340" y="4141887"/>
            <a:ext cx="3852672" cy="2638849"/>
            <a:chOff x="0" y="3191567"/>
            <a:chExt cx="2889504" cy="1901615"/>
          </a:xfrm>
        </p:grpSpPr>
        <p:grpSp>
          <p:nvGrpSpPr>
            <p:cNvPr id="20" name="Group 19"/>
            <p:cNvGrpSpPr/>
            <p:nvPr/>
          </p:nvGrpSpPr>
          <p:grpSpPr>
            <a:xfrm>
              <a:off x="111382" y="3191567"/>
              <a:ext cx="2778122" cy="1901615"/>
              <a:chOff x="111382" y="3191567"/>
              <a:chExt cx="2778122" cy="1901615"/>
            </a:xfrm>
          </p:grpSpPr>
          <p:sp>
            <p:nvSpPr>
              <p:cNvPr id="7" name="Rectangle 6"/>
              <p:cNvSpPr/>
              <p:nvPr/>
            </p:nvSpPr>
            <p:spPr>
              <a:xfrm>
                <a:off x="230796" y="3383159"/>
                <a:ext cx="2642616" cy="13213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indent="406390" algn="just" defTabSz="1219170">
                  <a:lnSpc>
                    <a:spcPct val="120000"/>
                  </a:lnSpc>
                  <a:spcAft>
                    <a:spcPts val="267"/>
                  </a:spcAft>
                  <a:buClr>
                    <a:srgbClr val="000000"/>
                  </a:buClr>
                </a:pPr>
                <a:r>
                  <a:rPr lang="en-US" sz="2400" b="1" kern="0" dirty="0">
                    <a:solidFill>
                      <a:srgbClr val="0070C0"/>
                    </a:solidFill>
                    <a:latin typeface="Roboto" panose="02000000000000000000" pitchFamily="2" charset="0"/>
                    <a:ea typeface="Roboto" panose="02000000000000000000" pitchFamily="2" charset="0"/>
                    <a:cs typeface="Arial"/>
                    <a:sym typeface="Arial"/>
                  </a:rPr>
                  <a:t>3.</a:t>
                </a:r>
                <a:r>
                  <a:rPr lang="en-US" sz="2133" kern="0" dirty="0">
                    <a:solidFill>
                      <a:srgbClr val="0070C0"/>
                    </a:solidFill>
                    <a:latin typeface="Roboto" panose="02000000000000000000" pitchFamily="2" charset="0"/>
                    <a:ea typeface="Roboto" panose="02000000000000000000" pitchFamily="2" charset="0"/>
                    <a:cs typeface="Arial"/>
                    <a:sym typeface="Arial"/>
                  </a:rPr>
                  <a:t> </a:t>
                </a:r>
                <a:r>
                  <a:rPr lang="en-US" sz="2400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Cho </a:t>
                </a:r>
                <a:r>
                  <a:rPr lang="en-US" sz="2400" dirty="0" err="1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chiếc</a:t>
                </a:r>
                <a:r>
                  <a:rPr lang="en-US" sz="2400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lá</a:t>
                </a:r>
                <a:r>
                  <a:rPr lang="en-US" sz="2400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đã</a:t>
                </a:r>
                <a:r>
                  <a:rPr lang="en-US" sz="2400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bỏ</a:t>
                </a:r>
                <a:r>
                  <a:rPr lang="en-US" sz="2400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băng</a:t>
                </a:r>
                <a:r>
                  <a:rPr lang="en-US" sz="2400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giây</a:t>
                </a:r>
                <a:r>
                  <a:rPr lang="en-US" sz="2400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đen</a:t>
                </a:r>
                <a:r>
                  <a:rPr lang="en-US" sz="2400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vào</a:t>
                </a:r>
                <a:r>
                  <a:rPr lang="en-US" sz="2400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cốc</a:t>
                </a:r>
                <a:r>
                  <a:rPr lang="en-US" sz="2400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có</a:t>
                </a:r>
                <a:r>
                  <a:rPr lang="en-US" sz="2400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cồn</a:t>
                </a:r>
                <a:r>
                  <a:rPr lang="en-US" sz="2400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90</a:t>
                </a:r>
                <a:r>
                  <a:rPr lang="en-US" sz="2400" baseline="30000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0</a:t>
                </a:r>
                <a:r>
                  <a:rPr lang="en-US" sz="2400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, </a:t>
                </a:r>
                <a:r>
                  <a:rPr lang="en-US" sz="2400" dirty="0" err="1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đun</a:t>
                </a:r>
                <a:r>
                  <a:rPr lang="en-US" sz="2400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sôi</a:t>
                </a:r>
                <a:r>
                  <a:rPr lang="en-US" sz="2400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cách</a:t>
                </a:r>
                <a:r>
                  <a:rPr lang="en-US" sz="2400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thủy</a:t>
                </a:r>
                <a:r>
                  <a:rPr lang="en-US" sz="2400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có</a:t>
                </a:r>
                <a:r>
                  <a:rPr lang="en-US" sz="2400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tác</a:t>
                </a:r>
                <a:r>
                  <a:rPr lang="en-US" sz="2400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dụng</a:t>
                </a:r>
                <a:r>
                  <a:rPr lang="en-US" sz="2400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gì</a:t>
                </a:r>
                <a:r>
                  <a:rPr lang="en-US" sz="2400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?</a:t>
                </a:r>
                <a:endParaRPr lang="en-US" sz="2400" dirty="0">
                  <a:solidFill>
                    <a:srgbClr val="0070C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5" name="Round Single Corner Rectangle 14"/>
              <p:cNvSpPr/>
              <p:nvPr/>
            </p:nvSpPr>
            <p:spPr>
              <a:xfrm>
                <a:off x="111382" y="3191567"/>
                <a:ext cx="2778122" cy="1901615"/>
              </a:xfrm>
              <a:prstGeom prst="round1Rect">
                <a:avLst/>
              </a:prstGeom>
              <a:noFill/>
              <a:ln>
                <a:solidFill>
                  <a:srgbClr val="38353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9170">
                  <a:buClr>
                    <a:srgbClr val="000000"/>
                  </a:buClr>
                </a:pPr>
                <a:endParaRPr lang="en-US" sz="1867" kern="0">
                  <a:solidFill>
                    <a:srgbClr val="FFFFFF"/>
                  </a:solidFill>
                  <a:latin typeface="Arial"/>
                  <a:sym typeface="Arial"/>
                </a:endParaRPr>
              </a:p>
            </p:txBody>
          </p:sp>
        </p:grpSp>
        <p:pic>
          <p:nvPicPr>
            <p:cNvPr id="27" name="Picture 26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3236923"/>
              <a:ext cx="795206" cy="528629"/>
            </a:xfrm>
            <a:prstGeom prst="rect">
              <a:avLst/>
            </a:prstGeom>
          </p:spPr>
        </p:pic>
      </p:grpSp>
      <p:sp>
        <p:nvSpPr>
          <p:cNvPr id="33" name="TextBox 32">
            <a:extLst>
              <a:ext uri="{FF2B5EF4-FFF2-40B4-BE49-F238E27FC236}">
                <a16:creationId xmlns:a16="http://schemas.microsoft.com/office/drawing/2014/main" id="{BD273D15-B3D7-A24A-6512-A8FF838AA5CF}"/>
              </a:ext>
            </a:extLst>
          </p:cNvPr>
          <p:cNvSpPr txBox="1"/>
          <p:nvPr/>
        </p:nvSpPr>
        <p:spPr>
          <a:xfrm>
            <a:off x="2992227" y="108211"/>
            <a:ext cx="6096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600" b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THỰC HÀNH</a:t>
            </a:r>
            <a:endParaRPr lang="en-SG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4" name="Picture 33">
            <a:extLst>
              <a:ext uri="{FF2B5EF4-FFF2-40B4-BE49-F238E27FC236}">
                <a16:creationId xmlns:a16="http://schemas.microsoft.com/office/drawing/2014/main" id="{5481DB96-BA0E-21AC-E347-8EC75CF3C65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346" b="100000" l="3000" r="100000">
                        <a14:backgroundMark x1="36111" y1="40769" x2="36111" y2="40769"/>
                        <a14:backgroundMark x1="36000" y1="40962" x2="39222" y2="51154"/>
                        <a14:backgroundMark x1="39222" y1="51154" x2="39222" y2="51154"/>
                        <a14:backgroundMark x1="29556" y1="40192" x2="42333" y2="40577"/>
                        <a14:backgroundMark x1="32667" y1="35000" x2="38000" y2="56346"/>
                        <a14:backgroundMark x1="39222" y1="42885" x2="42000" y2="50769"/>
                        <a14:backgroundMark x1="40889" y1="46731" x2="35889" y2="39808"/>
                        <a14:backgroundMark x1="35778" y1="40000" x2="35778" y2="40000"/>
                        <a14:backgroundMark x1="35333" y1="45769" x2="35333" y2="45769"/>
                        <a14:backgroundMark x1="35667" y1="40192" x2="35667" y2="40192"/>
                        <a14:backgroundMark x1="35667" y1="40192" x2="35444" y2="45769"/>
                        <a14:backgroundMark x1="35444" y1="45769" x2="39000" y2="51538"/>
                        <a14:backgroundMark x1="39111" y1="51346" x2="37222" y2="47885"/>
                        <a14:backgroundMark x1="41778" y1="51731" x2="41778" y2="51731"/>
                        <a14:backgroundMark x1="41778" y1="51731" x2="41778" y2="51731"/>
                        <a14:backgroundMark x1="41778" y1="51731" x2="41778" y2="5173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64814" y="1595086"/>
            <a:ext cx="4518601" cy="2657773"/>
          </a:xfrm>
          <a:prstGeom prst="rect">
            <a:avLst/>
          </a:prstGeom>
        </p:spPr>
      </p:pic>
      <p:sp>
        <p:nvSpPr>
          <p:cNvPr id="36" name="TextBox 35">
            <a:extLst>
              <a:ext uri="{FF2B5EF4-FFF2-40B4-BE49-F238E27FC236}">
                <a16:creationId xmlns:a16="http://schemas.microsoft.com/office/drawing/2014/main" id="{471F5B58-4660-2BCB-48B6-F45C6E75383F}"/>
              </a:ext>
            </a:extLst>
          </p:cNvPr>
          <p:cNvSpPr txBox="1"/>
          <p:nvPr/>
        </p:nvSpPr>
        <p:spPr>
          <a:xfrm>
            <a:off x="2450781" y="717908"/>
            <a:ext cx="906399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00000"/>
              </a:lnSpc>
            </a:pP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H</a:t>
            </a:r>
            <a:r>
              <a:rPr lang="en-US" sz="28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oàn</a:t>
            </a:r>
            <a:r>
              <a:rPr lang="en-US" sz="2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thành</a:t>
            </a:r>
            <a:r>
              <a:rPr lang="en-US" sz="2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nội</a:t>
            </a:r>
            <a:r>
              <a:rPr lang="en-US" sz="2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dung </a:t>
            </a:r>
            <a:r>
              <a:rPr lang="en-US" sz="28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số</a:t>
            </a:r>
            <a:r>
              <a:rPr lang="en-US" sz="2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1 </a:t>
            </a:r>
            <a:r>
              <a:rPr lang="en-US" sz="28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trong</a:t>
            </a:r>
            <a:r>
              <a:rPr lang="en-US" sz="2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bảng</a:t>
            </a:r>
            <a:r>
              <a:rPr lang="en-US" sz="2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thu</a:t>
            </a:r>
            <a:r>
              <a:rPr lang="en-US" sz="2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hoạch</a:t>
            </a:r>
            <a:r>
              <a:rPr lang="en-US" sz="2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nhóm</a:t>
            </a:r>
            <a:r>
              <a:rPr lang="en-US" sz="2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:</a:t>
            </a:r>
          </a:p>
        </p:txBody>
      </p:sp>
    </p:spTree>
    <p:extLst>
      <p:ext uri="{BB962C8B-B14F-4D97-AF65-F5344CB8AC3E}">
        <p14:creationId xmlns:p14="http://schemas.microsoft.com/office/powerpoint/2010/main" val="17290875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9BE60BA0-2D0E-462C-6891-0DE94BE1DB48}"/>
              </a:ext>
            </a:extLst>
          </p:cNvPr>
          <p:cNvSpPr txBox="1"/>
          <p:nvPr/>
        </p:nvSpPr>
        <p:spPr>
          <a:xfrm>
            <a:off x="1080058" y="1032818"/>
            <a:ext cx="9691735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00000"/>
              </a:lnSpc>
            </a:pPr>
            <a:r>
              <a:rPr lang="en-US" sz="3200" b="1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Nêu</a:t>
            </a:r>
            <a:r>
              <a:rPr lang="en-US" sz="32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hiện</a:t>
            </a:r>
            <a:r>
              <a:rPr lang="en-US" sz="32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tượng</a:t>
            </a:r>
            <a:r>
              <a:rPr lang="en-US" sz="32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3200" b="1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kết</a:t>
            </a:r>
            <a:r>
              <a:rPr lang="en-US" sz="32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quả</a:t>
            </a:r>
            <a:r>
              <a:rPr lang="en-US" sz="32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32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thí</a:t>
            </a:r>
            <a:r>
              <a:rPr lang="en-US" sz="32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nghiệm</a:t>
            </a:r>
            <a:r>
              <a:rPr lang="en-US" sz="32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? </a:t>
            </a:r>
            <a:endParaRPr lang="en-US" sz="3200" b="1" i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7664076-DB9E-67BF-3405-B913258CCBE6}"/>
              </a:ext>
            </a:extLst>
          </p:cNvPr>
          <p:cNvSpPr txBox="1"/>
          <p:nvPr/>
        </p:nvSpPr>
        <p:spPr>
          <a:xfrm>
            <a:off x="0" y="163434"/>
            <a:ext cx="12192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solidFill>
                  <a:srgbClr val="FF0000"/>
                </a:solidFill>
                <a:latin typeface="A3.BoosterNextFYBlackRegular-Sa" panose="02000A03000000020004" pitchFamily="2" charset="0"/>
              </a:rPr>
              <a:t>BÁO CÁO KẾT QUẢ</a:t>
            </a:r>
          </a:p>
        </p:txBody>
      </p:sp>
      <p:grpSp>
        <p:nvGrpSpPr>
          <p:cNvPr id="5" name="Google Shape;293;p31">
            <a:extLst>
              <a:ext uri="{FF2B5EF4-FFF2-40B4-BE49-F238E27FC236}">
                <a16:creationId xmlns:a16="http://schemas.microsoft.com/office/drawing/2014/main" id="{37000B0E-8C29-BE2A-013F-BD0F7FB01D9A}"/>
              </a:ext>
            </a:extLst>
          </p:cNvPr>
          <p:cNvGrpSpPr/>
          <p:nvPr/>
        </p:nvGrpSpPr>
        <p:grpSpPr>
          <a:xfrm>
            <a:off x="8335518" y="4160520"/>
            <a:ext cx="3730752" cy="2697480"/>
            <a:chOff x="-26" y="1343351"/>
            <a:chExt cx="9144028" cy="3789738"/>
          </a:xfrm>
        </p:grpSpPr>
        <p:sp>
          <p:nvSpPr>
            <p:cNvPr id="6" name="Google Shape;294;p31">
              <a:extLst>
                <a:ext uri="{FF2B5EF4-FFF2-40B4-BE49-F238E27FC236}">
                  <a16:creationId xmlns:a16="http://schemas.microsoft.com/office/drawing/2014/main" id="{33A28E01-DCDB-8095-6B91-D5E8C940816B}"/>
                </a:ext>
              </a:extLst>
            </p:cNvPr>
            <p:cNvSpPr/>
            <p:nvPr/>
          </p:nvSpPr>
          <p:spPr>
            <a:xfrm>
              <a:off x="-25" y="4272475"/>
              <a:ext cx="9143989" cy="860614"/>
            </a:xfrm>
            <a:custGeom>
              <a:avLst/>
              <a:gdLst/>
              <a:ahLst/>
              <a:cxnLst/>
              <a:rect l="l" t="t" r="r" b="b"/>
              <a:pathLst>
                <a:path w="69963" h="11820" extrusionOk="0">
                  <a:moveTo>
                    <a:pt x="1" y="0"/>
                  </a:moveTo>
                  <a:lnTo>
                    <a:pt x="1" y="11820"/>
                  </a:lnTo>
                  <a:lnTo>
                    <a:pt x="69962" y="11820"/>
                  </a:lnTo>
                  <a:lnTo>
                    <a:pt x="69962" y="0"/>
                  </a:lnTo>
                  <a:close/>
                </a:path>
              </a:pathLst>
            </a:custGeom>
            <a:solidFill>
              <a:srgbClr val="EBE6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" name="Google Shape;295;p31">
              <a:extLst>
                <a:ext uri="{FF2B5EF4-FFF2-40B4-BE49-F238E27FC236}">
                  <a16:creationId xmlns:a16="http://schemas.microsoft.com/office/drawing/2014/main" id="{E9B7483B-E1A1-1C4E-2133-0D7C033B486F}"/>
                </a:ext>
              </a:extLst>
            </p:cNvPr>
            <p:cNvSpPr/>
            <p:nvPr/>
          </p:nvSpPr>
          <p:spPr>
            <a:xfrm>
              <a:off x="5283536" y="2616411"/>
              <a:ext cx="677302" cy="381465"/>
            </a:xfrm>
            <a:custGeom>
              <a:avLst/>
              <a:gdLst/>
              <a:ahLst/>
              <a:cxnLst/>
              <a:rect l="l" t="t" r="r" b="b"/>
              <a:pathLst>
                <a:path w="9302" h="5239" extrusionOk="0">
                  <a:moveTo>
                    <a:pt x="4378" y="1"/>
                  </a:moveTo>
                  <a:cubicBezTo>
                    <a:pt x="4276" y="1"/>
                    <a:pt x="4182" y="15"/>
                    <a:pt x="4099" y="47"/>
                  </a:cubicBezTo>
                  <a:cubicBezTo>
                    <a:pt x="3967" y="445"/>
                    <a:pt x="4066" y="547"/>
                    <a:pt x="4430" y="894"/>
                  </a:cubicBezTo>
                  <a:cubicBezTo>
                    <a:pt x="4525" y="989"/>
                    <a:pt x="4810" y="1159"/>
                    <a:pt x="4875" y="1275"/>
                  </a:cubicBezTo>
                  <a:cubicBezTo>
                    <a:pt x="4964" y="1435"/>
                    <a:pt x="4964" y="1435"/>
                    <a:pt x="4875" y="1537"/>
                  </a:cubicBezTo>
                  <a:cubicBezTo>
                    <a:pt x="4810" y="1608"/>
                    <a:pt x="4474" y="1718"/>
                    <a:pt x="4379" y="1728"/>
                  </a:cubicBezTo>
                  <a:cubicBezTo>
                    <a:pt x="4274" y="1736"/>
                    <a:pt x="4176" y="1740"/>
                    <a:pt x="4084" y="1740"/>
                  </a:cubicBezTo>
                  <a:cubicBezTo>
                    <a:pt x="3406" y="1740"/>
                    <a:pt x="3020" y="1537"/>
                    <a:pt x="2613" y="1363"/>
                  </a:cubicBezTo>
                  <a:cubicBezTo>
                    <a:pt x="2255" y="1211"/>
                    <a:pt x="2004" y="1109"/>
                    <a:pt x="1663" y="925"/>
                  </a:cubicBezTo>
                  <a:cubicBezTo>
                    <a:pt x="1415" y="792"/>
                    <a:pt x="736" y="500"/>
                    <a:pt x="353" y="500"/>
                  </a:cubicBezTo>
                  <a:cubicBezTo>
                    <a:pt x="207" y="500"/>
                    <a:pt x="105" y="542"/>
                    <a:pt x="85" y="652"/>
                  </a:cubicBezTo>
                  <a:cubicBezTo>
                    <a:pt x="0" y="1357"/>
                    <a:pt x="939" y="2139"/>
                    <a:pt x="1552" y="2494"/>
                  </a:cubicBezTo>
                  <a:cubicBezTo>
                    <a:pt x="2164" y="2847"/>
                    <a:pt x="2899" y="2881"/>
                    <a:pt x="3593" y="3017"/>
                  </a:cubicBezTo>
                  <a:cubicBezTo>
                    <a:pt x="4005" y="3099"/>
                    <a:pt x="4410" y="3245"/>
                    <a:pt x="4845" y="3405"/>
                  </a:cubicBezTo>
                  <a:cubicBezTo>
                    <a:pt x="5283" y="3568"/>
                    <a:pt x="5634" y="3861"/>
                    <a:pt x="5814" y="4290"/>
                  </a:cubicBezTo>
                  <a:cubicBezTo>
                    <a:pt x="5947" y="4603"/>
                    <a:pt x="6145" y="4871"/>
                    <a:pt x="6410" y="5082"/>
                  </a:cubicBezTo>
                  <a:cubicBezTo>
                    <a:pt x="6561" y="5205"/>
                    <a:pt x="6755" y="5239"/>
                    <a:pt x="6952" y="5239"/>
                  </a:cubicBezTo>
                  <a:cubicBezTo>
                    <a:pt x="7056" y="5239"/>
                    <a:pt x="7162" y="5229"/>
                    <a:pt x="7263" y="5218"/>
                  </a:cubicBezTo>
                  <a:cubicBezTo>
                    <a:pt x="7659" y="5178"/>
                    <a:pt x="8050" y="5137"/>
                    <a:pt x="8444" y="5096"/>
                  </a:cubicBezTo>
                  <a:lnTo>
                    <a:pt x="9016" y="4980"/>
                  </a:lnTo>
                  <a:cubicBezTo>
                    <a:pt x="9022" y="4982"/>
                    <a:pt x="9028" y="4983"/>
                    <a:pt x="9034" y="4983"/>
                  </a:cubicBezTo>
                  <a:cubicBezTo>
                    <a:pt x="9156" y="4983"/>
                    <a:pt x="9167" y="4562"/>
                    <a:pt x="9190" y="4426"/>
                  </a:cubicBezTo>
                  <a:cubicBezTo>
                    <a:pt x="9301" y="3796"/>
                    <a:pt x="9039" y="3208"/>
                    <a:pt x="8601" y="2367"/>
                  </a:cubicBezTo>
                  <a:cubicBezTo>
                    <a:pt x="8523" y="2214"/>
                    <a:pt x="8393" y="2065"/>
                    <a:pt x="8169" y="1864"/>
                  </a:cubicBezTo>
                  <a:cubicBezTo>
                    <a:pt x="7842" y="1578"/>
                    <a:pt x="7505" y="1456"/>
                    <a:pt x="7304" y="1363"/>
                  </a:cubicBezTo>
                  <a:cubicBezTo>
                    <a:pt x="6801" y="1139"/>
                    <a:pt x="6461" y="938"/>
                    <a:pt x="6230" y="775"/>
                  </a:cubicBezTo>
                  <a:cubicBezTo>
                    <a:pt x="5815" y="479"/>
                    <a:pt x="4965" y="1"/>
                    <a:pt x="4378" y="1"/>
                  </a:cubicBezTo>
                  <a:close/>
                </a:path>
              </a:pathLst>
            </a:custGeom>
            <a:solidFill>
              <a:srgbClr val="C776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" name="Google Shape;296;p31">
              <a:extLst>
                <a:ext uri="{FF2B5EF4-FFF2-40B4-BE49-F238E27FC236}">
                  <a16:creationId xmlns:a16="http://schemas.microsoft.com/office/drawing/2014/main" id="{EEFB590D-763D-0669-DF21-B7004C666BF7}"/>
                </a:ext>
              </a:extLst>
            </p:cNvPr>
            <p:cNvSpPr/>
            <p:nvPr/>
          </p:nvSpPr>
          <p:spPr>
            <a:xfrm>
              <a:off x="5609520" y="2831354"/>
              <a:ext cx="3330808" cy="1520325"/>
            </a:xfrm>
            <a:custGeom>
              <a:avLst/>
              <a:gdLst/>
              <a:ahLst/>
              <a:cxnLst/>
              <a:rect l="l" t="t" r="r" b="b"/>
              <a:pathLst>
                <a:path w="45745" h="20880" extrusionOk="0">
                  <a:moveTo>
                    <a:pt x="30796" y="0"/>
                  </a:moveTo>
                  <a:cubicBezTo>
                    <a:pt x="28260" y="0"/>
                    <a:pt x="25705" y="739"/>
                    <a:pt x="23476" y="1977"/>
                  </a:cubicBezTo>
                  <a:cubicBezTo>
                    <a:pt x="20213" y="3791"/>
                    <a:pt x="17594" y="6594"/>
                    <a:pt x="15471" y="9667"/>
                  </a:cubicBezTo>
                  <a:cubicBezTo>
                    <a:pt x="14620" y="10893"/>
                    <a:pt x="13585" y="12321"/>
                    <a:pt x="12092" y="12321"/>
                  </a:cubicBezTo>
                  <a:cubicBezTo>
                    <a:pt x="12085" y="12321"/>
                    <a:pt x="12078" y="12321"/>
                    <a:pt x="12071" y="12321"/>
                  </a:cubicBezTo>
                  <a:cubicBezTo>
                    <a:pt x="11374" y="12317"/>
                    <a:pt x="10711" y="11974"/>
                    <a:pt x="10176" y="11520"/>
                  </a:cubicBezTo>
                  <a:cubicBezTo>
                    <a:pt x="7172" y="8976"/>
                    <a:pt x="8006" y="3791"/>
                    <a:pt x="4934" y="1327"/>
                  </a:cubicBezTo>
                  <a:cubicBezTo>
                    <a:pt x="4798" y="1273"/>
                    <a:pt x="4524" y="1253"/>
                    <a:pt x="4181" y="1253"/>
                  </a:cubicBezTo>
                  <a:cubicBezTo>
                    <a:pt x="3485" y="1253"/>
                    <a:pt x="2505" y="1336"/>
                    <a:pt x="1811" y="1389"/>
                  </a:cubicBezTo>
                  <a:cubicBezTo>
                    <a:pt x="1528" y="1412"/>
                    <a:pt x="1082" y="1436"/>
                    <a:pt x="953" y="1688"/>
                  </a:cubicBezTo>
                  <a:cubicBezTo>
                    <a:pt x="55" y="4808"/>
                    <a:pt x="0" y="8136"/>
                    <a:pt x="517" y="11341"/>
                  </a:cubicBezTo>
                  <a:cubicBezTo>
                    <a:pt x="1059" y="14709"/>
                    <a:pt x="2494" y="18291"/>
                    <a:pt x="5559" y="19788"/>
                  </a:cubicBezTo>
                  <a:cubicBezTo>
                    <a:pt x="7334" y="20655"/>
                    <a:pt x="9987" y="20879"/>
                    <a:pt x="11604" y="20879"/>
                  </a:cubicBezTo>
                  <a:cubicBezTo>
                    <a:pt x="11689" y="20879"/>
                    <a:pt x="11771" y="20878"/>
                    <a:pt x="11850" y="20877"/>
                  </a:cubicBezTo>
                  <a:cubicBezTo>
                    <a:pt x="13701" y="20850"/>
                    <a:pt x="15300" y="20680"/>
                    <a:pt x="16927" y="19792"/>
                  </a:cubicBezTo>
                  <a:lnTo>
                    <a:pt x="45512" y="19792"/>
                  </a:lnTo>
                  <a:cubicBezTo>
                    <a:pt x="45744" y="16189"/>
                    <a:pt x="45002" y="10888"/>
                    <a:pt x="43356" y="7673"/>
                  </a:cubicBezTo>
                  <a:cubicBezTo>
                    <a:pt x="41712" y="4457"/>
                    <a:pt x="37735" y="1545"/>
                    <a:pt x="34278" y="501"/>
                  </a:cubicBezTo>
                  <a:cubicBezTo>
                    <a:pt x="33145" y="159"/>
                    <a:pt x="31973" y="0"/>
                    <a:pt x="30796" y="0"/>
                  </a:cubicBezTo>
                  <a:close/>
                </a:path>
              </a:pathLst>
            </a:custGeom>
            <a:solidFill>
              <a:srgbClr val="87D5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" name="Google Shape;297;p31">
              <a:extLst>
                <a:ext uri="{FF2B5EF4-FFF2-40B4-BE49-F238E27FC236}">
                  <a16:creationId xmlns:a16="http://schemas.microsoft.com/office/drawing/2014/main" id="{D14D0B43-14F3-681A-A53D-A0BB9262FD80}"/>
                </a:ext>
              </a:extLst>
            </p:cNvPr>
            <p:cNvSpPr/>
            <p:nvPr/>
          </p:nvSpPr>
          <p:spPr>
            <a:xfrm>
              <a:off x="8318159" y="3719234"/>
              <a:ext cx="50386" cy="558253"/>
            </a:xfrm>
            <a:custGeom>
              <a:avLst/>
              <a:gdLst/>
              <a:ahLst/>
              <a:cxnLst/>
              <a:rect l="l" t="t" r="r" b="b"/>
              <a:pathLst>
                <a:path w="692" h="7667" extrusionOk="0">
                  <a:moveTo>
                    <a:pt x="50" y="1"/>
                  </a:moveTo>
                  <a:cubicBezTo>
                    <a:pt x="32" y="1"/>
                    <a:pt x="12" y="17"/>
                    <a:pt x="18" y="41"/>
                  </a:cubicBezTo>
                  <a:cubicBezTo>
                    <a:pt x="287" y="1307"/>
                    <a:pt x="420" y="2610"/>
                    <a:pt x="376" y="3899"/>
                  </a:cubicBezTo>
                  <a:cubicBezTo>
                    <a:pt x="335" y="5121"/>
                    <a:pt x="1" y="6383"/>
                    <a:pt x="86" y="7598"/>
                  </a:cubicBezTo>
                  <a:cubicBezTo>
                    <a:pt x="90" y="7641"/>
                    <a:pt x="125" y="7667"/>
                    <a:pt x="161" y="7667"/>
                  </a:cubicBezTo>
                  <a:cubicBezTo>
                    <a:pt x="189" y="7667"/>
                    <a:pt x="217" y="7651"/>
                    <a:pt x="229" y="7614"/>
                  </a:cubicBezTo>
                  <a:cubicBezTo>
                    <a:pt x="607" y="6444"/>
                    <a:pt x="651" y="5019"/>
                    <a:pt x="671" y="3791"/>
                  </a:cubicBezTo>
                  <a:cubicBezTo>
                    <a:pt x="692" y="2487"/>
                    <a:pt x="478" y="1266"/>
                    <a:pt x="79" y="25"/>
                  </a:cubicBezTo>
                  <a:cubicBezTo>
                    <a:pt x="75" y="8"/>
                    <a:pt x="63" y="1"/>
                    <a:pt x="5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" name="Google Shape;298;p31">
              <a:extLst>
                <a:ext uri="{FF2B5EF4-FFF2-40B4-BE49-F238E27FC236}">
                  <a16:creationId xmlns:a16="http://schemas.microsoft.com/office/drawing/2014/main" id="{A368BDDF-1D75-13D5-9119-A689028CBE34}"/>
                </a:ext>
              </a:extLst>
            </p:cNvPr>
            <p:cNvSpPr/>
            <p:nvPr/>
          </p:nvSpPr>
          <p:spPr>
            <a:xfrm>
              <a:off x="8631328" y="3630184"/>
              <a:ext cx="22353" cy="62983"/>
            </a:xfrm>
            <a:custGeom>
              <a:avLst/>
              <a:gdLst/>
              <a:ahLst/>
              <a:cxnLst/>
              <a:rect l="l" t="t" r="r" b="b"/>
              <a:pathLst>
                <a:path w="307" h="865" extrusionOk="0">
                  <a:moveTo>
                    <a:pt x="154" y="1"/>
                  </a:moveTo>
                  <a:cubicBezTo>
                    <a:pt x="120" y="1"/>
                    <a:pt x="85" y="24"/>
                    <a:pt x="82" y="70"/>
                  </a:cubicBezTo>
                  <a:cubicBezTo>
                    <a:pt x="59" y="312"/>
                    <a:pt x="1" y="570"/>
                    <a:pt x="79" y="808"/>
                  </a:cubicBezTo>
                  <a:cubicBezTo>
                    <a:pt x="91" y="846"/>
                    <a:pt x="122" y="865"/>
                    <a:pt x="154" y="865"/>
                  </a:cubicBezTo>
                  <a:cubicBezTo>
                    <a:pt x="185" y="865"/>
                    <a:pt x="217" y="846"/>
                    <a:pt x="228" y="808"/>
                  </a:cubicBezTo>
                  <a:cubicBezTo>
                    <a:pt x="307" y="570"/>
                    <a:pt x="249" y="312"/>
                    <a:pt x="225" y="70"/>
                  </a:cubicBezTo>
                  <a:cubicBezTo>
                    <a:pt x="222" y="24"/>
                    <a:pt x="188" y="1"/>
                    <a:pt x="15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299;p31">
              <a:extLst>
                <a:ext uri="{FF2B5EF4-FFF2-40B4-BE49-F238E27FC236}">
                  <a16:creationId xmlns:a16="http://schemas.microsoft.com/office/drawing/2014/main" id="{5B126BA4-1BCE-BEDC-5AD0-8D780EF22529}"/>
                </a:ext>
              </a:extLst>
            </p:cNvPr>
            <p:cNvSpPr/>
            <p:nvPr/>
          </p:nvSpPr>
          <p:spPr>
            <a:xfrm>
              <a:off x="8736105" y="3735398"/>
              <a:ext cx="13179" cy="44925"/>
            </a:xfrm>
            <a:custGeom>
              <a:avLst/>
              <a:gdLst/>
              <a:ahLst/>
              <a:cxnLst/>
              <a:rect l="l" t="t" r="r" b="b"/>
              <a:pathLst>
                <a:path w="181" h="617" extrusionOk="0">
                  <a:moveTo>
                    <a:pt x="91" y="1"/>
                  </a:moveTo>
                  <a:cubicBezTo>
                    <a:pt x="62" y="1"/>
                    <a:pt x="33" y="20"/>
                    <a:pt x="31" y="57"/>
                  </a:cubicBezTo>
                  <a:cubicBezTo>
                    <a:pt x="28" y="146"/>
                    <a:pt x="25" y="235"/>
                    <a:pt x="21" y="326"/>
                  </a:cubicBezTo>
                  <a:cubicBezTo>
                    <a:pt x="17" y="404"/>
                    <a:pt x="0" y="493"/>
                    <a:pt x="28" y="571"/>
                  </a:cubicBezTo>
                  <a:cubicBezTo>
                    <a:pt x="38" y="602"/>
                    <a:pt x="65" y="617"/>
                    <a:pt x="91" y="617"/>
                  </a:cubicBezTo>
                  <a:cubicBezTo>
                    <a:pt x="117" y="617"/>
                    <a:pt x="144" y="602"/>
                    <a:pt x="154" y="571"/>
                  </a:cubicBezTo>
                  <a:cubicBezTo>
                    <a:pt x="181" y="493"/>
                    <a:pt x="164" y="404"/>
                    <a:pt x="160" y="326"/>
                  </a:cubicBezTo>
                  <a:cubicBezTo>
                    <a:pt x="157" y="235"/>
                    <a:pt x="154" y="146"/>
                    <a:pt x="151" y="57"/>
                  </a:cubicBezTo>
                  <a:cubicBezTo>
                    <a:pt x="149" y="20"/>
                    <a:pt x="120" y="1"/>
                    <a:pt x="9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300;p31">
              <a:extLst>
                <a:ext uri="{FF2B5EF4-FFF2-40B4-BE49-F238E27FC236}">
                  <a16:creationId xmlns:a16="http://schemas.microsoft.com/office/drawing/2014/main" id="{EC5B7278-A56A-0C05-DD27-1BAEC12428EC}"/>
                </a:ext>
              </a:extLst>
            </p:cNvPr>
            <p:cNvSpPr/>
            <p:nvPr/>
          </p:nvSpPr>
          <p:spPr>
            <a:xfrm>
              <a:off x="7719929" y="3462714"/>
              <a:ext cx="16164" cy="61017"/>
            </a:xfrm>
            <a:custGeom>
              <a:avLst/>
              <a:gdLst/>
              <a:ahLst/>
              <a:cxnLst/>
              <a:rect l="l" t="t" r="r" b="b"/>
              <a:pathLst>
                <a:path w="222" h="838" extrusionOk="0">
                  <a:moveTo>
                    <a:pt x="112" y="0"/>
                  </a:moveTo>
                  <a:cubicBezTo>
                    <a:pt x="84" y="0"/>
                    <a:pt x="55" y="19"/>
                    <a:pt x="51" y="57"/>
                  </a:cubicBezTo>
                  <a:cubicBezTo>
                    <a:pt x="48" y="196"/>
                    <a:pt x="41" y="332"/>
                    <a:pt x="34" y="472"/>
                  </a:cubicBezTo>
                  <a:cubicBezTo>
                    <a:pt x="28" y="588"/>
                    <a:pt x="1" y="699"/>
                    <a:pt x="55" y="805"/>
                  </a:cubicBezTo>
                  <a:cubicBezTo>
                    <a:pt x="67" y="827"/>
                    <a:pt x="90" y="838"/>
                    <a:pt x="112" y="838"/>
                  </a:cubicBezTo>
                  <a:cubicBezTo>
                    <a:pt x="135" y="838"/>
                    <a:pt x="157" y="827"/>
                    <a:pt x="167" y="805"/>
                  </a:cubicBezTo>
                  <a:cubicBezTo>
                    <a:pt x="222" y="699"/>
                    <a:pt x="197" y="588"/>
                    <a:pt x="191" y="472"/>
                  </a:cubicBezTo>
                  <a:cubicBezTo>
                    <a:pt x="184" y="332"/>
                    <a:pt x="177" y="196"/>
                    <a:pt x="170" y="57"/>
                  </a:cubicBezTo>
                  <a:cubicBezTo>
                    <a:pt x="169" y="19"/>
                    <a:pt x="141" y="0"/>
                    <a:pt x="11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301;p31">
              <a:extLst>
                <a:ext uri="{FF2B5EF4-FFF2-40B4-BE49-F238E27FC236}">
                  <a16:creationId xmlns:a16="http://schemas.microsoft.com/office/drawing/2014/main" id="{E4F51539-332C-CB53-F8D3-7ABE3768CA2E}"/>
                </a:ext>
              </a:extLst>
            </p:cNvPr>
            <p:cNvSpPr/>
            <p:nvPr/>
          </p:nvSpPr>
          <p:spPr>
            <a:xfrm>
              <a:off x="7775194" y="3392668"/>
              <a:ext cx="26067" cy="58541"/>
            </a:xfrm>
            <a:custGeom>
              <a:avLst/>
              <a:gdLst/>
              <a:ahLst/>
              <a:cxnLst/>
              <a:rect l="l" t="t" r="r" b="b"/>
              <a:pathLst>
                <a:path w="358" h="804" extrusionOk="0">
                  <a:moveTo>
                    <a:pt x="180" y="1"/>
                  </a:moveTo>
                  <a:cubicBezTo>
                    <a:pt x="141" y="1"/>
                    <a:pt x="102" y="28"/>
                    <a:pt x="96" y="83"/>
                  </a:cubicBezTo>
                  <a:cubicBezTo>
                    <a:pt x="68" y="280"/>
                    <a:pt x="0" y="529"/>
                    <a:pt x="65" y="719"/>
                  </a:cubicBezTo>
                  <a:cubicBezTo>
                    <a:pt x="83" y="775"/>
                    <a:pt x="131" y="803"/>
                    <a:pt x="179" y="803"/>
                  </a:cubicBezTo>
                  <a:cubicBezTo>
                    <a:pt x="226" y="803"/>
                    <a:pt x="274" y="775"/>
                    <a:pt x="293" y="719"/>
                  </a:cubicBezTo>
                  <a:cubicBezTo>
                    <a:pt x="357" y="529"/>
                    <a:pt x="289" y="277"/>
                    <a:pt x="266" y="83"/>
                  </a:cubicBezTo>
                  <a:cubicBezTo>
                    <a:pt x="259" y="28"/>
                    <a:pt x="219" y="1"/>
                    <a:pt x="18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302;p31">
              <a:extLst>
                <a:ext uri="{FF2B5EF4-FFF2-40B4-BE49-F238E27FC236}">
                  <a16:creationId xmlns:a16="http://schemas.microsoft.com/office/drawing/2014/main" id="{E859D465-D306-1358-5389-A0A4BF606E65}"/>
                </a:ext>
              </a:extLst>
            </p:cNvPr>
            <p:cNvSpPr/>
            <p:nvPr/>
          </p:nvSpPr>
          <p:spPr>
            <a:xfrm>
              <a:off x="7795217" y="3633824"/>
              <a:ext cx="18203" cy="64293"/>
            </a:xfrm>
            <a:custGeom>
              <a:avLst/>
              <a:gdLst/>
              <a:ahLst/>
              <a:cxnLst/>
              <a:rect l="l" t="t" r="r" b="b"/>
              <a:pathLst>
                <a:path w="250" h="883" extrusionOk="0">
                  <a:moveTo>
                    <a:pt x="125" y="1"/>
                  </a:moveTo>
                  <a:cubicBezTo>
                    <a:pt x="88" y="1"/>
                    <a:pt x="50" y="25"/>
                    <a:pt x="45" y="75"/>
                  </a:cubicBezTo>
                  <a:cubicBezTo>
                    <a:pt x="28" y="326"/>
                    <a:pt x="0" y="565"/>
                    <a:pt x="35" y="816"/>
                  </a:cubicBezTo>
                  <a:cubicBezTo>
                    <a:pt x="42" y="860"/>
                    <a:pt x="83" y="882"/>
                    <a:pt x="125" y="882"/>
                  </a:cubicBezTo>
                  <a:cubicBezTo>
                    <a:pt x="166" y="882"/>
                    <a:pt x="207" y="860"/>
                    <a:pt x="212" y="816"/>
                  </a:cubicBezTo>
                  <a:cubicBezTo>
                    <a:pt x="249" y="565"/>
                    <a:pt x="222" y="326"/>
                    <a:pt x="205" y="75"/>
                  </a:cubicBezTo>
                  <a:cubicBezTo>
                    <a:pt x="200" y="25"/>
                    <a:pt x="162" y="1"/>
                    <a:pt x="12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303;p31">
              <a:extLst>
                <a:ext uri="{FF2B5EF4-FFF2-40B4-BE49-F238E27FC236}">
                  <a16:creationId xmlns:a16="http://schemas.microsoft.com/office/drawing/2014/main" id="{D431A2AB-171C-0693-6F50-03988A46375C}"/>
                </a:ext>
              </a:extLst>
            </p:cNvPr>
            <p:cNvSpPr/>
            <p:nvPr/>
          </p:nvSpPr>
          <p:spPr>
            <a:xfrm>
              <a:off x="7989045" y="3588899"/>
              <a:ext cx="25776" cy="68371"/>
            </a:xfrm>
            <a:custGeom>
              <a:avLst/>
              <a:gdLst/>
              <a:ahLst/>
              <a:cxnLst/>
              <a:rect l="l" t="t" r="r" b="b"/>
              <a:pathLst>
                <a:path w="354" h="939" extrusionOk="0">
                  <a:moveTo>
                    <a:pt x="103" y="0"/>
                  </a:moveTo>
                  <a:cubicBezTo>
                    <a:pt x="50" y="0"/>
                    <a:pt x="0" y="42"/>
                    <a:pt x="17" y="113"/>
                  </a:cubicBezTo>
                  <a:cubicBezTo>
                    <a:pt x="71" y="361"/>
                    <a:pt x="30" y="610"/>
                    <a:pt x="40" y="862"/>
                  </a:cubicBezTo>
                  <a:cubicBezTo>
                    <a:pt x="42" y="910"/>
                    <a:pt x="80" y="939"/>
                    <a:pt x="120" y="939"/>
                  </a:cubicBezTo>
                  <a:cubicBezTo>
                    <a:pt x="144" y="939"/>
                    <a:pt x="170" y="927"/>
                    <a:pt x="187" y="902"/>
                  </a:cubicBezTo>
                  <a:cubicBezTo>
                    <a:pt x="353" y="640"/>
                    <a:pt x="306" y="341"/>
                    <a:pt x="193" y="62"/>
                  </a:cubicBezTo>
                  <a:cubicBezTo>
                    <a:pt x="175" y="20"/>
                    <a:pt x="138" y="0"/>
                    <a:pt x="10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304;p31">
              <a:extLst>
                <a:ext uri="{FF2B5EF4-FFF2-40B4-BE49-F238E27FC236}">
                  <a16:creationId xmlns:a16="http://schemas.microsoft.com/office/drawing/2014/main" id="{506D34ED-F007-B753-9C4F-D211F5D94C6F}"/>
                </a:ext>
              </a:extLst>
            </p:cNvPr>
            <p:cNvSpPr/>
            <p:nvPr/>
          </p:nvSpPr>
          <p:spPr>
            <a:xfrm>
              <a:off x="6847193" y="3559628"/>
              <a:ext cx="168707" cy="714291"/>
            </a:xfrm>
            <a:custGeom>
              <a:avLst/>
              <a:gdLst/>
              <a:ahLst/>
              <a:cxnLst/>
              <a:rect l="l" t="t" r="r" b="b"/>
              <a:pathLst>
                <a:path w="2317" h="9810" extrusionOk="0">
                  <a:moveTo>
                    <a:pt x="2286" y="1"/>
                  </a:moveTo>
                  <a:cubicBezTo>
                    <a:pt x="2276" y="1"/>
                    <a:pt x="2266" y="6"/>
                    <a:pt x="2262" y="18"/>
                  </a:cubicBezTo>
                  <a:cubicBezTo>
                    <a:pt x="1654" y="1611"/>
                    <a:pt x="1180" y="3258"/>
                    <a:pt x="786" y="4918"/>
                  </a:cubicBezTo>
                  <a:cubicBezTo>
                    <a:pt x="415" y="6496"/>
                    <a:pt x="68" y="8140"/>
                    <a:pt x="0" y="9766"/>
                  </a:cubicBezTo>
                  <a:cubicBezTo>
                    <a:pt x="0" y="9794"/>
                    <a:pt x="25" y="9810"/>
                    <a:pt x="49" y="9810"/>
                  </a:cubicBezTo>
                  <a:cubicBezTo>
                    <a:pt x="69" y="9810"/>
                    <a:pt x="88" y="9799"/>
                    <a:pt x="92" y="9776"/>
                  </a:cubicBezTo>
                  <a:cubicBezTo>
                    <a:pt x="450" y="8150"/>
                    <a:pt x="629" y="6490"/>
                    <a:pt x="1004" y="4863"/>
                  </a:cubicBezTo>
                  <a:cubicBezTo>
                    <a:pt x="1375" y="3237"/>
                    <a:pt x="1882" y="1645"/>
                    <a:pt x="2310" y="32"/>
                  </a:cubicBezTo>
                  <a:cubicBezTo>
                    <a:pt x="2316" y="13"/>
                    <a:pt x="2301" y="1"/>
                    <a:pt x="228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305;p31">
              <a:extLst>
                <a:ext uri="{FF2B5EF4-FFF2-40B4-BE49-F238E27FC236}">
                  <a16:creationId xmlns:a16="http://schemas.microsoft.com/office/drawing/2014/main" id="{919F2659-DF84-C595-7D04-92726924F4C7}"/>
                </a:ext>
              </a:extLst>
            </p:cNvPr>
            <p:cNvSpPr/>
            <p:nvPr/>
          </p:nvSpPr>
          <p:spPr>
            <a:xfrm>
              <a:off x="5860724" y="3649334"/>
              <a:ext cx="20897" cy="65240"/>
            </a:xfrm>
            <a:custGeom>
              <a:avLst/>
              <a:gdLst/>
              <a:ahLst/>
              <a:cxnLst/>
              <a:rect l="l" t="t" r="r" b="b"/>
              <a:pathLst>
                <a:path w="287" h="896" extrusionOk="0">
                  <a:moveTo>
                    <a:pt x="143" y="1"/>
                  </a:moveTo>
                  <a:cubicBezTo>
                    <a:pt x="101" y="1"/>
                    <a:pt x="60" y="28"/>
                    <a:pt x="58" y="82"/>
                  </a:cubicBezTo>
                  <a:cubicBezTo>
                    <a:pt x="48" y="321"/>
                    <a:pt x="0" y="593"/>
                    <a:pt x="48" y="825"/>
                  </a:cubicBezTo>
                  <a:cubicBezTo>
                    <a:pt x="58" y="872"/>
                    <a:pt x="100" y="896"/>
                    <a:pt x="143" y="896"/>
                  </a:cubicBezTo>
                  <a:cubicBezTo>
                    <a:pt x="186" y="896"/>
                    <a:pt x="228" y="872"/>
                    <a:pt x="239" y="825"/>
                  </a:cubicBezTo>
                  <a:cubicBezTo>
                    <a:pt x="286" y="593"/>
                    <a:pt x="239" y="321"/>
                    <a:pt x="228" y="82"/>
                  </a:cubicBezTo>
                  <a:cubicBezTo>
                    <a:pt x="226" y="28"/>
                    <a:pt x="185" y="1"/>
                    <a:pt x="14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306;p31">
              <a:extLst>
                <a:ext uri="{FF2B5EF4-FFF2-40B4-BE49-F238E27FC236}">
                  <a16:creationId xmlns:a16="http://schemas.microsoft.com/office/drawing/2014/main" id="{B9EF9A47-5551-37CA-9CE7-6F936B89ECEC}"/>
                </a:ext>
              </a:extLst>
            </p:cNvPr>
            <p:cNvSpPr/>
            <p:nvPr/>
          </p:nvSpPr>
          <p:spPr>
            <a:xfrm>
              <a:off x="5955599" y="3683264"/>
              <a:ext cx="15655" cy="41503"/>
            </a:xfrm>
            <a:custGeom>
              <a:avLst/>
              <a:gdLst/>
              <a:ahLst/>
              <a:cxnLst/>
              <a:rect l="l" t="t" r="r" b="b"/>
              <a:pathLst>
                <a:path w="215" h="570" extrusionOk="0">
                  <a:moveTo>
                    <a:pt x="107" y="0"/>
                  </a:moveTo>
                  <a:cubicBezTo>
                    <a:pt x="79" y="0"/>
                    <a:pt x="51" y="20"/>
                    <a:pt x="48" y="59"/>
                  </a:cubicBezTo>
                  <a:cubicBezTo>
                    <a:pt x="38" y="202"/>
                    <a:pt x="0" y="376"/>
                    <a:pt x="38" y="519"/>
                  </a:cubicBezTo>
                  <a:cubicBezTo>
                    <a:pt x="46" y="552"/>
                    <a:pt x="77" y="569"/>
                    <a:pt x="107" y="569"/>
                  </a:cubicBezTo>
                  <a:cubicBezTo>
                    <a:pt x="138" y="569"/>
                    <a:pt x="169" y="552"/>
                    <a:pt x="177" y="519"/>
                  </a:cubicBezTo>
                  <a:cubicBezTo>
                    <a:pt x="214" y="376"/>
                    <a:pt x="177" y="202"/>
                    <a:pt x="167" y="59"/>
                  </a:cubicBezTo>
                  <a:cubicBezTo>
                    <a:pt x="164" y="20"/>
                    <a:pt x="136" y="0"/>
                    <a:pt x="10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307;p31">
              <a:extLst>
                <a:ext uri="{FF2B5EF4-FFF2-40B4-BE49-F238E27FC236}">
                  <a16:creationId xmlns:a16="http://schemas.microsoft.com/office/drawing/2014/main" id="{2EBF5169-1D0B-A7A3-43DF-2DDFF84DB751}"/>
                </a:ext>
              </a:extLst>
            </p:cNvPr>
            <p:cNvSpPr/>
            <p:nvPr/>
          </p:nvSpPr>
          <p:spPr>
            <a:xfrm>
              <a:off x="5924363" y="3883864"/>
              <a:ext cx="13980" cy="45435"/>
            </a:xfrm>
            <a:custGeom>
              <a:avLst/>
              <a:gdLst/>
              <a:ahLst/>
              <a:cxnLst/>
              <a:rect l="l" t="t" r="r" b="b"/>
              <a:pathLst>
                <a:path w="192" h="624" extrusionOk="0">
                  <a:moveTo>
                    <a:pt x="96" y="0"/>
                  </a:moveTo>
                  <a:cubicBezTo>
                    <a:pt x="68" y="0"/>
                    <a:pt x="40" y="19"/>
                    <a:pt x="38" y="56"/>
                  </a:cubicBezTo>
                  <a:cubicBezTo>
                    <a:pt x="31" y="145"/>
                    <a:pt x="28" y="234"/>
                    <a:pt x="21" y="325"/>
                  </a:cubicBezTo>
                  <a:cubicBezTo>
                    <a:pt x="18" y="407"/>
                    <a:pt x="1" y="492"/>
                    <a:pt x="28" y="570"/>
                  </a:cubicBezTo>
                  <a:cubicBezTo>
                    <a:pt x="38" y="606"/>
                    <a:pt x="67" y="624"/>
                    <a:pt x="96" y="624"/>
                  </a:cubicBezTo>
                  <a:cubicBezTo>
                    <a:pt x="125" y="624"/>
                    <a:pt x="154" y="606"/>
                    <a:pt x="164" y="570"/>
                  </a:cubicBezTo>
                  <a:cubicBezTo>
                    <a:pt x="191" y="492"/>
                    <a:pt x="174" y="403"/>
                    <a:pt x="171" y="325"/>
                  </a:cubicBezTo>
                  <a:cubicBezTo>
                    <a:pt x="164" y="234"/>
                    <a:pt x="161" y="145"/>
                    <a:pt x="153" y="56"/>
                  </a:cubicBezTo>
                  <a:cubicBezTo>
                    <a:pt x="152" y="19"/>
                    <a:pt x="124" y="0"/>
                    <a:pt x="9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308;p31">
              <a:extLst>
                <a:ext uri="{FF2B5EF4-FFF2-40B4-BE49-F238E27FC236}">
                  <a16:creationId xmlns:a16="http://schemas.microsoft.com/office/drawing/2014/main" id="{93D63392-2C5C-4157-0121-D35623F67B36}"/>
                </a:ext>
              </a:extLst>
            </p:cNvPr>
            <p:cNvSpPr/>
            <p:nvPr/>
          </p:nvSpPr>
          <p:spPr>
            <a:xfrm>
              <a:off x="7145944" y="1343351"/>
              <a:ext cx="1510714" cy="1392466"/>
            </a:xfrm>
            <a:custGeom>
              <a:avLst/>
              <a:gdLst/>
              <a:ahLst/>
              <a:cxnLst/>
              <a:rect l="l" t="t" r="r" b="b"/>
              <a:pathLst>
                <a:path w="20748" h="19124" extrusionOk="0">
                  <a:moveTo>
                    <a:pt x="9265" y="0"/>
                  </a:moveTo>
                  <a:cubicBezTo>
                    <a:pt x="8349" y="0"/>
                    <a:pt x="7466" y="137"/>
                    <a:pt x="6839" y="370"/>
                  </a:cubicBezTo>
                  <a:cubicBezTo>
                    <a:pt x="5651" y="812"/>
                    <a:pt x="4396" y="1608"/>
                    <a:pt x="3665" y="2642"/>
                  </a:cubicBezTo>
                  <a:cubicBezTo>
                    <a:pt x="2936" y="3680"/>
                    <a:pt x="2450" y="4902"/>
                    <a:pt x="1943" y="6062"/>
                  </a:cubicBezTo>
                  <a:cubicBezTo>
                    <a:pt x="1334" y="7464"/>
                    <a:pt x="1028" y="8872"/>
                    <a:pt x="538" y="10318"/>
                  </a:cubicBezTo>
                  <a:cubicBezTo>
                    <a:pt x="252" y="11169"/>
                    <a:pt x="1" y="12046"/>
                    <a:pt x="24" y="12945"/>
                  </a:cubicBezTo>
                  <a:cubicBezTo>
                    <a:pt x="78" y="14948"/>
                    <a:pt x="1552" y="16701"/>
                    <a:pt x="3314" y="17657"/>
                  </a:cubicBezTo>
                  <a:cubicBezTo>
                    <a:pt x="5080" y="18616"/>
                    <a:pt x="6366" y="18936"/>
                    <a:pt x="8751" y="19123"/>
                  </a:cubicBezTo>
                  <a:cubicBezTo>
                    <a:pt x="12133" y="18973"/>
                    <a:pt x="15630" y="18797"/>
                    <a:pt x="18672" y="17303"/>
                  </a:cubicBezTo>
                  <a:cubicBezTo>
                    <a:pt x="19030" y="17129"/>
                    <a:pt x="19383" y="16932"/>
                    <a:pt x="19649" y="16636"/>
                  </a:cubicBezTo>
                  <a:cubicBezTo>
                    <a:pt x="19961" y="16286"/>
                    <a:pt x="20125" y="15826"/>
                    <a:pt x="20241" y="15367"/>
                  </a:cubicBezTo>
                  <a:cubicBezTo>
                    <a:pt x="20748" y="13359"/>
                    <a:pt x="20462" y="11227"/>
                    <a:pt x="19900" y="9233"/>
                  </a:cubicBezTo>
                  <a:cubicBezTo>
                    <a:pt x="19080" y="6313"/>
                    <a:pt x="17566" y="3446"/>
                    <a:pt x="15028" y="1792"/>
                  </a:cubicBezTo>
                  <a:cubicBezTo>
                    <a:pt x="13474" y="778"/>
                    <a:pt x="12518" y="574"/>
                    <a:pt x="10718" y="121"/>
                  </a:cubicBezTo>
                  <a:cubicBezTo>
                    <a:pt x="10247" y="39"/>
                    <a:pt x="9752" y="0"/>
                    <a:pt x="9265" y="0"/>
                  </a:cubicBezTo>
                  <a:close/>
                </a:path>
              </a:pathLst>
            </a:custGeom>
            <a:solidFill>
              <a:srgbClr val="0020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309;p31">
              <a:extLst>
                <a:ext uri="{FF2B5EF4-FFF2-40B4-BE49-F238E27FC236}">
                  <a16:creationId xmlns:a16="http://schemas.microsoft.com/office/drawing/2014/main" id="{E6BE312A-E015-694F-D52A-2143B07EEC38}"/>
                </a:ext>
              </a:extLst>
            </p:cNvPr>
            <p:cNvSpPr/>
            <p:nvPr/>
          </p:nvSpPr>
          <p:spPr>
            <a:xfrm>
              <a:off x="7308463" y="1451114"/>
              <a:ext cx="1019957" cy="1523238"/>
            </a:xfrm>
            <a:custGeom>
              <a:avLst/>
              <a:gdLst/>
              <a:ahLst/>
              <a:cxnLst/>
              <a:rect l="l" t="t" r="r" b="b"/>
              <a:pathLst>
                <a:path w="14008" h="20920" extrusionOk="0">
                  <a:moveTo>
                    <a:pt x="6266" y="0"/>
                  </a:moveTo>
                  <a:cubicBezTo>
                    <a:pt x="4944" y="0"/>
                    <a:pt x="3676" y="772"/>
                    <a:pt x="2844" y="1815"/>
                  </a:cubicBezTo>
                  <a:cubicBezTo>
                    <a:pt x="1936" y="2952"/>
                    <a:pt x="1470" y="4374"/>
                    <a:pt x="1126" y="5790"/>
                  </a:cubicBezTo>
                  <a:cubicBezTo>
                    <a:pt x="405" y="8770"/>
                    <a:pt x="0" y="11863"/>
                    <a:pt x="1623" y="14496"/>
                  </a:cubicBezTo>
                  <a:cubicBezTo>
                    <a:pt x="1946" y="15020"/>
                    <a:pt x="2684" y="15687"/>
                    <a:pt x="3253" y="15912"/>
                  </a:cubicBezTo>
                  <a:cubicBezTo>
                    <a:pt x="3640" y="16061"/>
                    <a:pt x="3760" y="16143"/>
                    <a:pt x="4141" y="16245"/>
                  </a:cubicBezTo>
                  <a:lnTo>
                    <a:pt x="4141" y="16384"/>
                  </a:lnTo>
                  <a:cubicBezTo>
                    <a:pt x="4066" y="17334"/>
                    <a:pt x="3954" y="18133"/>
                    <a:pt x="3984" y="19085"/>
                  </a:cubicBezTo>
                  <a:cubicBezTo>
                    <a:pt x="3995" y="19453"/>
                    <a:pt x="4019" y="19838"/>
                    <a:pt x="4192" y="20161"/>
                  </a:cubicBezTo>
                  <a:cubicBezTo>
                    <a:pt x="4451" y="20650"/>
                    <a:pt x="5015" y="20920"/>
                    <a:pt x="5568" y="20920"/>
                  </a:cubicBezTo>
                  <a:cubicBezTo>
                    <a:pt x="5604" y="20920"/>
                    <a:pt x="5640" y="20918"/>
                    <a:pt x="5675" y="20916"/>
                  </a:cubicBezTo>
                  <a:cubicBezTo>
                    <a:pt x="6261" y="20879"/>
                    <a:pt x="6801" y="20569"/>
                    <a:pt x="7227" y="20167"/>
                  </a:cubicBezTo>
                  <a:cubicBezTo>
                    <a:pt x="7655" y="19766"/>
                    <a:pt x="7808" y="19715"/>
                    <a:pt x="8132" y="19228"/>
                  </a:cubicBezTo>
                  <a:lnTo>
                    <a:pt x="8234" y="19045"/>
                  </a:lnTo>
                  <a:cubicBezTo>
                    <a:pt x="8309" y="18898"/>
                    <a:pt x="8183" y="17256"/>
                    <a:pt x="8216" y="16422"/>
                  </a:cubicBezTo>
                  <a:cubicBezTo>
                    <a:pt x="9530" y="16191"/>
                    <a:pt x="10826" y="15173"/>
                    <a:pt x="11258" y="13891"/>
                  </a:cubicBezTo>
                  <a:cubicBezTo>
                    <a:pt x="11374" y="13982"/>
                    <a:pt x="11585" y="14104"/>
                    <a:pt x="11704" y="14129"/>
                  </a:cubicBezTo>
                  <a:cubicBezTo>
                    <a:pt x="11776" y="14143"/>
                    <a:pt x="11849" y="14150"/>
                    <a:pt x="11921" y="14150"/>
                  </a:cubicBezTo>
                  <a:cubicBezTo>
                    <a:pt x="12323" y="14150"/>
                    <a:pt x="12713" y="13941"/>
                    <a:pt x="13041" y="13693"/>
                  </a:cubicBezTo>
                  <a:cubicBezTo>
                    <a:pt x="13456" y="13380"/>
                    <a:pt x="13701" y="12986"/>
                    <a:pt x="13827" y="12482"/>
                  </a:cubicBezTo>
                  <a:cubicBezTo>
                    <a:pt x="14007" y="11768"/>
                    <a:pt x="13780" y="11029"/>
                    <a:pt x="13246" y="10645"/>
                  </a:cubicBezTo>
                  <a:cubicBezTo>
                    <a:pt x="12863" y="10368"/>
                    <a:pt x="12447" y="10258"/>
                    <a:pt x="12001" y="10258"/>
                  </a:cubicBezTo>
                  <a:cubicBezTo>
                    <a:pt x="11849" y="10258"/>
                    <a:pt x="11692" y="10271"/>
                    <a:pt x="11533" y="10294"/>
                  </a:cubicBezTo>
                  <a:lnTo>
                    <a:pt x="11533" y="10294"/>
                  </a:lnTo>
                  <a:cubicBezTo>
                    <a:pt x="11912" y="7809"/>
                    <a:pt x="11677" y="5233"/>
                    <a:pt x="10854" y="2856"/>
                  </a:cubicBezTo>
                  <a:cubicBezTo>
                    <a:pt x="10680" y="2353"/>
                    <a:pt x="10473" y="1846"/>
                    <a:pt x="10115" y="1455"/>
                  </a:cubicBezTo>
                  <a:cubicBezTo>
                    <a:pt x="9809" y="1118"/>
                    <a:pt x="9408" y="884"/>
                    <a:pt x="8996" y="693"/>
                  </a:cubicBezTo>
                  <a:cubicBezTo>
                    <a:pt x="8145" y="295"/>
                    <a:pt x="7220" y="60"/>
                    <a:pt x="6284" y="3"/>
                  </a:cubicBezTo>
                  <a:lnTo>
                    <a:pt x="6284" y="3"/>
                  </a:lnTo>
                  <a:lnTo>
                    <a:pt x="6618" y="19"/>
                  </a:lnTo>
                  <a:cubicBezTo>
                    <a:pt x="6500" y="7"/>
                    <a:pt x="6383" y="0"/>
                    <a:pt x="6266" y="0"/>
                  </a:cubicBezTo>
                  <a:close/>
                </a:path>
              </a:pathLst>
            </a:custGeom>
            <a:solidFill>
              <a:srgbClr val="C776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310;p31">
              <a:extLst>
                <a:ext uri="{FF2B5EF4-FFF2-40B4-BE49-F238E27FC236}">
                  <a16:creationId xmlns:a16="http://schemas.microsoft.com/office/drawing/2014/main" id="{DC12E688-296C-DAC6-5ED1-E179F510166A}"/>
                </a:ext>
              </a:extLst>
            </p:cNvPr>
            <p:cNvSpPr/>
            <p:nvPr/>
          </p:nvSpPr>
          <p:spPr>
            <a:xfrm>
              <a:off x="7373849" y="1407864"/>
              <a:ext cx="1018210" cy="800501"/>
            </a:xfrm>
            <a:custGeom>
              <a:avLst/>
              <a:gdLst/>
              <a:ahLst/>
              <a:cxnLst/>
              <a:rect l="l" t="t" r="r" b="b"/>
              <a:pathLst>
                <a:path w="13984" h="10994" extrusionOk="0">
                  <a:moveTo>
                    <a:pt x="307" y="5832"/>
                  </a:moveTo>
                  <a:cubicBezTo>
                    <a:pt x="171" y="6287"/>
                    <a:pt x="66" y="6817"/>
                    <a:pt x="0" y="7435"/>
                  </a:cubicBezTo>
                  <a:lnTo>
                    <a:pt x="307" y="5832"/>
                  </a:lnTo>
                  <a:close/>
                  <a:moveTo>
                    <a:pt x="5512" y="1"/>
                  </a:moveTo>
                  <a:cubicBezTo>
                    <a:pt x="4991" y="1"/>
                    <a:pt x="4460" y="8"/>
                    <a:pt x="3957" y="154"/>
                  </a:cubicBezTo>
                  <a:cubicBezTo>
                    <a:pt x="3593" y="259"/>
                    <a:pt x="3256" y="437"/>
                    <a:pt x="2923" y="620"/>
                  </a:cubicBezTo>
                  <a:cubicBezTo>
                    <a:pt x="2549" y="824"/>
                    <a:pt x="2181" y="1035"/>
                    <a:pt x="1821" y="1253"/>
                  </a:cubicBezTo>
                  <a:cubicBezTo>
                    <a:pt x="1640" y="1358"/>
                    <a:pt x="1460" y="1470"/>
                    <a:pt x="1321" y="1630"/>
                  </a:cubicBezTo>
                  <a:cubicBezTo>
                    <a:pt x="1188" y="1784"/>
                    <a:pt x="1103" y="1974"/>
                    <a:pt x="1024" y="2164"/>
                  </a:cubicBezTo>
                  <a:cubicBezTo>
                    <a:pt x="759" y="2808"/>
                    <a:pt x="561" y="3478"/>
                    <a:pt x="436" y="4162"/>
                  </a:cubicBezTo>
                  <a:cubicBezTo>
                    <a:pt x="402" y="4336"/>
                    <a:pt x="388" y="4553"/>
                    <a:pt x="531" y="4659"/>
                  </a:cubicBezTo>
                  <a:lnTo>
                    <a:pt x="307" y="5832"/>
                  </a:lnTo>
                  <a:lnTo>
                    <a:pt x="307" y="5832"/>
                  </a:lnTo>
                  <a:cubicBezTo>
                    <a:pt x="1106" y="3161"/>
                    <a:pt x="2971" y="3093"/>
                    <a:pt x="4073" y="2947"/>
                  </a:cubicBezTo>
                  <a:cubicBezTo>
                    <a:pt x="4311" y="2916"/>
                    <a:pt x="4551" y="2900"/>
                    <a:pt x="4791" y="2900"/>
                  </a:cubicBezTo>
                  <a:cubicBezTo>
                    <a:pt x="5855" y="2900"/>
                    <a:pt x="6920" y="3207"/>
                    <a:pt x="7805" y="3797"/>
                  </a:cubicBezTo>
                  <a:cubicBezTo>
                    <a:pt x="8081" y="3985"/>
                    <a:pt x="8336" y="4193"/>
                    <a:pt x="8584" y="4414"/>
                  </a:cubicBezTo>
                  <a:cubicBezTo>
                    <a:pt x="8857" y="4655"/>
                    <a:pt x="9122" y="4907"/>
                    <a:pt x="9350" y="5190"/>
                  </a:cubicBezTo>
                  <a:cubicBezTo>
                    <a:pt x="9976" y="5975"/>
                    <a:pt x="10289" y="6976"/>
                    <a:pt x="10398" y="7973"/>
                  </a:cubicBezTo>
                  <a:cubicBezTo>
                    <a:pt x="10510" y="8973"/>
                    <a:pt x="10432" y="9983"/>
                    <a:pt x="10357" y="10983"/>
                  </a:cubicBezTo>
                  <a:lnTo>
                    <a:pt x="10408" y="10994"/>
                  </a:lnTo>
                  <a:cubicBezTo>
                    <a:pt x="11172" y="10677"/>
                    <a:pt x="12000" y="10514"/>
                    <a:pt x="12828" y="10514"/>
                  </a:cubicBezTo>
                  <a:cubicBezTo>
                    <a:pt x="13173" y="10514"/>
                    <a:pt x="13518" y="10542"/>
                    <a:pt x="13858" y="10599"/>
                  </a:cubicBezTo>
                  <a:cubicBezTo>
                    <a:pt x="13984" y="10116"/>
                    <a:pt x="13875" y="9606"/>
                    <a:pt x="13759" y="9119"/>
                  </a:cubicBezTo>
                  <a:cubicBezTo>
                    <a:pt x="13569" y="8337"/>
                    <a:pt x="13354" y="7561"/>
                    <a:pt x="13113" y="6792"/>
                  </a:cubicBezTo>
                  <a:cubicBezTo>
                    <a:pt x="12664" y="5369"/>
                    <a:pt x="12112" y="3961"/>
                    <a:pt x="11238" y="2753"/>
                  </a:cubicBezTo>
                  <a:cubicBezTo>
                    <a:pt x="10364" y="1542"/>
                    <a:pt x="9132" y="545"/>
                    <a:pt x="7683" y="192"/>
                  </a:cubicBezTo>
                  <a:cubicBezTo>
                    <a:pt x="6975" y="18"/>
                    <a:pt x="6241" y="5"/>
                    <a:pt x="5512" y="1"/>
                  </a:cubicBezTo>
                  <a:close/>
                </a:path>
              </a:pathLst>
            </a:custGeom>
            <a:solidFill>
              <a:srgbClr val="0020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311;p31">
              <a:extLst>
                <a:ext uri="{FF2B5EF4-FFF2-40B4-BE49-F238E27FC236}">
                  <a16:creationId xmlns:a16="http://schemas.microsoft.com/office/drawing/2014/main" id="{4AFB7138-27BE-34C8-0CAD-E706D6DAE2B0}"/>
                </a:ext>
              </a:extLst>
            </p:cNvPr>
            <p:cNvSpPr/>
            <p:nvPr/>
          </p:nvSpPr>
          <p:spPr>
            <a:xfrm>
              <a:off x="7661169" y="1807460"/>
              <a:ext cx="395226" cy="395445"/>
            </a:xfrm>
            <a:custGeom>
              <a:avLst/>
              <a:gdLst/>
              <a:ahLst/>
              <a:cxnLst/>
              <a:rect l="l" t="t" r="r" b="b"/>
              <a:pathLst>
                <a:path w="5428" h="5431" extrusionOk="0">
                  <a:moveTo>
                    <a:pt x="2713" y="246"/>
                  </a:moveTo>
                  <a:cubicBezTo>
                    <a:pt x="4074" y="246"/>
                    <a:pt x="5183" y="1355"/>
                    <a:pt x="5183" y="2716"/>
                  </a:cubicBezTo>
                  <a:cubicBezTo>
                    <a:pt x="5183" y="4077"/>
                    <a:pt x="4074" y="5182"/>
                    <a:pt x="2713" y="5182"/>
                  </a:cubicBezTo>
                  <a:cubicBezTo>
                    <a:pt x="1351" y="5182"/>
                    <a:pt x="246" y="4077"/>
                    <a:pt x="246" y="2716"/>
                  </a:cubicBezTo>
                  <a:cubicBezTo>
                    <a:pt x="246" y="1355"/>
                    <a:pt x="1351" y="246"/>
                    <a:pt x="2713" y="246"/>
                  </a:cubicBezTo>
                  <a:close/>
                  <a:moveTo>
                    <a:pt x="2713" y="1"/>
                  </a:moveTo>
                  <a:cubicBezTo>
                    <a:pt x="1216" y="1"/>
                    <a:pt x="1" y="1219"/>
                    <a:pt x="1" y="2716"/>
                  </a:cubicBezTo>
                  <a:cubicBezTo>
                    <a:pt x="1" y="4213"/>
                    <a:pt x="1216" y="5431"/>
                    <a:pt x="2713" y="5431"/>
                  </a:cubicBezTo>
                  <a:cubicBezTo>
                    <a:pt x="4209" y="5431"/>
                    <a:pt x="5428" y="4213"/>
                    <a:pt x="5428" y="2716"/>
                  </a:cubicBezTo>
                  <a:cubicBezTo>
                    <a:pt x="5428" y="1219"/>
                    <a:pt x="4209" y="1"/>
                    <a:pt x="2713" y="1"/>
                  </a:cubicBezTo>
                  <a:close/>
                </a:path>
              </a:pathLst>
            </a:custGeom>
            <a:solidFill>
              <a:srgbClr val="FAFB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312;p31">
              <a:extLst>
                <a:ext uri="{FF2B5EF4-FFF2-40B4-BE49-F238E27FC236}">
                  <a16:creationId xmlns:a16="http://schemas.microsoft.com/office/drawing/2014/main" id="{988FCA0F-8D7E-561B-E079-8B31A6D31558}"/>
                </a:ext>
              </a:extLst>
            </p:cNvPr>
            <p:cNvSpPr/>
            <p:nvPr/>
          </p:nvSpPr>
          <p:spPr>
            <a:xfrm>
              <a:off x="7279411" y="1837750"/>
              <a:ext cx="333336" cy="369159"/>
            </a:xfrm>
            <a:custGeom>
              <a:avLst/>
              <a:gdLst/>
              <a:ahLst/>
              <a:cxnLst/>
              <a:rect l="l" t="t" r="r" b="b"/>
              <a:pathLst>
                <a:path w="4578" h="5070" extrusionOk="0">
                  <a:moveTo>
                    <a:pt x="2291" y="217"/>
                  </a:moveTo>
                  <a:cubicBezTo>
                    <a:pt x="3430" y="217"/>
                    <a:pt x="4360" y="1259"/>
                    <a:pt x="4360" y="2535"/>
                  </a:cubicBezTo>
                  <a:cubicBezTo>
                    <a:pt x="4360" y="3810"/>
                    <a:pt x="3430" y="4848"/>
                    <a:pt x="2291" y="4848"/>
                  </a:cubicBezTo>
                  <a:cubicBezTo>
                    <a:pt x="1148" y="4848"/>
                    <a:pt x="222" y="3810"/>
                    <a:pt x="222" y="2535"/>
                  </a:cubicBezTo>
                  <a:cubicBezTo>
                    <a:pt x="222" y="1259"/>
                    <a:pt x="1148" y="217"/>
                    <a:pt x="2291" y="217"/>
                  </a:cubicBezTo>
                  <a:close/>
                  <a:moveTo>
                    <a:pt x="2291" y="0"/>
                  </a:moveTo>
                  <a:cubicBezTo>
                    <a:pt x="1029" y="0"/>
                    <a:pt x="1" y="1136"/>
                    <a:pt x="1" y="2535"/>
                  </a:cubicBezTo>
                  <a:cubicBezTo>
                    <a:pt x="1" y="3933"/>
                    <a:pt x="1029" y="5069"/>
                    <a:pt x="2291" y="5069"/>
                  </a:cubicBezTo>
                  <a:cubicBezTo>
                    <a:pt x="3553" y="5069"/>
                    <a:pt x="4578" y="3933"/>
                    <a:pt x="4578" y="2535"/>
                  </a:cubicBezTo>
                  <a:cubicBezTo>
                    <a:pt x="4578" y="1136"/>
                    <a:pt x="3553" y="0"/>
                    <a:pt x="2291" y="0"/>
                  </a:cubicBezTo>
                  <a:close/>
                </a:path>
              </a:pathLst>
            </a:custGeom>
            <a:solidFill>
              <a:srgbClr val="FAFB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313;p31">
              <a:extLst>
                <a:ext uri="{FF2B5EF4-FFF2-40B4-BE49-F238E27FC236}">
                  <a16:creationId xmlns:a16="http://schemas.microsoft.com/office/drawing/2014/main" id="{33DC9CAC-D128-A213-A5CD-2A9BB4631D00}"/>
                </a:ext>
              </a:extLst>
            </p:cNvPr>
            <p:cNvSpPr/>
            <p:nvPr/>
          </p:nvSpPr>
          <p:spPr>
            <a:xfrm>
              <a:off x="7840070" y="1989347"/>
              <a:ext cx="70410" cy="68953"/>
            </a:xfrm>
            <a:custGeom>
              <a:avLst/>
              <a:gdLst/>
              <a:ahLst/>
              <a:cxnLst/>
              <a:rect l="l" t="t" r="r" b="b"/>
              <a:pathLst>
                <a:path w="967" h="947" extrusionOk="0">
                  <a:moveTo>
                    <a:pt x="481" y="0"/>
                  </a:moveTo>
                  <a:cubicBezTo>
                    <a:pt x="228" y="0"/>
                    <a:pt x="21" y="200"/>
                    <a:pt x="11" y="456"/>
                  </a:cubicBezTo>
                  <a:cubicBezTo>
                    <a:pt x="1" y="718"/>
                    <a:pt x="205" y="935"/>
                    <a:pt x="466" y="946"/>
                  </a:cubicBezTo>
                  <a:cubicBezTo>
                    <a:pt x="472" y="946"/>
                    <a:pt x="478" y="946"/>
                    <a:pt x="484" y="946"/>
                  </a:cubicBezTo>
                  <a:cubicBezTo>
                    <a:pt x="738" y="946"/>
                    <a:pt x="947" y="746"/>
                    <a:pt x="956" y="490"/>
                  </a:cubicBezTo>
                  <a:cubicBezTo>
                    <a:pt x="967" y="228"/>
                    <a:pt x="763" y="10"/>
                    <a:pt x="501" y="0"/>
                  </a:cubicBezTo>
                  <a:cubicBezTo>
                    <a:pt x="494" y="0"/>
                    <a:pt x="488" y="0"/>
                    <a:pt x="481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314;p31">
              <a:extLst>
                <a:ext uri="{FF2B5EF4-FFF2-40B4-BE49-F238E27FC236}">
                  <a16:creationId xmlns:a16="http://schemas.microsoft.com/office/drawing/2014/main" id="{388C24E8-A609-9B65-BB62-BD7D02E59AEA}"/>
                </a:ext>
              </a:extLst>
            </p:cNvPr>
            <p:cNvSpPr/>
            <p:nvPr/>
          </p:nvSpPr>
          <p:spPr>
            <a:xfrm>
              <a:off x="7469671" y="2001652"/>
              <a:ext cx="70264" cy="69026"/>
            </a:xfrm>
            <a:custGeom>
              <a:avLst/>
              <a:gdLst/>
              <a:ahLst/>
              <a:cxnLst/>
              <a:rect l="l" t="t" r="r" b="b"/>
              <a:pathLst>
                <a:path w="965" h="948" extrusionOk="0">
                  <a:moveTo>
                    <a:pt x="479" y="1"/>
                  </a:moveTo>
                  <a:cubicBezTo>
                    <a:pt x="228" y="1"/>
                    <a:pt x="18" y="201"/>
                    <a:pt x="8" y="457"/>
                  </a:cubicBezTo>
                  <a:cubicBezTo>
                    <a:pt x="1" y="719"/>
                    <a:pt x="205" y="937"/>
                    <a:pt x="464" y="947"/>
                  </a:cubicBezTo>
                  <a:cubicBezTo>
                    <a:pt x="470" y="947"/>
                    <a:pt x="477" y="947"/>
                    <a:pt x="483" y="947"/>
                  </a:cubicBezTo>
                  <a:cubicBezTo>
                    <a:pt x="737" y="947"/>
                    <a:pt x="947" y="747"/>
                    <a:pt x="954" y="491"/>
                  </a:cubicBezTo>
                  <a:cubicBezTo>
                    <a:pt x="964" y="229"/>
                    <a:pt x="760" y="11"/>
                    <a:pt x="498" y="1"/>
                  </a:cubicBezTo>
                  <a:cubicBezTo>
                    <a:pt x="492" y="1"/>
                    <a:pt x="485" y="1"/>
                    <a:pt x="479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315;p31">
              <a:extLst>
                <a:ext uri="{FF2B5EF4-FFF2-40B4-BE49-F238E27FC236}">
                  <a16:creationId xmlns:a16="http://schemas.microsoft.com/office/drawing/2014/main" id="{A3A0B046-9B3E-2DD0-F312-02B948831595}"/>
                </a:ext>
              </a:extLst>
            </p:cNvPr>
            <p:cNvSpPr/>
            <p:nvPr/>
          </p:nvSpPr>
          <p:spPr>
            <a:xfrm>
              <a:off x="7561852" y="1828066"/>
              <a:ext cx="96185" cy="365446"/>
            </a:xfrm>
            <a:custGeom>
              <a:avLst/>
              <a:gdLst/>
              <a:ahLst/>
              <a:cxnLst/>
              <a:rect l="l" t="t" r="r" b="b"/>
              <a:pathLst>
                <a:path w="1321" h="5019" extrusionOk="0">
                  <a:moveTo>
                    <a:pt x="1321" y="0"/>
                  </a:moveTo>
                  <a:cubicBezTo>
                    <a:pt x="531" y="1415"/>
                    <a:pt x="76" y="3015"/>
                    <a:pt x="0" y="4634"/>
                  </a:cubicBezTo>
                  <a:lnTo>
                    <a:pt x="8" y="4661"/>
                  </a:lnTo>
                  <a:cubicBezTo>
                    <a:pt x="38" y="4743"/>
                    <a:pt x="127" y="4780"/>
                    <a:pt x="205" y="4815"/>
                  </a:cubicBezTo>
                  <a:cubicBezTo>
                    <a:pt x="375" y="4882"/>
                    <a:pt x="545" y="4951"/>
                    <a:pt x="712" y="5019"/>
                  </a:cubicBezTo>
                  <a:lnTo>
                    <a:pt x="1321" y="0"/>
                  </a:lnTo>
                  <a:close/>
                </a:path>
              </a:pathLst>
            </a:custGeom>
            <a:solidFill>
              <a:schemeClr val="bg1"/>
            </a:solidFill>
            <a:ln>
              <a:solidFill>
                <a:schemeClr val="tx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316;p31">
              <a:extLst>
                <a:ext uri="{FF2B5EF4-FFF2-40B4-BE49-F238E27FC236}">
                  <a16:creationId xmlns:a16="http://schemas.microsoft.com/office/drawing/2014/main" id="{89F7B040-5D97-AEDD-6899-7010EBE91F70}"/>
                </a:ext>
              </a:extLst>
            </p:cNvPr>
            <p:cNvSpPr/>
            <p:nvPr/>
          </p:nvSpPr>
          <p:spPr>
            <a:xfrm>
              <a:off x="7544013" y="1817436"/>
              <a:ext cx="127131" cy="383139"/>
            </a:xfrm>
            <a:custGeom>
              <a:avLst/>
              <a:gdLst/>
              <a:ahLst/>
              <a:cxnLst/>
              <a:rect l="l" t="t" r="r" b="b"/>
              <a:pathLst>
                <a:path w="1746" h="5262" extrusionOk="0">
                  <a:moveTo>
                    <a:pt x="1560" y="1"/>
                  </a:moveTo>
                  <a:cubicBezTo>
                    <a:pt x="1517" y="1"/>
                    <a:pt x="1473" y="22"/>
                    <a:pt x="1440" y="71"/>
                  </a:cubicBezTo>
                  <a:cubicBezTo>
                    <a:pt x="790" y="1088"/>
                    <a:pt x="419" y="2351"/>
                    <a:pt x="232" y="3535"/>
                  </a:cubicBezTo>
                  <a:cubicBezTo>
                    <a:pt x="178" y="3882"/>
                    <a:pt x="0" y="4518"/>
                    <a:pt x="137" y="4838"/>
                  </a:cubicBezTo>
                  <a:cubicBezTo>
                    <a:pt x="250" y="5103"/>
                    <a:pt x="708" y="5174"/>
                    <a:pt x="933" y="5256"/>
                  </a:cubicBezTo>
                  <a:cubicBezTo>
                    <a:pt x="943" y="5260"/>
                    <a:pt x="953" y="5261"/>
                    <a:pt x="962" y="5261"/>
                  </a:cubicBezTo>
                  <a:cubicBezTo>
                    <a:pt x="1048" y="5261"/>
                    <a:pt x="1097" y="5119"/>
                    <a:pt x="1008" y="5080"/>
                  </a:cubicBezTo>
                  <a:cubicBezTo>
                    <a:pt x="746" y="4967"/>
                    <a:pt x="566" y="4947"/>
                    <a:pt x="446" y="4702"/>
                  </a:cubicBezTo>
                  <a:cubicBezTo>
                    <a:pt x="327" y="4447"/>
                    <a:pt x="436" y="4117"/>
                    <a:pt x="477" y="3852"/>
                  </a:cubicBezTo>
                  <a:cubicBezTo>
                    <a:pt x="542" y="3450"/>
                    <a:pt x="617" y="3055"/>
                    <a:pt x="722" y="2664"/>
                  </a:cubicBezTo>
                  <a:cubicBezTo>
                    <a:pt x="950" y="1803"/>
                    <a:pt x="1327" y="1027"/>
                    <a:pt x="1692" y="221"/>
                  </a:cubicBezTo>
                  <a:cubicBezTo>
                    <a:pt x="1746" y="103"/>
                    <a:pt x="1655" y="1"/>
                    <a:pt x="156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solidFill>
                <a:schemeClr val="bg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317;p31">
              <a:extLst>
                <a:ext uri="{FF2B5EF4-FFF2-40B4-BE49-F238E27FC236}">
                  <a16:creationId xmlns:a16="http://schemas.microsoft.com/office/drawing/2014/main" id="{E24D4785-C797-205D-D6BE-1B9EF7B143D9}"/>
                </a:ext>
              </a:extLst>
            </p:cNvPr>
            <p:cNvSpPr/>
            <p:nvPr/>
          </p:nvSpPr>
          <p:spPr>
            <a:xfrm>
              <a:off x="7600515" y="2227518"/>
              <a:ext cx="121961" cy="74269"/>
            </a:xfrm>
            <a:custGeom>
              <a:avLst/>
              <a:gdLst/>
              <a:ahLst/>
              <a:cxnLst/>
              <a:rect l="l" t="t" r="r" b="b"/>
              <a:pathLst>
                <a:path w="1675" h="1020" extrusionOk="0">
                  <a:moveTo>
                    <a:pt x="1294" y="1"/>
                  </a:moveTo>
                  <a:cubicBezTo>
                    <a:pt x="1131" y="1"/>
                    <a:pt x="938" y="29"/>
                    <a:pt x="760" y="29"/>
                  </a:cubicBezTo>
                  <a:cubicBezTo>
                    <a:pt x="587" y="29"/>
                    <a:pt x="428" y="4"/>
                    <a:pt x="301" y="4"/>
                  </a:cubicBezTo>
                  <a:cubicBezTo>
                    <a:pt x="118" y="4"/>
                    <a:pt x="0" y="55"/>
                    <a:pt x="0" y="302"/>
                  </a:cubicBezTo>
                  <a:cubicBezTo>
                    <a:pt x="0" y="723"/>
                    <a:pt x="341" y="1020"/>
                    <a:pt x="760" y="1020"/>
                  </a:cubicBezTo>
                  <a:cubicBezTo>
                    <a:pt x="1178" y="1020"/>
                    <a:pt x="1674" y="713"/>
                    <a:pt x="1674" y="291"/>
                  </a:cubicBezTo>
                  <a:cubicBezTo>
                    <a:pt x="1674" y="52"/>
                    <a:pt x="1511" y="1"/>
                    <a:pt x="1294" y="1"/>
                  </a:cubicBezTo>
                  <a:close/>
                </a:path>
              </a:pathLst>
            </a:custGeom>
            <a:solidFill>
              <a:srgbClr val="FAFB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318;p31">
              <a:extLst>
                <a:ext uri="{FF2B5EF4-FFF2-40B4-BE49-F238E27FC236}">
                  <a16:creationId xmlns:a16="http://schemas.microsoft.com/office/drawing/2014/main" id="{F4C304AE-F1DB-CFC5-F07C-8308A09D37D0}"/>
                </a:ext>
              </a:extLst>
            </p:cNvPr>
            <p:cNvSpPr/>
            <p:nvPr/>
          </p:nvSpPr>
          <p:spPr>
            <a:xfrm>
              <a:off x="8183965" y="2312199"/>
              <a:ext cx="84026" cy="83006"/>
            </a:xfrm>
            <a:custGeom>
              <a:avLst/>
              <a:gdLst/>
              <a:ahLst/>
              <a:cxnLst/>
              <a:rect l="l" t="t" r="r" b="b"/>
              <a:pathLst>
                <a:path w="1154" h="1140" extrusionOk="0">
                  <a:moveTo>
                    <a:pt x="1072" y="1"/>
                  </a:moveTo>
                  <a:cubicBezTo>
                    <a:pt x="1065" y="1"/>
                    <a:pt x="1056" y="2"/>
                    <a:pt x="1048" y="6"/>
                  </a:cubicBezTo>
                  <a:cubicBezTo>
                    <a:pt x="796" y="108"/>
                    <a:pt x="581" y="237"/>
                    <a:pt x="391" y="435"/>
                  </a:cubicBezTo>
                  <a:cubicBezTo>
                    <a:pt x="231" y="598"/>
                    <a:pt x="0" y="829"/>
                    <a:pt x="7" y="1071"/>
                  </a:cubicBezTo>
                  <a:cubicBezTo>
                    <a:pt x="9" y="1107"/>
                    <a:pt x="41" y="1140"/>
                    <a:pt x="76" y="1140"/>
                  </a:cubicBezTo>
                  <a:cubicBezTo>
                    <a:pt x="87" y="1140"/>
                    <a:pt x="98" y="1136"/>
                    <a:pt x="109" y="1129"/>
                  </a:cubicBezTo>
                  <a:cubicBezTo>
                    <a:pt x="289" y="1010"/>
                    <a:pt x="381" y="775"/>
                    <a:pt x="527" y="615"/>
                  </a:cubicBezTo>
                  <a:cubicBezTo>
                    <a:pt x="694" y="435"/>
                    <a:pt x="895" y="265"/>
                    <a:pt x="1102" y="125"/>
                  </a:cubicBezTo>
                  <a:cubicBezTo>
                    <a:pt x="1154" y="92"/>
                    <a:pt x="1130" y="1"/>
                    <a:pt x="107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319;p31">
              <a:extLst>
                <a:ext uri="{FF2B5EF4-FFF2-40B4-BE49-F238E27FC236}">
                  <a16:creationId xmlns:a16="http://schemas.microsoft.com/office/drawing/2014/main" id="{6DFC1253-5274-5F37-0C99-D63F1C4C1977}"/>
                </a:ext>
              </a:extLst>
            </p:cNvPr>
            <p:cNvSpPr/>
            <p:nvPr/>
          </p:nvSpPr>
          <p:spPr>
            <a:xfrm>
              <a:off x="7796673" y="4290305"/>
              <a:ext cx="1347323" cy="675627"/>
            </a:xfrm>
            <a:custGeom>
              <a:avLst/>
              <a:gdLst/>
              <a:ahLst/>
              <a:cxnLst/>
              <a:rect l="l" t="t" r="r" b="b"/>
              <a:pathLst>
                <a:path w="18504" h="9279" extrusionOk="0">
                  <a:moveTo>
                    <a:pt x="18455" y="0"/>
                  </a:moveTo>
                  <a:lnTo>
                    <a:pt x="9225" y="2055"/>
                  </a:lnTo>
                  <a:cubicBezTo>
                    <a:pt x="9220" y="2054"/>
                    <a:pt x="9215" y="2054"/>
                    <a:pt x="9211" y="2054"/>
                  </a:cubicBezTo>
                  <a:cubicBezTo>
                    <a:pt x="9169" y="2054"/>
                    <a:pt x="9130" y="2068"/>
                    <a:pt x="9096" y="2092"/>
                  </a:cubicBezTo>
                  <a:lnTo>
                    <a:pt x="216" y="4770"/>
                  </a:lnTo>
                  <a:cubicBezTo>
                    <a:pt x="52" y="4882"/>
                    <a:pt x="1" y="8700"/>
                    <a:pt x="202" y="8706"/>
                  </a:cubicBezTo>
                  <a:lnTo>
                    <a:pt x="13893" y="9278"/>
                  </a:lnTo>
                  <a:cubicBezTo>
                    <a:pt x="13897" y="9278"/>
                    <a:pt x="13900" y="9278"/>
                    <a:pt x="13904" y="9278"/>
                  </a:cubicBezTo>
                  <a:cubicBezTo>
                    <a:pt x="13955" y="9278"/>
                    <a:pt x="14004" y="9258"/>
                    <a:pt x="14042" y="9223"/>
                  </a:cubicBezTo>
                  <a:lnTo>
                    <a:pt x="18503" y="5083"/>
                  </a:lnTo>
                  <a:lnTo>
                    <a:pt x="18455" y="0"/>
                  </a:lnTo>
                  <a:close/>
                </a:path>
              </a:pathLst>
            </a:custGeom>
            <a:solidFill>
              <a:srgbClr val="F5F5F5"/>
            </a:solidFill>
            <a:ln>
              <a:solidFill>
                <a:schemeClr val="tx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320;p31">
              <a:extLst>
                <a:ext uri="{FF2B5EF4-FFF2-40B4-BE49-F238E27FC236}">
                  <a16:creationId xmlns:a16="http://schemas.microsoft.com/office/drawing/2014/main" id="{CD5A38B6-37DB-3206-23E5-4E772EEF6FDA}"/>
                </a:ext>
              </a:extLst>
            </p:cNvPr>
            <p:cNvSpPr/>
            <p:nvPr/>
          </p:nvSpPr>
          <p:spPr>
            <a:xfrm>
              <a:off x="7800460" y="4180722"/>
              <a:ext cx="1343536" cy="526070"/>
            </a:xfrm>
            <a:custGeom>
              <a:avLst/>
              <a:gdLst/>
              <a:ahLst/>
              <a:cxnLst/>
              <a:rect l="l" t="t" r="r" b="b"/>
              <a:pathLst>
                <a:path w="18452" h="7225" extrusionOk="0">
                  <a:moveTo>
                    <a:pt x="9284" y="0"/>
                  </a:moveTo>
                  <a:cubicBezTo>
                    <a:pt x="9242" y="0"/>
                    <a:pt x="9203" y="14"/>
                    <a:pt x="9169" y="39"/>
                  </a:cubicBezTo>
                  <a:lnTo>
                    <a:pt x="164" y="6275"/>
                  </a:lnTo>
                  <a:cubicBezTo>
                    <a:pt x="0" y="6387"/>
                    <a:pt x="75" y="6645"/>
                    <a:pt x="275" y="6653"/>
                  </a:cubicBezTo>
                  <a:lnTo>
                    <a:pt x="13967" y="7224"/>
                  </a:lnTo>
                  <a:cubicBezTo>
                    <a:pt x="14021" y="7224"/>
                    <a:pt x="14075" y="7207"/>
                    <a:pt x="14116" y="7166"/>
                  </a:cubicBezTo>
                  <a:lnTo>
                    <a:pt x="18451" y="3145"/>
                  </a:lnTo>
                  <a:lnTo>
                    <a:pt x="18451" y="494"/>
                  </a:lnTo>
                  <a:lnTo>
                    <a:pt x="9298" y="1"/>
                  </a:lnTo>
                  <a:cubicBezTo>
                    <a:pt x="9294" y="1"/>
                    <a:pt x="9289" y="0"/>
                    <a:pt x="928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solidFill>
                <a:schemeClr val="tx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321;p31">
              <a:extLst>
                <a:ext uri="{FF2B5EF4-FFF2-40B4-BE49-F238E27FC236}">
                  <a16:creationId xmlns:a16="http://schemas.microsoft.com/office/drawing/2014/main" id="{27EB3013-54FC-B2A7-CDC9-23F261467AAC}"/>
                </a:ext>
              </a:extLst>
            </p:cNvPr>
            <p:cNvSpPr/>
            <p:nvPr/>
          </p:nvSpPr>
          <p:spPr>
            <a:xfrm>
              <a:off x="8817365" y="4409645"/>
              <a:ext cx="326637" cy="552283"/>
            </a:xfrm>
            <a:custGeom>
              <a:avLst/>
              <a:gdLst/>
              <a:ahLst/>
              <a:cxnLst/>
              <a:rect l="l" t="t" r="r" b="b"/>
              <a:pathLst>
                <a:path w="4486" h="7585" extrusionOk="0">
                  <a:moveTo>
                    <a:pt x="4485" y="1"/>
                  </a:moveTo>
                  <a:lnTo>
                    <a:pt x="1" y="4080"/>
                  </a:lnTo>
                  <a:lnTo>
                    <a:pt x="24" y="7584"/>
                  </a:lnTo>
                  <a:lnTo>
                    <a:pt x="4485" y="3444"/>
                  </a:lnTo>
                  <a:lnTo>
                    <a:pt x="4485" y="1"/>
                  </a:lnTo>
                  <a:close/>
                </a:path>
              </a:pathLst>
            </a:custGeom>
            <a:solidFill>
              <a:srgbClr val="F0F0F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322;p31">
              <a:extLst>
                <a:ext uri="{FF2B5EF4-FFF2-40B4-BE49-F238E27FC236}">
                  <a16:creationId xmlns:a16="http://schemas.microsoft.com/office/drawing/2014/main" id="{FB38CE5E-6793-85CD-CD81-75621F823501}"/>
                </a:ext>
              </a:extLst>
            </p:cNvPr>
            <p:cNvSpPr/>
            <p:nvPr/>
          </p:nvSpPr>
          <p:spPr>
            <a:xfrm>
              <a:off x="7855215" y="4733444"/>
              <a:ext cx="870328" cy="41722"/>
            </a:xfrm>
            <a:custGeom>
              <a:avLst/>
              <a:gdLst/>
              <a:ahLst/>
              <a:cxnLst/>
              <a:rect l="l" t="t" r="r" b="b"/>
              <a:pathLst>
                <a:path w="11953" h="573" extrusionOk="0">
                  <a:moveTo>
                    <a:pt x="75" y="1"/>
                  </a:moveTo>
                  <a:cubicBezTo>
                    <a:pt x="38" y="4"/>
                    <a:pt x="4" y="31"/>
                    <a:pt x="4" y="68"/>
                  </a:cubicBezTo>
                  <a:cubicBezTo>
                    <a:pt x="0" y="106"/>
                    <a:pt x="31" y="140"/>
                    <a:pt x="71" y="140"/>
                  </a:cubicBezTo>
                  <a:lnTo>
                    <a:pt x="11881" y="572"/>
                  </a:lnTo>
                  <a:cubicBezTo>
                    <a:pt x="11919" y="572"/>
                    <a:pt x="11952" y="541"/>
                    <a:pt x="11952" y="504"/>
                  </a:cubicBezTo>
                  <a:cubicBezTo>
                    <a:pt x="11952" y="463"/>
                    <a:pt x="11925" y="433"/>
                    <a:pt x="11884" y="429"/>
                  </a:cubicBezTo>
                  <a:lnTo>
                    <a:pt x="75" y="1"/>
                  </a:lnTo>
                  <a:close/>
                </a:path>
              </a:pathLst>
            </a:custGeom>
            <a:solidFill>
              <a:srgbClr val="E1E1E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323;p31">
              <a:extLst>
                <a:ext uri="{FF2B5EF4-FFF2-40B4-BE49-F238E27FC236}">
                  <a16:creationId xmlns:a16="http://schemas.microsoft.com/office/drawing/2014/main" id="{A78C445F-EE41-D43D-3AC8-B8706ABC661E}"/>
                </a:ext>
              </a:extLst>
            </p:cNvPr>
            <p:cNvSpPr/>
            <p:nvPr/>
          </p:nvSpPr>
          <p:spPr>
            <a:xfrm>
              <a:off x="7838614" y="4833489"/>
              <a:ext cx="470223" cy="31309"/>
            </a:xfrm>
            <a:custGeom>
              <a:avLst/>
              <a:gdLst/>
              <a:ahLst/>
              <a:cxnLst/>
              <a:rect l="l" t="t" r="r" b="b"/>
              <a:pathLst>
                <a:path w="6458" h="430" extrusionOk="0">
                  <a:moveTo>
                    <a:pt x="65" y="0"/>
                  </a:moveTo>
                  <a:cubicBezTo>
                    <a:pt x="29" y="0"/>
                    <a:pt x="3" y="31"/>
                    <a:pt x="0" y="65"/>
                  </a:cubicBezTo>
                  <a:cubicBezTo>
                    <a:pt x="0" y="106"/>
                    <a:pt x="27" y="137"/>
                    <a:pt x="68" y="141"/>
                  </a:cubicBezTo>
                  <a:lnTo>
                    <a:pt x="6383" y="430"/>
                  </a:lnTo>
                  <a:lnTo>
                    <a:pt x="6386" y="430"/>
                  </a:lnTo>
                  <a:cubicBezTo>
                    <a:pt x="6423" y="430"/>
                    <a:pt x="6454" y="399"/>
                    <a:pt x="6458" y="362"/>
                  </a:cubicBezTo>
                  <a:cubicBezTo>
                    <a:pt x="6458" y="324"/>
                    <a:pt x="6427" y="290"/>
                    <a:pt x="6390" y="290"/>
                  </a:cubicBezTo>
                  <a:lnTo>
                    <a:pt x="75" y="1"/>
                  </a:lnTo>
                  <a:cubicBezTo>
                    <a:pt x="71" y="0"/>
                    <a:pt x="68" y="0"/>
                    <a:pt x="65" y="0"/>
                  </a:cubicBezTo>
                  <a:close/>
                </a:path>
              </a:pathLst>
            </a:custGeom>
            <a:solidFill>
              <a:srgbClr val="E1E1E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324;p31">
              <a:extLst>
                <a:ext uri="{FF2B5EF4-FFF2-40B4-BE49-F238E27FC236}">
                  <a16:creationId xmlns:a16="http://schemas.microsoft.com/office/drawing/2014/main" id="{CB223C5C-1332-78A3-4C8A-61DE434714BA}"/>
                </a:ext>
              </a:extLst>
            </p:cNvPr>
            <p:cNvSpPr/>
            <p:nvPr/>
          </p:nvSpPr>
          <p:spPr>
            <a:xfrm>
              <a:off x="8422209" y="4867929"/>
              <a:ext cx="277124" cy="18713"/>
            </a:xfrm>
            <a:custGeom>
              <a:avLst/>
              <a:gdLst/>
              <a:ahLst/>
              <a:cxnLst/>
              <a:rect l="l" t="t" r="r" b="b"/>
              <a:pathLst>
                <a:path w="3806" h="257" extrusionOk="0">
                  <a:moveTo>
                    <a:pt x="73" y="1"/>
                  </a:moveTo>
                  <a:cubicBezTo>
                    <a:pt x="38" y="4"/>
                    <a:pt x="1" y="32"/>
                    <a:pt x="1" y="69"/>
                  </a:cubicBezTo>
                  <a:cubicBezTo>
                    <a:pt x="1" y="110"/>
                    <a:pt x="32" y="140"/>
                    <a:pt x="69" y="140"/>
                  </a:cubicBezTo>
                  <a:lnTo>
                    <a:pt x="3730" y="256"/>
                  </a:lnTo>
                  <a:lnTo>
                    <a:pt x="3733" y="256"/>
                  </a:lnTo>
                  <a:cubicBezTo>
                    <a:pt x="3771" y="256"/>
                    <a:pt x="3801" y="225"/>
                    <a:pt x="3805" y="188"/>
                  </a:cubicBezTo>
                  <a:cubicBezTo>
                    <a:pt x="3805" y="147"/>
                    <a:pt x="3774" y="117"/>
                    <a:pt x="3736" y="113"/>
                  </a:cubicBezTo>
                  <a:lnTo>
                    <a:pt x="73" y="1"/>
                  </a:lnTo>
                  <a:close/>
                </a:path>
              </a:pathLst>
            </a:custGeom>
            <a:solidFill>
              <a:srgbClr val="E1E1E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37" name="Google Shape;325;p31">
              <a:extLst>
                <a:ext uri="{FF2B5EF4-FFF2-40B4-BE49-F238E27FC236}">
                  <a16:creationId xmlns:a16="http://schemas.microsoft.com/office/drawing/2014/main" id="{5CA81FD5-A69B-5302-A230-FFF189F4EAA1}"/>
                </a:ext>
              </a:extLst>
            </p:cNvPr>
            <p:cNvGrpSpPr/>
            <p:nvPr/>
          </p:nvGrpSpPr>
          <p:grpSpPr>
            <a:xfrm>
              <a:off x="-26" y="2942175"/>
              <a:ext cx="1575668" cy="2015021"/>
              <a:chOff x="-25" y="2942175"/>
              <a:chExt cx="1575668" cy="2015021"/>
            </a:xfrm>
          </p:grpSpPr>
          <p:sp>
            <p:nvSpPr>
              <p:cNvPr id="38" name="Google Shape;326;p31">
                <a:extLst>
                  <a:ext uri="{FF2B5EF4-FFF2-40B4-BE49-F238E27FC236}">
                    <a16:creationId xmlns:a16="http://schemas.microsoft.com/office/drawing/2014/main" id="{E9F04056-4103-8AE7-C15D-9E29B1FED59F}"/>
                  </a:ext>
                </a:extLst>
              </p:cNvPr>
              <p:cNvSpPr/>
              <p:nvPr/>
            </p:nvSpPr>
            <p:spPr>
              <a:xfrm>
                <a:off x="-26" y="2942175"/>
                <a:ext cx="457117" cy="561530"/>
              </a:xfrm>
              <a:custGeom>
                <a:avLst/>
                <a:gdLst/>
                <a:ahLst/>
                <a:cxnLst/>
                <a:rect l="l" t="t" r="r" b="b"/>
                <a:pathLst>
                  <a:path w="6278" h="7712" extrusionOk="0">
                    <a:moveTo>
                      <a:pt x="2056" y="0"/>
                    </a:moveTo>
                    <a:cubicBezTo>
                      <a:pt x="2005" y="0"/>
                      <a:pt x="1952" y="23"/>
                      <a:pt x="1910" y="77"/>
                    </a:cubicBezTo>
                    <a:cubicBezTo>
                      <a:pt x="1379" y="765"/>
                      <a:pt x="1052" y="1493"/>
                      <a:pt x="1287" y="2337"/>
                    </a:cubicBezTo>
                    <a:cubicBezTo>
                      <a:pt x="1143" y="2319"/>
                      <a:pt x="1017" y="2196"/>
                      <a:pt x="773" y="2196"/>
                    </a:cubicBezTo>
                    <a:cubicBezTo>
                      <a:pt x="596" y="2196"/>
                      <a:pt x="355" y="2262"/>
                      <a:pt x="1" y="2483"/>
                    </a:cubicBezTo>
                    <a:lnTo>
                      <a:pt x="1" y="6971"/>
                    </a:lnTo>
                    <a:cubicBezTo>
                      <a:pt x="579" y="7372"/>
                      <a:pt x="1321" y="7651"/>
                      <a:pt x="2195" y="7709"/>
                    </a:cubicBezTo>
                    <a:cubicBezTo>
                      <a:pt x="2226" y="7711"/>
                      <a:pt x="2255" y="7712"/>
                      <a:pt x="2284" y="7712"/>
                    </a:cubicBezTo>
                    <a:cubicBezTo>
                      <a:pt x="2962" y="7712"/>
                      <a:pt x="3266" y="7218"/>
                      <a:pt x="3450" y="7218"/>
                    </a:cubicBezTo>
                    <a:cubicBezTo>
                      <a:pt x="3460" y="7218"/>
                      <a:pt x="3469" y="7219"/>
                      <a:pt x="3478" y="7222"/>
                    </a:cubicBezTo>
                    <a:cubicBezTo>
                      <a:pt x="3713" y="7303"/>
                      <a:pt x="3932" y="7339"/>
                      <a:pt x="4137" y="7339"/>
                    </a:cubicBezTo>
                    <a:cubicBezTo>
                      <a:pt x="5421" y="7339"/>
                      <a:pt x="6109" y="5894"/>
                      <a:pt x="6179" y="4772"/>
                    </a:cubicBezTo>
                    <a:cubicBezTo>
                      <a:pt x="6277" y="3250"/>
                      <a:pt x="5302" y="1406"/>
                      <a:pt x="3629" y="1406"/>
                    </a:cubicBezTo>
                    <a:cubicBezTo>
                      <a:pt x="3092" y="1406"/>
                      <a:pt x="2483" y="1596"/>
                      <a:pt x="1814" y="2048"/>
                    </a:cubicBezTo>
                    <a:cubicBezTo>
                      <a:pt x="1674" y="1442"/>
                      <a:pt x="1899" y="833"/>
                      <a:pt x="2216" y="285"/>
                    </a:cubicBezTo>
                    <a:cubicBezTo>
                      <a:pt x="2298" y="138"/>
                      <a:pt x="2182" y="0"/>
                      <a:pt x="2056" y="0"/>
                    </a:cubicBezTo>
                    <a:close/>
                  </a:path>
                </a:pathLst>
              </a:custGeom>
              <a:solidFill>
                <a:srgbClr val="ABE1E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" name="Google Shape;327;p31">
                <a:extLst>
                  <a:ext uri="{FF2B5EF4-FFF2-40B4-BE49-F238E27FC236}">
                    <a16:creationId xmlns:a16="http://schemas.microsoft.com/office/drawing/2014/main" id="{F9E1E606-A709-BF0E-CFD4-1D355B67483B}"/>
                  </a:ext>
                </a:extLst>
              </p:cNvPr>
              <p:cNvSpPr/>
              <p:nvPr/>
            </p:nvSpPr>
            <p:spPr>
              <a:xfrm>
                <a:off x="306226" y="3131998"/>
                <a:ext cx="90215" cy="139363"/>
              </a:xfrm>
              <a:custGeom>
                <a:avLst/>
                <a:gdLst/>
                <a:ahLst/>
                <a:cxnLst/>
                <a:rect l="l" t="t" r="r" b="b"/>
                <a:pathLst>
                  <a:path w="1239" h="1914" extrusionOk="0">
                    <a:moveTo>
                      <a:pt x="335" y="0"/>
                    </a:moveTo>
                    <a:cubicBezTo>
                      <a:pt x="148" y="0"/>
                      <a:pt x="1" y="222"/>
                      <a:pt x="48" y="400"/>
                    </a:cubicBezTo>
                    <a:cubicBezTo>
                      <a:pt x="126" y="703"/>
                      <a:pt x="153" y="958"/>
                      <a:pt x="157" y="1271"/>
                    </a:cubicBezTo>
                    <a:cubicBezTo>
                      <a:pt x="162" y="1563"/>
                      <a:pt x="335" y="1914"/>
                      <a:pt x="623" y="1914"/>
                    </a:cubicBezTo>
                    <a:cubicBezTo>
                      <a:pt x="694" y="1914"/>
                      <a:pt x="773" y="1892"/>
                      <a:pt x="857" y="1843"/>
                    </a:cubicBezTo>
                    <a:cubicBezTo>
                      <a:pt x="1204" y="1639"/>
                      <a:pt x="1238" y="1138"/>
                      <a:pt x="1126" y="798"/>
                    </a:cubicBezTo>
                    <a:cubicBezTo>
                      <a:pt x="1003" y="427"/>
                      <a:pt x="786" y="162"/>
                      <a:pt x="428" y="19"/>
                    </a:cubicBezTo>
                    <a:cubicBezTo>
                      <a:pt x="397" y="6"/>
                      <a:pt x="365" y="0"/>
                      <a:pt x="335" y="0"/>
                    </a:cubicBezTo>
                    <a:close/>
                  </a:path>
                </a:pathLst>
              </a:custGeom>
              <a:solidFill>
                <a:srgbClr val="FAFBF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" name="Google Shape;328;p31">
                <a:extLst>
                  <a:ext uri="{FF2B5EF4-FFF2-40B4-BE49-F238E27FC236}">
                    <a16:creationId xmlns:a16="http://schemas.microsoft.com/office/drawing/2014/main" id="{B5E77F7F-11D9-DDF5-EE56-D0C8C108262B}"/>
                  </a:ext>
                </a:extLst>
              </p:cNvPr>
              <p:cNvSpPr/>
              <p:nvPr/>
            </p:nvSpPr>
            <p:spPr>
              <a:xfrm>
                <a:off x="282124" y="3292114"/>
                <a:ext cx="91016" cy="70701"/>
              </a:xfrm>
              <a:custGeom>
                <a:avLst/>
                <a:gdLst/>
                <a:ahLst/>
                <a:cxnLst/>
                <a:rect l="l" t="t" r="r" b="b"/>
                <a:pathLst>
                  <a:path w="1250" h="971" extrusionOk="0">
                    <a:moveTo>
                      <a:pt x="624" y="1"/>
                    </a:moveTo>
                    <a:cubicBezTo>
                      <a:pt x="1" y="1"/>
                      <a:pt x="1" y="971"/>
                      <a:pt x="624" y="971"/>
                    </a:cubicBezTo>
                    <a:cubicBezTo>
                      <a:pt x="1249" y="971"/>
                      <a:pt x="1249" y="1"/>
                      <a:pt x="624" y="1"/>
                    </a:cubicBezTo>
                    <a:close/>
                  </a:path>
                </a:pathLst>
              </a:custGeom>
              <a:solidFill>
                <a:srgbClr val="FAFBF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" name="Google Shape;329;p31">
                <a:extLst>
                  <a:ext uri="{FF2B5EF4-FFF2-40B4-BE49-F238E27FC236}">
                    <a16:creationId xmlns:a16="http://schemas.microsoft.com/office/drawing/2014/main" id="{2D776171-74BF-CDE4-A77A-FA8C8DD30C27}"/>
                  </a:ext>
                </a:extLst>
              </p:cNvPr>
              <p:cNvSpPr/>
              <p:nvPr/>
            </p:nvSpPr>
            <p:spPr>
              <a:xfrm>
                <a:off x="55968" y="3265027"/>
                <a:ext cx="155892" cy="157639"/>
              </a:xfrm>
              <a:custGeom>
                <a:avLst/>
                <a:gdLst/>
                <a:ahLst/>
                <a:cxnLst/>
                <a:rect l="l" t="t" r="r" b="b"/>
                <a:pathLst>
                  <a:path w="2141" h="2165" extrusionOk="0">
                    <a:moveTo>
                      <a:pt x="108" y="0"/>
                    </a:moveTo>
                    <a:cubicBezTo>
                      <a:pt x="91" y="0"/>
                      <a:pt x="72" y="11"/>
                      <a:pt x="68" y="32"/>
                    </a:cubicBezTo>
                    <a:cubicBezTo>
                      <a:pt x="1" y="601"/>
                      <a:pt x="266" y="1087"/>
                      <a:pt x="671" y="1465"/>
                    </a:cubicBezTo>
                    <a:cubicBezTo>
                      <a:pt x="1000" y="1778"/>
                      <a:pt x="1502" y="2165"/>
                      <a:pt x="1981" y="2165"/>
                    </a:cubicBezTo>
                    <a:cubicBezTo>
                      <a:pt x="2013" y="2165"/>
                      <a:pt x="2045" y="2163"/>
                      <a:pt x="2076" y="2159"/>
                    </a:cubicBezTo>
                    <a:cubicBezTo>
                      <a:pt x="2124" y="2152"/>
                      <a:pt x="2141" y="2084"/>
                      <a:pt x="2086" y="2067"/>
                    </a:cubicBezTo>
                    <a:cubicBezTo>
                      <a:pt x="1195" y="1778"/>
                      <a:pt x="59" y="1125"/>
                      <a:pt x="137" y="32"/>
                    </a:cubicBezTo>
                    <a:cubicBezTo>
                      <a:pt x="139" y="11"/>
                      <a:pt x="124" y="0"/>
                      <a:pt x="108" y="0"/>
                    </a:cubicBezTo>
                    <a:close/>
                  </a:path>
                </a:pathLst>
              </a:custGeom>
              <a:solidFill>
                <a:srgbClr val="1A2E3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" name="Google Shape;330;p31">
                <a:extLst>
                  <a:ext uri="{FF2B5EF4-FFF2-40B4-BE49-F238E27FC236}">
                    <a16:creationId xmlns:a16="http://schemas.microsoft.com/office/drawing/2014/main" id="{CEA5DAFD-3CB5-2C8D-1120-6D8CA2865CB7}"/>
                  </a:ext>
                </a:extLst>
              </p:cNvPr>
              <p:cNvSpPr/>
              <p:nvPr/>
            </p:nvSpPr>
            <p:spPr>
              <a:xfrm>
                <a:off x="240330" y="3416842"/>
                <a:ext cx="31455" cy="10558"/>
              </a:xfrm>
              <a:custGeom>
                <a:avLst/>
                <a:gdLst/>
                <a:ahLst/>
                <a:cxnLst/>
                <a:rect l="l" t="t" r="r" b="b"/>
                <a:pathLst>
                  <a:path w="432" h="145" extrusionOk="0">
                    <a:moveTo>
                      <a:pt x="318" y="0"/>
                    </a:moveTo>
                    <a:cubicBezTo>
                      <a:pt x="293" y="0"/>
                      <a:pt x="267" y="4"/>
                      <a:pt x="242" y="6"/>
                    </a:cubicBezTo>
                    <a:cubicBezTo>
                      <a:pt x="187" y="9"/>
                      <a:pt x="129" y="9"/>
                      <a:pt x="75" y="13"/>
                    </a:cubicBezTo>
                    <a:cubicBezTo>
                      <a:pt x="0" y="16"/>
                      <a:pt x="0" y="128"/>
                      <a:pt x="75" y="132"/>
                    </a:cubicBezTo>
                    <a:cubicBezTo>
                      <a:pt x="129" y="136"/>
                      <a:pt x="187" y="136"/>
                      <a:pt x="242" y="139"/>
                    </a:cubicBezTo>
                    <a:cubicBezTo>
                      <a:pt x="269" y="141"/>
                      <a:pt x="296" y="145"/>
                      <a:pt x="322" y="145"/>
                    </a:cubicBezTo>
                    <a:cubicBezTo>
                      <a:pt x="348" y="145"/>
                      <a:pt x="372" y="141"/>
                      <a:pt x="394" y="125"/>
                    </a:cubicBezTo>
                    <a:cubicBezTo>
                      <a:pt x="432" y="98"/>
                      <a:pt x="432" y="47"/>
                      <a:pt x="394" y="23"/>
                    </a:cubicBezTo>
                    <a:cubicBezTo>
                      <a:pt x="371" y="5"/>
                      <a:pt x="345" y="0"/>
                      <a:pt x="318" y="0"/>
                    </a:cubicBezTo>
                    <a:close/>
                  </a:path>
                </a:pathLst>
              </a:custGeom>
              <a:solidFill>
                <a:srgbClr val="1A2E3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" name="Google Shape;331;p31">
                <a:extLst>
                  <a:ext uri="{FF2B5EF4-FFF2-40B4-BE49-F238E27FC236}">
                    <a16:creationId xmlns:a16="http://schemas.microsoft.com/office/drawing/2014/main" id="{8061CB95-DC70-846E-A1E0-28AE0DE37489}"/>
                  </a:ext>
                </a:extLst>
              </p:cNvPr>
              <p:cNvSpPr/>
              <p:nvPr/>
            </p:nvSpPr>
            <p:spPr>
              <a:xfrm>
                <a:off x="-26" y="3463442"/>
                <a:ext cx="900836" cy="306249"/>
              </a:xfrm>
              <a:custGeom>
                <a:avLst/>
                <a:gdLst/>
                <a:ahLst/>
                <a:cxnLst/>
                <a:rect l="l" t="t" r="r" b="b"/>
                <a:pathLst>
                  <a:path w="12372" h="4206" extrusionOk="0">
                    <a:moveTo>
                      <a:pt x="11398" y="1"/>
                    </a:moveTo>
                    <a:cubicBezTo>
                      <a:pt x="11210" y="1"/>
                      <a:pt x="10989" y="128"/>
                      <a:pt x="10796" y="128"/>
                    </a:cubicBezTo>
                    <a:lnTo>
                      <a:pt x="1" y="128"/>
                    </a:lnTo>
                    <a:lnTo>
                      <a:pt x="1" y="4102"/>
                    </a:lnTo>
                    <a:lnTo>
                      <a:pt x="10796" y="4102"/>
                    </a:lnTo>
                    <a:cubicBezTo>
                      <a:pt x="11017" y="4102"/>
                      <a:pt x="11229" y="4205"/>
                      <a:pt x="11424" y="4205"/>
                    </a:cubicBezTo>
                    <a:cubicBezTo>
                      <a:pt x="11491" y="4205"/>
                      <a:pt x="11556" y="4193"/>
                      <a:pt x="11619" y="4160"/>
                    </a:cubicBezTo>
                    <a:cubicBezTo>
                      <a:pt x="12150" y="3874"/>
                      <a:pt x="12371" y="3064"/>
                      <a:pt x="12371" y="2425"/>
                    </a:cubicBezTo>
                    <a:lnTo>
                      <a:pt x="12371" y="1826"/>
                    </a:lnTo>
                    <a:cubicBezTo>
                      <a:pt x="12371" y="1129"/>
                      <a:pt x="12130" y="278"/>
                      <a:pt x="11517" y="22"/>
                    </a:cubicBezTo>
                    <a:cubicBezTo>
                      <a:pt x="11479" y="7"/>
                      <a:pt x="11439" y="1"/>
                      <a:pt x="11398" y="1"/>
                    </a:cubicBezTo>
                    <a:close/>
                  </a:path>
                </a:pathLst>
              </a:custGeom>
              <a:solidFill>
                <a:srgbClr val="F3D08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" name="Google Shape;332;p31">
                <a:extLst>
                  <a:ext uri="{FF2B5EF4-FFF2-40B4-BE49-F238E27FC236}">
                    <a16:creationId xmlns:a16="http://schemas.microsoft.com/office/drawing/2014/main" id="{9AED1301-88EA-B7E5-0D2B-6A524DD76C14}"/>
                  </a:ext>
                </a:extLst>
              </p:cNvPr>
              <p:cNvSpPr/>
              <p:nvPr/>
            </p:nvSpPr>
            <p:spPr>
              <a:xfrm>
                <a:off x="-26" y="3518853"/>
                <a:ext cx="804214" cy="195720"/>
              </a:xfrm>
              <a:custGeom>
                <a:avLst/>
                <a:gdLst/>
                <a:ahLst/>
                <a:cxnLst/>
                <a:rect l="l" t="t" r="r" b="b"/>
                <a:pathLst>
                  <a:path w="11045" h="2688" extrusionOk="0">
                    <a:moveTo>
                      <a:pt x="1" y="0"/>
                    </a:moveTo>
                    <a:lnTo>
                      <a:pt x="1" y="2688"/>
                    </a:lnTo>
                    <a:lnTo>
                      <a:pt x="11044" y="2688"/>
                    </a:lnTo>
                    <a:lnTo>
                      <a:pt x="11044" y="0"/>
                    </a:lnTo>
                    <a:close/>
                  </a:path>
                </a:pathLst>
              </a:custGeom>
              <a:solidFill>
                <a:srgbClr val="FBE8E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" name="Google Shape;333;p31">
                <a:extLst>
                  <a:ext uri="{FF2B5EF4-FFF2-40B4-BE49-F238E27FC236}">
                    <a16:creationId xmlns:a16="http://schemas.microsoft.com/office/drawing/2014/main" id="{6F95C5D0-8828-68A7-421C-B311D75E814F}"/>
                  </a:ext>
                </a:extLst>
              </p:cNvPr>
              <p:cNvSpPr/>
              <p:nvPr/>
            </p:nvSpPr>
            <p:spPr>
              <a:xfrm>
                <a:off x="781111" y="3510844"/>
                <a:ext cx="75361" cy="213413"/>
              </a:xfrm>
              <a:custGeom>
                <a:avLst/>
                <a:gdLst/>
                <a:ahLst/>
                <a:cxnLst/>
                <a:rect l="l" t="t" r="r" b="b"/>
                <a:pathLst>
                  <a:path w="1035" h="2931" extrusionOk="0">
                    <a:moveTo>
                      <a:pt x="494" y="1"/>
                    </a:moveTo>
                    <a:cubicBezTo>
                      <a:pt x="340" y="1"/>
                      <a:pt x="65" y="8"/>
                      <a:pt x="0" y="110"/>
                    </a:cubicBezTo>
                    <a:cubicBezTo>
                      <a:pt x="1" y="110"/>
                      <a:pt x="2" y="110"/>
                      <a:pt x="3" y="110"/>
                    </a:cubicBezTo>
                    <a:cubicBezTo>
                      <a:pt x="392" y="110"/>
                      <a:pt x="455" y="2785"/>
                      <a:pt x="0" y="2798"/>
                    </a:cubicBezTo>
                    <a:cubicBezTo>
                      <a:pt x="38" y="2896"/>
                      <a:pt x="340" y="2931"/>
                      <a:pt x="494" y="2931"/>
                    </a:cubicBezTo>
                    <a:lnTo>
                      <a:pt x="575" y="2931"/>
                    </a:lnTo>
                    <a:cubicBezTo>
                      <a:pt x="728" y="2931"/>
                      <a:pt x="803" y="2856"/>
                      <a:pt x="888" y="2686"/>
                    </a:cubicBezTo>
                    <a:cubicBezTo>
                      <a:pt x="997" y="2461"/>
                      <a:pt x="1034" y="501"/>
                      <a:pt x="891" y="287"/>
                    </a:cubicBezTo>
                    <a:cubicBezTo>
                      <a:pt x="814" y="59"/>
                      <a:pt x="728" y="1"/>
                      <a:pt x="575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" name="Google Shape;334;p31">
                <a:extLst>
                  <a:ext uri="{FF2B5EF4-FFF2-40B4-BE49-F238E27FC236}">
                    <a16:creationId xmlns:a16="http://schemas.microsoft.com/office/drawing/2014/main" id="{789C61FC-56A4-09B4-D2F6-B830FC8DA108}"/>
                  </a:ext>
                </a:extLst>
              </p:cNvPr>
              <p:cNvSpPr/>
              <p:nvPr/>
            </p:nvSpPr>
            <p:spPr>
              <a:xfrm>
                <a:off x="-26" y="3560939"/>
                <a:ext cx="729654" cy="6480"/>
              </a:xfrm>
              <a:custGeom>
                <a:avLst/>
                <a:gdLst/>
                <a:ahLst/>
                <a:cxnLst/>
                <a:rect l="l" t="t" r="r" b="b"/>
                <a:pathLst>
                  <a:path w="10021" h="89" extrusionOk="0">
                    <a:moveTo>
                      <a:pt x="1" y="0"/>
                    </a:moveTo>
                    <a:lnTo>
                      <a:pt x="1" y="89"/>
                    </a:lnTo>
                    <a:lnTo>
                      <a:pt x="10020" y="89"/>
                    </a:lnTo>
                    <a:lnTo>
                      <a:pt x="10020" y="0"/>
                    </a:lnTo>
                    <a:close/>
                  </a:path>
                </a:pathLst>
              </a:custGeom>
              <a:solidFill>
                <a:srgbClr val="DDE0E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" name="Google Shape;335;p31">
                <a:extLst>
                  <a:ext uri="{FF2B5EF4-FFF2-40B4-BE49-F238E27FC236}">
                    <a16:creationId xmlns:a16="http://schemas.microsoft.com/office/drawing/2014/main" id="{C42F29E4-DF90-0A87-E8F1-FA03043182EC}"/>
                  </a:ext>
                </a:extLst>
              </p:cNvPr>
              <p:cNvSpPr/>
              <p:nvPr/>
            </p:nvSpPr>
            <p:spPr>
              <a:xfrm>
                <a:off x="-26" y="3639213"/>
                <a:ext cx="729654" cy="6772"/>
              </a:xfrm>
              <a:custGeom>
                <a:avLst/>
                <a:gdLst/>
                <a:ahLst/>
                <a:cxnLst/>
                <a:rect l="l" t="t" r="r" b="b"/>
                <a:pathLst>
                  <a:path w="10021" h="93" extrusionOk="0">
                    <a:moveTo>
                      <a:pt x="1" y="1"/>
                    </a:moveTo>
                    <a:lnTo>
                      <a:pt x="1" y="92"/>
                    </a:lnTo>
                    <a:lnTo>
                      <a:pt x="10020" y="92"/>
                    </a:lnTo>
                    <a:lnTo>
                      <a:pt x="10020" y="1"/>
                    </a:lnTo>
                    <a:close/>
                  </a:path>
                </a:pathLst>
              </a:custGeom>
              <a:solidFill>
                <a:srgbClr val="DDE0E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" name="Google Shape;336;p31">
                <a:extLst>
                  <a:ext uri="{FF2B5EF4-FFF2-40B4-BE49-F238E27FC236}">
                    <a16:creationId xmlns:a16="http://schemas.microsoft.com/office/drawing/2014/main" id="{313DF892-5427-3752-B5EB-85B99EE7F12A}"/>
                  </a:ext>
                </a:extLst>
              </p:cNvPr>
              <p:cNvSpPr/>
              <p:nvPr/>
            </p:nvSpPr>
            <p:spPr>
              <a:xfrm>
                <a:off x="254383" y="3604481"/>
                <a:ext cx="126985" cy="6844"/>
              </a:xfrm>
              <a:custGeom>
                <a:avLst/>
                <a:gdLst/>
                <a:ahLst/>
                <a:cxnLst/>
                <a:rect l="l" t="t" r="r" b="b"/>
                <a:pathLst>
                  <a:path w="1744" h="94" extrusionOk="0">
                    <a:moveTo>
                      <a:pt x="1" y="1"/>
                    </a:moveTo>
                    <a:lnTo>
                      <a:pt x="1" y="93"/>
                    </a:lnTo>
                    <a:lnTo>
                      <a:pt x="1743" y="93"/>
                    </a:lnTo>
                    <a:lnTo>
                      <a:pt x="1743" y="1"/>
                    </a:lnTo>
                    <a:close/>
                  </a:path>
                </a:pathLst>
              </a:custGeom>
              <a:solidFill>
                <a:srgbClr val="DDE0E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" name="Google Shape;337;p31">
                <a:extLst>
                  <a:ext uri="{FF2B5EF4-FFF2-40B4-BE49-F238E27FC236}">
                    <a16:creationId xmlns:a16="http://schemas.microsoft.com/office/drawing/2014/main" id="{ECE5E714-A29E-9C11-0C12-AD9EE8C439F6}"/>
                  </a:ext>
                </a:extLst>
              </p:cNvPr>
              <p:cNvSpPr/>
              <p:nvPr/>
            </p:nvSpPr>
            <p:spPr>
              <a:xfrm>
                <a:off x="-26" y="3674163"/>
                <a:ext cx="522794" cy="6772"/>
              </a:xfrm>
              <a:custGeom>
                <a:avLst/>
                <a:gdLst/>
                <a:ahLst/>
                <a:cxnLst/>
                <a:rect l="l" t="t" r="r" b="b"/>
                <a:pathLst>
                  <a:path w="7180" h="93" extrusionOk="0">
                    <a:moveTo>
                      <a:pt x="1" y="0"/>
                    </a:moveTo>
                    <a:lnTo>
                      <a:pt x="1" y="92"/>
                    </a:lnTo>
                    <a:lnTo>
                      <a:pt x="7180" y="92"/>
                    </a:lnTo>
                    <a:lnTo>
                      <a:pt x="7180" y="0"/>
                    </a:lnTo>
                    <a:close/>
                  </a:path>
                </a:pathLst>
              </a:custGeom>
              <a:solidFill>
                <a:srgbClr val="DDE0E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" name="Google Shape;338;p31">
                <a:extLst>
                  <a:ext uri="{FF2B5EF4-FFF2-40B4-BE49-F238E27FC236}">
                    <a16:creationId xmlns:a16="http://schemas.microsoft.com/office/drawing/2014/main" id="{DCC73225-5B26-9673-E96E-8DCF6FF5831E}"/>
                  </a:ext>
                </a:extLst>
              </p:cNvPr>
              <p:cNvSpPr/>
              <p:nvPr/>
            </p:nvSpPr>
            <p:spPr>
              <a:xfrm>
                <a:off x="-26" y="3745301"/>
                <a:ext cx="841348" cy="290231"/>
              </a:xfrm>
              <a:custGeom>
                <a:avLst/>
                <a:gdLst/>
                <a:ahLst/>
                <a:cxnLst/>
                <a:rect l="l" t="t" r="r" b="b"/>
                <a:pathLst>
                  <a:path w="11555" h="3986" extrusionOk="0">
                    <a:moveTo>
                      <a:pt x="10649" y="0"/>
                    </a:moveTo>
                    <a:cubicBezTo>
                      <a:pt x="10473" y="0"/>
                      <a:pt x="10264" y="122"/>
                      <a:pt x="10085" y="122"/>
                    </a:cubicBezTo>
                    <a:lnTo>
                      <a:pt x="1" y="122"/>
                    </a:lnTo>
                    <a:lnTo>
                      <a:pt x="1" y="3888"/>
                    </a:lnTo>
                    <a:lnTo>
                      <a:pt x="10085" y="3888"/>
                    </a:lnTo>
                    <a:cubicBezTo>
                      <a:pt x="10290" y="3888"/>
                      <a:pt x="10489" y="3986"/>
                      <a:pt x="10672" y="3986"/>
                    </a:cubicBezTo>
                    <a:cubicBezTo>
                      <a:pt x="10735" y="3986"/>
                      <a:pt x="10796" y="3974"/>
                      <a:pt x="10854" y="3943"/>
                    </a:cubicBezTo>
                    <a:cubicBezTo>
                      <a:pt x="11351" y="3674"/>
                      <a:pt x="11555" y="2905"/>
                      <a:pt x="11555" y="2300"/>
                    </a:cubicBezTo>
                    <a:lnTo>
                      <a:pt x="11555" y="1732"/>
                    </a:lnTo>
                    <a:cubicBezTo>
                      <a:pt x="11555" y="1068"/>
                      <a:pt x="11330" y="265"/>
                      <a:pt x="10759" y="20"/>
                    </a:cubicBezTo>
                    <a:cubicBezTo>
                      <a:pt x="10724" y="6"/>
                      <a:pt x="10687" y="0"/>
                      <a:pt x="10649" y="0"/>
                    </a:cubicBezTo>
                    <a:close/>
                  </a:path>
                </a:pathLst>
              </a:custGeom>
              <a:solidFill>
                <a:srgbClr val="FD927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" name="Google Shape;339;p31">
                <a:extLst>
                  <a:ext uri="{FF2B5EF4-FFF2-40B4-BE49-F238E27FC236}">
                    <a16:creationId xmlns:a16="http://schemas.microsoft.com/office/drawing/2014/main" id="{5387BD66-78E9-0E4E-8717-C81AD745C72D}"/>
                  </a:ext>
                </a:extLst>
              </p:cNvPr>
              <p:cNvSpPr/>
              <p:nvPr/>
            </p:nvSpPr>
            <p:spPr>
              <a:xfrm>
                <a:off x="-26" y="3797726"/>
                <a:ext cx="751207" cy="185672"/>
              </a:xfrm>
              <a:custGeom>
                <a:avLst/>
                <a:gdLst/>
                <a:ahLst/>
                <a:cxnLst/>
                <a:rect l="l" t="t" r="r" b="b"/>
                <a:pathLst>
                  <a:path w="10317" h="2550" extrusionOk="0">
                    <a:moveTo>
                      <a:pt x="1" y="1"/>
                    </a:moveTo>
                    <a:lnTo>
                      <a:pt x="1" y="2549"/>
                    </a:lnTo>
                    <a:lnTo>
                      <a:pt x="10317" y="2549"/>
                    </a:lnTo>
                    <a:lnTo>
                      <a:pt x="10317" y="1"/>
                    </a:lnTo>
                    <a:close/>
                  </a:path>
                </a:pathLst>
              </a:custGeom>
              <a:solidFill>
                <a:srgbClr val="FBE8E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" name="Google Shape;340;p31">
                <a:extLst>
                  <a:ext uri="{FF2B5EF4-FFF2-40B4-BE49-F238E27FC236}">
                    <a16:creationId xmlns:a16="http://schemas.microsoft.com/office/drawing/2014/main" id="{B70F4F2A-22A0-55E4-807B-7464CC197DA1}"/>
                  </a:ext>
                </a:extLst>
              </p:cNvPr>
              <p:cNvSpPr/>
              <p:nvPr/>
            </p:nvSpPr>
            <p:spPr>
              <a:xfrm>
                <a:off x="729560" y="3790299"/>
                <a:ext cx="70410" cy="202200"/>
              </a:xfrm>
              <a:custGeom>
                <a:avLst/>
                <a:gdLst/>
                <a:ahLst/>
                <a:cxnLst/>
                <a:rect l="l" t="t" r="r" b="b"/>
                <a:pathLst>
                  <a:path w="967" h="2777" extrusionOk="0">
                    <a:moveTo>
                      <a:pt x="463" y="1"/>
                    </a:moveTo>
                    <a:cubicBezTo>
                      <a:pt x="321" y="1"/>
                      <a:pt x="62" y="8"/>
                      <a:pt x="0" y="103"/>
                    </a:cubicBezTo>
                    <a:cubicBezTo>
                      <a:pt x="1" y="103"/>
                      <a:pt x="2" y="103"/>
                      <a:pt x="3" y="103"/>
                    </a:cubicBezTo>
                    <a:cubicBezTo>
                      <a:pt x="368" y="103"/>
                      <a:pt x="425" y="2637"/>
                      <a:pt x="0" y="2651"/>
                    </a:cubicBezTo>
                    <a:cubicBezTo>
                      <a:pt x="38" y="2743"/>
                      <a:pt x="321" y="2777"/>
                      <a:pt x="463" y="2777"/>
                    </a:cubicBezTo>
                    <a:lnTo>
                      <a:pt x="538" y="2777"/>
                    </a:lnTo>
                    <a:cubicBezTo>
                      <a:pt x="681" y="2777"/>
                      <a:pt x="752" y="2706"/>
                      <a:pt x="831" y="2543"/>
                    </a:cubicBezTo>
                    <a:cubicBezTo>
                      <a:pt x="933" y="2331"/>
                      <a:pt x="966" y="473"/>
                      <a:pt x="834" y="273"/>
                    </a:cubicBezTo>
                    <a:cubicBezTo>
                      <a:pt x="759" y="55"/>
                      <a:pt x="681" y="1"/>
                      <a:pt x="538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" name="Google Shape;341;p31">
                <a:extLst>
                  <a:ext uri="{FF2B5EF4-FFF2-40B4-BE49-F238E27FC236}">
                    <a16:creationId xmlns:a16="http://schemas.microsoft.com/office/drawing/2014/main" id="{51559C48-AD84-98D3-66FD-84B31B615D42}"/>
                  </a:ext>
                </a:extLst>
              </p:cNvPr>
              <p:cNvSpPr/>
              <p:nvPr/>
            </p:nvSpPr>
            <p:spPr>
              <a:xfrm>
                <a:off x="-26" y="3837628"/>
                <a:ext cx="681598" cy="6262"/>
              </a:xfrm>
              <a:custGeom>
                <a:avLst/>
                <a:gdLst/>
                <a:ahLst/>
                <a:cxnLst/>
                <a:rect l="l" t="t" r="r" b="b"/>
                <a:pathLst>
                  <a:path w="9361" h="86" extrusionOk="0">
                    <a:moveTo>
                      <a:pt x="1" y="1"/>
                    </a:moveTo>
                    <a:lnTo>
                      <a:pt x="1" y="86"/>
                    </a:lnTo>
                    <a:lnTo>
                      <a:pt x="9361" y="86"/>
                    </a:lnTo>
                    <a:lnTo>
                      <a:pt x="9361" y="1"/>
                    </a:lnTo>
                    <a:close/>
                  </a:path>
                </a:pathLst>
              </a:custGeom>
              <a:solidFill>
                <a:srgbClr val="DDE0E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" name="Google Shape;342;p31">
                <a:extLst>
                  <a:ext uri="{FF2B5EF4-FFF2-40B4-BE49-F238E27FC236}">
                    <a16:creationId xmlns:a16="http://schemas.microsoft.com/office/drawing/2014/main" id="{657117AF-225F-7DBC-5B45-F13E2351D374}"/>
                  </a:ext>
                </a:extLst>
              </p:cNvPr>
              <p:cNvSpPr/>
              <p:nvPr/>
            </p:nvSpPr>
            <p:spPr>
              <a:xfrm>
                <a:off x="-26" y="3911969"/>
                <a:ext cx="681598" cy="6262"/>
              </a:xfrm>
              <a:custGeom>
                <a:avLst/>
                <a:gdLst/>
                <a:ahLst/>
                <a:cxnLst/>
                <a:rect l="l" t="t" r="r" b="b"/>
                <a:pathLst>
                  <a:path w="9361" h="86" extrusionOk="0">
                    <a:moveTo>
                      <a:pt x="1" y="0"/>
                    </a:moveTo>
                    <a:lnTo>
                      <a:pt x="1" y="85"/>
                    </a:lnTo>
                    <a:lnTo>
                      <a:pt x="9361" y="85"/>
                    </a:lnTo>
                    <a:lnTo>
                      <a:pt x="9361" y="0"/>
                    </a:lnTo>
                    <a:close/>
                  </a:path>
                </a:pathLst>
              </a:custGeom>
              <a:solidFill>
                <a:srgbClr val="DDE0E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" name="Google Shape;343;p31">
                <a:extLst>
                  <a:ext uri="{FF2B5EF4-FFF2-40B4-BE49-F238E27FC236}">
                    <a16:creationId xmlns:a16="http://schemas.microsoft.com/office/drawing/2014/main" id="{41C08791-3CBB-EAF7-A880-FCE03EA1A745}"/>
                  </a:ext>
                </a:extLst>
              </p:cNvPr>
              <p:cNvSpPr/>
              <p:nvPr/>
            </p:nvSpPr>
            <p:spPr>
              <a:xfrm>
                <a:off x="237563" y="3879276"/>
                <a:ext cx="118539" cy="6262"/>
              </a:xfrm>
              <a:custGeom>
                <a:avLst/>
                <a:gdLst/>
                <a:ahLst/>
                <a:cxnLst/>
                <a:rect l="l" t="t" r="r" b="b"/>
                <a:pathLst>
                  <a:path w="1628" h="86" extrusionOk="0">
                    <a:moveTo>
                      <a:pt x="0" y="0"/>
                    </a:moveTo>
                    <a:lnTo>
                      <a:pt x="0" y="85"/>
                    </a:lnTo>
                    <a:lnTo>
                      <a:pt x="1627" y="85"/>
                    </a:lnTo>
                    <a:lnTo>
                      <a:pt x="1627" y="0"/>
                    </a:lnTo>
                    <a:close/>
                  </a:path>
                </a:pathLst>
              </a:custGeom>
              <a:solidFill>
                <a:srgbClr val="DDE0E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" name="Google Shape;344;p31">
                <a:extLst>
                  <a:ext uri="{FF2B5EF4-FFF2-40B4-BE49-F238E27FC236}">
                    <a16:creationId xmlns:a16="http://schemas.microsoft.com/office/drawing/2014/main" id="{5D3A0B27-FC39-2C52-875E-CDD77E44110A}"/>
                  </a:ext>
                </a:extLst>
              </p:cNvPr>
              <p:cNvSpPr/>
              <p:nvPr/>
            </p:nvSpPr>
            <p:spPr>
              <a:xfrm>
                <a:off x="-26" y="3945099"/>
                <a:ext cx="488353" cy="6335"/>
              </a:xfrm>
              <a:custGeom>
                <a:avLst/>
                <a:gdLst/>
                <a:ahLst/>
                <a:cxnLst/>
                <a:rect l="l" t="t" r="r" b="b"/>
                <a:pathLst>
                  <a:path w="6707" h="87" extrusionOk="0">
                    <a:moveTo>
                      <a:pt x="1" y="1"/>
                    </a:moveTo>
                    <a:lnTo>
                      <a:pt x="1" y="87"/>
                    </a:lnTo>
                    <a:lnTo>
                      <a:pt x="6707" y="87"/>
                    </a:lnTo>
                    <a:lnTo>
                      <a:pt x="6707" y="1"/>
                    </a:lnTo>
                    <a:close/>
                  </a:path>
                </a:pathLst>
              </a:custGeom>
              <a:solidFill>
                <a:srgbClr val="DDE0E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" name="Google Shape;345;p31">
                <a:extLst>
                  <a:ext uri="{FF2B5EF4-FFF2-40B4-BE49-F238E27FC236}">
                    <a16:creationId xmlns:a16="http://schemas.microsoft.com/office/drawing/2014/main" id="{2A87B651-EBEC-2488-61BE-8937425BD9CF}"/>
                  </a:ext>
                </a:extLst>
              </p:cNvPr>
              <p:cNvSpPr/>
              <p:nvPr/>
            </p:nvSpPr>
            <p:spPr>
              <a:xfrm>
                <a:off x="-26" y="4011577"/>
                <a:ext cx="1039034" cy="358456"/>
              </a:xfrm>
              <a:custGeom>
                <a:avLst/>
                <a:gdLst/>
                <a:ahLst/>
                <a:cxnLst/>
                <a:rect l="l" t="t" r="r" b="b"/>
                <a:pathLst>
                  <a:path w="14270" h="4923" extrusionOk="0">
                    <a:moveTo>
                      <a:pt x="13145" y="1"/>
                    </a:moveTo>
                    <a:cubicBezTo>
                      <a:pt x="12929" y="1"/>
                      <a:pt x="12672" y="154"/>
                      <a:pt x="12450" y="154"/>
                    </a:cubicBezTo>
                    <a:lnTo>
                      <a:pt x="1" y="154"/>
                    </a:lnTo>
                    <a:lnTo>
                      <a:pt x="1" y="4801"/>
                    </a:lnTo>
                    <a:lnTo>
                      <a:pt x="12450" y="4801"/>
                    </a:lnTo>
                    <a:cubicBezTo>
                      <a:pt x="12703" y="4801"/>
                      <a:pt x="12950" y="4923"/>
                      <a:pt x="13175" y="4923"/>
                    </a:cubicBezTo>
                    <a:cubicBezTo>
                      <a:pt x="13253" y="4923"/>
                      <a:pt x="13328" y="4908"/>
                      <a:pt x="13399" y="4869"/>
                    </a:cubicBezTo>
                    <a:cubicBezTo>
                      <a:pt x="14015" y="4535"/>
                      <a:pt x="14270" y="3586"/>
                      <a:pt x="14270" y="2838"/>
                    </a:cubicBezTo>
                    <a:lnTo>
                      <a:pt x="14270" y="2140"/>
                    </a:lnTo>
                    <a:cubicBezTo>
                      <a:pt x="14270" y="1320"/>
                      <a:pt x="13991" y="327"/>
                      <a:pt x="13283" y="27"/>
                    </a:cubicBezTo>
                    <a:cubicBezTo>
                      <a:pt x="13240" y="8"/>
                      <a:pt x="13194" y="1"/>
                      <a:pt x="13145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" name="Google Shape;346;p31">
                <a:extLst>
                  <a:ext uri="{FF2B5EF4-FFF2-40B4-BE49-F238E27FC236}">
                    <a16:creationId xmlns:a16="http://schemas.microsoft.com/office/drawing/2014/main" id="{171F02B3-594F-2329-8D04-980C38E1A664}"/>
                  </a:ext>
                </a:extLst>
              </p:cNvPr>
              <p:cNvSpPr/>
              <p:nvPr/>
            </p:nvSpPr>
            <p:spPr>
              <a:xfrm>
                <a:off x="-26" y="4076454"/>
                <a:ext cx="927558" cy="228995"/>
              </a:xfrm>
              <a:custGeom>
                <a:avLst/>
                <a:gdLst/>
                <a:ahLst/>
                <a:cxnLst/>
                <a:rect l="l" t="t" r="r" b="b"/>
                <a:pathLst>
                  <a:path w="12739" h="3145" extrusionOk="0">
                    <a:moveTo>
                      <a:pt x="1" y="1"/>
                    </a:moveTo>
                    <a:lnTo>
                      <a:pt x="1" y="3144"/>
                    </a:lnTo>
                    <a:lnTo>
                      <a:pt x="12739" y="3144"/>
                    </a:lnTo>
                    <a:lnTo>
                      <a:pt x="12739" y="1"/>
                    </a:lnTo>
                    <a:close/>
                  </a:path>
                </a:pathLst>
              </a:custGeom>
              <a:solidFill>
                <a:srgbClr val="FBE8E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" name="Google Shape;347;p31">
                <a:extLst>
                  <a:ext uri="{FF2B5EF4-FFF2-40B4-BE49-F238E27FC236}">
                    <a16:creationId xmlns:a16="http://schemas.microsoft.com/office/drawing/2014/main" id="{CBA12359-07DE-1392-9791-557025E17D5D}"/>
                  </a:ext>
                </a:extLst>
              </p:cNvPr>
              <p:cNvSpPr/>
              <p:nvPr/>
            </p:nvSpPr>
            <p:spPr>
              <a:xfrm>
                <a:off x="900743" y="4067279"/>
                <a:ext cx="87011" cy="249528"/>
              </a:xfrm>
              <a:custGeom>
                <a:avLst/>
                <a:gdLst/>
                <a:ahLst/>
                <a:cxnLst/>
                <a:rect l="l" t="t" r="r" b="b"/>
                <a:pathLst>
                  <a:path w="1195" h="3427" extrusionOk="0">
                    <a:moveTo>
                      <a:pt x="572" y="1"/>
                    </a:moveTo>
                    <a:cubicBezTo>
                      <a:pt x="395" y="1"/>
                      <a:pt x="79" y="8"/>
                      <a:pt x="0" y="127"/>
                    </a:cubicBezTo>
                    <a:cubicBezTo>
                      <a:pt x="1" y="127"/>
                      <a:pt x="2" y="127"/>
                      <a:pt x="3" y="127"/>
                    </a:cubicBezTo>
                    <a:cubicBezTo>
                      <a:pt x="453" y="127"/>
                      <a:pt x="527" y="3253"/>
                      <a:pt x="0" y="3270"/>
                    </a:cubicBezTo>
                    <a:cubicBezTo>
                      <a:pt x="44" y="3386"/>
                      <a:pt x="395" y="3426"/>
                      <a:pt x="572" y="3426"/>
                    </a:cubicBezTo>
                    <a:lnTo>
                      <a:pt x="664" y="3426"/>
                    </a:lnTo>
                    <a:cubicBezTo>
                      <a:pt x="841" y="3426"/>
                      <a:pt x="930" y="3342"/>
                      <a:pt x="1024" y="3137"/>
                    </a:cubicBezTo>
                    <a:cubicBezTo>
                      <a:pt x="1151" y="2875"/>
                      <a:pt x="1195" y="586"/>
                      <a:pt x="1028" y="334"/>
                    </a:cubicBezTo>
                    <a:cubicBezTo>
                      <a:pt x="939" y="69"/>
                      <a:pt x="841" y="1"/>
                      <a:pt x="664" y="1"/>
                    </a:cubicBezTo>
                    <a:close/>
                  </a:path>
                </a:pathLst>
              </a:custGeom>
              <a:solidFill>
                <a:srgbClr val="FD927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" name="Google Shape;348;p31">
                <a:extLst>
                  <a:ext uri="{FF2B5EF4-FFF2-40B4-BE49-F238E27FC236}">
                    <a16:creationId xmlns:a16="http://schemas.microsoft.com/office/drawing/2014/main" id="{FFBA5F10-4EF6-DEE6-8248-8B92AC129F34}"/>
                  </a:ext>
                </a:extLst>
              </p:cNvPr>
              <p:cNvSpPr/>
              <p:nvPr/>
            </p:nvSpPr>
            <p:spPr>
              <a:xfrm>
                <a:off x="-26" y="4125748"/>
                <a:ext cx="841348" cy="7718"/>
              </a:xfrm>
              <a:custGeom>
                <a:avLst/>
                <a:gdLst/>
                <a:ahLst/>
                <a:cxnLst/>
                <a:rect l="l" t="t" r="r" b="b"/>
                <a:pathLst>
                  <a:path w="11555" h="106" extrusionOk="0">
                    <a:moveTo>
                      <a:pt x="1" y="1"/>
                    </a:moveTo>
                    <a:lnTo>
                      <a:pt x="1" y="106"/>
                    </a:lnTo>
                    <a:lnTo>
                      <a:pt x="11555" y="106"/>
                    </a:lnTo>
                    <a:lnTo>
                      <a:pt x="11555" y="1"/>
                    </a:lnTo>
                    <a:close/>
                  </a:path>
                </a:pathLst>
              </a:custGeom>
              <a:solidFill>
                <a:srgbClr val="DDE0E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" name="Google Shape;349;p31">
                <a:extLst>
                  <a:ext uri="{FF2B5EF4-FFF2-40B4-BE49-F238E27FC236}">
                    <a16:creationId xmlns:a16="http://schemas.microsoft.com/office/drawing/2014/main" id="{37517A00-F37F-A144-42DE-6469773EB88C}"/>
                  </a:ext>
                </a:extLst>
              </p:cNvPr>
              <p:cNvSpPr/>
              <p:nvPr/>
            </p:nvSpPr>
            <p:spPr>
              <a:xfrm>
                <a:off x="-26" y="4217419"/>
                <a:ext cx="841348" cy="7791"/>
              </a:xfrm>
              <a:custGeom>
                <a:avLst/>
                <a:gdLst/>
                <a:ahLst/>
                <a:cxnLst/>
                <a:rect l="l" t="t" r="r" b="b"/>
                <a:pathLst>
                  <a:path w="11555" h="107" extrusionOk="0">
                    <a:moveTo>
                      <a:pt x="1" y="1"/>
                    </a:moveTo>
                    <a:lnTo>
                      <a:pt x="1" y="106"/>
                    </a:lnTo>
                    <a:lnTo>
                      <a:pt x="11555" y="106"/>
                    </a:lnTo>
                    <a:lnTo>
                      <a:pt x="11555" y="1"/>
                    </a:lnTo>
                    <a:close/>
                  </a:path>
                </a:pathLst>
              </a:custGeom>
              <a:solidFill>
                <a:srgbClr val="DDE0E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" name="Google Shape;350;p31">
                <a:extLst>
                  <a:ext uri="{FF2B5EF4-FFF2-40B4-BE49-F238E27FC236}">
                    <a16:creationId xmlns:a16="http://schemas.microsoft.com/office/drawing/2014/main" id="{C3CF6427-E1FD-3ED7-1607-4CFD3A7DB287}"/>
                  </a:ext>
                </a:extLst>
              </p:cNvPr>
              <p:cNvSpPr/>
              <p:nvPr/>
            </p:nvSpPr>
            <p:spPr>
              <a:xfrm>
                <a:off x="293338" y="4176790"/>
                <a:ext cx="146208" cy="7718"/>
              </a:xfrm>
              <a:custGeom>
                <a:avLst/>
                <a:gdLst/>
                <a:ahLst/>
                <a:cxnLst/>
                <a:rect l="l" t="t" r="r" b="b"/>
                <a:pathLst>
                  <a:path w="2008" h="106" extrusionOk="0">
                    <a:moveTo>
                      <a:pt x="0" y="0"/>
                    </a:moveTo>
                    <a:lnTo>
                      <a:pt x="0" y="106"/>
                    </a:lnTo>
                    <a:lnTo>
                      <a:pt x="2007" y="106"/>
                    </a:lnTo>
                    <a:lnTo>
                      <a:pt x="2007" y="0"/>
                    </a:lnTo>
                    <a:close/>
                  </a:path>
                </a:pathLst>
              </a:custGeom>
              <a:solidFill>
                <a:srgbClr val="DDE0E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" name="Google Shape;351;p31">
                <a:extLst>
                  <a:ext uri="{FF2B5EF4-FFF2-40B4-BE49-F238E27FC236}">
                    <a16:creationId xmlns:a16="http://schemas.microsoft.com/office/drawing/2014/main" id="{B748E474-4D05-F0E6-F225-D50CAAEEE009}"/>
                  </a:ext>
                </a:extLst>
              </p:cNvPr>
              <p:cNvSpPr/>
              <p:nvPr/>
            </p:nvSpPr>
            <p:spPr>
              <a:xfrm>
                <a:off x="-26" y="4258267"/>
                <a:ext cx="602815" cy="7791"/>
              </a:xfrm>
              <a:custGeom>
                <a:avLst/>
                <a:gdLst/>
                <a:ahLst/>
                <a:cxnLst/>
                <a:rect l="l" t="t" r="r" b="b"/>
                <a:pathLst>
                  <a:path w="8279" h="107" extrusionOk="0">
                    <a:moveTo>
                      <a:pt x="1" y="1"/>
                    </a:moveTo>
                    <a:lnTo>
                      <a:pt x="1" y="106"/>
                    </a:lnTo>
                    <a:lnTo>
                      <a:pt x="8279" y="106"/>
                    </a:lnTo>
                    <a:lnTo>
                      <a:pt x="8279" y="1"/>
                    </a:lnTo>
                    <a:close/>
                  </a:path>
                </a:pathLst>
              </a:custGeom>
              <a:solidFill>
                <a:srgbClr val="DDE0E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" name="Google Shape;352;p31">
                <a:extLst>
                  <a:ext uri="{FF2B5EF4-FFF2-40B4-BE49-F238E27FC236}">
                    <a16:creationId xmlns:a16="http://schemas.microsoft.com/office/drawing/2014/main" id="{8DBB4513-7ADC-560B-3F11-61413F676F85}"/>
                  </a:ext>
                </a:extLst>
              </p:cNvPr>
              <p:cNvSpPr/>
              <p:nvPr/>
            </p:nvSpPr>
            <p:spPr>
              <a:xfrm>
                <a:off x="382752" y="3906072"/>
                <a:ext cx="475174" cy="716402"/>
              </a:xfrm>
              <a:custGeom>
                <a:avLst/>
                <a:gdLst/>
                <a:ahLst/>
                <a:cxnLst/>
                <a:rect l="l" t="t" r="r" b="b"/>
                <a:pathLst>
                  <a:path w="6526" h="9839" extrusionOk="0">
                    <a:moveTo>
                      <a:pt x="2848" y="1"/>
                    </a:moveTo>
                    <a:cubicBezTo>
                      <a:pt x="2428" y="1"/>
                      <a:pt x="2031" y="330"/>
                      <a:pt x="1855" y="725"/>
                    </a:cubicBezTo>
                    <a:cubicBezTo>
                      <a:pt x="1657" y="1174"/>
                      <a:pt x="1674" y="1684"/>
                      <a:pt x="1695" y="2177"/>
                    </a:cubicBezTo>
                    <a:cubicBezTo>
                      <a:pt x="1708" y="2422"/>
                      <a:pt x="1719" y="2667"/>
                      <a:pt x="1728" y="2912"/>
                    </a:cubicBezTo>
                    <a:cubicBezTo>
                      <a:pt x="1732" y="2991"/>
                      <a:pt x="1736" y="3072"/>
                      <a:pt x="1698" y="3143"/>
                    </a:cubicBezTo>
                    <a:cubicBezTo>
                      <a:pt x="1649" y="3242"/>
                      <a:pt x="1549" y="3282"/>
                      <a:pt x="1439" y="3282"/>
                    </a:cubicBezTo>
                    <a:cubicBezTo>
                      <a:pt x="1329" y="3282"/>
                      <a:pt x="1208" y="3242"/>
                      <a:pt x="1116" y="3181"/>
                    </a:cubicBezTo>
                    <a:cubicBezTo>
                      <a:pt x="932" y="3058"/>
                      <a:pt x="762" y="2878"/>
                      <a:pt x="541" y="2875"/>
                    </a:cubicBezTo>
                    <a:cubicBezTo>
                      <a:pt x="537" y="2875"/>
                      <a:pt x="532" y="2875"/>
                      <a:pt x="528" y="2875"/>
                    </a:cubicBezTo>
                    <a:cubicBezTo>
                      <a:pt x="343" y="2875"/>
                      <a:pt x="179" y="3011"/>
                      <a:pt x="95" y="3178"/>
                    </a:cubicBezTo>
                    <a:cubicBezTo>
                      <a:pt x="14" y="3344"/>
                      <a:pt x="0" y="3542"/>
                      <a:pt x="14" y="3732"/>
                    </a:cubicBezTo>
                    <a:cubicBezTo>
                      <a:pt x="79" y="4923"/>
                      <a:pt x="868" y="5930"/>
                      <a:pt x="1365" y="7012"/>
                    </a:cubicBezTo>
                    <a:cubicBezTo>
                      <a:pt x="1412" y="7118"/>
                      <a:pt x="1453" y="7243"/>
                      <a:pt x="1389" y="7339"/>
                    </a:cubicBezTo>
                    <a:cubicBezTo>
                      <a:pt x="1352" y="7393"/>
                      <a:pt x="1297" y="7414"/>
                      <a:pt x="1235" y="7414"/>
                    </a:cubicBezTo>
                    <a:cubicBezTo>
                      <a:pt x="1133" y="7414"/>
                      <a:pt x="1012" y="7356"/>
                      <a:pt x="922" y="7294"/>
                    </a:cubicBezTo>
                    <a:cubicBezTo>
                      <a:pt x="833" y="7232"/>
                      <a:pt x="711" y="7174"/>
                      <a:pt x="607" y="7174"/>
                    </a:cubicBezTo>
                    <a:cubicBezTo>
                      <a:pt x="546" y="7174"/>
                      <a:pt x="491" y="7195"/>
                      <a:pt x="453" y="7247"/>
                    </a:cubicBezTo>
                    <a:cubicBezTo>
                      <a:pt x="409" y="7308"/>
                      <a:pt x="412" y="7390"/>
                      <a:pt x="422" y="7465"/>
                    </a:cubicBezTo>
                    <a:cubicBezTo>
                      <a:pt x="487" y="7927"/>
                      <a:pt x="817" y="8298"/>
                      <a:pt x="1133" y="8641"/>
                    </a:cubicBezTo>
                    <a:cubicBezTo>
                      <a:pt x="1296" y="8818"/>
                      <a:pt x="1460" y="8996"/>
                      <a:pt x="1623" y="9172"/>
                    </a:cubicBezTo>
                    <a:cubicBezTo>
                      <a:pt x="1753" y="9312"/>
                      <a:pt x="1885" y="9451"/>
                      <a:pt x="2055" y="9530"/>
                    </a:cubicBezTo>
                    <a:cubicBezTo>
                      <a:pt x="2164" y="9577"/>
                      <a:pt x="2281" y="9595"/>
                      <a:pt x="2400" y="9596"/>
                    </a:cubicBezTo>
                    <a:lnTo>
                      <a:pt x="2400" y="9596"/>
                    </a:lnTo>
                    <a:lnTo>
                      <a:pt x="1698" y="9666"/>
                    </a:lnTo>
                    <a:cubicBezTo>
                      <a:pt x="1981" y="9703"/>
                      <a:pt x="2259" y="9740"/>
                      <a:pt x="2542" y="9778"/>
                    </a:cubicBezTo>
                    <a:cubicBezTo>
                      <a:pt x="2772" y="9807"/>
                      <a:pt x="3002" y="9838"/>
                      <a:pt x="3230" y="9838"/>
                    </a:cubicBezTo>
                    <a:cubicBezTo>
                      <a:pt x="3320" y="9838"/>
                      <a:pt x="3409" y="9834"/>
                      <a:pt x="3498" y="9822"/>
                    </a:cubicBezTo>
                    <a:cubicBezTo>
                      <a:pt x="3998" y="9764"/>
                      <a:pt x="4451" y="9509"/>
                      <a:pt x="4886" y="9264"/>
                    </a:cubicBezTo>
                    <a:cubicBezTo>
                      <a:pt x="5151" y="9115"/>
                      <a:pt x="5448" y="8907"/>
                      <a:pt x="5440" y="8605"/>
                    </a:cubicBezTo>
                    <a:cubicBezTo>
                      <a:pt x="5438" y="8383"/>
                      <a:pt x="5223" y="8195"/>
                      <a:pt x="5004" y="8195"/>
                    </a:cubicBezTo>
                    <a:cubicBezTo>
                      <a:pt x="4970" y="8195"/>
                      <a:pt x="4936" y="8200"/>
                      <a:pt x="4903" y="8209"/>
                    </a:cubicBezTo>
                    <a:cubicBezTo>
                      <a:pt x="4815" y="8236"/>
                      <a:pt x="4720" y="8290"/>
                      <a:pt x="4634" y="8290"/>
                    </a:cubicBezTo>
                    <a:cubicBezTo>
                      <a:pt x="4600" y="8290"/>
                      <a:pt x="4568" y="8282"/>
                      <a:pt x="4539" y="8261"/>
                    </a:cubicBezTo>
                    <a:cubicBezTo>
                      <a:pt x="4556" y="8151"/>
                      <a:pt x="4634" y="8066"/>
                      <a:pt x="4709" y="7988"/>
                    </a:cubicBezTo>
                    <a:cubicBezTo>
                      <a:pt x="5022" y="7655"/>
                      <a:pt x="5338" y="7322"/>
                      <a:pt x="5655" y="6988"/>
                    </a:cubicBezTo>
                    <a:cubicBezTo>
                      <a:pt x="5880" y="6750"/>
                      <a:pt x="6107" y="6508"/>
                      <a:pt x="6271" y="6223"/>
                    </a:cubicBezTo>
                    <a:cubicBezTo>
                      <a:pt x="6434" y="5937"/>
                      <a:pt x="6526" y="5600"/>
                      <a:pt x="6461" y="5280"/>
                    </a:cubicBezTo>
                    <a:cubicBezTo>
                      <a:pt x="6387" y="4919"/>
                      <a:pt x="6107" y="4613"/>
                      <a:pt x="5760" y="4487"/>
                    </a:cubicBezTo>
                    <a:cubicBezTo>
                      <a:pt x="5636" y="4442"/>
                      <a:pt x="5505" y="4421"/>
                      <a:pt x="5374" y="4421"/>
                    </a:cubicBezTo>
                    <a:cubicBezTo>
                      <a:pt x="5138" y="4421"/>
                      <a:pt x="4901" y="4490"/>
                      <a:pt x="4702" y="4616"/>
                    </a:cubicBezTo>
                    <a:cubicBezTo>
                      <a:pt x="4610" y="4676"/>
                      <a:pt x="4499" y="4747"/>
                      <a:pt x="4400" y="4747"/>
                    </a:cubicBezTo>
                    <a:cubicBezTo>
                      <a:pt x="4364" y="4747"/>
                      <a:pt x="4329" y="4738"/>
                      <a:pt x="4297" y="4715"/>
                    </a:cubicBezTo>
                    <a:cubicBezTo>
                      <a:pt x="4219" y="4661"/>
                      <a:pt x="4206" y="4555"/>
                      <a:pt x="4198" y="4464"/>
                    </a:cubicBezTo>
                    <a:cubicBezTo>
                      <a:pt x="4107" y="3225"/>
                      <a:pt x="4341" y="1915"/>
                      <a:pt x="3818" y="789"/>
                    </a:cubicBezTo>
                    <a:cubicBezTo>
                      <a:pt x="3655" y="442"/>
                      <a:pt x="3392" y="105"/>
                      <a:pt x="3022" y="20"/>
                    </a:cubicBezTo>
                    <a:cubicBezTo>
                      <a:pt x="2964" y="7"/>
                      <a:pt x="2906" y="1"/>
                      <a:pt x="2848" y="1"/>
                    </a:cubicBezTo>
                    <a:close/>
                  </a:path>
                </a:pathLst>
              </a:custGeom>
              <a:solidFill>
                <a:srgbClr val="ABE1E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" name="Google Shape;353;p31">
                <a:extLst>
                  <a:ext uri="{FF2B5EF4-FFF2-40B4-BE49-F238E27FC236}">
                    <a16:creationId xmlns:a16="http://schemas.microsoft.com/office/drawing/2014/main" id="{9263FC0E-43AC-C8D4-C8D2-684CB4E6319C}"/>
                  </a:ext>
                </a:extLst>
              </p:cNvPr>
              <p:cNvSpPr/>
              <p:nvPr/>
            </p:nvSpPr>
            <p:spPr>
              <a:xfrm>
                <a:off x="443478" y="4606094"/>
                <a:ext cx="351102" cy="351102"/>
              </a:xfrm>
              <a:custGeom>
                <a:avLst/>
                <a:gdLst/>
                <a:ahLst/>
                <a:cxnLst/>
                <a:rect l="l" t="t" r="r" b="b"/>
                <a:pathLst>
                  <a:path w="4822" h="4822" extrusionOk="0">
                    <a:moveTo>
                      <a:pt x="98" y="1"/>
                    </a:moveTo>
                    <a:cubicBezTo>
                      <a:pt x="44" y="1"/>
                      <a:pt x="0" y="45"/>
                      <a:pt x="0" y="96"/>
                    </a:cubicBezTo>
                    <a:lnTo>
                      <a:pt x="0" y="4655"/>
                    </a:lnTo>
                    <a:cubicBezTo>
                      <a:pt x="0" y="4747"/>
                      <a:pt x="74" y="4822"/>
                      <a:pt x="170" y="4822"/>
                    </a:cubicBezTo>
                    <a:lnTo>
                      <a:pt x="4655" y="4822"/>
                    </a:lnTo>
                    <a:cubicBezTo>
                      <a:pt x="4746" y="4822"/>
                      <a:pt x="4821" y="4747"/>
                      <a:pt x="4821" y="4655"/>
                    </a:cubicBezTo>
                    <a:lnTo>
                      <a:pt x="4821" y="96"/>
                    </a:lnTo>
                    <a:cubicBezTo>
                      <a:pt x="4821" y="45"/>
                      <a:pt x="4777" y="1"/>
                      <a:pt x="4726" y="1"/>
                    </a:cubicBezTo>
                    <a:close/>
                  </a:path>
                </a:pathLst>
              </a:custGeom>
              <a:solidFill>
                <a:srgbClr val="F3D08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" name="Google Shape;354;p31">
                <a:extLst>
                  <a:ext uri="{FF2B5EF4-FFF2-40B4-BE49-F238E27FC236}">
                    <a16:creationId xmlns:a16="http://schemas.microsoft.com/office/drawing/2014/main" id="{B2C53524-E8B8-578F-0B78-934BA45A90C1}"/>
                  </a:ext>
                </a:extLst>
              </p:cNvPr>
              <p:cNvSpPr/>
              <p:nvPr/>
            </p:nvSpPr>
            <p:spPr>
              <a:xfrm>
                <a:off x="419377" y="4586799"/>
                <a:ext cx="400178" cy="129606"/>
              </a:xfrm>
              <a:custGeom>
                <a:avLst/>
                <a:gdLst/>
                <a:ahLst/>
                <a:cxnLst/>
                <a:rect l="l" t="t" r="r" b="b"/>
                <a:pathLst>
                  <a:path w="5496" h="1780" extrusionOk="0">
                    <a:moveTo>
                      <a:pt x="49" y="0"/>
                    </a:moveTo>
                    <a:cubicBezTo>
                      <a:pt x="21" y="0"/>
                      <a:pt x="0" y="24"/>
                      <a:pt x="0" y="52"/>
                    </a:cubicBezTo>
                    <a:lnTo>
                      <a:pt x="0" y="1732"/>
                    </a:lnTo>
                    <a:cubicBezTo>
                      <a:pt x="0" y="1759"/>
                      <a:pt x="21" y="1780"/>
                      <a:pt x="49" y="1780"/>
                    </a:cubicBezTo>
                    <a:lnTo>
                      <a:pt x="5448" y="1780"/>
                    </a:lnTo>
                    <a:cubicBezTo>
                      <a:pt x="5475" y="1780"/>
                      <a:pt x="5496" y="1759"/>
                      <a:pt x="5496" y="1732"/>
                    </a:cubicBezTo>
                    <a:lnTo>
                      <a:pt x="5496" y="52"/>
                    </a:lnTo>
                    <a:cubicBezTo>
                      <a:pt x="5496" y="24"/>
                      <a:pt x="5475" y="0"/>
                      <a:pt x="5448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" name="Google Shape;355;p31">
                <a:extLst>
                  <a:ext uri="{FF2B5EF4-FFF2-40B4-BE49-F238E27FC236}">
                    <a16:creationId xmlns:a16="http://schemas.microsoft.com/office/drawing/2014/main" id="{46945134-16C5-0500-DE28-58320A0EE1D4}"/>
                  </a:ext>
                </a:extLst>
              </p:cNvPr>
              <p:cNvSpPr/>
              <p:nvPr/>
            </p:nvSpPr>
            <p:spPr>
              <a:xfrm>
                <a:off x="594929" y="4066842"/>
                <a:ext cx="33421" cy="476995"/>
              </a:xfrm>
              <a:custGeom>
                <a:avLst/>
                <a:gdLst/>
                <a:ahLst/>
                <a:cxnLst/>
                <a:rect l="l" t="t" r="r" b="b"/>
                <a:pathLst>
                  <a:path w="459" h="6551" extrusionOk="0">
                    <a:moveTo>
                      <a:pt x="57" y="0"/>
                    </a:moveTo>
                    <a:cubicBezTo>
                      <a:pt x="29" y="0"/>
                      <a:pt x="0" y="19"/>
                      <a:pt x="2" y="51"/>
                    </a:cubicBezTo>
                    <a:cubicBezTo>
                      <a:pt x="87" y="2201"/>
                      <a:pt x="251" y="4331"/>
                      <a:pt x="220" y="6488"/>
                    </a:cubicBezTo>
                    <a:cubicBezTo>
                      <a:pt x="220" y="6530"/>
                      <a:pt x="251" y="6550"/>
                      <a:pt x="284" y="6550"/>
                    </a:cubicBezTo>
                    <a:cubicBezTo>
                      <a:pt x="317" y="6550"/>
                      <a:pt x="351" y="6529"/>
                      <a:pt x="353" y="6488"/>
                    </a:cubicBezTo>
                    <a:cubicBezTo>
                      <a:pt x="451" y="4355"/>
                      <a:pt x="458" y="2150"/>
                      <a:pt x="104" y="37"/>
                    </a:cubicBezTo>
                    <a:cubicBezTo>
                      <a:pt x="100" y="12"/>
                      <a:pt x="79" y="0"/>
                      <a:pt x="57" y="0"/>
                    </a:cubicBezTo>
                    <a:close/>
                  </a:path>
                </a:pathLst>
              </a:custGeom>
              <a:solidFill>
                <a:srgbClr val="1A2E3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" name="Google Shape;356;p31">
                <a:extLst>
                  <a:ext uri="{FF2B5EF4-FFF2-40B4-BE49-F238E27FC236}">
                    <a16:creationId xmlns:a16="http://schemas.microsoft.com/office/drawing/2014/main" id="{E3CA3DFB-81EE-DFE0-54F7-ABFA6D351C6D}"/>
                  </a:ext>
                </a:extLst>
              </p:cNvPr>
              <p:cNvSpPr/>
              <p:nvPr/>
            </p:nvSpPr>
            <p:spPr>
              <a:xfrm>
                <a:off x="525174" y="4344550"/>
                <a:ext cx="96695" cy="93273"/>
              </a:xfrm>
              <a:custGeom>
                <a:avLst/>
                <a:gdLst/>
                <a:ahLst/>
                <a:cxnLst/>
                <a:rect l="l" t="t" r="r" b="b"/>
                <a:pathLst>
                  <a:path w="1328" h="1281" extrusionOk="0">
                    <a:moveTo>
                      <a:pt x="101" y="1"/>
                    </a:moveTo>
                    <a:cubicBezTo>
                      <a:pt x="45" y="1"/>
                      <a:pt x="1" y="70"/>
                      <a:pt x="48" y="122"/>
                    </a:cubicBezTo>
                    <a:cubicBezTo>
                      <a:pt x="409" y="531"/>
                      <a:pt x="824" y="891"/>
                      <a:pt x="1218" y="1265"/>
                    </a:cubicBezTo>
                    <a:cubicBezTo>
                      <a:pt x="1230" y="1276"/>
                      <a:pt x="1242" y="1281"/>
                      <a:pt x="1254" y="1281"/>
                    </a:cubicBezTo>
                    <a:cubicBezTo>
                      <a:pt x="1293" y="1281"/>
                      <a:pt x="1327" y="1230"/>
                      <a:pt x="1294" y="1190"/>
                    </a:cubicBezTo>
                    <a:cubicBezTo>
                      <a:pt x="915" y="799"/>
                      <a:pt x="555" y="381"/>
                      <a:pt x="150" y="20"/>
                    </a:cubicBezTo>
                    <a:cubicBezTo>
                      <a:pt x="134" y="6"/>
                      <a:pt x="117" y="1"/>
                      <a:pt x="101" y="1"/>
                    </a:cubicBezTo>
                    <a:close/>
                  </a:path>
                </a:pathLst>
              </a:custGeom>
              <a:solidFill>
                <a:srgbClr val="1A2E3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" name="Google Shape;357;p31">
                <a:extLst>
                  <a:ext uri="{FF2B5EF4-FFF2-40B4-BE49-F238E27FC236}">
                    <a16:creationId xmlns:a16="http://schemas.microsoft.com/office/drawing/2014/main" id="{72856489-AFF7-E29D-5978-30BD5787A5D6}"/>
                  </a:ext>
                </a:extLst>
              </p:cNvPr>
              <p:cNvSpPr/>
              <p:nvPr/>
            </p:nvSpPr>
            <p:spPr>
              <a:xfrm>
                <a:off x="521970" y="4236423"/>
                <a:ext cx="82060" cy="73832"/>
              </a:xfrm>
              <a:custGeom>
                <a:avLst/>
                <a:gdLst/>
                <a:ahLst/>
                <a:cxnLst/>
                <a:rect l="l" t="t" r="r" b="b"/>
                <a:pathLst>
                  <a:path w="1127" h="1014" extrusionOk="0">
                    <a:moveTo>
                      <a:pt x="71" y="0"/>
                    </a:moveTo>
                    <a:cubicBezTo>
                      <a:pt x="32" y="0"/>
                      <a:pt x="0" y="47"/>
                      <a:pt x="38" y="76"/>
                    </a:cubicBezTo>
                    <a:cubicBezTo>
                      <a:pt x="402" y="359"/>
                      <a:pt x="742" y="668"/>
                      <a:pt x="1058" y="1001"/>
                    </a:cubicBezTo>
                    <a:cubicBezTo>
                      <a:pt x="1065" y="1010"/>
                      <a:pt x="1073" y="1013"/>
                      <a:pt x="1081" y="1013"/>
                    </a:cubicBezTo>
                    <a:cubicBezTo>
                      <a:pt x="1105" y="1013"/>
                      <a:pt x="1127" y="981"/>
                      <a:pt x="1106" y="957"/>
                    </a:cubicBezTo>
                    <a:cubicBezTo>
                      <a:pt x="796" y="614"/>
                      <a:pt x="460" y="298"/>
                      <a:pt x="102" y="12"/>
                    </a:cubicBezTo>
                    <a:cubicBezTo>
                      <a:pt x="92" y="4"/>
                      <a:pt x="81" y="0"/>
                      <a:pt x="71" y="0"/>
                    </a:cubicBezTo>
                    <a:close/>
                  </a:path>
                </a:pathLst>
              </a:custGeom>
              <a:solidFill>
                <a:srgbClr val="1A2E3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" name="Google Shape;358;p31">
                <a:extLst>
                  <a:ext uri="{FF2B5EF4-FFF2-40B4-BE49-F238E27FC236}">
                    <a16:creationId xmlns:a16="http://schemas.microsoft.com/office/drawing/2014/main" id="{5CE38269-1F15-6259-BC3A-6AC67D7F33EA}"/>
                  </a:ext>
                </a:extLst>
              </p:cNvPr>
              <p:cNvSpPr/>
              <p:nvPr/>
            </p:nvSpPr>
            <p:spPr>
              <a:xfrm>
                <a:off x="613350" y="4302610"/>
                <a:ext cx="80458" cy="93491"/>
              </a:xfrm>
              <a:custGeom>
                <a:avLst/>
                <a:gdLst/>
                <a:ahLst/>
                <a:cxnLst/>
                <a:rect l="l" t="t" r="r" b="b"/>
                <a:pathLst>
                  <a:path w="1105" h="1284" extrusionOk="0">
                    <a:moveTo>
                      <a:pt x="1036" y="0"/>
                    </a:moveTo>
                    <a:cubicBezTo>
                      <a:pt x="1028" y="0"/>
                      <a:pt x="1019" y="2"/>
                      <a:pt x="1011" y="7"/>
                    </a:cubicBezTo>
                    <a:cubicBezTo>
                      <a:pt x="797" y="141"/>
                      <a:pt x="634" y="382"/>
                      <a:pt x="477" y="579"/>
                    </a:cubicBezTo>
                    <a:cubicBezTo>
                      <a:pt x="317" y="783"/>
                      <a:pt x="164" y="998"/>
                      <a:pt x="25" y="1215"/>
                    </a:cubicBezTo>
                    <a:cubicBezTo>
                      <a:pt x="1" y="1251"/>
                      <a:pt x="32" y="1284"/>
                      <a:pt x="64" y="1284"/>
                    </a:cubicBezTo>
                    <a:cubicBezTo>
                      <a:pt x="78" y="1284"/>
                      <a:pt x="93" y="1278"/>
                      <a:pt x="103" y="1263"/>
                    </a:cubicBezTo>
                    <a:cubicBezTo>
                      <a:pt x="263" y="1031"/>
                      <a:pt x="433" y="811"/>
                      <a:pt x="617" y="599"/>
                    </a:cubicBezTo>
                    <a:cubicBezTo>
                      <a:pt x="770" y="426"/>
                      <a:pt x="964" y="273"/>
                      <a:pt x="1083" y="79"/>
                    </a:cubicBezTo>
                    <a:cubicBezTo>
                      <a:pt x="1105" y="43"/>
                      <a:pt x="1073" y="0"/>
                      <a:pt x="1036" y="0"/>
                    </a:cubicBezTo>
                    <a:close/>
                  </a:path>
                </a:pathLst>
              </a:custGeom>
              <a:solidFill>
                <a:srgbClr val="1A2E3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" name="Google Shape;359;p31">
                <a:extLst>
                  <a:ext uri="{FF2B5EF4-FFF2-40B4-BE49-F238E27FC236}">
                    <a16:creationId xmlns:a16="http://schemas.microsoft.com/office/drawing/2014/main" id="{E2D8DA3E-C08F-AB87-4991-33BF2DF8A16B}"/>
                  </a:ext>
                </a:extLst>
              </p:cNvPr>
              <p:cNvSpPr/>
              <p:nvPr/>
            </p:nvSpPr>
            <p:spPr>
              <a:xfrm>
                <a:off x="615389" y="4409281"/>
                <a:ext cx="82861" cy="114388"/>
              </a:xfrm>
              <a:custGeom>
                <a:avLst/>
                <a:gdLst/>
                <a:ahLst/>
                <a:cxnLst/>
                <a:rect l="l" t="t" r="r" b="b"/>
                <a:pathLst>
                  <a:path w="1138" h="1571" extrusionOk="0">
                    <a:moveTo>
                      <a:pt x="1084" y="0"/>
                    </a:moveTo>
                    <a:cubicBezTo>
                      <a:pt x="1075" y="0"/>
                      <a:pt x="1066" y="4"/>
                      <a:pt x="1058" y="12"/>
                    </a:cubicBezTo>
                    <a:cubicBezTo>
                      <a:pt x="660" y="482"/>
                      <a:pt x="347" y="1047"/>
                      <a:pt x="3" y="1560"/>
                    </a:cubicBezTo>
                    <a:cubicBezTo>
                      <a:pt x="1" y="1565"/>
                      <a:pt x="5" y="1570"/>
                      <a:pt x="9" y="1570"/>
                    </a:cubicBezTo>
                    <a:cubicBezTo>
                      <a:pt x="11" y="1570"/>
                      <a:pt x="13" y="1569"/>
                      <a:pt x="14" y="1567"/>
                    </a:cubicBezTo>
                    <a:cubicBezTo>
                      <a:pt x="384" y="1074"/>
                      <a:pt x="810" y="591"/>
                      <a:pt x="1119" y="60"/>
                    </a:cubicBezTo>
                    <a:cubicBezTo>
                      <a:pt x="1137" y="32"/>
                      <a:pt x="1111" y="0"/>
                      <a:pt x="1084" y="0"/>
                    </a:cubicBezTo>
                    <a:close/>
                  </a:path>
                </a:pathLst>
              </a:custGeom>
              <a:solidFill>
                <a:srgbClr val="1A2E3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" name="Google Shape;360;p31">
                <a:extLst>
                  <a:ext uri="{FF2B5EF4-FFF2-40B4-BE49-F238E27FC236}">
                    <a16:creationId xmlns:a16="http://schemas.microsoft.com/office/drawing/2014/main" id="{CA424DD1-75F1-82BC-25FB-8F602ADEF185}"/>
                  </a:ext>
                </a:extLst>
              </p:cNvPr>
              <p:cNvSpPr/>
              <p:nvPr/>
            </p:nvSpPr>
            <p:spPr>
              <a:xfrm>
                <a:off x="540756" y="4716041"/>
                <a:ext cx="244650" cy="10048"/>
              </a:xfrm>
              <a:custGeom>
                <a:avLst/>
                <a:gdLst/>
                <a:ahLst/>
                <a:cxnLst/>
                <a:rect l="l" t="t" r="r" b="b"/>
                <a:pathLst>
                  <a:path w="3360" h="138" extrusionOk="0">
                    <a:moveTo>
                      <a:pt x="1414" y="0"/>
                    </a:moveTo>
                    <a:cubicBezTo>
                      <a:pt x="941" y="0"/>
                      <a:pt x="469" y="17"/>
                      <a:pt x="7" y="62"/>
                    </a:cubicBezTo>
                    <a:cubicBezTo>
                      <a:pt x="1" y="62"/>
                      <a:pt x="1" y="76"/>
                      <a:pt x="7" y="76"/>
                    </a:cubicBezTo>
                    <a:cubicBezTo>
                      <a:pt x="473" y="121"/>
                      <a:pt x="947" y="137"/>
                      <a:pt x="1424" y="137"/>
                    </a:cubicBezTo>
                    <a:cubicBezTo>
                      <a:pt x="2067" y="137"/>
                      <a:pt x="2713" y="108"/>
                      <a:pt x="3342" y="83"/>
                    </a:cubicBezTo>
                    <a:cubicBezTo>
                      <a:pt x="3359" y="80"/>
                      <a:pt x="3359" y="56"/>
                      <a:pt x="3342" y="56"/>
                    </a:cubicBezTo>
                    <a:cubicBezTo>
                      <a:pt x="2710" y="31"/>
                      <a:pt x="2060" y="0"/>
                      <a:pt x="1414" y="0"/>
                    </a:cubicBezTo>
                    <a:close/>
                  </a:path>
                </a:pathLst>
              </a:custGeom>
              <a:solidFill>
                <a:srgbClr val="1A2E3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" name="Google Shape;361;p31">
                <a:extLst>
                  <a:ext uri="{FF2B5EF4-FFF2-40B4-BE49-F238E27FC236}">
                    <a16:creationId xmlns:a16="http://schemas.microsoft.com/office/drawing/2014/main" id="{7609D577-087C-9091-E58B-E23FE0CA6B2B}"/>
                  </a:ext>
                </a:extLst>
              </p:cNvPr>
              <p:cNvSpPr/>
              <p:nvPr/>
            </p:nvSpPr>
            <p:spPr>
              <a:xfrm>
                <a:off x="1371697" y="3724185"/>
                <a:ext cx="188803" cy="860717"/>
              </a:xfrm>
              <a:custGeom>
                <a:avLst/>
                <a:gdLst/>
                <a:ahLst/>
                <a:cxnLst/>
                <a:rect l="l" t="t" r="r" b="b"/>
                <a:pathLst>
                  <a:path w="2593" h="11821" extrusionOk="0">
                    <a:moveTo>
                      <a:pt x="1517" y="1"/>
                    </a:moveTo>
                    <a:cubicBezTo>
                      <a:pt x="1058" y="1"/>
                      <a:pt x="660" y="3015"/>
                      <a:pt x="542" y="3777"/>
                    </a:cubicBezTo>
                    <a:cubicBezTo>
                      <a:pt x="524" y="3889"/>
                      <a:pt x="327" y="3754"/>
                      <a:pt x="286" y="4052"/>
                    </a:cubicBezTo>
                    <a:cubicBezTo>
                      <a:pt x="228" y="4454"/>
                      <a:pt x="470" y="4349"/>
                      <a:pt x="466" y="4448"/>
                    </a:cubicBezTo>
                    <a:lnTo>
                      <a:pt x="27" y="11048"/>
                    </a:lnTo>
                    <a:cubicBezTo>
                      <a:pt x="0" y="11450"/>
                      <a:pt x="300" y="11793"/>
                      <a:pt x="698" y="11820"/>
                    </a:cubicBezTo>
                    <a:lnTo>
                      <a:pt x="749" y="11820"/>
                    </a:lnTo>
                    <a:cubicBezTo>
                      <a:pt x="1126" y="11820"/>
                      <a:pt x="1443" y="11531"/>
                      <a:pt x="1470" y="11147"/>
                    </a:cubicBezTo>
                    <a:lnTo>
                      <a:pt x="2055" y="2590"/>
                    </a:lnTo>
                    <a:cubicBezTo>
                      <a:pt x="2061" y="2545"/>
                      <a:pt x="2066" y="2525"/>
                      <a:pt x="2070" y="2525"/>
                    </a:cubicBezTo>
                    <a:lnTo>
                      <a:pt x="2070" y="2525"/>
                    </a:lnTo>
                    <a:cubicBezTo>
                      <a:pt x="2109" y="2525"/>
                      <a:pt x="2053" y="4839"/>
                      <a:pt x="2362" y="4839"/>
                    </a:cubicBezTo>
                    <a:cubicBezTo>
                      <a:pt x="2593" y="4839"/>
                      <a:pt x="2362" y="1011"/>
                      <a:pt x="2089" y="820"/>
                    </a:cubicBezTo>
                    <a:cubicBezTo>
                      <a:pt x="1820" y="630"/>
                      <a:pt x="1892" y="1"/>
                      <a:pt x="1517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" name="Google Shape;362;p31">
                <a:extLst>
                  <a:ext uri="{FF2B5EF4-FFF2-40B4-BE49-F238E27FC236}">
                    <a16:creationId xmlns:a16="http://schemas.microsoft.com/office/drawing/2014/main" id="{D41CD2F3-6E0F-34F3-D024-1DE177C45E60}"/>
                  </a:ext>
                </a:extLst>
              </p:cNvPr>
              <p:cNvSpPr/>
              <p:nvPr/>
            </p:nvSpPr>
            <p:spPr>
              <a:xfrm>
                <a:off x="1262696" y="3902868"/>
                <a:ext cx="92909" cy="651745"/>
              </a:xfrm>
              <a:custGeom>
                <a:avLst/>
                <a:gdLst/>
                <a:ahLst/>
                <a:cxnLst/>
                <a:rect l="l" t="t" r="r" b="b"/>
                <a:pathLst>
                  <a:path w="1276" h="8951" extrusionOk="0">
                    <a:moveTo>
                      <a:pt x="473" y="0"/>
                    </a:moveTo>
                    <a:cubicBezTo>
                      <a:pt x="430" y="0"/>
                      <a:pt x="387" y="24"/>
                      <a:pt x="371" y="71"/>
                    </a:cubicBezTo>
                    <a:cubicBezTo>
                      <a:pt x="214" y="493"/>
                      <a:pt x="0" y="731"/>
                      <a:pt x="7" y="948"/>
                    </a:cubicBezTo>
                    <a:lnTo>
                      <a:pt x="344" y="8512"/>
                    </a:lnTo>
                    <a:cubicBezTo>
                      <a:pt x="354" y="8760"/>
                      <a:pt x="558" y="8951"/>
                      <a:pt x="803" y="8951"/>
                    </a:cubicBezTo>
                    <a:lnTo>
                      <a:pt x="824" y="8951"/>
                    </a:lnTo>
                    <a:cubicBezTo>
                      <a:pt x="1079" y="8941"/>
                      <a:pt x="1276" y="8726"/>
                      <a:pt x="1263" y="8471"/>
                    </a:cubicBezTo>
                    <a:lnTo>
                      <a:pt x="929" y="908"/>
                    </a:lnTo>
                    <a:cubicBezTo>
                      <a:pt x="922" y="738"/>
                      <a:pt x="712" y="320"/>
                      <a:pt x="572" y="58"/>
                    </a:cubicBezTo>
                    <a:cubicBezTo>
                      <a:pt x="551" y="19"/>
                      <a:pt x="512" y="0"/>
                      <a:pt x="473" y="0"/>
                    </a:cubicBezTo>
                    <a:close/>
                  </a:path>
                </a:pathLst>
              </a:custGeom>
              <a:solidFill>
                <a:srgbClr val="FD927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5" name="Google Shape;363;p31">
                <a:extLst>
                  <a:ext uri="{FF2B5EF4-FFF2-40B4-BE49-F238E27FC236}">
                    <a16:creationId xmlns:a16="http://schemas.microsoft.com/office/drawing/2014/main" id="{577729E9-74B2-B063-5256-D9D84C8209C8}"/>
                  </a:ext>
                </a:extLst>
              </p:cNvPr>
              <p:cNvSpPr/>
              <p:nvPr/>
            </p:nvSpPr>
            <p:spPr>
              <a:xfrm>
                <a:off x="1097483" y="3714501"/>
                <a:ext cx="222442" cy="1096047"/>
              </a:xfrm>
              <a:custGeom>
                <a:avLst/>
                <a:gdLst/>
                <a:ahLst/>
                <a:cxnLst/>
                <a:rect l="l" t="t" r="r" b="b"/>
                <a:pathLst>
                  <a:path w="3055" h="15053" extrusionOk="0">
                    <a:moveTo>
                      <a:pt x="596" y="1"/>
                    </a:moveTo>
                    <a:cubicBezTo>
                      <a:pt x="360" y="1"/>
                      <a:pt x="0" y="1409"/>
                      <a:pt x="48" y="1841"/>
                    </a:cubicBezTo>
                    <a:lnTo>
                      <a:pt x="1439" y="14348"/>
                    </a:lnTo>
                    <a:cubicBezTo>
                      <a:pt x="1483" y="14753"/>
                      <a:pt x="1827" y="15053"/>
                      <a:pt x="2221" y="15053"/>
                    </a:cubicBezTo>
                    <a:cubicBezTo>
                      <a:pt x="2252" y="15053"/>
                      <a:pt x="2279" y="15049"/>
                      <a:pt x="2310" y="15046"/>
                    </a:cubicBezTo>
                    <a:cubicBezTo>
                      <a:pt x="2742" y="14998"/>
                      <a:pt x="3055" y="14610"/>
                      <a:pt x="3008" y="14175"/>
                    </a:cubicBezTo>
                    <a:lnTo>
                      <a:pt x="1616" y="1668"/>
                    </a:lnTo>
                    <a:cubicBezTo>
                      <a:pt x="1568" y="1233"/>
                      <a:pt x="830" y="1"/>
                      <a:pt x="596" y="1"/>
                    </a:cubicBezTo>
                    <a:close/>
                  </a:path>
                </a:pathLst>
              </a:custGeom>
              <a:solidFill>
                <a:srgbClr val="87D5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" name="Google Shape;364;p31">
                <a:extLst>
                  <a:ext uri="{FF2B5EF4-FFF2-40B4-BE49-F238E27FC236}">
                    <a16:creationId xmlns:a16="http://schemas.microsoft.com/office/drawing/2014/main" id="{78C8F5E1-1E0C-33D7-71FB-06C2061B765A}"/>
                  </a:ext>
                </a:extLst>
              </p:cNvPr>
              <p:cNvSpPr/>
              <p:nvPr/>
            </p:nvSpPr>
            <p:spPr>
              <a:xfrm>
                <a:off x="1097483" y="4314770"/>
                <a:ext cx="446195" cy="642425"/>
              </a:xfrm>
              <a:custGeom>
                <a:avLst/>
                <a:gdLst/>
                <a:ahLst/>
                <a:cxnLst/>
                <a:rect l="l" t="t" r="r" b="b"/>
                <a:pathLst>
                  <a:path w="6128" h="8823" extrusionOk="0">
                    <a:moveTo>
                      <a:pt x="68" y="0"/>
                    </a:moveTo>
                    <a:cubicBezTo>
                      <a:pt x="30" y="0"/>
                      <a:pt x="0" y="27"/>
                      <a:pt x="0" y="65"/>
                    </a:cubicBezTo>
                    <a:lnTo>
                      <a:pt x="0" y="8646"/>
                    </a:lnTo>
                    <a:cubicBezTo>
                      <a:pt x="0" y="8744"/>
                      <a:pt x="78" y="8823"/>
                      <a:pt x="177" y="8823"/>
                    </a:cubicBezTo>
                    <a:lnTo>
                      <a:pt x="5954" y="8823"/>
                    </a:lnTo>
                    <a:cubicBezTo>
                      <a:pt x="6049" y="8823"/>
                      <a:pt x="6128" y="8744"/>
                      <a:pt x="6128" y="8646"/>
                    </a:cubicBezTo>
                    <a:lnTo>
                      <a:pt x="6128" y="65"/>
                    </a:lnTo>
                    <a:cubicBezTo>
                      <a:pt x="6128" y="27"/>
                      <a:pt x="6097" y="0"/>
                      <a:pt x="6063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7" name="Google Shape;365;p31">
                <a:extLst>
                  <a:ext uri="{FF2B5EF4-FFF2-40B4-BE49-F238E27FC236}">
                    <a16:creationId xmlns:a16="http://schemas.microsoft.com/office/drawing/2014/main" id="{D0FB8005-BD3B-D53C-9E77-568BED644A50}"/>
                  </a:ext>
                </a:extLst>
              </p:cNvPr>
              <p:cNvSpPr/>
              <p:nvPr/>
            </p:nvSpPr>
            <p:spPr>
              <a:xfrm>
                <a:off x="1066756" y="4259287"/>
                <a:ext cx="508887" cy="173003"/>
              </a:xfrm>
              <a:custGeom>
                <a:avLst/>
                <a:gdLst/>
                <a:ahLst/>
                <a:cxnLst/>
                <a:rect l="l" t="t" r="r" b="b"/>
                <a:pathLst>
                  <a:path w="6989" h="2376" extrusionOk="0">
                    <a:moveTo>
                      <a:pt x="65" y="1"/>
                    </a:moveTo>
                    <a:cubicBezTo>
                      <a:pt x="30" y="1"/>
                      <a:pt x="0" y="31"/>
                      <a:pt x="0" y="65"/>
                    </a:cubicBezTo>
                    <a:lnTo>
                      <a:pt x="0" y="2311"/>
                    </a:lnTo>
                    <a:cubicBezTo>
                      <a:pt x="0" y="2345"/>
                      <a:pt x="30" y="2375"/>
                      <a:pt x="65" y="2375"/>
                    </a:cubicBezTo>
                    <a:lnTo>
                      <a:pt x="6924" y="2375"/>
                    </a:lnTo>
                    <a:cubicBezTo>
                      <a:pt x="6961" y="2375"/>
                      <a:pt x="6988" y="2345"/>
                      <a:pt x="6988" y="2311"/>
                    </a:cubicBezTo>
                    <a:lnTo>
                      <a:pt x="6988" y="65"/>
                    </a:lnTo>
                    <a:cubicBezTo>
                      <a:pt x="6988" y="31"/>
                      <a:pt x="6961" y="1"/>
                      <a:pt x="6924" y="1"/>
                    </a:cubicBezTo>
                    <a:close/>
                  </a:path>
                </a:pathLst>
              </a:custGeom>
              <a:solidFill>
                <a:srgbClr val="F3D08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8" name="Google Shape;366;p31">
                <a:extLst>
                  <a:ext uri="{FF2B5EF4-FFF2-40B4-BE49-F238E27FC236}">
                    <a16:creationId xmlns:a16="http://schemas.microsoft.com/office/drawing/2014/main" id="{F72CD2F1-01B9-6987-8540-44BC0F2FE930}"/>
                  </a:ext>
                </a:extLst>
              </p:cNvPr>
              <p:cNvSpPr/>
              <p:nvPr/>
            </p:nvSpPr>
            <p:spPr>
              <a:xfrm>
                <a:off x="1108187" y="3818332"/>
                <a:ext cx="88030" cy="22062"/>
              </a:xfrm>
              <a:custGeom>
                <a:avLst/>
                <a:gdLst/>
                <a:ahLst/>
                <a:cxnLst/>
                <a:rect l="l" t="t" r="r" b="b"/>
                <a:pathLst>
                  <a:path w="1209" h="303" extrusionOk="0">
                    <a:moveTo>
                      <a:pt x="1162" y="1"/>
                    </a:moveTo>
                    <a:cubicBezTo>
                      <a:pt x="1157" y="1"/>
                      <a:pt x="1151" y="3"/>
                      <a:pt x="1146" y="7"/>
                    </a:cubicBezTo>
                    <a:cubicBezTo>
                      <a:pt x="936" y="159"/>
                      <a:pt x="691" y="244"/>
                      <a:pt x="444" y="244"/>
                    </a:cubicBezTo>
                    <a:cubicBezTo>
                      <a:pt x="299" y="244"/>
                      <a:pt x="153" y="215"/>
                      <a:pt x="12" y="154"/>
                    </a:cubicBezTo>
                    <a:cubicBezTo>
                      <a:pt x="11" y="153"/>
                      <a:pt x="10" y="153"/>
                      <a:pt x="10" y="153"/>
                    </a:cubicBezTo>
                    <a:cubicBezTo>
                      <a:pt x="4" y="153"/>
                      <a:pt x="0" y="161"/>
                      <a:pt x="6" y="167"/>
                    </a:cubicBezTo>
                    <a:cubicBezTo>
                      <a:pt x="173" y="256"/>
                      <a:pt x="353" y="302"/>
                      <a:pt x="531" y="302"/>
                    </a:cubicBezTo>
                    <a:cubicBezTo>
                      <a:pt x="764" y="302"/>
                      <a:pt x="994" y="223"/>
                      <a:pt x="1183" y="58"/>
                    </a:cubicBezTo>
                    <a:cubicBezTo>
                      <a:pt x="1208" y="39"/>
                      <a:pt x="1187" y="1"/>
                      <a:pt x="1162" y="1"/>
                    </a:cubicBezTo>
                    <a:close/>
                  </a:path>
                </a:pathLst>
              </a:custGeom>
              <a:solidFill>
                <a:srgbClr val="1A2E3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9" name="Google Shape;367;p31">
                <a:extLst>
                  <a:ext uri="{FF2B5EF4-FFF2-40B4-BE49-F238E27FC236}">
                    <a16:creationId xmlns:a16="http://schemas.microsoft.com/office/drawing/2014/main" id="{4CB40702-73AC-E533-B37C-0B669E5D2768}"/>
                  </a:ext>
                </a:extLst>
              </p:cNvPr>
              <p:cNvSpPr/>
              <p:nvPr/>
            </p:nvSpPr>
            <p:spPr>
              <a:xfrm>
                <a:off x="1402205" y="4044270"/>
                <a:ext cx="100845" cy="11577"/>
              </a:xfrm>
              <a:custGeom>
                <a:avLst/>
                <a:gdLst/>
                <a:ahLst/>
                <a:cxnLst/>
                <a:rect l="l" t="t" r="r" b="b"/>
                <a:pathLst>
                  <a:path w="1385" h="159" extrusionOk="0">
                    <a:moveTo>
                      <a:pt x="10" y="0"/>
                    </a:moveTo>
                    <a:cubicBezTo>
                      <a:pt x="3" y="0"/>
                      <a:pt x="0" y="14"/>
                      <a:pt x="7" y="14"/>
                    </a:cubicBezTo>
                    <a:cubicBezTo>
                      <a:pt x="405" y="123"/>
                      <a:pt x="776" y="159"/>
                      <a:pt x="1177" y="159"/>
                    </a:cubicBezTo>
                    <a:cubicBezTo>
                      <a:pt x="1229" y="159"/>
                      <a:pt x="1281" y="158"/>
                      <a:pt x="1334" y="157"/>
                    </a:cubicBezTo>
                    <a:cubicBezTo>
                      <a:pt x="1384" y="154"/>
                      <a:pt x="1384" y="79"/>
                      <a:pt x="1334" y="79"/>
                    </a:cubicBezTo>
                    <a:cubicBezTo>
                      <a:pt x="894" y="75"/>
                      <a:pt x="449" y="41"/>
                      <a:pt x="10" y="0"/>
                    </a:cubicBezTo>
                    <a:close/>
                  </a:path>
                </a:pathLst>
              </a:custGeom>
              <a:solidFill>
                <a:srgbClr val="1A2E3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" name="Google Shape;368;p31">
                <a:extLst>
                  <a:ext uri="{FF2B5EF4-FFF2-40B4-BE49-F238E27FC236}">
                    <a16:creationId xmlns:a16="http://schemas.microsoft.com/office/drawing/2014/main" id="{00F6E312-03C1-1D03-41F6-607D7A477DE0}"/>
                  </a:ext>
                </a:extLst>
              </p:cNvPr>
              <p:cNvSpPr/>
              <p:nvPr/>
            </p:nvSpPr>
            <p:spPr>
              <a:xfrm>
                <a:off x="1428636" y="3996214"/>
                <a:ext cx="27450" cy="5315"/>
              </a:xfrm>
              <a:custGeom>
                <a:avLst/>
                <a:gdLst/>
                <a:ahLst/>
                <a:cxnLst/>
                <a:rect l="l" t="t" r="r" b="b"/>
                <a:pathLst>
                  <a:path w="377" h="73" extrusionOk="0">
                    <a:moveTo>
                      <a:pt x="11" y="0"/>
                    </a:moveTo>
                    <a:cubicBezTo>
                      <a:pt x="5" y="0"/>
                      <a:pt x="0" y="10"/>
                      <a:pt x="8" y="13"/>
                    </a:cubicBezTo>
                    <a:cubicBezTo>
                      <a:pt x="116" y="34"/>
                      <a:pt x="225" y="51"/>
                      <a:pt x="334" y="71"/>
                    </a:cubicBezTo>
                    <a:cubicBezTo>
                      <a:pt x="337" y="72"/>
                      <a:pt x="339" y="72"/>
                      <a:pt x="341" y="72"/>
                    </a:cubicBezTo>
                    <a:cubicBezTo>
                      <a:pt x="373" y="72"/>
                      <a:pt x="376" y="24"/>
                      <a:pt x="341" y="21"/>
                    </a:cubicBezTo>
                    <a:cubicBezTo>
                      <a:pt x="232" y="13"/>
                      <a:pt x="120" y="7"/>
                      <a:pt x="11" y="0"/>
                    </a:cubicBezTo>
                    <a:close/>
                  </a:path>
                </a:pathLst>
              </a:custGeom>
              <a:solidFill>
                <a:srgbClr val="1A2E3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" name="Google Shape;369;p31">
                <a:extLst>
                  <a:ext uri="{FF2B5EF4-FFF2-40B4-BE49-F238E27FC236}">
                    <a16:creationId xmlns:a16="http://schemas.microsoft.com/office/drawing/2014/main" id="{D05DEE16-35C9-C649-24E0-5AFDED6DC735}"/>
                  </a:ext>
                </a:extLst>
              </p:cNvPr>
              <p:cNvSpPr/>
              <p:nvPr/>
            </p:nvSpPr>
            <p:spPr>
              <a:xfrm>
                <a:off x="1460965" y="4056139"/>
                <a:ext cx="22135" cy="187347"/>
              </a:xfrm>
              <a:custGeom>
                <a:avLst/>
                <a:gdLst/>
                <a:ahLst/>
                <a:cxnLst/>
                <a:rect l="l" t="t" r="r" b="b"/>
                <a:pathLst>
                  <a:path w="304" h="2573" extrusionOk="0">
                    <a:moveTo>
                      <a:pt x="282" y="1"/>
                    </a:moveTo>
                    <a:cubicBezTo>
                      <a:pt x="274" y="1"/>
                      <a:pt x="266" y="5"/>
                      <a:pt x="264" y="14"/>
                    </a:cubicBezTo>
                    <a:cubicBezTo>
                      <a:pt x="142" y="848"/>
                      <a:pt x="23" y="1695"/>
                      <a:pt x="2" y="2535"/>
                    </a:cubicBezTo>
                    <a:cubicBezTo>
                      <a:pt x="0" y="2558"/>
                      <a:pt x="23" y="2573"/>
                      <a:pt x="44" y="2573"/>
                    </a:cubicBezTo>
                    <a:cubicBezTo>
                      <a:pt x="60" y="2573"/>
                      <a:pt x="75" y="2565"/>
                      <a:pt x="77" y="2546"/>
                    </a:cubicBezTo>
                    <a:cubicBezTo>
                      <a:pt x="217" y="1715"/>
                      <a:pt x="264" y="858"/>
                      <a:pt x="302" y="21"/>
                    </a:cubicBezTo>
                    <a:cubicBezTo>
                      <a:pt x="304" y="8"/>
                      <a:pt x="293" y="1"/>
                      <a:pt x="282" y="1"/>
                    </a:cubicBezTo>
                    <a:close/>
                  </a:path>
                </a:pathLst>
              </a:custGeom>
              <a:solidFill>
                <a:srgbClr val="1A2E3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2" name="Google Shape;370;p31">
                <a:extLst>
                  <a:ext uri="{FF2B5EF4-FFF2-40B4-BE49-F238E27FC236}">
                    <a16:creationId xmlns:a16="http://schemas.microsoft.com/office/drawing/2014/main" id="{46A74C3A-130A-94ED-C177-303FF3F1B968}"/>
                  </a:ext>
                </a:extLst>
              </p:cNvPr>
              <p:cNvSpPr/>
              <p:nvPr/>
            </p:nvSpPr>
            <p:spPr>
              <a:xfrm>
                <a:off x="1296117" y="3957623"/>
                <a:ext cx="13179" cy="301517"/>
              </a:xfrm>
              <a:custGeom>
                <a:avLst/>
                <a:gdLst/>
                <a:ahLst/>
                <a:cxnLst/>
                <a:rect l="l" t="t" r="r" b="b"/>
                <a:pathLst>
                  <a:path w="181" h="4141" extrusionOk="0">
                    <a:moveTo>
                      <a:pt x="57" y="0"/>
                    </a:moveTo>
                    <a:cubicBezTo>
                      <a:pt x="51" y="0"/>
                      <a:pt x="44" y="5"/>
                      <a:pt x="44" y="13"/>
                    </a:cubicBezTo>
                    <a:cubicBezTo>
                      <a:pt x="0" y="1380"/>
                      <a:pt x="106" y="2752"/>
                      <a:pt x="137" y="4120"/>
                    </a:cubicBezTo>
                    <a:cubicBezTo>
                      <a:pt x="137" y="4133"/>
                      <a:pt x="147" y="4140"/>
                      <a:pt x="157" y="4140"/>
                    </a:cubicBezTo>
                    <a:cubicBezTo>
                      <a:pt x="167" y="4140"/>
                      <a:pt x="178" y="4133"/>
                      <a:pt x="178" y="4120"/>
                    </a:cubicBezTo>
                    <a:cubicBezTo>
                      <a:pt x="143" y="2752"/>
                      <a:pt x="181" y="1377"/>
                      <a:pt x="72" y="13"/>
                    </a:cubicBezTo>
                    <a:cubicBezTo>
                      <a:pt x="71" y="5"/>
                      <a:pt x="64" y="0"/>
                      <a:pt x="57" y="0"/>
                    </a:cubicBezTo>
                    <a:close/>
                  </a:path>
                </a:pathLst>
              </a:custGeom>
              <a:solidFill>
                <a:srgbClr val="1A2E3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3" name="Google Shape;371;p31">
                <a:extLst>
                  <a:ext uri="{FF2B5EF4-FFF2-40B4-BE49-F238E27FC236}">
                    <a16:creationId xmlns:a16="http://schemas.microsoft.com/office/drawing/2014/main" id="{0C0B04E0-B07F-3975-64D2-096AC14A6D0F}"/>
                  </a:ext>
                </a:extLst>
              </p:cNvPr>
              <p:cNvSpPr/>
              <p:nvPr/>
            </p:nvSpPr>
            <p:spPr>
              <a:xfrm>
                <a:off x="1216095" y="4433892"/>
                <a:ext cx="323142" cy="8228"/>
              </a:xfrm>
              <a:custGeom>
                <a:avLst/>
                <a:gdLst/>
                <a:ahLst/>
                <a:cxnLst/>
                <a:rect l="l" t="t" r="r" b="b"/>
                <a:pathLst>
                  <a:path w="4438" h="113" extrusionOk="0">
                    <a:moveTo>
                      <a:pt x="1964" y="1"/>
                    </a:moveTo>
                    <a:cubicBezTo>
                      <a:pt x="1315" y="1"/>
                      <a:pt x="666" y="12"/>
                      <a:pt x="17" y="42"/>
                    </a:cubicBezTo>
                    <a:cubicBezTo>
                      <a:pt x="0" y="45"/>
                      <a:pt x="0" y="69"/>
                      <a:pt x="17" y="69"/>
                    </a:cubicBezTo>
                    <a:cubicBezTo>
                      <a:pt x="671" y="101"/>
                      <a:pt x="1325" y="113"/>
                      <a:pt x="1979" y="113"/>
                    </a:cubicBezTo>
                    <a:cubicBezTo>
                      <a:pt x="2748" y="113"/>
                      <a:pt x="3517" y="97"/>
                      <a:pt x="4286" y="79"/>
                    </a:cubicBezTo>
                    <a:lnTo>
                      <a:pt x="4286" y="79"/>
                    </a:lnTo>
                    <a:cubicBezTo>
                      <a:pt x="4289" y="81"/>
                      <a:pt x="4293" y="83"/>
                      <a:pt x="4298" y="83"/>
                    </a:cubicBezTo>
                    <a:cubicBezTo>
                      <a:pt x="4299" y="83"/>
                      <a:pt x="4300" y="83"/>
                      <a:pt x="4301" y="83"/>
                    </a:cubicBezTo>
                    <a:cubicBezTo>
                      <a:pt x="4339" y="79"/>
                      <a:pt x="4376" y="79"/>
                      <a:pt x="4410" y="76"/>
                    </a:cubicBezTo>
                    <a:lnTo>
                      <a:pt x="4410" y="76"/>
                    </a:lnTo>
                    <a:cubicBezTo>
                      <a:pt x="4410" y="76"/>
                      <a:pt x="4410" y="76"/>
                      <a:pt x="4410" y="76"/>
                    </a:cubicBezTo>
                    <a:cubicBezTo>
                      <a:pt x="4437" y="76"/>
                      <a:pt x="4437" y="38"/>
                      <a:pt x="4410" y="35"/>
                    </a:cubicBezTo>
                    <a:cubicBezTo>
                      <a:pt x="4400" y="35"/>
                      <a:pt x="4391" y="35"/>
                      <a:pt x="4381" y="35"/>
                    </a:cubicBezTo>
                    <a:lnTo>
                      <a:pt x="4381" y="35"/>
                    </a:lnTo>
                    <a:cubicBezTo>
                      <a:pt x="4356" y="34"/>
                      <a:pt x="4328" y="32"/>
                      <a:pt x="4301" y="32"/>
                    </a:cubicBezTo>
                    <a:cubicBezTo>
                      <a:pt x="4300" y="32"/>
                      <a:pt x="4299" y="32"/>
                      <a:pt x="4298" y="32"/>
                    </a:cubicBezTo>
                    <a:cubicBezTo>
                      <a:pt x="4296" y="32"/>
                      <a:pt x="4294" y="32"/>
                      <a:pt x="4292" y="33"/>
                    </a:cubicBezTo>
                    <a:lnTo>
                      <a:pt x="4292" y="33"/>
                    </a:lnTo>
                    <a:cubicBezTo>
                      <a:pt x="3517" y="16"/>
                      <a:pt x="2741" y="1"/>
                      <a:pt x="1964" y="1"/>
                    </a:cubicBezTo>
                    <a:close/>
                  </a:path>
                </a:pathLst>
              </a:custGeom>
              <a:solidFill>
                <a:srgbClr val="1A2E3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85" name="TextBox 84">
            <a:extLst>
              <a:ext uri="{FF2B5EF4-FFF2-40B4-BE49-F238E27FC236}">
                <a16:creationId xmlns:a16="http://schemas.microsoft.com/office/drawing/2014/main" id="{3E4942BC-A3ED-2D41-FA30-77C0149048A6}"/>
              </a:ext>
            </a:extLst>
          </p:cNvPr>
          <p:cNvSpPr txBox="1"/>
          <p:nvPr/>
        </p:nvSpPr>
        <p:spPr>
          <a:xfrm>
            <a:off x="160925" y="1886831"/>
            <a:ext cx="11772078" cy="175541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800"/>
              </a:spcAft>
              <a:tabLst>
                <a:tab pos="540385" algn="l"/>
              </a:tabLst>
            </a:pPr>
            <a:r>
              <a:rPr lang="en-US" sz="32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Phần</a:t>
            </a:r>
            <a:r>
              <a:rPr lang="en-US" sz="32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lá</a:t>
            </a:r>
            <a:r>
              <a:rPr lang="en-US" sz="32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bị</a:t>
            </a:r>
            <a:r>
              <a:rPr lang="en-US" sz="32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bịt</a:t>
            </a:r>
            <a:r>
              <a:rPr lang="en-US" sz="32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kín</a:t>
            </a:r>
            <a:r>
              <a:rPr lang="en-US" sz="32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bởi</a:t>
            </a:r>
            <a:r>
              <a:rPr lang="en-US" sz="32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băng</a:t>
            </a:r>
            <a:r>
              <a:rPr lang="en-US" sz="32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giấy</a:t>
            </a:r>
            <a:r>
              <a:rPr lang="en-US" sz="32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đen</a:t>
            </a:r>
            <a:r>
              <a:rPr lang="en-US" sz="32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không</a:t>
            </a:r>
            <a:r>
              <a:rPr lang="en-US" sz="32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có</a:t>
            </a:r>
            <a:r>
              <a:rPr lang="en-US" sz="32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màu</a:t>
            </a:r>
            <a:r>
              <a:rPr lang="en-US" sz="32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xanh</a:t>
            </a:r>
            <a:r>
              <a:rPr lang="en-US" sz="32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tím</a:t>
            </a:r>
            <a:r>
              <a:rPr lang="en-US" sz="32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khi</a:t>
            </a:r>
            <a:r>
              <a:rPr lang="en-US" sz="32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nhúng</a:t>
            </a:r>
            <a:r>
              <a:rPr lang="en-US" sz="32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lá</a:t>
            </a:r>
            <a:r>
              <a:rPr lang="en-US" sz="32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vào</a:t>
            </a:r>
            <a:r>
              <a:rPr lang="en-US" sz="32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dung </a:t>
            </a:r>
            <a:r>
              <a:rPr lang="en-US" sz="32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dịch</a:t>
            </a:r>
            <a:r>
              <a:rPr lang="en-US" sz="32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iodine; </a:t>
            </a:r>
            <a:r>
              <a:rPr lang="en-US" sz="32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các</a:t>
            </a:r>
            <a:r>
              <a:rPr lang="en-US" sz="32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phần</a:t>
            </a:r>
            <a:r>
              <a:rPr lang="en-US" sz="32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lá</a:t>
            </a:r>
            <a:r>
              <a:rPr lang="en-US" sz="32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không</a:t>
            </a:r>
            <a:r>
              <a:rPr lang="en-US" sz="32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bị</a:t>
            </a:r>
            <a:r>
              <a:rPr lang="en-US" sz="32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bịt</a:t>
            </a:r>
            <a:r>
              <a:rPr lang="en-US" sz="32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băng</a:t>
            </a:r>
            <a:r>
              <a:rPr lang="en-US" sz="32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giấy</a:t>
            </a:r>
            <a:r>
              <a:rPr lang="en-US" sz="32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đen</a:t>
            </a:r>
            <a:r>
              <a:rPr lang="en-US" sz="32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thì</a:t>
            </a:r>
            <a:r>
              <a:rPr lang="en-US" sz="32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có</a:t>
            </a:r>
            <a:r>
              <a:rPr lang="en-US" sz="32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màu</a:t>
            </a:r>
            <a:r>
              <a:rPr lang="en-US" sz="32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xanh</a:t>
            </a:r>
            <a:r>
              <a:rPr lang="en-US" sz="32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tím</a:t>
            </a:r>
            <a:r>
              <a:rPr lang="en-US" sz="32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.</a:t>
            </a:r>
            <a:endParaRPr lang="en-US" sz="3200" dirty="0">
              <a:solidFill>
                <a:srgbClr val="0070C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717715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8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9BE60BA0-2D0E-462C-6891-0DE94BE1DB48}"/>
              </a:ext>
            </a:extLst>
          </p:cNvPr>
          <p:cNvSpPr txBox="1"/>
          <p:nvPr/>
        </p:nvSpPr>
        <p:spPr>
          <a:xfrm>
            <a:off x="537210" y="1032818"/>
            <a:ext cx="11085318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algn="just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en-US" sz="3200" b="1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Mục</a:t>
            </a:r>
            <a:r>
              <a:rPr lang="en-US" sz="32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đích</a:t>
            </a:r>
            <a:r>
              <a:rPr lang="en-US" sz="32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32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việc</a:t>
            </a:r>
            <a:r>
              <a:rPr lang="en-US" sz="32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sử</a:t>
            </a:r>
            <a:r>
              <a:rPr lang="en-US" sz="32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dụng</a:t>
            </a:r>
            <a:r>
              <a:rPr lang="en-US" sz="32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băng</a:t>
            </a:r>
            <a:r>
              <a:rPr lang="en-US" sz="32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giấy</a:t>
            </a:r>
            <a:r>
              <a:rPr lang="en-US" sz="32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đen</a:t>
            </a:r>
            <a:r>
              <a:rPr lang="en-US" sz="32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bịt</a:t>
            </a:r>
            <a:r>
              <a:rPr lang="en-US" sz="32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kín</a:t>
            </a:r>
            <a:r>
              <a:rPr lang="en-US" sz="32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một</a:t>
            </a:r>
            <a:r>
              <a:rPr lang="en-US" sz="32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phần</a:t>
            </a:r>
            <a:r>
              <a:rPr lang="en-US" sz="32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lá</a:t>
            </a:r>
            <a:r>
              <a:rPr lang="en-US" sz="32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ở </a:t>
            </a:r>
            <a:r>
              <a:rPr lang="en-US" sz="3200" b="1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cả</a:t>
            </a:r>
            <a:r>
              <a:rPr lang="en-US" sz="32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hai</a:t>
            </a:r>
            <a:r>
              <a:rPr lang="en-US" sz="32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mặt</a:t>
            </a:r>
            <a:r>
              <a:rPr lang="en-US" sz="32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</a:t>
            </a:r>
            <a:r>
              <a:rPr lang="en-US" sz="32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gì</a:t>
            </a:r>
            <a:r>
              <a:rPr lang="en-US" sz="32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?</a:t>
            </a:r>
            <a:endParaRPr lang="en-US" sz="3200" b="1" i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7664076-DB9E-67BF-3405-B913258CCBE6}"/>
              </a:ext>
            </a:extLst>
          </p:cNvPr>
          <p:cNvSpPr txBox="1"/>
          <p:nvPr/>
        </p:nvSpPr>
        <p:spPr>
          <a:xfrm>
            <a:off x="0" y="163434"/>
            <a:ext cx="12192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solidFill>
                  <a:srgbClr val="FF0000"/>
                </a:solidFill>
                <a:latin typeface="A3.BoosterNextFYBlackRegular-Sa" panose="02000A03000000020004" pitchFamily="2" charset="0"/>
              </a:rPr>
              <a:t>BÁO CÁO KẾT QUẢ</a:t>
            </a:r>
          </a:p>
        </p:txBody>
      </p:sp>
      <p:grpSp>
        <p:nvGrpSpPr>
          <p:cNvPr id="5" name="Google Shape;293;p31">
            <a:extLst>
              <a:ext uri="{FF2B5EF4-FFF2-40B4-BE49-F238E27FC236}">
                <a16:creationId xmlns:a16="http://schemas.microsoft.com/office/drawing/2014/main" id="{37000B0E-8C29-BE2A-013F-BD0F7FB01D9A}"/>
              </a:ext>
            </a:extLst>
          </p:cNvPr>
          <p:cNvGrpSpPr/>
          <p:nvPr/>
        </p:nvGrpSpPr>
        <p:grpSpPr>
          <a:xfrm>
            <a:off x="8335518" y="4160520"/>
            <a:ext cx="3730752" cy="2697480"/>
            <a:chOff x="-26" y="1343351"/>
            <a:chExt cx="9144028" cy="3789738"/>
          </a:xfrm>
        </p:grpSpPr>
        <p:sp>
          <p:nvSpPr>
            <p:cNvPr id="6" name="Google Shape;294;p31">
              <a:extLst>
                <a:ext uri="{FF2B5EF4-FFF2-40B4-BE49-F238E27FC236}">
                  <a16:creationId xmlns:a16="http://schemas.microsoft.com/office/drawing/2014/main" id="{33A28E01-DCDB-8095-6B91-D5E8C940816B}"/>
                </a:ext>
              </a:extLst>
            </p:cNvPr>
            <p:cNvSpPr/>
            <p:nvPr/>
          </p:nvSpPr>
          <p:spPr>
            <a:xfrm>
              <a:off x="-25" y="4272475"/>
              <a:ext cx="9143989" cy="860614"/>
            </a:xfrm>
            <a:custGeom>
              <a:avLst/>
              <a:gdLst/>
              <a:ahLst/>
              <a:cxnLst/>
              <a:rect l="l" t="t" r="r" b="b"/>
              <a:pathLst>
                <a:path w="69963" h="11820" extrusionOk="0">
                  <a:moveTo>
                    <a:pt x="1" y="0"/>
                  </a:moveTo>
                  <a:lnTo>
                    <a:pt x="1" y="11820"/>
                  </a:lnTo>
                  <a:lnTo>
                    <a:pt x="69962" y="11820"/>
                  </a:lnTo>
                  <a:lnTo>
                    <a:pt x="69962" y="0"/>
                  </a:lnTo>
                  <a:close/>
                </a:path>
              </a:pathLst>
            </a:custGeom>
            <a:solidFill>
              <a:srgbClr val="EBE6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" name="Google Shape;295;p31">
              <a:extLst>
                <a:ext uri="{FF2B5EF4-FFF2-40B4-BE49-F238E27FC236}">
                  <a16:creationId xmlns:a16="http://schemas.microsoft.com/office/drawing/2014/main" id="{E9B7483B-E1A1-1C4E-2133-0D7C033B486F}"/>
                </a:ext>
              </a:extLst>
            </p:cNvPr>
            <p:cNvSpPr/>
            <p:nvPr/>
          </p:nvSpPr>
          <p:spPr>
            <a:xfrm>
              <a:off x="5283536" y="2616411"/>
              <a:ext cx="677302" cy="381465"/>
            </a:xfrm>
            <a:custGeom>
              <a:avLst/>
              <a:gdLst/>
              <a:ahLst/>
              <a:cxnLst/>
              <a:rect l="l" t="t" r="r" b="b"/>
              <a:pathLst>
                <a:path w="9302" h="5239" extrusionOk="0">
                  <a:moveTo>
                    <a:pt x="4378" y="1"/>
                  </a:moveTo>
                  <a:cubicBezTo>
                    <a:pt x="4276" y="1"/>
                    <a:pt x="4182" y="15"/>
                    <a:pt x="4099" y="47"/>
                  </a:cubicBezTo>
                  <a:cubicBezTo>
                    <a:pt x="3967" y="445"/>
                    <a:pt x="4066" y="547"/>
                    <a:pt x="4430" y="894"/>
                  </a:cubicBezTo>
                  <a:cubicBezTo>
                    <a:pt x="4525" y="989"/>
                    <a:pt x="4810" y="1159"/>
                    <a:pt x="4875" y="1275"/>
                  </a:cubicBezTo>
                  <a:cubicBezTo>
                    <a:pt x="4964" y="1435"/>
                    <a:pt x="4964" y="1435"/>
                    <a:pt x="4875" y="1537"/>
                  </a:cubicBezTo>
                  <a:cubicBezTo>
                    <a:pt x="4810" y="1608"/>
                    <a:pt x="4474" y="1718"/>
                    <a:pt x="4379" y="1728"/>
                  </a:cubicBezTo>
                  <a:cubicBezTo>
                    <a:pt x="4274" y="1736"/>
                    <a:pt x="4176" y="1740"/>
                    <a:pt x="4084" y="1740"/>
                  </a:cubicBezTo>
                  <a:cubicBezTo>
                    <a:pt x="3406" y="1740"/>
                    <a:pt x="3020" y="1537"/>
                    <a:pt x="2613" y="1363"/>
                  </a:cubicBezTo>
                  <a:cubicBezTo>
                    <a:pt x="2255" y="1211"/>
                    <a:pt x="2004" y="1109"/>
                    <a:pt x="1663" y="925"/>
                  </a:cubicBezTo>
                  <a:cubicBezTo>
                    <a:pt x="1415" y="792"/>
                    <a:pt x="736" y="500"/>
                    <a:pt x="353" y="500"/>
                  </a:cubicBezTo>
                  <a:cubicBezTo>
                    <a:pt x="207" y="500"/>
                    <a:pt x="105" y="542"/>
                    <a:pt x="85" y="652"/>
                  </a:cubicBezTo>
                  <a:cubicBezTo>
                    <a:pt x="0" y="1357"/>
                    <a:pt x="939" y="2139"/>
                    <a:pt x="1552" y="2494"/>
                  </a:cubicBezTo>
                  <a:cubicBezTo>
                    <a:pt x="2164" y="2847"/>
                    <a:pt x="2899" y="2881"/>
                    <a:pt x="3593" y="3017"/>
                  </a:cubicBezTo>
                  <a:cubicBezTo>
                    <a:pt x="4005" y="3099"/>
                    <a:pt x="4410" y="3245"/>
                    <a:pt x="4845" y="3405"/>
                  </a:cubicBezTo>
                  <a:cubicBezTo>
                    <a:pt x="5283" y="3568"/>
                    <a:pt x="5634" y="3861"/>
                    <a:pt x="5814" y="4290"/>
                  </a:cubicBezTo>
                  <a:cubicBezTo>
                    <a:pt x="5947" y="4603"/>
                    <a:pt x="6145" y="4871"/>
                    <a:pt x="6410" y="5082"/>
                  </a:cubicBezTo>
                  <a:cubicBezTo>
                    <a:pt x="6561" y="5205"/>
                    <a:pt x="6755" y="5239"/>
                    <a:pt x="6952" y="5239"/>
                  </a:cubicBezTo>
                  <a:cubicBezTo>
                    <a:pt x="7056" y="5239"/>
                    <a:pt x="7162" y="5229"/>
                    <a:pt x="7263" y="5218"/>
                  </a:cubicBezTo>
                  <a:cubicBezTo>
                    <a:pt x="7659" y="5178"/>
                    <a:pt x="8050" y="5137"/>
                    <a:pt x="8444" y="5096"/>
                  </a:cubicBezTo>
                  <a:lnTo>
                    <a:pt x="9016" y="4980"/>
                  </a:lnTo>
                  <a:cubicBezTo>
                    <a:pt x="9022" y="4982"/>
                    <a:pt x="9028" y="4983"/>
                    <a:pt x="9034" y="4983"/>
                  </a:cubicBezTo>
                  <a:cubicBezTo>
                    <a:pt x="9156" y="4983"/>
                    <a:pt x="9167" y="4562"/>
                    <a:pt x="9190" y="4426"/>
                  </a:cubicBezTo>
                  <a:cubicBezTo>
                    <a:pt x="9301" y="3796"/>
                    <a:pt x="9039" y="3208"/>
                    <a:pt x="8601" y="2367"/>
                  </a:cubicBezTo>
                  <a:cubicBezTo>
                    <a:pt x="8523" y="2214"/>
                    <a:pt x="8393" y="2065"/>
                    <a:pt x="8169" y="1864"/>
                  </a:cubicBezTo>
                  <a:cubicBezTo>
                    <a:pt x="7842" y="1578"/>
                    <a:pt x="7505" y="1456"/>
                    <a:pt x="7304" y="1363"/>
                  </a:cubicBezTo>
                  <a:cubicBezTo>
                    <a:pt x="6801" y="1139"/>
                    <a:pt x="6461" y="938"/>
                    <a:pt x="6230" y="775"/>
                  </a:cubicBezTo>
                  <a:cubicBezTo>
                    <a:pt x="5815" y="479"/>
                    <a:pt x="4965" y="1"/>
                    <a:pt x="4378" y="1"/>
                  </a:cubicBezTo>
                  <a:close/>
                </a:path>
              </a:pathLst>
            </a:custGeom>
            <a:solidFill>
              <a:srgbClr val="C776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" name="Google Shape;296;p31">
              <a:extLst>
                <a:ext uri="{FF2B5EF4-FFF2-40B4-BE49-F238E27FC236}">
                  <a16:creationId xmlns:a16="http://schemas.microsoft.com/office/drawing/2014/main" id="{EEFB590D-763D-0669-DF21-B7004C666BF7}"/>
                </a:ext>
              </a:extLst>
            </p:cNvPr>
            <p:cNvSpPr/>
            <p:nvPr/>
          </p:nvSpPr>
          <p:spPr>
            <a:xfrm>
              <a:off x="5609520" y="2831354"/>
              <a:ext cx="3330808" cy="1520325"/>
            </a:xfrm>
            <a:custGeom>
              <a:avLst/>
              <a:gdLst/>
              <a:ahLst/>
              <a:cxnLst/>
              <a:rect l="l" t="t" r="r" b="b"/>
              <a:pathLst>
                <a:path w="45745" h="20880" extrusionOk="0">
                  <a:moveTo>
                    <a:pt x="30796" y="0"/>
                  </a:moveTo>
                  <a:cubicBezTo>
                    <a:pt x="28260" y="0"/>
                    <a:pt x="25705" y="739"/>
                    <a:pt x="23476" y="1977"/>
                  </a:cubicBezTo>
                  <a:cubicBezTo>
                    <a:pt x="20213" y="3791"/>
                    <a:pt x="17594" y="6594"/>
                    <a:pt x="15471" y="9667"/>
                  </a:cubicBezTo>
                  <a:cubicBezTo>
                    <a:pt x="14620" y="10893"/>
                    <a:pt x="13585" y="12321"/>
                    <a:pt x="12092" y="12321"/>
                  </a:cubicBezTo>
                  <a:cubicBezTo>
                    <a:pt x="12085" y="12321"/>
                    <a:pt x="12078" y="12321"/>
                    <a:pt x="12071" y="12321"/>
                  </a:cubicBezTo>
                  <a:cubicBezTo>
                    <a:pt x="11374" y="12317"/>
                    <a:pt x="10711" y="11974"/>
                    <a:pt x="10176" y="11520"/>
                  </a:cubicBezTo>
                  <a:cubicBezTo>
                    <a:pt x="7172" y="8976"/>
                    <a:pt x="8006" y="3791"/>
                    <a:pt x="4934" y="1327"/>
                  </a:cubicBezTo>
                  <a:cubicBezTo>
                    <a:pt x="4798" y="1273"/>
                    <a:pt x="4524" y="1253"/>
                    <a:pt x="4181" y="1253"/>
                  </a:cubicBezTo>
                  <a:cubicBezTo>
                    <a:pt x="3485" y="1253"/>
                    <a:pt x="2505" y="1336"/>
                    <a:pt x="1811" y="1389"/>
                  </a:cubicBezTo>
                  <a:cubicBezTo>
                    <a:pt x="1528" y="1412"/>
                    <a:pt x="1082" y="1436"/>
                    <a:pt x="953" y="1688"/>
                  </a:cubicBezTo>
                  <a:cubicBezTo>
                    <a:pt x="55" y="4808"/>
                    <a:pt x="0" y="8136"/>
                    <a:pt x="517" y="11341"/>
                  </a:cubicBezTo>
                  <a:cubicBezTo>
                    <a:pt x="1059" y="14709"/>
                    <a:pt x="2494" y="18291"/>
                    <a:pt x="5559" y="19788"/>
                  </a:cubicBezTo>
                  <a:cubicBezTo>
                    <a:pt x="7334" y="20655"/>
                    <a:pt x="9987" y="20879"/>
                    <a:pt x="11604" y="20879"/>
                  </a:cubicBezTo>
                  <a:cubicBezTo>
                    <a:pt x="11689" y="20879"/>
                    <a:pt x="11771" y="20878"/>
                    <a:pt x="11850" y="20877"/>
                  </a:cubicBezTo>
                  <a:cubicBezTo>
                    <a:pt x="13701" y="20850"/>
                    <a:pt x="15300" y="20680"/>
                    <a:pt x="16927" y="19792"/>
                  </a:cubicBezTo>
                  <a:lnTo>
                    <a:pt x="45512" y="19792"/>
                  </a:lnTo>
                  <a:cubicBezTo>
                    <a:pt x="45744" y="16189"/>
                    <a:pt x="45002" y="10888"/>
                    <a:pt x="43356" y="7673"/>
                  </a:cubicBezTo>
                  <a:cubicBezTo>
                    <a:pt x="41712" y="4457"/>
                    <a:pt x="37735" y="1545"/>
                    <a:pt x="34278" y="501"/>
                  </a:cubicBezTo>
                  <a:cubicBezTo>
                    <a:pt x="33145" y="159"/>
                    <a:pt x="31973" y="0"/>
                    <a:pt x="30796" y="0"/>
                  </a:cubicBezTo>
                  <a:close/>
                </a:path>
              </a:pathLst>
            </a:custGeom>
            <a:solidFill>
              <a:srgbClr val="87D5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" name="Google Shape;297;p31">
              <a:extLst>
                <a:ext uri="{FF2B5EF4-FFF2-40B4-BE49-F238E27FC236}">
                  <a16:creationId xmlns:a16="http://schemas.microsoft.com/office/drawing/2014/main" id="{D14D0B43-14F3-681A-A53D-A0BB9262FD80}"/>
                </a:ext>
              </a:extLst>
            </p:cNvPr>
            <p:cNvSpPr/>
            <p:nvPr/>
          </p:nvSpPr>
          <p:spPr>
            <a:xfrm>
              <a:off x="8318159" y="3719234"/>
              <a:ext cx="50386" cy="558253"/>
            </a:xfrm>
            <a:custGeom>
              <a:avLst/>
              <a:gdLst/>
              <a:ahLst/>
              <a:cxnLst/>
              <a:rect l="l" t="t" r="r" b="b"/>
              <a:pathLst>
                <a:path w="692" h="7667" extrusionOk="0">
                  <a:moveTo>
                    <a:pt x="50" y="1"/>
                  </a:moveTo>
                  <a:cubicBezTo>
                    <a:pt x="32" y="1"/>
                    <a:pt x="12" y="17"/>
                    <a:pt x="18" y="41"/>
                  </a:cubicBezTo>
                  <a:cubicBezTo>
                    <a:pt x="287" y="1307"/>
                    <a:pt x="420" y="2610"/>
                    <a:pt x="376" y="3899"/>
                  </a:cubicBezTo>
                  <a:cubicBezTo>
                    <a:pt x="335" y="5121"/>
                    <a:pt x="1" y="6383"/>
                    <a:pt x="86" y="7598"/>
                  </a:cubicBezTo>
                  <a:cubicBezTo>
                    <a:pt x="90" y="7641"/>
                    <a:pt x="125" y="7667"/>
                    <a:pt x="161" y="7667"/>
                  </a:cubicBezTo>
                  <a:cubicBezTo>
                    <a:pt x="189" y="7667"/>
                    <a:pt x="217" y="7651"/>
                    <a:pt x="229" y="7614"/>
                  </a:cubicBezTo>
                  <a:cubicBezTo>
                    <a:pt x="607" y="6444"/>
                    <a:pt x="651" y="5019"/>
                    <a:pt x="671" y="3791"/>
                  </a:cubicBezTo>
                  <a:cubicBezTo>
                    <a:pt x="692" y="2487"/>
                    <a:pt x="478" y="1266"/>
                    <a:pt x="79" y="25"/>
                  </a:cubicBezTo>
                  <a:cubicBezTo>
                    <a:pt x="75" y="8"/>
                    <a:pt x="63" y="1"/>
                    <a:pt x="5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" name="Google Shape;298;p31">
              <a:extLst>
                <a:ext uri="{FF2B5EF4-FFF2-40B4-BE49-F238E27FC236}">
                  <a16:creationId xmlns:a16="http://schemas.microsoft.com/office/drawing/2014/main" id="{A368BDDF-1D75-13D5-9119-A689028CBE34}"/>
                </a:ext>
              </a:extLst>
            </p:cNvPr>
            <p:cNvSpPr/>
            <p:nvPr/>
          </p:nvSpPr>
          <p:spPr>
            <a:xfrm>
              <a:off x="8631328" y="3630184"/>
              <a:ext cx="22353" cy="62983"/>
            </a:xfrm>
            <a:custGeom>
              <a:avLst/>
              <a:gdLst/>
              <a:ahLst/>
              <a:cxnLst/>
              <a:rect l="l" t="t" r="r" b="b"/>
              <a:pathLst>
                <a:path w="307" h="865" extrusionOk="0">
                  <a:moveTo>
                    <a:pt x="154" y="1"/>
                  </a:moveTo>
                  <a:cubicBezTo>
                    <a:pt x="120" y="1"/>
                    <a:pt x="85" y="24"/>
                    <a:pt x="82" y="70"/>
                  </a:cubicBezTo>
                  <a:cubicBezTo>
                    <a:pt x="59" y="312"/>
                    <a:pt x="1" y="570"/>
                    <a:pt x="79" y="808"/>
                  </a:cubicBezTo>
                  <a:cubicBezTo>
                    <a:pt x="91" y="846"/>
                    <a:pt x="122" y="865"/>
                    <a:pt x="154" y="865"/>
                  </a:cubicBezTo>
                  <a:cubicBezTo>
                    <a:pt x="185" y="865"/>
                    <a:pt x="217" y="846"/>
                    <a:pt x="228" y="808"/>
                  </a:cubicBezTo>
                  <a:cubicBezTo>
                    <a:pt x="307" y="570"/>
                    <a:pt x="249" y="312"/>
                    <a:pt x="225" y="70"/>
                  </a:cubicBezTo>
                  <a:cubicBezTo>
                    <a:pt x="222" y="24"/>
                    <a:pt x="188" y="1"/>
                    <a:pt x="15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299;p31">
              <a:extLst>
                <a:ext uri="{FF2B5EF4-FFF2-40B4-BE49-F238E27FC236}">
                  <a16:creationId xmlns:a16="http://schemas.microsoft.com/office/drawing/2014/main" id="{5B126BA4-1BCE-BEDC-5AD0-8D780EF22529}"/>
                </a:ext>
              </a:extLst>
            </p:cNvPr>
            <p:cNvSpPr/>
            <p:nvPr/>
          </p:nvSpPr>
          <p:spPr>
            <a:xfrm>
              <a:off x="8736105" y="3735398"/>
              <a:ext cx="13179" cy="44925"/>
            </a:xfrm>
            <a:custGeom>
              <a:avLst/>
              <a:gdLst/>
              <a:ahLst/>
              <a:cxnLst/>
              <a:rect l="l" t="t" r="r" b="b"/>
              <a:pathLst>
                <a:path w="181" h="617" extrusionOk="0">
                  <a:moveTo>
                    <a:pt x="91" y="1"/>
                  </a:moveTo>
                  <a:cubicBezTo>
                    <a:pt x="62" y="1"/>
                    <a:pt x="33" y="20"/>
                    <a:pt x="31" y="57"/>
                  </a:cubicBezTo>
                  <a:cubicBezTo>
                    <a:pt x="28" y="146"/>
                    <a:pt x="25" y="235"/>
                    <a:pt x="21" y="326"/>
                  </a:cubicBezTo>
                  <a:cubicBezTo>
                    <a:pt x="17" y="404"/>
                    <a:pt x="0" y="493"/>
                    <a:pt x="28" y="571"/>
                  </a:cubicBezTo>
                  <a:cubicBezTo>
                    <a:pt x="38" y="602"/>
                    <a:pt x="65" y="617"/>
                    <a:pt x="91" y="617"/>
                  </a:cubicBezTo>
                  <a:cubicBezTo>
                    <a:pt x="117" y="617"/>
                    <a:pt x="144" y="602"/>
                    <a:pt x="154" y="571"/>
                  </a:cubicBezTo>
                  <a:cubicBezTo>
                    <a:pt x="181" y="493"/>
                    <a:pt x="164" y="404"/>
                    <a:pt x="160" y="326"/>
                  </a:cubicBezTo>
                  <a:cubicBezTo>
                    <a:pt x="157" y="235"/>
                    <a:pt x="154" y="146"/>
                    <a:pt x="151" y="57"/>
                  </a:cubicBezTo>
                  <a:cubicBezTo>
                    <a:pt x="149" y="20"/>
                    <a:pt x="120" y="1"/>
                    <a:pt x="9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300;p31">
              <a:extLst>
                <a:ext uri="{FF2B5EF4-FFF2-40B4-BE49-F238E27FC236}">
                  <a16:creationId xmlns:a16="http://schemas.microsoft.com/office/drawing/2014/main" id="{EC5B7278-A56A-0C05-DD27-1BAEC12428EC}"/>
                </a:ext>
              </a:extLst>
            </p:cNvPr>
            <p:cNvSpPr/>
            <p:nvPr/>
          </p:nvSpPr>
          <p:spPr>
            <a:xfrm>
              <a:off x="7719929" y="3462714"/>
              <a:ext cx="16164" cy="61017"/>
            </a:xfrm>
            <a:custGeom>
              <a:avLst/>
              <a:gdLst/>
              <a:ahLst/>
              <a:cxnLst/>
              <a:rect l="l" t="t" r="r" b="b"/>
              <a:pathLst>
                <a:path w="222" h="838" extrusionOk="0">
                  <a:moveTo>
                    <a:pt x="112" y="0"/>
                  </a:moveTo>
                  <a:cubicBezTo>
                    <a:pt x="84" y="0"/>
                    <a:pt x="55" y="19"/>
                    <a:pt x="51" y="57"/>
                  </a:cubicBezTo>
                  <a:cubicBezTo>
                    <a:pt x="48" y="196"/>
                    <a:pt x="41" y="332"/>
                    <a:pt x="34" y="472"/>
                  </a:cubicBezTo>
                  <a:cubicBezTo>
                    <a:pt x="28" y="588"/>
                    <a:pt x="1" y="699"/>
                    <a:pt x="55" y="805"/>
                  </a:cubicBezTo>
                  <a:cubicBezTo>
                    <a:pt x="67" y="827"/>
                    <a:pt x="90" y="838"/>
                    <a:pt x="112" y="838"/>
                  </a:cubicBezTo>
                  <a:cubicBezTo>
                    <a:pt x="135" y="838"/>
                    <a:pt x="157" y="827"/>
                    <a:pt x="167" y="805"/>
                  </a:cubicBezTo>
                  <a:cubicBezTo>
                    <a:pt x="222" y="699"/>
                    <a:pt x="197" y="588"/>
                    <a:pt x="191" y="472"/>
                  </a:cubicBezTo>
                  <a:cubicBezTo>
                    <a:pt x="184" y="332"/>
                    <a:pt x="177" y="196"/>
                    <a:pt x="170" y="57"/>
                  </a:cubicBezTo>
                  <a:cubicBezTo>
                    <a:pt x="169" y="19"/>
                    <a:pt x="141" y="0"/>
                    <a:pt x="11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301;p31">
              <a:extLst>
                <a:ext uri="{FF2B5EF4-FFF2-40B4-BE49-F238E27FC236}">
                  <a16:creationId xmlns:a16="http://schemas.microsoft.com/office/drawing/2014/main" id="{E4F51539-332C-CB53-F8D3-7ABE3768CA2E}"/>
                </a:ext>
              </a:extLst>
            </p:cNvPr>
            <p:cNvSpPr/>
            <p:nvPr/>
          </p:nvSpPr>
          <p:spPr>
            <a:xfrm>
              <a:off x="7775194" y="3392668"/>
              <a:ext cx="26067" cy="58541"/>
            </a:xfrm>
            <a:custGeom>
              <a:avLst/>
              <a:gdLst/>
              <a:ahLst/>
              <a:cxnLst/>
              <a:rect l="l" t="t" r="r" b="b"/>
              <a:pathLst>
                <a:path w="358" h="804" extrusionOk="0">
                  <a:moveTo>
                    <a:pt x="180" y="1"/>
                  </a:moveTo>
                  <a:cubicBezTo>
                    <a:pt x="141" y="1"/>
                    <a:pt x="102" y="28"/>
                    <a:pt x="96" y="83"/>
                  </a:cubicBezTo>
                  <a:cubicBezTo>
                    <a:pt x="68" y="280"/>
                    <a:pt x="0" y="529"/>
                    <a:pt x="65" y="719"/>
                  </a:cubicBezTo>
                  <a:cubicBezTo>
                    <a:pt x="83" y="775"/>
                    <a:pt x="131" y="803"/>
                    <a:pt x="179" y="803"/>
                  </a:cubicBezTo>
                  <a:cubicBezTo>
                    <a:pt x="226" y="803"/>
                    <a:pt x="274" y="775"/>
                    <a:pt x="293" y="719"/>
                  </a:cubicBezTo>
                  <a:cubicBezTo>
                    <a:pt x="357" y="529"/>
                    <a:pt x="289" y="277"/>
                    <a:pt x="266" y="83"/>
                  </a:cubicBezTo>
                  <a:cubicBezTo>
                    <a:pt x="259" y="28"/>
                    <a:pt x="219" y="1"/>
                    <a:pt x="18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302;p31">
              <a:extLst>
                <a:ext uri="{FF2B5EF4-FFF2-40B4-BE49-F238E27FC236}">
                  <a16:creationId xmlns:a16="http://schemas.microsoft.com/office/drawing/2014/main" id="{E859D465-D306-1358-5389-A0A4BF606E65}"/>
                </a:ext>
              </a:extLst>
            </p:cNvPr>
            <p:cNvSpPr/>
            <p:nvPr/>
          </p:nvSpPr>
          <p:spPr>
            <a:xfrm>
              <a:off x="7795217" y="3633824"/>
              <a:ext cx="18203" cy="64293"/>
            </a:xfrm>
            <a:custGeom>
              <a:avLst/>
              <a:gdLst/>
              <a:ahLst/>
              <a:cxnLst/>
              <a:rect l="l" t="t" r="r" b="b"/>
              <a:pathLst>
                <a:path w="250" h="883" extrusionOk="0">
                  <a:moveTo>
                    <a:pt x="125" y="1"/>
                  </a:moveTo>
                  <a:cubicBezTo>
                    <a:pt x="88" y="1"/>
                    <a:pt x="50" y="25"/>
                    <a:pt x="45" y="75"/>
                  </a:cubicBezTo>
                  <a:cubicBezTo>
                    <a:pt x="28" y="326"/>
                    <a:pt x="0" y="565"/>
                    <a:pt x="35" y="816"/>
                  </a:cubicBezTo>
                  <a:cubicBezTo>
                    <a:pt x="42" y="860"/>
                    <a:pt x="83" y="882"/>
                    <a:pt x="125" y="882"/>
                  </a:cubicBezTo>
                  <a:cubicBezTo>
                    <a:pt x="166" y="882"/>
                    <a:pt x="207" y="860"/>
                    <a:pt x="212" y="816"/>
                  </a:cubicBezTo>
                  <a:cubicBezTo>
                    <a:pt x="249" y="565"/>
                    <a:pt x="222" y="326"/>
                    <a:pt x="205" y="75"/>
                  </a:cubicBezTo>
                  <a:cubicBezTo>
                    <a:pt x="200" y="25"/>
                    <a:pt x="162" y="1"/>
                    <a:pt x="12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303;p31">
              <a:extLst>
                <a:ext uri="{FF2B5EF4-FFF2-40B4-BE49-F238E27FC236}">
                  <a16:creationId xmlns:a16="http://schemas.microsoft.com/office/drawing/2014/main" id="{D431A2AB-171C-0693-6F50-03988A46375C}"/>
                </a:ext>
              </a:extLst>
            </p:cNvPr>
            <p:cNvSpPr/>
            <p:nvPr/>
          </p:nvSpPr>
          <p:spPr>
            <a:xfrm>
              <a:off x="7989045" y="3588899"/>
              <a:ext cx="25776" cy="68371"/>
            </a:xfrm>
            <a:custGeom>
              <a:avLst/>
              <a:gdLst/>
              <a:ahLst/>
              <a:cxnLst/>
              <a:rect l="l" t="t" r="r" b="b"/>
              <a:pathLst>
                <a:path w="354" h="939" extrusionOk="0">
                  <a:moveTo>
                    <a:pt x="103" y="0"/>
                  </a:moveTo>
                  <a:cubicBezTo>
                    <a:pt x="50" y="0"/>
                    <a:pt x="0" y="42"/>
                    <a:pt x="17" y="113"/>
                  </a:cubicBezTo>
                  <a:cubicBezTo>
                    <a:pt x="71" y="361"/>
                    <a:pt x="30" y="610"/>
                    <a:pt x="40" y="862"/>
                  </a:cubicBezTo>
                  <a:cubicBezTo>
                    <a:pt x="42" y="910"/>
                    <a:pt x="80" y="939"/>
                    <a:pt x="120" y="939"/>
                  </a:cubicBezTo>
                  <a:cubicBezTo>
                    <a:pt x="144" y="939"/>
                    <a:pt x="170" y="927"/>
                    <a:pt x="187" y="902"/>
                  </a:cubicBezTo>
                  <a:cubicBezTo>
                    <a:pt x="353" y="640"/>
                    <a:pt x="306" y="341"/>
                    <a:pt x="193" y="62"/>
                  </a:cubicBezTo>
                  <a:cubicBezTo>
                    <a:pt x="175" y="20"/>
                    <a:pt x="138" y="0"/>
                    <a:pt x="10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304;p31">
              <a:extLst>
                <a:ext uri="{FF2B5EF4-FFF2-40B4-BE49-F238E27FC236}">
                  <a16:creationId xmlns:a16="http://schemas.microsoft.com/office/drawing/2014/main" id="{506D34ED-F007-B753-9C4F-D211F5D94C6F}"/>
                </a:ext>
              </a:extLst>
            </p:cNvPr>
            <p:cNvSpPr/>
            <p:nvPr/>
          </p:nvSpPr>
          <p:spPr>
            <a:xfrm>
              <a:off x="6847193" y="3559628"/>
              <a:ext cx="168707" cy="714291"/>
            </a:xfrm>
            <a:custGeom>
              <a:avLst/>
              <a:gdLst/>
              <a:ahLst/>
              <a:cxnLst/>
              <a:rect l="l" t="t" r="r" b="b"/>
              <a:pathLst>
                <a:path w="2317" h="9810" extrusionOk="0">
                  <a:moveTo>
                    <a:pt x="2286" y="1"/>
                  </a:moveTo>
                  <a:cubicBezTo>
                    <a:pt x="2276" y="1"/>
                    <a:pt x="2266" y="6"/>
                    <a:pt x="2262" y="18"/>
                  </a:cubicBezTo>
                  <a:cubicBezTo>
                    <a:pt x="1654" y="1611"/>
                    <a:pt x="1180" y="3258"/>
                    <a:pt x="786" y="4918"/>
                  </a:cubicBezTo>
                  <a:cubicBezTo>
                    <a:pt x="415" y="6496"/>
                    <a:pt x="68" y="8140"/>
                    <a:pt x="0" y="9766"/>
                  </a:cubicBezTo>
                  <a:cubicBezTo>
                    <a:pt x="0" y="9794"/>
                    <a:pt x="25" y="9810"/>
                    <a:pt x="49" y="9810"/>
                  </a:cubicBezTo>
                  <a:cubicBezTo>
                    <a:pt x="69" y="9810"/>
                    <a:pt x="88" y="9799"/>
                    <a:pt x="92" y="9776"/>
                  </a:cubicBezTo>
                  <a:cubicBezTo>
                    <a:pt x="450" y="8150"/>
                    <a:pt x="629" y="6490"/>
                    <a:pt x="1004" y="4863"/>
                  </a:cubicBezTo>
                  <a:cubicBezTo>
                    <a:pt x="1375" y="3237"/>
                    <a:pt x="1882" y="1645"/>
                    <a:pt x="2310" y="32"/>
                  </a:cubicBezTo>
                  <a:cubicBezTo>
                    <a:pt x="2316" y="13"/>
                    <a:pt x="2301" y="1"/>
                    <a:pt x="228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305;p31">
              <a:extLst>
                <a:ext uri="{FF2B5EF4-FFF2-40B4-BE49-F238E27FC236}">
                  <a16:creationId xmlns:a16="http://schemas.microsoft.com/office/drawing/2014/main" id="{919F2659-DF84-C595-7D04-92726924F4C7}"/>
                </a:ext>
              </a:extLst>
            </p:cNvPr>
            <p:cNvSpPr/>
            <p:nvPr/>
          </p:nvSpPr>
          <p:spPr>
            <a:xfrm>
              <a:off x="5860724" y="3649334"/>
              <a:ext cx="20897" cy="65240"/>
            </a:xfrm>
            <a:custGeom>
              <a:avLst/>
              <a:gdLst/>
              <a:ahLst/>
              <a:cxnLst/>
              <a:rect l="l" t="t" r="r" b="b"/>
              <a:pathLst>
                <a:path w="287" h="896" extrusionOk="0">
                  <a:moveTo>
                    <a:pt x="143" y="1"/>
                  </a:moveTo>
                  <a:cubicBezTo>
                    <a:pt x="101" y="1"/>
                    <a:pt x="60" y="28"/>
                    <a:pt x="58" y="82"/>
                  </a:cubicBezTo>
                  <a:cubicBezTo>
                    <a:pt x="48" y="321"/>
                    <a:pt x="0" y="593"/>
                    <a:pt x="48" y="825"/>
                  </a:cubicBezTo>
                  <a:cubicBezTo>
                    <a:pt x="58" y="872"/>
                    <a:pt x="100" y="896"/>
                    <a:pt x="143" y="896"/>
                  </a:cubicBezTo>
                  <a:cubicBezTo>
                    <a:pt x="186" y="896"/>
                    <a:pt x="228" y="872"/>
                    <a:pt x="239" y="825"/>
                  </a:cubicBezTo>
                  <a:cubicBezTo>
                    <a:pt x="286" y="593"/>
                    <a:pt x="239" y="321"/>
                    <a:pt x="228" y="82"/>
                  </a:cubicBezTo>
                  <a:cubicBezTo>
                    <a:pt x="226" y="28"/>
                    <a:pt x="185" y="1"/>
                    <a:pt x="14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306;p31">
              <a:extLst>
                <a:ext uri="{FF2B5EF4-FFF2-40B4-BE49-F238E27FC236}">
                  <a16:creationId xmlns:a16="http://schemas.microsoft.com/office/drawing/2014/main" id="{B9EF9A47-5551-37CA-9CE7-6F936B89ECEC}"/>
                </a:ext>
              </a:extLst>
            </p:cNvPr>
            <p:cNvSpPr/>
            <p:nvPr/>
          </p:nvSpPr>
          <p:spPr>
            <a:xfrm>
              <a:off x="5955599" y="3683264"/>
              <a:ext cx="15655" cy="41503"/>
            </a:xfrm>
            <a:custGeom>
              <a:avLst/>
              <a:gdLst/>
              <a:ahLst/>
              <a:cxnLst/>
              <a:rect l="l" t="t" r="r" b="b"/>
              <a:pathLst>
                <a:path w="215" h="570" extrusionOk="0">
                  <a:moveTo>
                    <a:pt x="107" y="0"/>
                  </a:moveTo>
                  <a:cubicBezTo>
                    <a:pt x="79" y="0"/>
                    <a:pt x="51" y="20"/>
                    <a:pt x="48" y="59"/>
                  </a:cubicBezTo>
                  <a:cubicBezTo>
                    <a:pt x="38" y="202"/>
                    <a:pt x="0" y="376"/>
                    <a:pt x="38" y="519"/>
                  </a:cubicBezTo>
                  <a:cubicBezTo>
                    <a:pt x="46" y="552"/>
                    <a:pt x="77" y="569"/>
                    <a:pt x="107" y="569"/>
                  </a:cubicBezTo>
                  <a:cubicBezTo>
                    <a:pt x="138" y="569"/>
                    <a:pt x="169" y="552"/>
                    <a:pt x="177" y="519"/>
                  </a:cubicBezTo>
                  <a:cubicBezTo>
                    <a:pt x="214" y="376"/>
                    <a:pt x="177" y="202"/>
                    <a:pt x="167" y="59"/>
                  </a:cubicBezTo>
                  <a:cubicBezTo>
                    <a:pt x="164" y="20"/>
                    <a:pt x="136" y="0"/>
                    <a:pt x="10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307;p31">
              <a:extLst>
                <a:ext uri="{FF2B5EF4-FFF2-40B4-BE49-F238E27FC236}">
                  <a16:creationId xmlns:a16="http://schemas.microsoft.com/office/drawing/2014/main" id="{2EBF5169-1D0B-A7A3-43DF-2DDFF84DB751}"/>
                </a:ext>
              </a:extLst>
            </p:cNvPr>
            <p:cNvSpPr/>
            <p:nvPr/>
          </p:nvSpPr>
          <p:spPr>
            <a:xfrm>
              <a:off x="5924363" y="3883864"/>
              <a:ext cx="13980" cy="45435"/>
            </a:xfrm>
            <a:custGeom>
              <a:avLst/>
              <a:gdLst/>
              <a:ahLst/>
              <a:cxnLst/>
              <a:rect l="l" t="t" r="r" b="b"/>
              <a:pathLst>
                <a:path w="192" h="624" extrusionOk="0">
                  <a:moveTo>
                    <a:pt x="96" y="0"/>
                  </a:moveTo>
                  <a:cubicBezTo>
                    <a:pt x="68" y="0"/>
                    <a:pt x="40" y="19"/>
                    <a:pt x="38" y="56"/>
                  </a:cubicBezTo>
                  <a:cubicBezTo>
                    <a:pt x="31" y="145"/>
                    <a:pt x="28" y="234"/>
                    <a:pt x="21" y="325"/>
                  </a:cubicBezTo>
                  <a:cubicBezTo>
                    <a:pt x="18" y="407"/>
                    <a:pt x="1" y="492"/>
                    <a:pt x="28" y="570"/>
                  </a:cubicBezTo>
                  <a:cubicBezTo>
                    <a:pt x="38" y="606"/>
                    <a:pt x="67" y="624"/>
                    <a:pt x="96" y="624"/>
                  </a:cubicBezTo>
                  <a:cubicBezTo>
                    <a:pt x="125" y="624"/>
                    <a:pt x="154" y="606"/>
                    <a:pt x="164" y="570"/>
                  </a:cubicBezTo>
                  <a:cubicBezTo>
                    <a:pt x="191" y="492"/>
                    <a:pt x="174" y="403"/>
                    <a:pt x="171" y="325"/>
                  </a:cubicBezTo>
                  <a:cubicBezTo>
                    <a:pt x="164" y="234"/>
                    <a:pt x="161" y="145"/>
                    <a:pt x="153" y="56"/>
                  </a:cubicBezTo>
                  <a:cubicBezTo>
                    <a:pt x="152" y="19"/>
                    <a:pt x="124" y="0"/>
                    <a:pt x="9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308;p31">
              <a:extLst>
                <a:ext uri="{FF2B5EF4-FFF2-40B4-BE49-F238E27FC236}">
                  <a16:creationId xmlns:a16="http://schemas.microsoft.com/office/drawing/2014/main" id="{93D63392-2C5C-4157-0121-D35623F67B36}"/>
                </a:ext>
              </a:extLst>
            </p:cNvPr>
            <p:cNvSpPr/>
            <p:nvPr/>
          </p:nvSpPr>
          <p:spPr>
            <a:xfrm>
              <a:off x="7145944" y="1343351"/>
              <a:ext cx="1510714" cy="1392466"/>
            </a:xfrm>
            <a:custGeom>
              <a:avLst/>
              <a:gdLst/>
              <a:ahLst/>
              <a:cxnLst/>
              <a:rect l="l" t="t" r="r" b="b"/>
              <a:pathLst>
                <a:path w="20748" h="19124" extrusionOk="0">
                  <a:moveTo>
                    <a:pt x="9265" y="0"/>
                  </a:moveTo>
                  <a:cubicBezTo>
                    <a:pt x="8349" y="0"/>
                    <a:pt x="7466" y="137"/>
                    <a:pt x="6839" y="370"/>
                  </a:cubicBezTo>
                  <a:cubicBezTo>
                    <a:pt x="5651" y="812"/>
                    <a:pt x="4396" y="1608"/>
                    <a:pt x="3665" y="2642"/>
                  </a:cubicBezTo>
                  <a:cubicBezTo>
                    <a:pt x="2936" y="3680"/>
                    <a:pt x="2450" y="4902"/>
                    <a:pt x="1943" y="6062"/>
                  </a:cubicBezTo>
                  <a:cubicBezTo>
                    <a:pt x="1334" y="7464"/>
                    <a:pt x="1028" y="8872"/>
                    <a:pt x="538" y="10318"/>
                  </a:cubicBezTo>
                  <a:cubicBezTo>
                    <a:pt x="252" y="11169"/>
                    <a:pt x="1" y="12046"/>
                    <a:pt x="24" y="12945"/>
                  </a:cubicBezTo>
                  <a:cubicBezTo>
                    <a:pt x="78" y="14948"/>
                    <a:pt x="1552" y="16701"/>
                    <a:pt x="3314" y="17657"/>
                  </a:cubicBezTo>
                  <a:cubicBezTo>
                    <a:pt x="5080" y="18616"/>
                    <a:pt x="6366" y="18936"/>
                    <a:pt x="8751" y="19123"/>
                  </a:cubicBezTo>
                  <a:cubicBezTo>
                    <a:pt x="12133" y="18973"/>
                    <a:pt x="15630" y="18797"/>
                    <a:pt x="18672" y="17303"/>
                  </a:cubicBezTo>
                  <a:cubicBezTo>
                    <a:pt x="19030" y="17129"/>
                    <a:pt x="19383" y="16932"/>
                    <a:pt x="19649" y="16636"/>
                  </a:cubicBezTo>
                  <a:cubicBezTo>
                    <a:pt x="19961" y="16286"/>
                    <a:pt x="20125" y="15826"/>
                    <a:pt x="20241" y="15367"/>
                  </a:cubicBezTo>
                  <a:cubicBezTo>
                    <a:pt x="20748" y="13359"/>
                    <a:pt x="20462" y="11227"/>
                    <a:pt x="19900" y="9233"/>
                  </a:cubicBezTo>
                  <a:cubicBezTo>
                    <a:pt x="19080" y="6313"/>
                    <a:pt x="17566" y="3446"/>
                    <a:pt x="15028" y="1792"/>
                  </a:cubicBezTo>
                  <a:cubicBezTo>
                    <a:pt x="13474" y="778"/>
                    <a:pt x="12518" y="574"/>
                    <a:pt x="10718" y="121"/>
                  </a:cubicBezTo>
                  <a:cubicBezTo>
                    <a:pt x="10247" y="39"/>
                    <a:pt x="9752" y="0"/>
                    <a:pt x="9265" y="0"/>
                  </a:cubicBezTo>
                  <a:close/>
                </a:path>
              </a:pathLst>
            </a:custGeom>
            <a:solidFill>
              <a:srgbClr val="0020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309;p31">
              <a:extLst>
                <a:ext uri="{FF2B5EF4-FFF2-40B4-BE49-F238E27FC236}">
                  <a16:creationId xmlns:a16="http://schemas.microsoft.com/office/drawing/2014/main" id="{E6BE312A-E015-694F-D52A-2143B07EEC38}"/>
                </a:ext>
              </a:extLst>
            </p:cNvPr>
            <p:cNvSpPr/>
            <p:nvPr/>
          </p:nvSpPr>
          <p:spPr>
            <a:xfrm>
              <a:off x="7308463" y="1451114"/>
              <a:ext cx="1019957" cy="1523238"/>
            </a:xfrm>
            <a:custGeom>
              <a:avLst/>
              <a:gdLst/>
              <a:ahLst/>
              <a:cxnLst/>
              <a:rect l="l" t="t" r="r" b="b"/>
              <a:pathLst>
                <a:path w="14008" h="20920" extrusionOk="0">
                  <a:moveTo>
                    <a:pt x="6266" y="0"/>
                  </a:moveTo>
                  <a:cubicBezTo>
                    <a:pt x="4944" y="0"/>
                    <a:pt x="3676" y="772"/>
                    <a:pt x="2844" y="1815"/>
                  </a:cubicBezTo>
                  <a:cubicBezTo>
                    <a:pt x="1936" y="2952"/>
                    <a:pt x="1470" y="4374"/>
                    <a:pt x="1126" y="5790"/>
                  </a:cubicBezTo>
                  <a:cubicBezTo>
                    <a:pt x="405" y="8770"/>
                    <a:pt x="0" y="11863"/>
                    <a:pt x="1623" y="14496"/>
                  </a:cubicBezTo>
                  <a:cubicBezTo>
                    <a:pt x="1946" y="15020"/>
                    <a:pt x="2684" y="15687"/>
                    <a:pt x="3253" y="15912"/>
                  </a:cubicBezTo>
                  <a:cubicBezTo>
                    <a:pt x="3640" y="16061"/>
                    <a:pt x="3760" y="16143"/>
                    <a:pt x="4141" y="16245"/>
                  </a:cubicBezTo>
                  <a:lnTo>
                    <a:pt x="4141" y="16384"/>
                  </a:lnTo>
                  <a:cubicBezTo>
                    <a:pt x="4066" y="17334"/>
                    <a:pt x="3954" y="18133"/>
                    <a:pt x="3984" y="19085"/>
                  </a:cubicBezTo>
                  <a:cubicBezTo>
                    <a:pt x="3995" y="19453"/>
                    <a:pt x="4019" y="19838"/>
                    <a:pt x="4192" y="20161"/>
                  </a:cubicBezTo>
                  <a:cubicBezTo>
                    <a:pt x="4451" y="20650"/>
                    <a:pt x="5015" y="20920"/>
                    <a:pt x="5568" y="20920"/>
                  </a:cubicBezTo>
                  <a:cubicBezTo>
                    <a:pt x="5604" y="20920"/>
                    <a:pt x="5640" y="20918"/>
                    <a:pt x="5675" y="20916"/>
                  </a:cubicBezTo>
                  <a:cubicBezTo>
                    <a:pt x="6261" y="20879"/>
                    <a:pt x="6801" y="20569"/>
                    <a:pt x="7227" y="20167"/>
                  </a:cubicBezTo>
                  <a:cubicBezTo>
                    <a:pt x="7655" y="19766"/>
                    <a:pt x="7808" y="19715"/>
                    <a:pt x="8132" y="19228"/>
                  </a:cubicBezTo>
                  <a:lnTo>
                    <a:pt x="8234" y="19045"/>
                  </a:lnTo>
                  <a:cubicBezTo>
                    <a:pt x="8309" y="18898"/>
                    <a:pt x="8183" y="17256"/>
                    <a:pt x="8216" y="16422"/>
                  </a:cubicBezTo>
                  <a:cubicBezTo>
                    <a:pt x="9530" y="16191"/>
                    <a:pt x="10826" y="15173"/>
                    <a:pt x="11258" y="13891"/>
                  </a:cubicBezTo>
                  <a:cubicBezTo>
                    <a:pt x="11374" y="13982"/>
                    <a:pt x="11585" y="14104"/>
                    <a:pt x="11704" y="14129"/>
                  </a:cubicBezTo>
                  <a:cubicBezTo>
                    <a:pt x="11776" y="14143"/>
                    <a:pt x="11849" y="14150"/>
                    <a:pt x="11921" y="14150"/>
                  </a:cubicBezTo>
                  <a:cubicBezTo>
                    <a:pt x="12323" y="14150"/>
                    <a:pt x="12713" y="13941"/>
                    <a:pt x="13041" y="13693"/>
                  </a:cubicBezTo>
                  <a:cubicBezTo>
                    <a:pt x="13456" y="13380"/>
                    <a:pt x="13701" y="12986"/>
                    <a:pt x="13827" y="12482"/>
                  </a:cubicBezTo>
                  <a:cubicBezTo>
                    <a:pt x="14007" y="11768"/>
                    <a:pt x="13780" y="11029"/>
                    <a:pt x="13246" y="10645"/>
                  </a:cubicBezTo>
                  <a:cubicBezTo>
                    <a:pt x="12863" y="10368"/>
                    <a:pt x="12447" y="10258"/>
                    <a:pt x="12001" y="10258"/>
                  </a:cubicBezTo>
                  <a:cubicBezTo>
                    <a:pt x="11849" y="10258"/>
                    <a:pt x="11692" y="10271"/>
                    <a:pt x="11533" y="10294"/>
                  </a:cubicBezTo>
                  <a:lnTo>
                    <a:pt x="11533" y="10294"/>
                  </a:lnTo>
                  <a:cubicBezTo>
                    <a:pt x="11912" y="7809"/>
                    <a:pt x="11677" y="5233"/>
                    <a:pt x="10854" y="2856"/>
                  </a:cubicBezTo>
                  <a:cubicBezTo>
                    <a:pt x="10680" y="2353"/>
                    <a:pt x="10473" y="1846"/>
                    <a:pt x="10115" y="1455"/>
                  </a:cubicBezTo>
                  <a:cubicBezTo>
                    <a:pt x="9809" y="1118"/>
                    <a:pt x="9408" y="884"/>
                    <a:pt x="8996" y="693"/>
                  </a:cubicBezTo>
                  <a:cubicBezTo>
                    <a:pt x="8145" y="295"/>
                    <a:pt x="7220" y="60"/>
                    <a:pt x="6284" y="3"/>
                  </a:cubicBezTo>
                  <a:lnTo>
                    <a:pt x="6284" y="3"/>
                  </a:lnTo>
                  <a:lnTo>
                    <a:pt x="6618" y="19"/>
                  </a:lnTo>
                  <a:cubicBezTo>
                    <a:pt x="6500" y="7"/>
                    <a:pt x="6383" y="0"/>
                    <a:pt x="6266" y="0"/>
                  </a:cubicBezTo>
                  <a:close/>
                </a:path>
              </a:pathLst>
            </a:custGeom>
            <a:solidFill>
              <a:srgbClr val="C776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310;p31">
              <a:extLst>
                <a:ext uri="{FF2B5EF4-FFF2-40B4-BE49-F238E27FC236}">
                  <a16:creationId xmlns:a16="http://schemas.microsoft.com/office/drawing/2014/main" id="{DC12E688-296C-DAC6-5ED1-E179F510166A}"/>
                </a:ext>
              </a:extLst>
            </p:cNvPr>
            <p:cNvSpPr/>
            <p:nvPr/>
          </p:nvSpPr>
          <p:spPr>
            <a:xfrm>
              <a:off x="7373849" y="1407864"/>
              <a:ext cx="1018210" cy="800501"/>
            </a:xfrm>
            <a:custGeom>
              <a:avLst/>
              <a:gdLst/>
              <a:ahLst/>
              <a:cxnLst/>
              <a:rect l="l" t="t" r="r" b="b"/>
              <a:pathLst>
                <a:path w="13984" h="10994" extrusionOk="0">
                  <a:moveTo>
                    <a:pt x="307" y="5832"/>
                  </a:moveTo>
                  <a:cubicBezTo>
                    <a:pt x="171" y="6287"/>
                    <a:pt x="66" y="6817"/>
                    <a:pt x="0" y="7435"/>
                  </a:cubicBezTo>
                  <a:lnTo>
                    <a:pt x="307" y="5832"/>
                  </a:lnTo>
                  <a:close/>
                  <a:moveTo>
                    <a:pt x="5512" y="1"/>
                  </a:moveTo>
                  <a:cubicBezTo>
                    <a:pt x="4991" y="1"/>
                    <a:pt x="4460" y="8"/>
                    <a:pt x="3957" y="154"/>
                  </a:cubicBezTo>
                  <a:cubicBezTo>
                    <a:pt x="3593" y="259"/>
                    <a:pt x="3256" y="437"/>
                    <a:pt x="2923" y="620"/>
                  </a:cubicBezTo>
                  <a:cubicBezTo>
                    <a:pt x="2549" y="824"/>
                    <a:pt x="2181" y="1035"/>
                    <a:pt x="1821" y="1253"/>
                  </a:cubicBezTo>
                  <a:cubicBezTo>
                    <a:pt x="1640" y="1358"/>
                    <a:pt x="1460" y="1470"/>
                    <a:pt x="1321" y="1630"/>
                  </a:cubicBezTo>
                  <a:cubicBezTo>
                    <a:pt x="1188" y="1784"/>
                    <a:pt x="1103" y="1974"/>
                    <a:pt x="1024" y="2164"/>
                  </a:cubicBezTo>
                  <a:cubicBezTo>
                    <a:pt x="759" y="2808"/>
                    <a:pt x="561" y="3478"/>
                    <a:pt x="436" y="4162"/>
                  </a:cubicBezTo>
                  <a:cubicBezTo>
                    <a:pt x="402" y="4336"/>
                    <a:pt x="388" y="4553"/>
                    <a:pt x="531" y="4659"/>
                  </a:cubicBezTo>
                  <a:lnTo>
                    <a:pt x="307" y="5832"/>
                  </a:lnTo>
                  <a:lnTo>
                    <a:pt x="307" y="5832"/>
                  </a:lnTo>
                  <a:cubicBezTo>
                    <a:pt x="1106" y="3161"/>
                    <a:pt x="2971" y="3093"/>
                    <a:pt x="4073" y="2947"/>
                  </a:cubicBezTo>
                  <a:cubicBezTo>
                    <a:pt x="4311" y="2916"/>
                    <a:pt x="4551" y="2900"/>
                    <a:pt x="4791" y="2900"/>
                  </a:cubicBezTo>
                  <a:cubicBezTo>
                    <a:pt x="5855" y="2900"/>
                    <a:pt x="6920" y="3207"/>
                    <a:pt x="7805" y="3797"/>
                  </a:cubicBezTo>
                  <a:cubicBezTo>
                    <a:pt x="8081" y="3985"/>
                    <a:pt x="8336" y="4193"/>
                    <a:pt x="8584" y="4414"/>
                  </a:cubicBezTo>
                  <a:cubicBezTo>
                    <a:pt x="8857" y="4655"/>
                    <a:pt x="9122" y="4907"/>
                    <a:pt x="9350" y="5190"/>
                  </a:cubicBezTo>
                  <a:cubicBezTo>
                    <a:pt x="9976" y="5975"/>
                    <a:pt x="10289" y="6976"/>
                    <a:pt x="10398" y="7973"/>
                  </a:cubicBezTo>
                  <a:cubicBezTo>
                    <a:pt x="10510" y="8973"/>
                    <a:pt x="10432" y="9983"/>
                    <a:pt x="10357" y="10983"/>
                  </a:cubicBezTo>
                  <a:lnTo>
                    <a:pt x="10408" y="10994"/>
                  </a:lnTo>
                  <a:cubicBezTo>
                    <a:pt x="11172" y="10677"/>
                    <a:pt x="12000" y="10514"/>
                    <a:pt x="12828" y="10514"/>
                  </a:cubicBezTo>
                  <a:cubicBezTo>
                    <a:pt x="13173" y="10514"/>
                    <a:pt x="13518" y="10542"/>
                    <a:pt x="13858" y="10599"/>
                  </a:cubicBezTo>
                  <a:cubicBezTo>
                    <a:pt x="13984" y="10116"/>
                    <a:pt x="13875" y="9606"/>
                    <a:pt x="13759" y="9119"/>
                  </a:cubicBezTo>
                  <a:cubicBezTo>
                    <a:pt x="13569" y="8337"/>
                    <a:pt x="13354" y="7561"/>
                    <a:pt x="13113" y="6792"/>
                  </a:cubicBezTo>
                  <a:cubicBezTo>
                    <a:pt x="12664" y="5369"/>
                    <a:pt x="12112" y="3961"/>
                    <a:pt x="11238" y="2753"/>
                  </a:cubicBezTo>
                  <a:cubicBezTo>
                    <a:pt x="10364" y="1542"/>
                    <a:pt x="9132" y="545"/>
                    <a:pt x="7683" y="192"/>
                  </a:cubicBezTo>
                  <a:cubicBezTo>
                    <a:pt x="6975" y="18"/>
                    <a:pt x="6241" y="5"/>
                    <a:pt x="5512" y="1"/>
                  </a:cubicBezTo>
                  <a:close/>
                </a:path>
              </a:pathLst>
            </a:custGeom>
            <a:solidFill>
              <a:srgbClr val="0020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311;p31">
              <a:extLst>
                <a:ext uri="{FF2B5EF4-FFF2-40B4-BE49-F238E27FC236}">
                  <a16:creationId xmlns:a16="http://schemas.microsoft.com/office/drawing/2014/main" id="{4AFB7138-27BE-34C8-0CAD-E706D6DAE2B0}"/>
                </a:ext>
              </a:extLst>
            </p:cNvPr>
            <p:cNvSpPr/>
            <p:nvPr/>
          </p:nvSpPr>
          <p:spPr>
            <a:xfrm>
              <a:off x="7661169" y="1807460"/>
              <a:ext cx="395226" cy="395445"/>
            </a:xfrm>
            <a:custGeom>
              <a:avLst/>
              <a:gdLst/>
              <a:ahLst/>
              <a:cxnLst/>
              <a:rect l="l" t="t" r="r" b="b"/>
              <a:pathLst>
                <a:path w="5428" h="5431" extrusionOk="0">
                  <a:moveTo>
                    <a:pt x="2713" y="246"/>
                  </a:moveTo>
                  <a:cubicBezTo>
                    <a:pt x="4074" y="246"/>
                    <a:pt x="5183" y="1355"/>
                    <a:pt x="5183" y="2716"/>
                  </a:cubicBezTo>
                  <a:cubicBezTo>
                    <a:pt x="5183" y="4077"/>
                    <a:pt x="4074" y="5182"/>
                    <a:pt x="2713" y="5182"/>
                  </a:cubicBezTo>
                  <a:cubicBezTo>
                    <a:pt x="1351" y="5182"/>
                    <a:pt x="246" y="4077"/>
                    <a:pt x="246" y="2716"/>
                  </a:cubicBezTo>
                  <a:cubicBezTo>
                    <a:pt x="246" y="1355"/>
                    <a:pt x="1351" y="246"/>
                    <a:pt x="2713" y="246"/>
                  </a:cubicBezTo>
                  <a:close/>
                  <a:moveTo>
                    <a:pt x="2713" y="1"/>
                  </a:moveTo>
                  <a:cubicBezTo>
                    <a:pt x="1216" y="1"/>
                    <a:pt x="1" y="1219"/>
                    <a:pt x="1" y="2716"/>
                  </a:cubicBezTo>
                  <a:cubicBezTo>
                    <a:pt x="1" y="4213"/>
                    <a:pt x="1216" y="5431"/>
                    <a:pt x="2713" y="5431"/>
                  </a:cubicBezTo>
                  <a:cubicBezTo>
                    <a:pt x="4209" y="5431"/>
                    <a:pt x="5428" y="4213"/>
                    <a:pt x="5428" y="2716"/>
                  </a:cubicBezTo>
                  <a:cubicBezTo>
                    <a:pt x="5428" y="1219"/>
                    <a:pt x="4209" y="1"/>
                    <a:pt x="2713" y="1"/>
                  </a:cubicBezTo>
                  <a:close/>
                </a:path>
              </a:pathLst>
            </a:custGeom>
            <a:solidFill>
              <a:srgbClr val="FAFB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312;p31">
              <a:extLst>
                <a:ext uri="{FF2B5EF4-FFF2-40B4-BE49-F238E27FC236}">
                  <a16:creationId xmlns:a16="http://schemas.microsoft.com/office/drawing/2014/main" id="{988FCA0F-8D7E-561B-E079-8B31A6D31558}"/>
                </a:ext>
              </a:extLst>
            </p:cNvPr>
            <p:cNvSpPr/>
            <p:nvPr/>
          </p:nvSpPr>
          <p:spPr>
            <a:xfrm>
              <a:off x="7279411" y="1837750"/>
              <a:ext cx="333336" cy="369159"/>
            </a:xfrm>
            <a:custGeom>
              <a:avLst/>
              <a:gdLst/>
              <a:ahLst/>
              <a:cxnLst/>
              <a:rect l="l" t="t" r="r" b="b"/>
              <a:pathLst>
                <a:path w="4578" h="5070" extrusionOk="0">
                  <a:moveTo>
                    <a:pt x="2291" y="217"/>
                  </a:moveTo>
                  <a:cubicBezTo>
                    <a:pt x="3430" y="217"/>
                    <a:pt x="4360" y="1259"/>
                    <a:pt x="4360" y="2535"/>
                  </a:cubicBezTo>
                  <a:cubicBezTo>
                    <a:pt x="4360" y="3810"/>
                    <a:pt x="3430" y="4848"/>
                    <a:pt x="2291" y="4848"/>
                  </a:cubicBezTo>
                  <a:cubicBezTo>
                    <a:pt x="1148" y="4848"/>
                    <a:pt x="222" y="3810"/>
                    <a:pt x="222" y="2535"/>
                  </a:cubicBezTo>
                  <a:cubicBezTo>
                    <a:pt x="222" y="1259"/>
                    <a:pt x="1148" y="217"/>
                    <a:pt x="2291" y="217"/>
                  </a:cubicBezTo>
                  <a:close/>
                  <a:moveTo>
                    <a:pt x="2291" y="0"/>
                  </a:moveTo>
                  <a:cubicBezTo>
                    <a:pt x="1029" y="0"/>
                    <a:pt x="1" y="1136"/>
                    <a:pt x="1" y="2535"/>
                  </a:cubicBezTo>
                  <a:cubicBezTo>
                    <a:pt x="1" y="3933"/>
                    <a:pt x="1029" y="5069"/>
                    <a:pt x="2291" y="5069"/>
                  </a:cubicBezTo>
                  <a:cubicBezTo>
                    <a:pt x="3553" y="5069"/>
                    <a:pt x="4578" y="3933"/>
                    <a:pt x="4578" y="2535"/>
                  </a:cubicBezTo>
                  <a:cubicBezTo>
                    <a:pt x="4578" y="1136"/>
                    <a:pt x="3553" y="0"/>
                    <a:pt x="2291" y="0"/>
                  </a:cubicBezTo>
                  <a:close/>
                </a:path>
              </a:pathLst>
            </a:custGeom>
            <a:solidFill>
              <a:srgbClr val="FAFB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313;p31">
              <a:extLst>
                <a:ext uri="{FF2B5EF4-FFF2-40B4-BE49-F238E27FC236}">
                  <a16:creationId xmlns:a16="http://schemas.microsoft.com/office/drawing/2014/main" id="{33DC9CAC-D128-A213-A5CD-2A9BB4631D00}"/>
                </a:ext>
              </a:extLst>
            </p:cNvPr>
            <p:cNvSpPr/>
            <p:nvPr/>
          </p:nvSpPr>
          <p:spPr>
            <a:xfrm>
              <a:off x="7840070" y="1989347"/>
              <a:ext cx="70410" cy="68953"/>
            </a:xfrm>
            <a:custGeom>
              <a:avLst/>
              <a:gdLst/>
              <a:ahLst/>
              <a:cxnLst/>
              <a:rect l="l" t="t" r="r" b="b"/>
              <a:pathLst>
                <a:path w="967" h="947" extrusionOk="0">
                  <a:moveTo>
                    <a:pt x="481" y="0"/>
                  </a:moveTo>
                  <a:cubicBezTo>
                    <a:pt x="228" y="0"/>
                    <a:pt x="21" y="200"/>
                    <a:pt x="11" y="456"/>
                  </a:cubicBezTo>
                  <a:cubicBezTo>
                    <a:pt x="1" y="718"/>
                    <a:pt x="205" y="935"/>
                    <a:pt x="466" y="946"/>
                  </a:cubicBezTo>
                  <a:cubicBezTo>
                    <a:pt x="472" y="946"/>
                    <a:pt x="478" y="946"/>
                    <a:pt x="484" y="946"/>
                  </a:cubicBezTo>
                  <a:cubicBezTo>
                    <a:pt x="738" y="946"/>
                    <a:pt x="947" y="746"/>
                    <a:pt x="956" y="490"/>
                  </a:cubicBezTo>
                  <a:cubicBezTo>
                    <a:pt x="967" y="228"/>
                    <a:pt x="763" y="10"/>
                    <a:pt x="501" y="0"/>
                  </a:cubicBezTo>
                  <a:cubicBezTo>
                    <a:pt x="494" y="0"/>
                    <a:pt x="488" y="0"/>
                    <a:pt x="481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314;p31">
              <a:extLst>
                <a:ext uri="{FF2B5EF4-FFF2-40B4-BE49-F238E27FC236}">
                  <a16:creationId xmlns:a16="http://schemas.microsoft.com/office/drawing/2014/main" id="{388C24E8-A609-9B65-BB62-BD7D02E59AEA}"/>
                </a:ext>
              </a:extLst>
            </p:cNvPr>
            <p:cNvSpPr/>
            <p:nvPr/>
          </p:nvSpPr>
          <p:spPr>
            <a:xfrm>
              <a:off x="7469671" y="2001652"/>
              <a:ext cx="70264" cy="69026"/>
            </a:xfrm>
            <a:custGeom>
              <a:avLst/>
              <a:gdLst/>
              <a:ahLst/>
              <a:cxnLst/>
              <a:rect l="l" t="t" r="r" b="b"/>
              <a:pathLst>
                <a:path w="965" h="948" extrusionOk="0">
                  <a:moveTo>
                    <a:pt x="479" y="1"/>
                  </a:moveTo>
                  <a:cubicBezTo>
                    <a:pt x="228" y="1"/>
                    <a:pt x="18" y="201"/>
                    <a:pt x="8" y="457"/>
                  </a:cubicBezTo>
                  <a:cubicBezTo>
                    <a:pt x="1" y="719"/>
                    <a:pt x="205" y="937"/>
                    <a:pt x="464" y="947"/>
                  </a:cubicBezTo>
                  <a:cubicBezTo>
                    <a:pt x="470" y="947"/>
                    <a:pt x="477" y="947"/>
                    <a:pt x="483" y="947"/>
                  </a:cubicBezTo>
                  <a:cubicBezTo>
                    <a:pt x="737" y="947"/>
                    <a:pt x="947" y="747"/>
                    <a:pt x="954" y="491"/>
                  </a:cubicBezTo>
                  <a:cubicBezTo>
                    <a:pt x="964" y="229"/>
                    <a:pt x="760" y="11"/>
                    <a:pt x="498" y="1"/>
                  </a:cubicBezTo>
                  <a:cubicBezTo>
                    <a:pt x="492" y="1"/>
                    <a:pt x="485" y="1"/>
                    <a:pt x="479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315;p31">
              <a:extLst>
                <a:ext uri="{FF2B5EF4-FFF2-40B4-BE49-F238E27FC236}">
                  <a16:creationId xmlns:a16="http://schemas.microsoft.com/office/drawing/2014/main" id="{A3A0B046-9B3E-2DD0-F312-02B948831595}"/>
                </a:ext>
              </a:extLst>
            </p:cNvPr>
            <p:cNvSpPr/>
            <p:nvPr/>
          </p:nvSpPr>
          <p:spPr>
            <a:xfrm>
              <a:off x="7561852" y="1828066"/>
              <a:ext cx="96185" cy="365446"/>
            </a:xfrm>
            <a:custGeom>
              <a:avLst/>
              <a:gdLst/>
              <a:ahLst/>
              <a:cxnLst/>
              <a:rect l="l" t="t" r="r" b="b"/>
              <a:pathLst>
                <a:path w="1321" h="5019" extrusionOk="0">
                  <a:moveTo>
                    <a:pt x="1321" y="0"/>
                  </a:moveTo>
                  <a:cubicBezTo>
                    <a:pt x="531" y="1415"/>
                    <a:pt x="76" y="3015"/>
                    <a:pt x="0" y="4634"/>
                  </a:cubicBezTo>
                  <a:lnTo>
                    <a:pt x="8" y="4661"/>
                  </a:lnTo>
                  <a:cubicBezTo>
                    <a:pt x="38" y="4743"/>
                    <a:pt x="127" y="4780"/>
                    <a:pt x="205" y="4815"/>
                  </a:cubicBezTo>
                  <a:cubicBezTo>
                    <a:pt x="375" y="4882"/>
                    <a:pt x="545" y="4951"/>
                    <a:pt x="712" y="5019"/>
                  </a:cubicBezTo>
                  <a:lnTo>
                    <a:pt x="1321" y="0"/>
                  </a:lnTo>
                  <a:close/>
                </a:path>
              </a:pathLst>
            </a:custGeom>
            <a:solidFill>
              <a:schemeClr val="bg1"/>
            </a:solidFill>
            <a:ln>
              <a:solidFill>
                <a:schemeClr val="tx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316;p31">
              <a:extLst>
                <a:ext uri="{FF2B5EF4-FFF2-40B4-BE49-F238E27FC236}">
                  <a16:creationId xmlns:a16="http://schemas.microsoft.com/office/drawing/2014/main" id="{89F7B040-5D97-AEDD-6899-7010EBE91F70}"/>
                </a:ext>
              </a:extLst>
            </p:cNvPr>
            <p:cNvSpPr/>
            <p:nvPr/>
          </p:nvSpPr>
          <p:spPr>
            <a:xfrm>
              <a:off x="7544013" y="1817436"/>
              <a:ext cx="127131" cy="383139"/>
            </a:xfrm>
            <a:custGeom>
              <a:avLst/>
              <a:gdLst/>
              <a:ahLst/>
              <a:cxnLst/>
              <a:rect l="l" t="t" r="r" b="b"/>
              <a:pathLst>
                <a:path w="1746" h="5262" extrusionOk="0">
                  <a:moveTo>
                    <a:pt x="1560" y="1"/>
                  </a:moveTo>
                  <a:cubicBezTo>
                    <a:pt x="1517" y="1"/>
                    <a:pt x="1473" y="22"/>
                    <a:pt x="1440" y="71"/>
                  </a:cubicBezTo>
                  <a:cubicBezTo>
                    <a:pt x="790" y="1088"/>
                    <a:pt x="419" y="2351"/>
                    <a:pt x="232" y="3535"/>
                  </a:cubicBezTo>
                  <a:cubicBezTo>
                    <a:pt x="178" y="3882"/>
                    <a:pt x="0" y="4518"/>
                    <a:pt x="137" y="4838"/>
                  </a:cubicBezTo>
                  <a:cubicBezTo>
                    <a:pt x="250" y="5103"/>
                    <a:pt x="708" y="5174"/>
                    <a:pt x="933" y="5256"/>
                  </a:cubicBezTo>
                  <a:cubicBezTo>
                    <a:pt x="943" y="5260"/>
                    <a:pt x="953" y="5261"/>
                    <a:pt x="962" y="5261"/>
                  </a:cubicBezTo>
                  <a:cubicBezTo>
                    <a:pt x="1048" y="5261"/>
                    <a:pt x="1097" y="5119"/>
                    <a:pt x="1008" y="5080"/>
                  </a:cubicBezTo>
                  <a:cubicBezTo>
                    <a:pt x="746" y="4967"/>
                    <a:pt x="566" y="4947"/>
                    <a:pt x="446" y="4702"/>
                  </a:cubicBezTo>
                  <a:cubicBezTo>
                    <a:pt x="327" y="4447"/>
                    <a:pt x="436" y="4117"/>
                    <a:pt x="477" y="3852"/>
                  </a:cubicBezTo>
                  <a:cubicBezTo>
                    <a:pt x="542" y="3450"/>
                    <a:pt x="617" y="3055"/>
                    <a:pt x="722" y="2664"/>
                  </a:cubicBezTo>
                  <a:cubicBezTo>
                    <a:pt x="950" y="1803"/>
                    <a:pt x="1327" y="1027"/>
                    <a:pt x="1692" y="221"/>
                  </a:cubicBezTo>
                  <a:cubicBezTo>
                    <a:pt x="1746" y="103"/>
                    <a:pt x="1655" y="1"/>
                    <a:pt x="156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solidFill>
                <a:schemeClr val="bg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317;p31">
              <a:extLst>
                <a:ext uri="{FF2B5EF4-FFF2-40B4-BE49-F238E27FC236}">
                  <a16:creationId xmlns:a16="http://schemas.microsoft.com/office/drawing/2014/main" id="{E24D4785-C797-205D-D6BE-1B9EF7B143D9}"/>
                </a:ext>
              </a:extLst>
            </p:cNvPr>
            <p:cNvSpPr/>
            <p:nvPr/>
          </p:nvSpPr>
          <p:spPr>
            <a:xfrm>
              <a:off x="7600515" y="2227518"/>
              <a:ext cx="121961" cy="74269"/>
            </a:xfrm>
            <a:custGeom>
              <a:avLst/>
              <a:gdLst/>
              <a:ahLst/>
              <a:cxnLst/>
              <a:rect l="l" t="t" r="r" b="b"/>
              <a:pathLst>
                <a:path w="1675" h="1020" extrusionOk="0">
                  <a:moveTo>
                    <a:pt x="1294" y="1"/>
                  </a:moveTo>
                  <a:cubicBezTo>
                    <a:pt x="1131" y="1"/>
                    <a:pt x="938" y="29"/>
                    <a:pt x="760" y="29"/>
                  </a:cubicBezTo>
                  <a:cubicBezTo>
                    <a:pt x="587" y="29"/>
                    <a:pt x="428" y="4"/>
                    <a:pt x="301" y="4"/>
                  </a:cubicBezTo>
                  <a:cubicBezTo>
                    <a:pt x="118" y="4"/>
                    <a:pt x="0" y="55"/>
                    <a:pt x="0" y="302"/>
                  </a:cubicBezTo>
                  <a:cubicBezTo>
                    <a:pt x="0" y="723"/>
                    <a:pt x="341" y="1020"/>
                    <a:pt x="760" y="1020"/>
                  </a:cubicBezTo>
                  <a:cubicBezTo>
                    <a:pt x="1178" y="1020"/>
                    <a:pt x="1674" y="713"/>
                    <a:pt x="1674" y="291"/>
                  </a:cubicBezTo>
                  <a:cubicBezTo>
                    <a:pt x="1674" y="52"/>
                    <a:pt x="1511" y="1"/>
                    <a:pt x="1294" y="1"/>
                  </a:cubicBezTo>
                  <a:close/>
                </a:path>
              </a:pathLst>
            </a:custGeom>
            <a:solidFill>
              <a:srgbClr val="FAFB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318;p31">
              <a:extLst>
                <a:ext uri="{FF2B5EF4-FFF2-40B4-BE49-F238E27FC236}">
                  <a16:creationId xmlns:a16="http://schemas.microsoft.com/office/drawing/2014/main" id="{F4C304AE-F1DB-CFC5-F07C-8308A09D37D0}"/>
                </a:ext>
              </a:extLst>
            </p:cNvPr>
            <p:cNvSpPr/>
            <p:nvPr/>
          </p:nvSpPr>
          <p:spPr>
            <a:xfrm>
              <a:off x="8183965" y="2312199"/>
              <a:ext cx="84026" cy="83006"/>
            </a:xfrm>
            <a:custGeom>
              <a:avLst/>
              <a:gdLst/>
              <a:ahLst/>
              <a:cxnLst/>
              <a:rect l="l" t="t" r="r" b="b"/>
              <a:pathLst>
                <a:path w="1154" h="1140" extrusionOk="0">
                  <a:moveTo>
                    <a:pt x="1072" y="1"/>
                  </a:moveTo>
                  <a:cubicBezTo>
                    <a:pt x="1065" y="1"/>
                    <a:pt x="1056" y="2"/>
                    <a:pt x="1048" y="6"/>
                  </a:cubicBezTo>
                  <a:cubicBezTo>
                    <a:pt x="796" y="108"/>
                    <a:pt x="581" y="237"/>
                    <a:pt x="391" y="435"/>
                  </a:cubicBezTo>
                  <a:cubicBezTo>
                    <a:pt x="231" y="598"/>
                    <a:pt x="0" y="829"/>
                    <a:pt x="7" y="1071"/>
                  </a:cubicBezTo>
                  <a:cubicBezTo>
                    <a:pt x="9" y="1107"/>
                    <a:pt x="41" y="1140"/>
                    <a:pt x="76" y="1140"/>
                  </a:cubicBezTo>
                  <a:cubicBezTo>
                    <a:pt x="87" y="1140"/>
                    <a:pt x="98" y="1136"/>
                    <a:pt x="109" y="1129"/>
                  </a:cubicBezTo>
                  <a:cubicBezTo>
                    <a:pt x="289" y="1010"/>
                    <a:pt x="381" y="775"/>
                    <a:pt x="527" y="615"/>
                  </a:cubicBezTo>
                  <a:cubicBezTo>
                    <a:pt x="694" y="435"/>
                    <a:pt x="895" y="265"/>
                    <a:pt x="1102" y="125"/>
                  </a:cubicBezTo>
                  <a:cubicBezTo>
                    <a:pt x="1154" y="92"/>
                    <a:pt x="1130" y="1"/>
                    <a:pt x="107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319;p31">
              <a:extLst>
                <a:ext uri="{FF2B5EF4-FFF2-40B4-BE49-F238E27FC236}">
                  <a16:creationId xmlns:a16="http://schemas.microsoft.com/office/drawing/2014/main" id="{6DFC1253-5274-5F37-0C99-D63F1C4C1977}"/>
                </a:ext>
              </a:extLst>
            </p:cNvPr>
            <p:cNvSpPr/>
            <p:nvPr/>
          </p:nvSpPr>
          <p:spPr>
            <a:xfrm>
              <a:off x="7796673" y="4290305"/>
              <a:ext cx="1347323" cy="675627"/>
            </a:xfrm>
            <a:custGeom>
              <a:avLst/>
              <a:gdLst/>
              <a:ahLst/>
              <a:cxnLst/>
              <a:rect l="l" t="t" r="r" b="b"/>
              <a:pathLst>
                <a:path w="18504" h="9279" extrusionOk="0">
                  <a:moveTo>
                    <a:pt x="18455" y="0"/>
                  </a:moveTo>
                  <a:lnTo>
                    <a:pt x="9225" y="2055"/>
                  </a:lnTo>
                  <a:cubicBezTo>
                    <a:pt x="9220" y="2054"/>
                    <a:pt x="9215" y="2054"/>
                    <a:pt x="9211" y="2054"/>
                  </a:cubicBezTo>
                  <a:cubicBezTo>
                    <a:pt x="9169" y="2054"/>
                    <a:pt x="9130" y="2068"/>
                    <a:pt x="9096" y="2092"/>
                  </a:cubicBezTo>
                  <a:lnTo>
                    <a:pt x="216" y="4770"/>
                  </a:lnTo>
                  <a:cubicBezTo>
                    <a:pt x="52" y="4882"/>
                    <a:pt x="1" y="8700"/>
                    <a:pt x="202" y="8706"/>
                  </a:cubicBezTo>
                  <a:lnTo>
                    <a:pt x="13893" y="9278"/>
                  </a:lnTo>
                  <a:cubicBezTo>
                    <a:pt x="13897" y="9278"/>
                    <a:pt x="13900" y="9278"/>
                    <a:pt x="13904" y="9278"/>
                  </a:cubicBezTo>
                  <a:cubicBezTo>
                    <a:pt x="13955" y="9278"/>
                    <a:pt x="14004" y="9258"/>
                    <a:pt x="14042" y="9223"/>
                  </a:cubicBezTo>
                  <a:lnTo>
                    <a:pt x="18503" y="5083"/>
                  </a:lnTo>
                  <a:lnTo>
                    <a:pt x="18455" y="0"/>
                  </a:lnTo>
                  <a:close/>
                </a:path>
              </a:pathLst>
            </a:custGeom>
            <a:solidFill>
              <a:srgbClr val="F5F5F5"/>
            </a:solidFill>
            <a:ln>
              <a:solidFill>
                <a:schemeClr val="tx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320;p31">
              <a:extLst>
                <a:ext uri="{FF2B5EF4-FFF2-40B4-BE49-F238E27FC236}">
                  <a16:creationId xmlns:a16="http://schemas.microsoft.com/office/drawing/2014/main" id="{CD5A38B6-37DB-3206-23E5-4E772EEF6FDA}"/>
                </a:ext>
              </a:extLst>
            </p:cNvPr>
            <p:cNvSpPr/>
            <p:nvPr/>
          </p:nvSpPr>
          <p:spPr>
            <a:xfrm>
              <a:off x="7800460" y="4180722"/>
              <a:ext cx="1343536" cy="526070"/>
            </a:xfrm>
            <a:custGeom>
              <a:avLst/>
              <a:gdLst/>
              <a:ahLst/>
              <a:cxnLst/>
              <a:rect l="l" t="t" r="r" b="b"/>
              <a:pathLst>
                <a:path w="18452" h="7225" extrusionOk="0">
                  <a:moveTo>
                    <a:pt x="9284" y="0"/>
                  </a:moveTo>
                  <a:cubicBezTo>
                    <a:pt x="9242" y="0"/>
                    <a:pt x="9203" y="14"/>
                    <a:pt x="9169" y="39"/>
                  </a:cubicBezTo>
                  <a:lnTo>
                    <a:pt x="164" y="6275"/>
                  </a:lnTo>
                  <a:cubicBezTo>
                    <a:pt x="0" y="6387"/>
                    <a:pt x="75" y="6645"/>
                    <a:pt x="275" y="6653"/>
                  </a:cubicBezTo>
                  <a:lnTo>
                    <a:pt x="13967" y="7224"/>
                  </a:lnTo>
                  <a:cubicBezTo>
                    <a:pt x="14021" y="7224"/>
                    <a:pt x="14075" y="7207"/>
                    <a:pt x="14116" y="7166"/>
                  </a:cubicBezTo>
                  <a:lnTo>
                    <a:pt x="18451" y="3145"/>
                  </a:lnTo>
                  <a:lnTo>
                    <a:pt x="18451" y="494"/>
                  </a:lnTo>
                  <a:lnTo>
                    <a:pt x="9298" y="1"/>
                  </a:lnTo>
                  <a:cubicBezTo>
                    <a:pt x="9294" y="1"/>
                    <a:pt x="9289" y="0"/>
                    <a:pt x="928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solidFill>
                <a:schemeClr val="tx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321;p31">
              <a:extLst>
                <a:ext uri="{FF2B5EF4-FFF2-40B4-BE49-F238E27FC236}">
                  <a16:creationId xmlns:a16="http://schemas.microsoft.com/office/drawing/2014/main" id="{27EB3013-54FC-B2A7-CDC9-23F261467AAC}"/>
                </a:ext>
              </a:extLst>
            </p:cNvPr>
            <p:cNvSpPr/>
            <p:nvPr/>
          </p:nvSpPr>
          <p:spPr>
            <a:xfrm>
              <a:off x="8817365" y="4409645"/>
              <a:ext cx="326637" cy="552283"/>
            </a:xfrm>
            <a:custGeom>
              <a:avLst/>
              <a:gdLst/>
              <a:ahLst/>
              <a:cxnLst/>
              <a:rect l="l" t="t" r="r" b="b"/>
              <a:pathLst>
                <a:path w="4486" h="7585" extrusionOk="0">
                  <a:moveTo>
                    <a:pt x="4485" y="1"/>
                  </a:moveTo>
                  <a:lnTo>
                    <a:pt x="1" y="4080"/>
                  </a:lnTo>
                  <a:lnTo>
                    <a:pt x="24" y="7584"/>
                  </a:lnTo>
                  <a:lnTo>
                    <a:pt x="4485" y="3444"/>
                  </a:lnTo>
                  <a:lnTo>
                    <a:pt x="4485" y="1"/>
                  </a:lnTo>
                  <a:close/>
                </a:path>
              </a:pathLst>
            </a:custGeom>
            <a:solidFill>
              <a:srgbClr val="F0F0F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322;p31">
              <a:extLst>
                <a:ext uri="{FF2B5EF4-FFF2-40B4-BE49-F238E27FC236}">
                  <a16:creationId xmlns:a16="http://schemas.microsoft.com/office/drawing/2014/main" id="{FB38CE5E-6793-85CD-CD81-75621F823501}"/>
                </a:ext>
              </a:extLst>
            </p:cNvPr>
            <p:cNvSpPr/>
            <p:nvPr/>
          </p:nvSpPr>
          <p:spPr>
            <a:xfrm>
              <a:off x="7855215" y="4733444"/>
              <a:ext cx="870328" cy="41722"/>
            </a:xfrm>
            <a:custGeom>
              <a:avLst/>
              <a:gdLst/>
              <a:ahLst/>
              <a:cxnLst/>
              <a:rect l="l" t="t" r="r" b="b"/>
              <a:pathLst>
                <a:path w="11953" h="573" extrusionOk="0">
                  <a:moveTo>
                    <a:pt x="75" y="1"/>
                  </a:moveTo>
                  <a:cubicBezTo>
                    <a:pt x="38" y="4"/>
                    <a:pt x="4" y="31"/>
                    <a:pt x="4" y="68"/>
                  </a:cubicBezTo>
                  <a:cubicBezTo>
                    <a:pt x="0" y="106"/>
                    <a:pt x="31" y="140"/>
                    <a:pt x="71" y="140"/>
                  </a:cubicBezTo>
                  <a:lnTo>
                    <a:pt x="11881" y="572"/>
                  </a:lnTo>
                  <a:cubicBezTo>
                    <a:pt x="11919" y="572"/>
                    <a:pt x="11952" y="541"/>
                    <a:pt x="11952" y="504"/>
                  </a:cubicBezTo>
                  <a:cubicBezTo>
                    <a:pt x="11952" y="463"/>
                    <a:pt x="11925" y="433"/>
                    <a:pt x="11884" y="429"/>
                  </a:cubicBezTo>
                  <a:lnTo>
                    <a:pt x="75" y="1"/>
                  </a:lnTo>
                  <a:close/>
                </a:path>
              </a:pathLst>
            </a:custGeom>
            <a:solidFill>
              <a:srgbClr val="E1E1E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323;p31">
              <a:extLst>
                <a:ext uri="{FF2B5EF4-FFF2-40B4-BE49-F238E27FC236}">
                  <a16:creationId xmlns:a16="http://schemas.microsoft.com/office/drawing/2014/main" id="{A78C445F-EE41-D43D-3AC8-B8706ABC661E}"/>
                </a:ext>
              </a:extLst>
            </p:cNvPr>
            <p:cNvSpPr/>
            <p:nvPr/>
          </p:nvSpPr>
          <p:spPr>
            <a:xfrm>
              <a:off x="7838614" y="4833489"/>
              <a:ext cx="470223" cy="31309"/>
            </a:xfrm>
            <a:custGeom>
              <a:avLst/>
              <a:gdLst/>
              <a:ahLst/>
              <a:cxnLst/>
              <a:rect l="l" t="t" r="r" b="b"/>
              <a:pathLst>
                <a:path w="6458" h="430" extrusionOk="0">
                  <a:moveTo>
                    <a:pt x="65" y="0"/>
                  </a:moveTo>
                  <a:cubicBezTo>
                    <a:pt x="29" y="0"/>
                    <a:pt x="3" y="31"/>
                    <a:pt x="0" y="65"/>
                  </a:cubicBezTo>
                  <a:cubicBezTo>
                    <a:pt x="0" y="106"/>
                    <a:pt x="27" y="137"/>
                    <a:pt x="68" y="141"/>
                  </a:cubicBezTo>
                  <a:lnTo>
                    <a:pt x="6383" y="430"/>
                  </a:lnTo>
                  <a:lnTo>
                    <a:pt x="6386" y="430"/>
                  </a:lnTo>
                  <a:cubicBezTo>
                    <a:pt x="6423" y="430"/>
                    <a:pt x="6454" y="399"/>
                    <a:pt x="6458" y="362"/>
                  </a:cubicBezTo>
                  <a:cubicBezTo>
                    <a:pt x="6458" y="324"/>
                    <a:pt x="6427" y="290"/>
                    <a:pt x="6390" y="290"/>
                  </a:cubicBezTo>
                  <a:lnTo>
                    <a:pt x="75" y="1"/>
                  </a:lnTo>
                  <a:cubicBezTo>
                    <a:pt x="71" y="0"/>
                    <a:pt x="68" y="0"/>
                    <a:pt x="65" y="0"/>
                  </a:cubicBezTo>
                  <a:close/>
                </a:path>
              </a:pathLst>
            </a:custGeom>
            <a:solidFill>
              <a:srgbClr val="E1E1E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324;p31">
              <a:extLst>
                <a:ext uri="{FF2B5EF4-FFF2-40B4-BE49-F238E27FC236}">
                  <a16:creationId xmlns:a16="http://schemas.microsoft.com/office/drawing/2014/main" id="{CB223C5C-1332-78A3-4C8A-61DE434714BA}"/>
                </a:ext>
              </a:extLst>
            </p:cNvPr>
            <p:cNvSpPr/>
            <p:nvPr/>
          </p:nvSpPr>
          <p:spPr>
            <a:xfrm>
              <a:off x="8422209" y="4867929"/>
              <a:ext cx="277124" cy="18713"/>
            </a:xfrm>
            <a:custGeom>
              <a:avLst/>
              <a:gdLst/>
              <a:ahLst/>
              <a:cxnLst/>
              <a:rect l="l" t="t" r="r" b="b"/>
              <a:pathLst>
                <a:path w="3806" h="257" extrusionOk="0">
                  <a:moveTo>
                    <a:pt x="73" y="1"/>
                  </a:moveTo>
                  <a:cubicBezTo>
                    <a:pt x="38" y="4"/>
                    <a:pt x="1" y="32"/>
                    <a:pt x="1" y="69"/>
                  </a:cubicBezTo>
                  <a:cubicBezTo>
                    <a:pt x="1" y="110"/>
                    <a:pt x="32" y="140"/>
                    <a:pt x="69" y="140"/>
                  </a:cubicBezTo>
                  <a:lnTo>
                    <a:pt x="3730" y="256"/>
                  </a:lnTo>
                  <a:lnTo>
                    <a:pt x="3733" y="256"/>
                  </a:lnTo>
                  <a:cubicBezTo>
                    <a:pt x="3771" y="256"/>
                    <a:pt x="3801" y="225"/>
                    <a:pt x="3805" y="188"/>
                  </a:cubicBezTo>
                  <a:cubicBezTo>
                    <a:pt x="3805" y="147"/>
                    <a:pt x="3774" y="117"/>
                    <a:pt x="3736" y="113"/>
                  </a:cubicBezTo>
                  <a:lnTo>
                    <a:pt x="73" y="1"/>
                  </a:lnTo>
                  <a:close/>
                </a:path>
              </a:pathLst>
            </a:custGeom>
            <a:solidFill>
              <a:srgbClr val="E1E1E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37" name="Google Shape;325;p31">
              <a:extLst>
                <a:ext uri="{FF2B5EF4-FFF2-40B4-BE49-F238E27FC236}">
                  <a16:creationId xmlns:a16="http://schemas.microsoft.com/office/drawing/2014/main" id="{5CA81FD5-A69B-5302-A230-FFF189F4EAA1}"/>
                </a:ext>
              </a:extLst>
            </p:cNvPr>
            <p:cNvGrpSpPr/>
            <p:nvPr/>
          </p:nvGrpSpPr>
          <p:grpSpPr>
            <a:xfrm>
              <a:off x="-26" y="2942175"/>
              <a:ext cx="1575668" cy="2015021"/>
              <a:chOff x="-25" y="2942175"/>
              <a:chExt cx="1575668" cy="2015021"/>
            </a:xfrm>
          </p:grpSpPr>
          <p:sp>
            <p:nvSpPr>
              <p:cNvPr id="38" name="Google Shape;326;p31">
                <a:extLst>
                  <a:ext uri="{FF2B5EF4-FFF2-40B4-BE49-F238E27FC236}">
                    <a16:creationId xmlns:a16="http://schemas.microsoft.com/office/drawing/2014/main" id="{E9F04056-4103-8AE7-C15D-9E29B1FED59F}"/>
                  </a:ext>
                </a:extLst>
              </p:cNvPr>
              <p:cNvSpPr/>
              <p:nvPr/>
            </p:nvSpPr>
            <p:spPr>
              <a:xfrm>
                <a:off x="-26" y="2942175"/>
                <a:ext cx="457117" cy="561530"/>
              </a:xfrm>
              <a:custGeom>
                <a:avLst/>
                <a:gdLst/>
                <a:ahLst/>
                <a:cxnLst/>
                <a:rect l="l" t="t" r="r" b="b"/>
                <a:pathLst>
                  <a:path w="6278" h="7712" extrusionOk="0">
                    <a:moveTo>
                      <a:pt x="2056" y="0"/>
                    </a:moveTo>
                    <a:cubicBezTo>
                      <a:pt x="2005" y="0"/>
                      <a:pt x="1952" y="23"/>
                      <a:pt x="1910" y="77"/>
                    </a:cubicBezTo>
                    <a:cubicBezTo>
                      <a:pt x="1379" y="765"/>
                      <a:pt x="1052" y="1493"/>
                      <a:pt x="1287" y="2337"/>
                    </a:cubicBezTo>
                    <a:cubicBezTo>
                      <a:pt x="1143" y="2319"/>
                      <a:pt x="1017" y="2196"/>
                      <a:pt x="773" y="2196"/>
                    </a:cubicBezTo>
                    <a:cubicBezTo>
                      <a:pt x="596" y="2196"/>
                      <a:pt x="355" y="2262"/>
                      <a:pt x="1" y="2483"/>
                    </a:cubicBezTo>
                    <a:lnTo>
                      <a:pt x="1" y="6971"/>
                    </a:lnTo>
                    <a:cubicBezTo>
                      <a:pt x="579" y="7372"/>
                      <a:pt x="1321" y="7651"/>
                      <a:pt x="2195" y="7709"/>
                    </a:cubicBezTo>
                    <a:cubicBezTo>
                      <a:pt x="2226" y="7711"/>
                      <a:pt x="2255" y="7712"/>
                      <a:pt x="2284" y="7712"/>
                    </a:cubicBezTo>
                    <a:cubicBezTo>
                      <a:pt x="2962" y="7712"/>
                      <a:pt x="3266" y="7218"/>
                      <a:pt x="3450" y="7218"/>
                    </a:cubicBezTo>
                    <a:cubicBezTo>
                      <a:pt x="3460" y="7218"/>
                      <a:pt x="3469" y="7219"/>
                      <a:pt x="3478" y="7222"/>
                    </a:cubicBezTo>
                    <a:cubicBezTo>
                      <a:pt x="3713" y="7303"/>
                      <a:pt x="3932" y="7339"/>
                      <a:pt x="4137" y="7339"/>
                    </a:cubicBezTo>
                    <a:cubicBezTo>
                      <a:pt x="5421" y="7339"/>
                      <a:pt x="6109" y="5894"/>
                      <a:pt x="6179" y="4772"/>
                    </a:cubicBezTo>
                    <a:cubicBezTo>
                      <a:pt x="6277" y="3250"/>
                      <a:pt x="5302" y="1406"/>
                      <a:pt x="3629" y="1406"/>
                    </a:cubicBezTo>
                    <a:cubicBezTo>
                      <a:pt x="3092" y="1406"/>
                      <a:pt x="2483" y="1596"/>
                      <a:pt x="1814" y="2048"/>
                    </a:cubicBezTo>
                    <a:cubicBezTo>
                      <a:pt x="1674" y="1442"/>
                      <a:pt x="1899" y="833"/>
                      <a:pt x="2216" y="285"/>
                    </a:cubicBezTo>
                    <a:cubicBezTo>
                      <a:pt x="2298" y="138"/>
                      <a:pt x="2182" y="0"/>
                      <a:pt x="2056" y="0"/>
                    </a:cubicBezTo>
                    <a:close/>
                  </a:path>
                </a:pathLst>
              </a:custGeom>
              <a:solidFill>
                <a:srgbClr val="ABE1E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" name="Google Shape;327;p31">
                <a:extLst>
                  <a:ext uri="{FF2B5EF4-FFF2-40B4-BE49-F238E27FC236}">
                    <a16:creationId xmlns:a16="http://schemas.microsoft.com/office/drawing/2014/main" id="{F9E1E606-A709-BF0E-CFD4-1D355B67483B}"/>
                  </a:ext>
                </a:extLst>
              </p:cNvPr>
              <p:cNvSpPr/>
              <p:nvPr/>
            </p:nvSpPr>
            <p:spPr>
              <a:xfrm>
                <a:off x="306226" y="3131998"/>
                <a:ext cx="90215" cy="139363"/>
              </a:xfrm>
              <a:custGeom>
                <a:avLst/>
                <a:gdLst/>
                <a:ahLst/>
                <a:cxnLst/>
                <a:rect l="l" t="t" r="r" b="b"/>
                <a:pathLst>
                  <a:path w="1239" h="1914" extrusionOk="0">
                    <a:moveTo>
                      <a:pt x="335" y="0"/>
                    </a:moveTo>
                    <a:cubicBezTo>
                      <a:pt x="148" y="0"/>
                      <a:pt x="1" y="222"/>
                      <a:pt x="48" y="400"/>
                    </a:cubicBezTo>
                    <a:cubicBezTo>
                      <a:pt x="126" y="703"/>
                      <a:pt x="153" y="958"/>
                      <a:pt x="157" y="1271"/>
                    </a:cubicBezTo>
                    <a:cubicBezTo>
                      <a:pt x="162" y="1563"/>
                      <a:pt x="335" y="1914"/>
                      <a:pt x="623" y="1914"/>
                    </a:cubicBezTo>
                    <a:cubicBezTo>
                      <a:pt x="694" y="1914"/>
                      <a:pt x="773" y="1892"/>
                      <a:pt x="857" y="1843"/>
                    </a:cubicBezTo>
                    <a:cubicBezTo>
                      <a:pt x="1204" y="1639"/>
                      <a:pt x="1238" y="1138"/>
                      <a:pt x="1126" y="798"/>
                    </a:cubicBezTo>
                    <a:cubicBezTo>
                      <a:pt x="1003" y="427"/>
                      <a:pt x="786" y="162"/>
                      <a:pt x="428" y="19"/>
                    </a:cubicBezTo>
                    <a:cubicBezTo>
                      <a:pt x="397" y="6"/>
                      <a:pt x="365" y="0"/>
                      <a:pt x="335" y="0"/>
                    </a:cubicBezTo>
                    <a:close/>
                  </a:path>
                </a:pathLst>
              </a:custGeom>
              <a:solidFill>
                <a:srgbClr val="FAFBF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" name="Google Shape;328;p31">
                <a:extLst>
                  <a:ext uri="{FF2B5EF4-FFF2-40B4-BE49-F238E27FC236}">
                    <a16:creationId xmlns:a16="http://schemas.microsoft.com/office/drawing/2014/main" id="{B5E77F7F-11D9-DDF5-EE56-D0C8C108262B}"/>
                  </a:ext>
                </a:extLst>
              </p:cNvPr>
              <p:cNvSpPr/>
              <p:nvPr/>
            </p:nvSpPr>
            <p:spPr>
              <a:xfrm>
                <a:off x="282124" y="3292114"/>
                <a:ext cx="91016" cy="70701"/>
              </a:xfrm>
              <a:custGeom>
                <a:avLst/>
                <a:gdLst/>
                <a:ahLst/>
                <a:cxnLst/>
                <a:rect l="l" t="t" r="r" b="b"/>
                <a:pathLst>
                  <a:path w="1250" h="971" extrusionOk="0">
                    <a:moveTo>
                      <a:pt x="624" y="1"/>
                    </a:moveTo>
                    <a:cubicBezTo>
                      <a:pt x="1" y="1"/>
                      <a:pt x="1" y="971"/>
                      <a:pt x="624" y="971"/>
                    </a:cubicBezTo>
                    <a:cubicBezTo>
                      <a:pt x="1249" y="971"/>
                      <a:pt x="1249" y="1"/>
                      <a:pt x="624" y="1"/>
                    </a:cubicBezTo>
                    <a:close/>
                  </a:path>
                </a:pathLst>
              </a:custGeom>
              <a:solidFill>
                <a:srgbClr val="FAFBF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" name="Google Shape;329;p31">
                <a:extLst>
                  <a:ext uri="{FF2B5EF4-FFF2-40B4-BE49-F238E27FC236}">
                    <a16:creationId xmlns:a16="http://schemas.microsoft.com/office/drawing/2014/main" id="{2D776171-74BF-CDE4-A77A-FA8C8DD30C27}"/>
                  </a:ext>
                </a:extLst>
              </p:cNvPr>
              <p:cNvSpPr/>
              <p:nvPr/>
            </p:nvSpPr>
            <p:spPr>
              <a:xfrm>
                <a:off x="55968" y="3265027"/>
                <a:ext cx="155892" cy="157639"/>
              </a:xfrm>
              <a:custGeom>
                <a:avLst/>
                <a:gdLst/>
                <a:ahLst/>
                <a:cxnLst/>
                <a:rect l="l" t="t" r="r" b="b"/>
                <a:pathLst>
                  <a:path w="2141" h="2165" extrusionOk="0">
                    <a:moveTo>
                      <a:pt x="108" y="0"/>
                    </a:moveTo>
                    <a:cubicBezTo>
                      <a:pt x="91" y="0"/>
                      <a:pt x="72" y="11"/>
                      <a:pt x="68" y="32"/>
                    </a:cubicBezTo>
                    <a:cubicBezTo>
                      <a:pt x="1" y="601"/>
                      <a:pt x="266" y="1087"/>
                      <a:pt x="671" y="1465"/>
                    </a:cubicBezTo>
                    <a:cubicBezTo>
                      <a:pt x="1000" y="1778"/>
                      <a:pt x="1502" y="2165"/>
                      <a:pt x="1981" y="2165"/>
                    </a:cubicBezTo>
                    <a:cubicBezTo>
                      <a:pt x="2013" y="2165"/>
                      <a:pt x="2045" y="2163"/>
                      <a:pt x="2076" y="2159"/>
                    </a:cubicBezTo>
                    <a:cubicBezTo>
                      <a:pt x="2124" y="2152"/>
                      <a:pt x="2141" y="2084"/>
                      <a:pt x="2086" y="2067"/>
                    </a:cubicBezTo>
                    <a:cubicBezTo>
                      <a:pt x="1195" y="1778"/>
                      <a:pt x="59" y="1125"/>
                      <a:pt x="137" y="32"/>
                    </a:cubicBezTo>
                    <a:cubicBezTo>
                      <a:pt x="139" y="11"/>
                      <a:pt x="124" y="0"/>
                      <a:pt x="108" y="0"/>
                    </a:cubicBezTo>
                    <a:close/>
                  </a:path>
                </a:pathLst>
              </a:custGeom>
              <a:solidFill>
                <a:srgbClr val="1A2E3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" name="Google Shape;330;p31">
                <a:extLst>
                  <a:ext uri="{FF2B5EF4-FFF2-40B4-BE49-F238E27FC236}">
                    <a16:creationId xmlns:a16="http://schemas.microsoft.com/office/drawing/2014/main" id="{CEA5DAFD-3CB5-2C8D-1120-6D8CA2865CB7}"/>
                  </a:ext>
                </a:extLst>
              </p:cNvPr>
              <p:cNvSpPr/>
              <p:nvPr/>
            </p:nvSpPr>
            <p:spPr>
              <a:xfrm>
                <a:off x="240330" y="3416842"/>
                <a:ext cx="31455" cy="10558"/>
              </a:xfrm>
              <a:custGeom>
                <a:avLst/>
                <a:gdLst/>
                <a:ahLst/>
                <a:cxnLst/>
                <a:rect l="l" t="t" r="r" b="b"/>
                <a:pathLst>
                  <a:path w="432" h="145" extrusionOk="0">
                    <a:moveTo>
                      <a:pt x="318" y="0"/>
                    </a:moveTo>
                    <a:cubicBezTo>
                      <a:pt x="293" y="0"/>
                      <a:pt x="267" y="4"/>
                      <a:pt x="242" y="6"/>
                    </a:cubicBezTo>
                    <a:cubicBezTo>
                      <a:pt x="187" y="9"/>
                      <a:pt x="129" y="9"/>
                      <a:pt x="75" y="13"/>
                    </a:cubicBezTo>
                    <a:cubicBezTo>
                      <a:pt x="0" y="16"/>
                      <a:pt x="0" y="128"/>
                      <a:pt x="75" y="132"/>
                    </a:cubicBezTo>
                    <a:cubicBezTo>
                      <a:pt x="129" y="136"/>
                      <a:pt x="187" y="136"/>
                      <a:pt x="242" y="139"/>
                    </a:cubicBezTo>
                    <a:cubicBezTo>
                      <a:pt x="269" y="141"/>
                      <a:pt x="296" y="145"/>
                      <a:pt x="322" y="145"/>
                    </a:cubicBezTo>
                    <a:cubicBezTo>
                      <a:pt x="348" y="145"/>
                      <a:pt x="372" y="141"/>
                      <a:pt x="394" y="125"/>
                    </a:cubicBezTo>
                    <a:cubicBezTo>
                      <a:pt x="432" y="98"/>
                      <a:pt x="432" y="47"/>
                      <a:pt x="394" y="23"/>
                    </a:cubicBezTo>
                    <a:cubicBezTo>
                      <a:pt x="371" y="5"/>
                      <a:pt x="345" y="0"/>
                      <a:pt x="318" y="0"/>
                    </a:cubicBezTo>
                    <a:close/>
                  </a:path>
                </a:pathLst>
              </a:custGeom>
              <a:solidFill>
                <a:srgbClr val="1A2E3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" name="Google Shape;331;p31">
                <a:extLst>
                  <a:ext uri="{FF2B5EF4-FFF2-40B4-BE49-F238E27FC236}">
                    <a16:creationId xmlns:a16="http://schemas.microsoft.com/office/drawing/2014/main" id="{8061CB95-DC70-846E-A1E0-28AE0DE37489}"/>
                  </a:ext>
                </a:extLst>
              </p:cNvPr>
              <p:cNvSpPr/>
              <p:nvPr/>
            </p:nvSpPr>
            <p:spPr>
              <a:xfrm>
                <a:off x="-26" y="3463442"/>
                <a:ext cx="900836" cy="306249"/>
              </a:xfrm>
              <a:custGeom>
                <a:avLst/>
                <a:gdLst/>
                <a:ahLst/>
                <a:cxnLst/>
                <a:rect l="l" t="t" r="r" b="b"/>
                <a:pathLst>
                  <a:path w="12372" h="4206" extrusionOk="0">
                    <a:moveTo>
                      <a:pt x="11398" y="1"/>
                    </a:moveTo>
                    <a:cubicBezTo>
                      <a:pt x="11210" y="1"/>
                      <a:pt x="10989" y="128"/>
                      <a:pt x="10796" y="128"/>
                    </a:cubicBezTo>
                    <a:lnTo>
                      <a:pt x="1" y="128"/>
                    </a:lnTo>
                    <a:lnTo>
                      <a:pt x="1" y="4102"/>
                    </a:lnTo>
                    <a:lnTo>
                      <a:pt x="10796" y="4102"/>
                    </a:lnTo>
                    <a:cubicBezTo>
                      <a:pt x="11017" y="4102"/>
                      <a:pt x="11229" y="4205"/>
                      <a:pt x="11424" y="4205"/>
                    </a:cubicBezTo>
                    <a:cubicBezTo>
                      <a:pt x="11491" y="4205"/>
                      <a:pt x="11556" y="4193"/>
                      <a:pt x="11619" y="4160"/>
                    </a:cubicBezTo>
                    <a:cubicBezTo>
                      <a:pt x="12150" y="3874"/>
                      <a:pt x="12371" y="3064"/>
                      <a:pt x="12371" y="2425"/>
                    </a:cubicBezTo>
                    <a:lnTo>
                      <a:pt x="12371" y="1826"/>
                    </a:lnTo>
                    <a:cubicBezTo>
                      <a:pt x="12371" y="1129"/>
                      <a:pt x="12130" y="278"/>
                      <a:pt x="11517" y="22"/>
                    </a:cubicBezTo>
                    <a:cubicBezTo>
                      <a:pt x="11479" y="7"/>
                      <a:pt x="11439" y="1"/>
                      <a:pt x="11398" y="1"/>
                    </a:cubicBezTo>
                    <a:close/>
                  </a:path>
                </a:pathLst>
              </a:custGeom>
              <a:solidFill>
                <a:srgbClr val="F3D08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" name="Google Shape;332;p31">
                <a:extLst>
                  <a:ext uri="{FF2B5EF4-FFF2-40B4-BE49-F238E27FC236}">
                    <a16:creationId xmlns:a16="http://schemas.microsoft.com/office/drawing/2014/main" id="{9AED1301-88EA-B7E5-0D2B-6A524DD76C14}"/>
                  </a:ext>
                </a:extLst>
              </p:cNvPr>
              <p:cNvSpPr/>
              <p:nvPr/>
            </p:nvSpPr>
            <p:spPr>
              <a:xfrm>
                <a:off x="-26" y="3518853"/>
                <a:ext cx="804214" cy="195720"/>
              </a:xfrm>
              <a:custGeom>
                <a:avLst/>
                <a:gdLst/>
                <a:ahLst/>
                <a:cxnLst/>
                <a:rect l="l" t="t" r="r" b="b"/>
                <a:pathLst>
                  <a:path w="11045" h="2688" extrusionOk="0">
                    <a:moveTo>
                      <a:pt x="1" y="0"/>
                    </a:moveTo>
                    <a:lnTo>
                      <a:pt x="1" y="2688"/>
                    </a:lnTo>
                    <a:lnTo>
                      <a:pt x="11044" y="2688"/>
                    </a:lnTo>
                    <a:lnTo>
                      <a:pt x="11044" y="0"/>
                    </a:lnTo>
                    <a:close/>
                  </a:path>
                </a:pathLst>
              </a:custGeom>
              <a:solidFill>
                <a:srgbClr val="FBE8E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" name="Google Shape;333;p31">
                <a:extLst>
                  <a:ext uri="{FF2B5EF4-FFF2-40B4-BE49-F238E27FC236}">
                    <a16:creationId xmlns:a16="http://schemas.microsoft.com/office/drawing/2014/main" id="{6F95C5D0-8828-68A7-421C-B311D75E814F}"/>
                  </a:ext>
                </a:extLst>
              </p:cNvPr>
              <p:cNvSpPr/>
              <p:nvPr/>
            </p:nvSpPr>
            <p:spPr>
              <a:xfrm>
                <a:off x="781111" y="3510844"/>
                <a:ext cx="75361" cy="213413"/>
              </a:xfrm>
              <a:custGeom>
                <a:avLst/>
                <a:gdLst/>
                <a:ahLst/>
                <a:cxnLst/>
                <a:rect l="l" t="t" r="r" b="b"/>
                <a:pathLst>
                  <a:path w="1035" h="2931" extrusionOk="0">
                    <a:moveTo>
                      <a:pt x="494" y="1"/>
                    </a:moveTo>
                    <a:cubicBezTo>
                      <a:pt x="340" y="1"/>
                      <a:pt x="65" y="8"/>
                      <a:pt x="0" y="110"/>
                    </a:cubicBezTo>
                    <a:cubicBezTo>
                      <a:pt x="1" y="110"/>
                      <a:pt x="2" y="110"/>
                      <a:pt x="3" y="110"/>
                    </a:cubicBezTo>
                    <a:cubicBezTo>
                      <a:pt x="392" y="110"/>
                      <a:pt x="455" y="2785"/>
                      <a:pt x="0" y="2798"/>
                    </a:cubicBezTo>
                    <a:cubicBezTo>
                      <a:pt x="38" y="2896"/>
                      <a:pt x="340" y="2931"/>
                      <a:pt x="494" y="2931"/>
                    </a:cubicBezTo>
                    <a:lnTo>
                      <a:pt x="575" y="2931"/>
                    </a:lnTo>
                    <a:cubicBezTo>
                      <a:pt x="728" y="2931"/>
                      <a:pt x="803" y="2856"/>
                      <a:pt x="888" y="2686"/>
                    </a:cubicBezTo>
                    <a:cubicBezTo>
                      <a:pt x="997" y="2461"/>
                      <a:pt x="1034" y="501"/>
                      <a:pt x="891" y="287"/>
                    </a:cubicBezTo>
                    <a:cubicBezTo>
                      <a:pt x="814" y="59"/>
                      <a:pt x="728" y="1"/>
                      <a:pt x="575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" name="Google Shape;334;p31">
                <a:extLst>
                  <a:ext uri="{FF2B5EF4-FFF2-40B4-BE49-F238E27FC236}">
                    <a16:creationId xmlns:a16="http://schemas.microsoft.com/office/drawing/2014/main" id="{789C61FC-56A4-09B4-D2F6-B830FC8DA108}"/>
                  </a:ext>
                </a:extLst>
              </p:cNvPr>
              <p:cNvSpPr/>
              <p:nvPr/>
            </p:nvSpPr>
            <p:spPr>
              <a:xfrm>
                <a:off x="-26" y="3560939"/>
                <a:ext cx="729654" cy="6480"/>
              </a:xfrm>
              <a:custGeom>
                <a:avLst/>
                <a:gdLst/>
                <a:ahLst/>
                <a:cxnLst/>
                <a:rect l="l" t="t" r="r" b="b"/>
                <a:pathLst>
                  <a:path w="10021" h="89" extrusionOk="0">
                    <a:moveTo>
                      <a:pt x="1" y="0"/>
                    </a:moveTo>
                    <a:lnTo>
                      <a:pt x="1" y="89"/>
                    </a:lnTo>
                    <a:lnTo>
                      <a:pt x="10020" y="89"/>
                    </a:lnTo>
                    <a:lnTo>
                      <a:pt x="10020" y="0"/>
                    </a:lnTo>
                    <a:close/>
                  </a:path>
                </a:pathLst>
              </a:custGeom>
              <a:solidFill>
                <a:srgbClr val="DDE0E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" name="Google Shape;335;p31">
                <a:extLst>
                  <a:ext uri="{FF2B5EF4-FFF2-40B4-BE49-F238E27FC236}">
                    <a16:creationId xmlns:a16="http://schemas.microsoft.com/office/drawing/2014/main" id="{C42F29E4-DF90-0A87-E8F1-FA03043182EC}"/>
                  </a:ext>
                </a:extLst>
              </p:cNvPr>
              <p:cNvSpPr/>
              <p:nvPr/>
            </p:nvSpPr>
            <p:spPr>
              <a:xfrm>
                <a:off x="-26" y="3639213"/>
                <a:ext cx="729654" cy="6772"/>
              </a:xfrm>
              <a:custGeom>
                <a:avLst/>
                <a:gdLst/>
                <a:ahLst/>
                <a:cxnLst/>
                <a:rect l="l" t="t" r="r" b="b"/>
                <a:pathLst>
                  <a:path w="10021" h="93" extrusionOk="0">
                    <a:moveTo>
                      <a:pt x="1" y="1"/>
                    </a:moveTo>
                    <a:lnTo>
                      <a:pt x="1" y="92"/>
                    </a:lnTo>
                    <a:lnTo>
                      <a:pt x="10020" y="92"/>
                    </a:lnTo>
                    <a:lnTo>
                      <a:pt x="10020" y="1"/>
                    </a:lnTo>
                    <a:close/>
                  </a:path>
                </a:pathLst>
              </a:custGeom>
              <a:solidFill>
                <a:srgbClr val="DDE0E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" name="Google Shape;336;p31">
                <a:extLst>
                  <a:ext uri="{FF2B5EF4-FFF2-40B4-BE49-F238E27FC236}">
                    <a16:creationId xmlns:a16="http://schemas.microsoft.com/office/drawing/2014/main" id="{313DF892-5427-3752-B5EB-85B99EE7F12A}"/>
                  </a:ext>
                </a:extLst>
              </p:cNvPr>
              <p:cNvSpPr/>
              <p:nvPr/>
            </p:nvSpPr>
            <p:spPr>
              <a:xfrm>
                <a:off x="254383" y="3604481"/>
                <a:ext cx="126985" cy="6844"/>
              </a:xfrm>
              <a:custGeom>
                <a:avLst/>
                <a:gdLst/>
                <a:ahLst/>
                <a:cxnLst/>
                <a:rect l="l" t="t" r="r" b="b"/>
                <a:pathLst>
                  <a:path w="1744" h="94" extrusionOk="0">
                    <a:moveTo>
                      <a:pt x="1" y="1"/>
                    </a:moveTo>
                    <a:lnTo>
                      <a:pt x="1" y="93"/>
                    </a:lnTo>
                    <a:lnTo>
                      <a:pt x="1743" y="93"/>
                    </a:lnTo>
                    <a:lnTo>
                      <a:pt x="1743" y="1"/>
                    </a:lnTo>
                    <a:close/>
                  </a:path>
                </a:pathLst>
              </a:custGeom>
              <a:solidFill>
                <a:srgbClr val="DDE0E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" name="Google Shape;337;p31">
                <a:extLst>
                  <a:ext uri="{FF2B5EF4-FFF2-40B4-BE49-F238E27FC236}">
                    <a16:creationId xmlns:a16="http://schemas.microsoft.com/office/drawing/2014/main" id="{ECE5E714-A29E-9C11-0C12-AD9EE8C439F6}"/>
                  </a:ext>
                </a:extLst>
              </p:cNvPr>
              <p:cNvSpPr/>
              <p:nvPr/>
            </p:nvSpPr>
            <p:spPr>
              <a:xfrm>
                <a:off x="-26" y="3674163"/>
                <a:ext cx="522794" cy="6772"/>
              </a:xfrm>
              <a:custGeom>
                <a:avLst/>
                <a:gdLst/>
                <a:ahLst/>
                <a:cxnLst/>
                <a:rect l="l" t="t" r="r" b="b"/>
                <a:pathLst>
                  <a:path w="7180" h="93" extrusionOk="0">
                    <a:moveTo>
                      <a:pt x="1" y="0"/>
                    </a:moveTo>
                    <a:lnTo>
                      <a:pt x="1" y="92"/>
                    </a:lnTo>
                    <a:lnTo>
                      <a:pt x="7180" y="92"/>
                    </a:lnTo>
                    <a:lnTo>
                      <a:pt x="7180" y="0"/>
                    </a:lnTo>
                    <a:close/>
                  </a:path>
                </a:pathLst>
              </a:custGeom>
              <a:solidFill>
                <a:srgbClr val="DDE0E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" name="Google Shape;338;p31">
                <a:extLst>
                  <a:ext uri="{FF2B5EF4-FFF2-40B4-BE49-F238E27FC236}">
                    <a16:creationId xmlns:a16="http://schemas.microsoft.com/office/drawing/2014/main" id="{DCC73225-5B26-9673-E96E-8DCF6FF5831E}"/>
                  </a:ext>
                </a:extLst>
              </p:cNvPr>
              <p:cNvSpPr/>
              <p:nvPr/>
            </p:nvSpPr>
            <p:spPr>
              <a:xfrm>
                <a:off x="-26" y="3745301"/>
                <a:ext cx="841348" cy="290231"/>
              </a:xfrm>
              <a:custGeom>
                <a:avLst/>
                <a:gdLst/>
                <a:ahLst/>
                <a:cxnLst/>
                <a:rect l="l" t="t" r="r" b="b"/>
                <a:pathLst>
                  <a:path w="11555" h="3986" extrusionOk="0">
                    <a:moveTo>
                      <a:pt x="10649" y="0"/>
                    </a:moveTo>
                    <a:cubicBezTo>
                      <a:pt x="10473" y="0"/>
                      <a:pt x="10264" y="122"/>
                      <a:pt x="10085" y="122"/>
                    </a:cubicBezTo>
                    <a:lnTo>
                      <a:pt x="1" y="122"/>
                    </a:lnTo>
                    <a:lnTo>
                      <a:pt x="1" y="3888"/>
                    </a:lnTo>
                    <a:lnTo>
                      <a:pt x="10085" y="3888"/>
                    </a:lnTo>
                    <a:cubicBezTo>
                      <a:pt x="10290" y="3888"/>
                      <a:pt x="10489" y="3986"/>
                      <a:pt x="10672" y="3986"/>
                    </a:cubicBezTo>
                    <a:cubicBezTo>
                      <a:pt x="10735" y="3986"/>
                      <a:pt x="10796" y="3974"/>
                      <a:pt x="10854" y="3943"/>
                    </a:cubicBezTo>
                    <a:cubicBezTo>
                      <a:pt x="11351" y="3674"/>
                      <a:pt x="11555" y="2905"/>
                      <a:pt x="11555" y="2300"/>
                    </a:cubicBezTo>
                    <a:lnTo>
                      <a:pt x="11555" y="1732"/>
                    </a:lnTo>
                    <a:cubicBezTo>
                      <a:pt x="11555" y="1068"/>
                      <a:pt x="11330" y="265"/>
                      <a:pt x="10759" y="20"/>
                    </a:cubicBezTo>
                    <a:cubicBezTo>
                      <a:pt x="10724" y="6"/>
                      <a:pt x="10687" y="0"/>
                      <a:pt x="10649" y="0"/>
                    </a:cubicBezTo>
                    <a:close/>
                  </a:path>
                </a:pathLst>
              </a:custGeom>
              <a:solidFill>
                <a:srgbClr val="FD927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" name="Google Shape;339;p31">
                <a:extLst>
                  <a:ext uri="{FF2B5EF4-FFF2-40B4-BE49-F238E27FC236}">
                    <a16:creationId xmlns:a16="http://schemas.microsoft.com/office/drawing/2014/main" id="{5387BD66-78E9-0E4E-8717-C81AD745C72D}"/>
                  </a:ext>
                </a:extLst>
              </p:cNvPr>
              <p:cNvSpPr/>
              <p:nvPr/>
            </p:nvSpPr>
            <p:spPr>
              <a:xfrm>
                <a:off x="-26" y="3797726"/>
                <a:ext cx="751207" cy="185672"/>
              </a:xfrm>
              <a:custGeom>
                <a:avLst/>
                <a:gdLst/>
                <a:ahLst/>
                <a:cxnLst/>
                <a:rect l="l" t="t" r="r" b="b"/>
                <a:pathLst>
                  <a:path w="10317" h="2550" extrusionOk="0">
                    <a:moveTo>
                      <a:pt x="1" y="1"/>
                    </a:moveTo>
                    <a:lnTo>
                      <a:pt x="1" y="2549"/>
                    </a:lnTo>
                    <a:lnTo>
                      <a:pt x="10317" y="2549"/>
                    </a:lnTo>
                    <a:lnTo>
                      <a:pt x="10317" y="1"/>
                    </a:lnTo>
                    <a:close/>
                  </a:path>
                </a:pathLst>
              </a:custGeom>
              <a:solidFill>
                <a:srgbClr val="FBE8E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" name="Google Shape;340;p31">
                <a:extLst>
                  <a:ext uri="{FF2B5EF4-FFF2-40B4-BE49-F238E27FC236}">
                    <a16:creationId xmlns:a16="http://schemas.microsoft.com/office/drawing/2014/main" id="{B70F4F2A-22A0-55E4-807B-7464CC197DA1}"/>
                  </a:ext>
                </a:extLst>
              </p:cNvPr>
              <p:cNvSpPr/>
              <p:nvPr/>
            </p:nvSpPr>
            <p:spPr>
              <a:xfrm>
                <a:off x="729560" y="3790299"/>
                <a:ext cx="70410" cy="202200"/>
              </a:xfrm>
              <a:custGeom>
                <a:avLst/>
                <a:gdLst/>
                <a:ahLst/>
                <a:cxnLst/>
                <a:rect l="l" t="t" r="r" b="b"/>
                <a:pathLst>
                  <a:path w="967" h="2777" extrusionOk="0">
                    <a:moveTo>
                      <a:pt x="463" y="1"/>
                    </a:moveTo>
                    <a:cubicBezTo>
                      <a:pt x="321" y="1"/>
                      <a:pt x="62" y="8"/>
                      <a:pt x="0" y="103"/>
                    </a:cubicBezTo>
                    <a:cubicBezTo>
                      <a:pt x="1" y="103"/>
                      <a:pt x="2" y="103"/>
                      <a:pt x="3" y="103"/>
                    </a:cubicBezTo>
                    <a:cubicBezTo>
                      <a:pt x="368" y="103"/>
                      <a:pt x="425" y="2637"/>
                      <a:pt x="0" y="2651"/>
                    </a:cubicBezTo>
                    <a:cubicBezTo>
                      <a:pt x="38" y="2743"/>
                      <a:pt x="321" y="2777"/>
                      <a:pt x="463" y="2777"/>
                    </a:cubicBezTo>
                    <a:lnTo>
                      <a:pt x="538" y="2777"/>
                    </a:lnTo>
                    <a:cubicBezTo>
                      <a:pt x="681" y="2777"/>
                      <a:pt x="752" y="2706"/>
                      <a:pt x="831" y="2543"/>
                    </a:cubicBezTo>
                    <a:cubicBezTo>
                      <a:pt x="933" y="2331"/>
                      <a:pt x="966" y="473"/>
                      <a:pt x="834" y="273"/>
                    </a:cubicBezTo>
                    <a:cubicBezTo>
                      <a:pt x="759" y="55"/>
                      <a:pt x="681" y="1"/>
                      <a:pt x="538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" name="Google Shape;341;p31">
                <a:extLst>
                  <a:ext uri="{FF2B5EF4-FFF2-40B4-BE49-F238E27FC236}">
                    <a16:creationId xmlns:a16="http://schemas.microsoft.com/office/drawing/2014/main" id="{51559C48-AD84-98D3-66FD-84B31B615D42}"/>
                  </a:ext>
                </a:extLst>
              </p:cNvPr>
              <p:cNvSpPr/>
              <p:nvPr/>
            </p:nvSpPr>
            <p:spPr>
              <a:xfrm>
                <a:off x="-26" y="3837628"/>
                <a:ext cx="681598" cy="6262"/>
              </a:xfrm>
              <a:custGeom>
                <a:avLst/>
                <a:gdLst/>
                <a:ahLst/>
                <a:cxnLst/>
                <a:rect l="l" t="t" r="r" b="b"/>
                <a:pathLst>
                  <a:path w="9361" h="86" extrusionOk="0">
                    <a:moveTo>
                      <a:pt x="1" y="1"/>
                    </a:moveTo>
                    <a:lnTo>
                      <a:pt x="1" y="86"/>
                    </a:lnTo>
                    <a:lnTo>
                      <a:pt x="9361" y="86"/>
                    </a:lnTo>
                    <a:lnTo>
                      <a:pt x="9361" y="1"/>
                    </a:lnTo>
                    <a:close/>
                  </a:path>
                </a:pathLst>
              </a:custGeom>
              <a:solidFill>
                <a:srgbClr val="DDE0E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" name="Google Shape;342;p31">
                <a:extLst>
                  <a:ext uri="{FF2B5EF4-FFF2-40B4-BE49-F238E27FC236}">
                    <a16:creationId xmlns:a16="http://schemas.microsoft.com/office/drawing/2014/main" id="{657117AF-225F-7DBC-5B45-F13E2351D374}"/>
                  </a:ext>
                </a:extLst>
              </p:cNvPr>
              <p:cNvSpPr/>
              <p:nvPr/>
            </p:nvSpPr>
            <p:spPr>
              <a:xfrm>
                <a:off x="-26" y="3911969"/>
                <a:ext cx="681598" cy="6262"/>
              </a:xfrm>
              <a:custGeom>
                <a:avLst/>
                <a:gdLst/>
                <a:ahLst/>
                <a:cxnLst/>
                <a:rect l="l" t="t" r="r" b="b"/>
                <a:pathLst>
                  <a:path w="9361" h="86" extrusionOk="0">
                    <a:moveTo>
                      <a:pt x="1" y="0"/>
                    </a:moveTo>
                    <a:lnTo>
                      <a:pt x="1" y="85"/>
                    </a:lnTo>
                    <a:lnTo>
                      <a:pt x="9361" y="85"/>
                    </a:lnTo>
                    <a:lnTo>
                      <a:pt x="9361" y="0"/>
                    </a:lnTo>
                    <a:close/>
                  </a:path>
                </a:pathLst>
              </a:custGeom>
              <a:solidFill>
                <a:srgbClr val="DDE0E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" name="Google Shape;343;p31">
                <a:extLst>
                  <a:ext uri="{FF2B5EF4-FFF2-40B4-BE49-F238E27FC236}">
                    <a16:creationId xmlns:a16="http://schemas.microsoft.com/office/drawing/2014/main" id="{41C08791-3CBB-EAF7-A880-FCE03EA1A745}"/>
                  </a:ext>
                </a:extLst>
              </p:cNvPr>
              <p:cNvSpPr/>
              <p:nvPr/>
            </p:nvSpPr>
            <p:spPr>
              <a:xfrm>
                <a:off x="237563" y="3879276"/>
                <a:ext cx="118539" cy="6262"/>
              </a:xfrm>
              <a:custGeom>
                <a:avLst/>
                <a:gdLst/>
                <a:ahLst/>
                <a:cxnLst/>
                <a:rect l="l" t="t" r="r" b="b"/>
                <a:pathLst>
                  <a:path w="1628" h="86" extrusionOk="0">
                    <a:moveTo>
                      <a:pt x="0" y="0"/>
                    </a:moveTo>
                    <a:lnTo>
                      <a:pt x="0" y="85"/>
                    </a:lnTo>
                    <a:lnTo>
                      <a:pt x="1627" y="85"/>
                    </a:lnTo>
                    <a:lnTo>
                      <a:pt x="1627" y="0"/>
                    </a:lnTo>
                    <a:close/>
                  </a:path>
                </a:pathLst>
              </a:custGeom>
              <a:solidFill>
                <a:srgbClr val="DDE0E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" name="Google Shape;344;p31">
                <a:extLst>
                  <a:ext uri="{FF2B5EF4-FFF2-40B4-BE49-F238E27FC236}">
                    <a16:creationId xmlns:a16="http://schemas.microsoft.com/office/drawing/2014/main" id="{5D3A0B27-FC39-2C52-875E-CDD77E44110A}"/>
                  </a:ext>
                </a:extLst>
              </p:cNvPr>
              <p:cNvSpPr/>
              <p:nvPr/>
            </p:nvSpPr>
            <p:spPr>
              <a:xfrm>
                <a:off x="-26" y="3945099"/>
                <a:ext cx="488353" cy="6335"/>
              </a:xfrm>
              <a:custGeom>
                <a:avLst/>
                <a:gdLst/>
                <a:ahLst/>
                <a:cxnLst/>
                <a:rect l="l" t="t" r="r" b="b"/>
                <a:pathLst>
                  <a:path w="6707" h="87" extrusionOk="0">
                    <a:moveTo>
                      <a:pt x="1" y="1"/>
                    </a:moveTo>
                    <a:lnTo>
                      <a:pt x="1" y="87"/>
                    </a:lnTo>
                    <a:lnTo>
                      <a:pt x="6707" y="87"/>
                    </a:lnTo>
                    <a:lnTo>
                      <a:pt x="6707" y="1"/>
                    </a:lnTo>
                    <a:close/>
                  </a:path>
                </a:pathLst>
              </a:custGeom>
              <a:solidFill>
                <a:srgbClr val="DDE0E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" name="Google Shape;345;p31">
                <a:extLst>
                  <a:ext uri="{FF2B5EF4-FFF2-40B4-BE49-F238E27FC236}">
                    <a16:creationId xmlns:a16="http://schemas.microsoft.com/office/drawing/2014/main" id="{2A87B651-EBEC-2488-61BE-8937425BD9CF}"/>
                  </a:ext>
                </a:extLst>
              </p:cNvPr>
              <p:cNvSpPr/>
              <p:nvPr/>
            </p:nvSpPr>
            <p:spPr>
              <a:xfrm>
                <a:off x="-26" y="4011577"/>
                <a:ext cx="1039034" cy="358456"/>
              </a:xfrm>
              <a:custGeom>
                <a:avLst/>
                <a:gdLst/>
                <a:ahLst/>
                <a:cxnLst/>
                <a:rect l="l" t="t" r="r" b="b"/>
                <a:pathLst>
                  <a:path w="14270" h="4923" extrusionOk="0">
                    <a:moveTo>
                      <a:pt x="13145" y="1"/>
                    </a:moveTo>
                    <a:cubicBezTo>
                      <a:pt x="12929" y="1"/>
                      <a:pt x="12672" y="154"/>
                      <a:pt x="12450" y="154"/>
                    </a:cubicBezTo>
                    <a:lnTo>
                      <a:pt x="1" y="154"/>
                    </a:lnTo>
                    <a:lnTo>
                      <a:pt x="1" y="4801"/>
                    </a:lnTo>
                    <a:lnTo>
                      <a:pt x="12450" y="4801"/>
                    </a:lnTo>
                    <a:cubicBezTo>
                      <a:pt x="12703" y="4801"/>
                      <a:pt x="12950" y="4923"/>
                      <a:pt x="13175" y="4923"/>
                    </a:cubicBezTo>
                    <a:cubicBezTo>
                      <a:pt x="13253" y="4923"/>
                      <a:pt x="13328" y="4908"/>
                      <a:pt x="13399" y="4869"/>
                    </a:cubicBezTo>
                    <a:cubicBezTo>
                      <a:pt x="14015" y="4535"/>
                      <a:pt x="14270" y="3586"/>
                      <a:pt x="14270" y="2838"/>
                    </a:cubicBezTo>
                    <a:lnTo>
                      <a:pt x="14270" y="2140"/>
                    </a:lnTo>
                    <a:cubicBezTo>
                      <a:pt x="14270" y="1320"/>
                      <a:pt x="13991" y="327"/>
                      <a:pt x="13283" y="27"/>
                    </a:cubicBezTo>
                    <a:cubicBezTo>
                      <a:pt x="13240" y="8"/>
                      <a:pt x="13194" y="1"/>
                      <a:pt x="13145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" name="Google Shape;346;p31">
                <a:extLst>
                  <a:ext uri="{FF2B5EF4-FFF2-40B4-BE49-F238E27FC236}">
                    <a16:creationId xmlns:a16="http://schemas.microsoft.com/office/drawing/2014/main" id="{171F02B3-594F-2329-8D04-980C38E1A664}"/>
                  </a:ext>
                </a:extLst>
              </p:cNvPr>
              <p:cNvSpPr/>
              <p:nvPr/>
            </p:nvSpPr>
            <p:spPr>
              <a:xfrm>
                <a:off x="-26" y="4076454"/>
                <a:ext cx="927558" cy="228995"/>
              </a:xfrm>
              <a:custGeom>
                <a:avLst/>
                <a:gdLst/>
                <a:ahLst/>
                <a:cxnLst/>
                <a:rect l="l" t="t" r="r" b="b"/>
                <a:pathLst>
                  <a:path w="12739" h="3145" extrusionOk="0">
                    <a:moveTo>
                      <a:pt x="1" y="1"/>
                    </a:moveTo>
                    <a:lnTo>
                      <a:pt x="1" y="3144"/>
                    </a:lnTo>
                    <a:lnTo>
                      <a:pt x="12739" y="3144"/>
                    </a:lnTo>
                    <a:lnTo>
                      <a:pt x="12739" y="1"/>
                    </a:lnTo>
                    <a:close/>
                  </a:path>
                </a:pathLst>
              </a:custGeom>
              <a:solidFill>
                <a:srgbClr val="FBE8E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" name="Google Shape;347;p31">
                <a:extLst>
                  <a:ext uri="{FF2B5EF4-FFF2-40B4-BE49-F238E27FC236}">
                    <a16:creationId xmlns:a16="http://schemas.microsoft.com/office/drawing/2014/main" id="{CBA12359-07DE-1392-9791-557025E17D5D}"/>
                  </a:ext>
                </a:extLst>
              </p:cNvPr>
              <p:cNvSpPr/>
              <p:nvPr/>
            </p:nvSpPr>
            <p:spPr>
              <a:xfrm>
                <a:off x="900743" y="4067279"/>
                <a:ext cx="87011" cy="249528"/>
              </a:xfrm>
              <a:custGeom>
                <a:avLst/>
                <a:gdLst/>
                <a:ahLst/>
                <a:cxnLst/>
                <a:rect l="l" t="t" r="r" b="b"/>
                <a:pathLst>
                  <a:path w="1195" h="3427" extrusionOk="0">
                    <a:moveTo>
                      <a:pt x="572" y="1"/>
                    </a:moveTo>
                    <a:cubicBezTo>
                      <a:pt x="395" y="1"/>
                      <a:pt x="79" y="8"/>
                      <a:pt x="0" y="127"/>
                    </a:cubicBezTo>
                    <a:cubicBezTo>
                      <a:pt x="1" y="127"/>
                      <a:pt x="2" y="127"/>
                      <a:pt x="3" y="127"/>
                    </a:cubicBezTo>
                    <a:cubicBezTo>
                      <a:pt x="453" y="127"/>
                      <a:pt x="527" y="3253"/>
                      <a:pt x="0" y="3270"/>
                    </a:cubicBezTo>
                    <a:cubicBezTo>
                      <a:pt x="44" y="3386"/>
                      <a:pt x="395" y="3426"/>
                      <a:pt x="572" y="3426"/>
                    </a:cubicBezTo>
                    <a:lnTo>
                      <a:pt x="664" y="3426"/>
                    </a:lnTo>
                    <a:cubicBezTo>
                      <a:pt x="841" y="3426"/>
                      <a:pt x="930" y="3342"/>
                      <a:pt x="1024" y="3137"/>
                    </a:cubicBezTo>
                    <a:cubicBezTo>
                      <a:pt x="1151" y="2875"/>
                      <a:pt x="1195" y="586"/>
                      <a:pt x="1028" y="334"/>
                    </a:cubicBezTo>
                    <a:cubicBezTo>
                      <a:pt x="939" y="69"/>
                      <a:pt x="841" y="1"/>
                      <a:pt x="664" y="1"/>
                    </a:cubicBezTo>
                    <a:close/>
                  </a:path>
                </a:pathLst>
              </a:custGeom>
              <a:solidFill>
                <a:srgbClr val="FD927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" name="Google Shape;348;p31">
                <a:extLst>
                  <a:ext uri="{FF2B5EF4-FFF2-40B4-BE49-F238E27FC236}">
                    <a16:creationId xmlns:a16="http://schemas.microsoft.com/office/drawing/2014/main" id="{FFBA5F10-4EF6-DEE6-8248-8B92AC129F34}"/>
                  </a:ext>
                </a:extLst>
              </p:cNvPr>
              <p:cNvSpPr/>
              <p:nvPr/>
            </p:nvSpPr>
            <p:spPr>
              <a:xfrm>
                <a:off x="-26" y="4125748"/>
                <a:ext cx="841348" cy="7718"/>
              </a:xfrm>
              <a:custGeom>
                <a:avLst/>
                <a:gdLst/>
                <a:ahLst/>
                <a:cxnLst/>
                <a:rect l="l" t="t" r="r" b="b"/>
                <a:pathLst>
                  <a:path w="11555" h="106" extrusionOk="0">
                    <a:moveTo>
                      <a:pt x="1" y="1"/>
                    </a:moveTo>
                    <a:lnTo>
                      <a:pt x="1" y="106"/>
                    </a:lnTo>
                    <a:lnTo>
                      <a:pt x="11555" y="106"/>
                    </a:lnTo>
                    <a:lnTo>
                      <a:pt x="11555" y="1"/>
                    </a:lnTo>
                    <a:close/>
                  </a:path>
                </a:pathLst>
              </a:custGeom>
              <a:solidFill>
                <a:srgbClr val="DDE0E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" name="Google Shape;349;p31">
                <a:extLst>
                  <a:ext uri="{FF2B5EF4-FFF2-40B4-BE49-F238E27FC236}">
                    <a16:creationId xmlns:a16="http://schemas.microsoft.com/office/drawing/2014/main" id="{37517A00-F37F-A144-42DE-6469773EB88C}"/>
                  </a:ext>
                </a:extLst>
              </p:cNvPr>
              <p:cNvSpPr/>
              <p:nvPr/>
            </p:nvSpPr>
            <p:spPr>
              <a:xfrm>
                <a:off x="-26" y="4217419"/>
                <a:ext cx="841348" cy="7791"/>
              </a:xfrm>
              <a:custGeom>
                <a:avLst/>
                <a:gdLst/>
                <a:ahLst/>
                <a:cxnLst/>
                <a:rect l="l" t="t" r="r" b="b"/>
                <a:pathLst>
                  <a:path w="11555" h="107" extrusionOk="0">
                    <a:moveTo>
                      <a:pt x="1" y="1"/>
                    </a:moveTo>
                    <a:lnTo>
                      <a:pt x="1" y="106"/>
                    </a:lnTo>
                    <a:lnTo>
                      <a:pt x="11555" y="106"/>
                    </a:lnTo>
                    <a:lnTo>
                      <a:pt x="11555" y="1"/>
                    </a:lnTo>
                    <a:close/>
                  </a:path>
                </a:pathLst>
              </a:custGeom>
              <a:solidFill>
                <a:srgbClr val="DDE0E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" name="Google Shape;350;p31">
                <a:extLst>
                  <a:ext uri="{FF2B5EF4-FFF2-40B4-BE49-F238E27FC236}">
                    <a16:creationId xmlns:a16="http://schemas.microsoft.com/office/drawing/2014/main" id="{C3CF6427-E1FD-3ED7-1607-4CFD3A7DB287}"/>
                  </a:ext>
                </a:extLst>
              </p:cNvPr>
              <p:cNvSpPr/>
              <p:nvPr/>
            </p:nvSpPr>
            <p:spPr>
              <a:xfrm>
                <a:off x="293338" y="4176790"/>
                <a:ext cx="146208" cy="7718"/>
              </a:xfrm>
              <a:custGeom>
                <a:avLst/>
                <a:gdLst/>
                <a:ahLst/>
                <a:cxnLst/>
                <a:rect l="l" t="t" r="r" b="b"/>
                <a:pathLst>
                  <a:path w="2008" h="106" extrusionOk="0">
                    <a:moveTo>
                      <a:pt x="0" y="0"/>
                    </a:moveTo>
                    <a:lnTo>
                      <a:pt x="0" y="106"/>
                    </a:lnTo>
                    <a:lnTo>
                      <a:pt x="2007" y="106"/>
                    </a:lnTo>
                    <a:lnTo>
                      <a:pt x="2007" y="0"/>
                    </a:lnTo>
                    <a:close/>
                  </a:path>
                </a:pathLst>
              </a:custGeom>
              <a:solidFill>
                <a:srgbClr val="DDE0E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" name="Google Shape;351;p31">
                <a:extLst>
                  <a:ext uri="{FF2B5EF4-FFF2-40B4-BE49-F238E27FC236}">
                    <a16:creationId xmlns:a16="http://schemas.microsoft.com/office/drawing/2014/main" id="{B748E474-4D05-F0E6-F225-D50CAAEEE009}"/>
                  </a:ext>
                </a:extLst>
              </p:cNvPr>
              <p:cNvSpPr/>
              <p:nvPr/>
            </p:nvSpPr>
            <p:spPr>
              <a:xfrm>
                <a:off x="-26" y="4258267"/>
                <a:ext cx="602815" cy="7791"/>
              </a:xfrm>
              <a:custGeom>
                <a:avLst/>
                <a:gdLst/>
                <a:ahLst/>
                <a:cxnLst/>
                <a:rect l="l" t="t" r="r" b="b"/>
                <a:pathLst>
                  <a:path w="8279" h="107" extrusionOk="0">
                    <a:moveTo>
                      <a:pt x="1" y="1"/>
                    </a:moveTo>
                    <a:lnTo>
                      <a:pt x="1" y="106"/>
                    </a:lnTo>
                    <a:lnTo>
                      <a:pt x="8279" y="106"/>
                    </a:lnTo>
                    <a:lnTo>
                      <a:pt x="8279" y="1"/>
                    </a:lnTo>
                    <a:close/>
                  </a:path>
                </a:pathLst>
              </a:custGeom>
              <a:solidFill>
                <a:srgbClr val="DDE0E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" name="Google Shape;352;p31">
                <a:extLst>
                  <a:ext uri="{FF2B5EF4-FFF2-40B4-BE49-F238E27FC236}">
                    <a16:creationId xmlns:a16="http://schemas.microsoft.com/office/drawing/2014/main" id="{8DBB4513-7ADC-560B-3F11-61413F676F85}"/>
                  </a:ext>
                </a:extLst>
              </p:cNvPr>
              <p:cNvSpPr/>
              <p:nvPr/>
            </p:nvSpPr>
            <p:spPr>
              <a:xfrm>
                <a:off x="382752" y="3906072"/>
                <a:ext cx="475174" cy="716402"/>
              </a:xfrm>
              <a:custGeom>
                <a:avLst/>
                <a:gdLst/>
                <a:ahLst/>
                <a:cxnLst/>
                <a:rect l="l" t="t" r="r" b="b"/>
                <a:pathLst>
                  <a:path w="6526" h="9839" extrusionOk="0">
                    <a:moveTo>
                      <a:pt x="2848" y="1"/>
                    </a:moveTo>
                    <a:cubicBezTo>
                      <a:pt x="2428" y="1"/>
                      <a:pt x="2031" y="330"/>
                      <a:pt x="1855" y="725"/>
                    </a:cubicBezTo>
                    <a:cubicBezTo>
                      <a:pt x="1657" y="1174"/>
                      <a:pt x="1674" y="1684"/>
                      <a:pt x="1695" y="2177"/>
                    </a:cubicBezTo>
                    <a:cubicBezTo>
                      <a:pt x="1708" y="2422"/>
                      <a:pt x="1719" y="2667"/>
                      <a:pt x="1728" y="2912"/>
                    </a:cubicBezTo>
                    <a:cubicBezTo>
                      <a:pt x="1732" y="2991"/>
                      <a:pt x="1736" y="3072"/>
                      <a:pt x="1698" y="3143"/>
                    </a:cubicBezTo>
                    <a:cubicBezTo>
                      <a:pt x="1649" y="3242"/>
                      <a:pt x="1549" y="3282"/>
                      <a:pt x="1439" y="3282"/>
                    </a:cubicBezTo>
                    <a:cubicBezTo>
                      <a:pt x="1329" y="3282"/>
                      <a:pt x="1208" y="3242"/>
                      <a:pt x="1116" y="3181"/>
                    </a:cubicBezTo>
                    <a:cubicBezTo>
                      <a:pt x="932" y="3058"/>
                      <a:pt x="762" y="2878"/>
                      <a:pt x="541" y="2875"/>
                    </a:cubicBezTo>
                    <a:cubicBezTo>
                      <a:pt x="537" y="2875"/>
                      <a:pt x="532" y="2875"/>
                      <a:pt x="528" y="2875"/>
                    </a:cubicBezTo>
                    <a:cubicBezTo>
                      <a:pt x="343" y="2875"/>
                      <a:pt x="179" y="3011"/>
                      <a:pt x="95" y="3178"/>
                    </a:cubicBezTo>
                    <a:cubicBezTo>
                      <a:pt x="14" y="3344"/>
                      <a:pt x="0" y="3542"/>
                      <a:pt x="14" y="3732"/>
                    </a:cubicBezTo>
                    <a:cubicBezTo>
                      <a:pt x="79" y="4923"/>
                      <a:pt x="868" y="5930"/>
                      <a:pt x="1365" y="7012"/>
                    </a:cubicBezTo>
                    <a:cubicBezTo>
                      <a:pt x="1412" y="7118"/>
                      <a:pt x="1453" y="7243"/>
                      <a:pt x="1389" y="7339"/>
                    </a:cubicBezTo>
                    <a:cubicBezTo>
                      <a:pt x="1352" y="7393"/>
                      <a:pt x="1297" y="7414"/>
                      <a:pt x="1235" y="7414"/>
                    </a:cubicBezTo>
                    <a:cubicBezTo>
                      <a:pt x="1133" y="7414"/>
                      <a:pt x="1012" y="7356"/>
                      <a:pt x="922" y="7294"/>
                    </a:cubicBezTo>
                    <a:cubicBezTo>
                      <a:pt x="833" y="7232"/>
                      <a:pt x="711" y="7174"/>
                      <a:pt x="607" y="7174"/>
                    </a:cubicBezTo>
                    <a:cubicBezTo>
                      <a:pt x="546" y="7174"/>
                      <a:pt x="491" y="7195"/>
                      <a:pt x="453" y="7247"/>
                    </a:cubicBezTo>
                    <a:cubicBezTo>
                      <a:pt x="409" y="7308"/>
                      <a:pt x="412" y="7390"/>
                      <a:pt x="422" y="7465"/>
                    </a:cubicBezTo>
                    <a:cubicBezTo>
                      <a:pt x="487" y="7927"/>
                      <a:pt x="817" y="8298"/>
                      <a:pt x="1133" y="8641"/>
                    </a:cubicBezTo>
                    <a:cubicBezTo>
                      <a:pt x="1296" y="8818"/>
                      <a:pt x="1460" y="8996"/>
                      <a:pt x="1623" y="9172"/>
                    </a:cubicBezTo>
                    <a:cubicBezTo>
                      <a:pt x="1753" y="9312"/>
                      <a:pt x="1885" y="9451"/>
                      <a:pt x="2055" y="9530"/>
                    </a:cubicBezTo>
                    <a:cubicBezTo>
                      <a:pt x="2164" y="9577"/>
                      <a:pt x="2281" y="9595"/>
                      <a:pt x="2400" y="9596"/>
                    </a:cubicBezTo>
                    <a:lnTo>
                      <a:pt x="2400" y="9596"/>
                    </a:lnTo>
                    <a:lnTo>
                      <a:pt x="1698" y="9666"/>
                    </a:lnTo>
                    <a:cubicBezTo>
                      <a:pt x="1981" y="9703"/>
                      <a:pt x="2259" y="9740"/>
                      <a:pt x="2542" y="9778"/>
                    </a:cubicBezTo>
                    <a:cubicBezTo>
                      <a:pt x="2772" y="9807"/>
                      <a:pt x="3002" y="9838"/>
                      <a:pt x="3230" y="9838"/>
                    </a:cubicBezTo>
                    <a:cubicBezTo>
                      <a:pt x="3320" y="9838"/>
                      <a:pt x="3409" y="9834"/>
                      <a:pt x="3498" y="9822"/>
                    </a:cubicBezTo>
                    <a:cubicBezTo>
                      <a:pt x="3998" y="9764"/>
                      <a:pt x="4451" y="9509"/>
                      <a:pt x="4886" y="9264"/>
                    </a:cubicBezTo>
                    <a:cubicBezTo>
                      <a:pt x="5151" y="9115"/>
                      <a:pt x="5448" y="8907"/>
                      <a:pt x="5440" y="8605"/>
                    </a:cubicBezTo>
                    <a:cubicBezTo>
                      <a:pt x="5438" y="8383"/>
                      <a:pt x="5223" y="8195"/>
                      <a:pt x="5004" y="8195"/>
                    </a:cubicBezTo>
                    <a:cubicBezTo>
                      <a:pt x="4970" y="8195"/>
                      <a:pt x="4936" y="8200"/>
                      <a:pt x="4903" y="8209"/>
                    </a:cubicBezTo>
                    <a:cubicBezTo>
                      <a:pt x="4815" y="8236"/>
                      <a:pt x="4720" y="8290"/>
                      <a:pt x="4634" y="8290"/>
                    </a:cubicBezTo>
                    <a:cubicBezTo>
                      <a:pt x="4600" y="8290"/>
                      <a:pt x="4568" y="8282"/>
                      <a:pt x="4539" y="8261"/>
                    </a:cubicBezTo>
                    <a:cubicBezTo>
                      <a:pt x="4556" y="8151"/>
                      <a:pt x="4634" y="8066"/>
                      <a:pt x="4709" y="7988"/>
                    </a:cubicBezTo>
                    <a:cubicBezTo>
                      <a:pt x="5022" y="7655"/>
                      <a:pt x="5338" y="7322"/>
                      <a:pt x="5655" y="6988"/>
                    </a:cubicBezTo>
                    <a:cubicBezTo>
                      <a:pt x="5880" y="6750"/>
                      <a:pt x="6107" y="6508"/>
                      <a:pt x="6271" y="6223"/>
                    </a:cubicBezTo>
                    <a:cubicBezTo>
                      <a:pt x="6434" y="5937"/>
                      <a:pt x="6526" y="5600"/>
                      <a:pt x="6461" y="5280"/>
                    </a:cubicBezTo>
                    <a:cubicBezTo>
                      <a:pt x="6387" y="4919"/>
                      <a:pt x="6107" y="4613"/>
                      <a:pt x="5760" y="4487"/>
                    </a:cubicBezTo>
                    <a:cubicBezTo>
                      <a:pt x="5636" y="4442"/>
                      <a:pt x="5505" y="4421"/>
                      <a:pt x="5374" y="4421"/>
                    </a:cubicBezTo>
                    <a:cubicBezTo>
                      <a:pt x="5138" y="4421"/>
                      <a:pt x="4901" y="4490"/>
                      <a:pt x="4702" y="4616"/>
                    </a:cubicBezTo>
                    <a:cubicBezTo>
                      <a:pt x="4610" y="4676"/>
                      <a:pt x="4499" y="4747"/>
                      <a:pt x="4400" y="4747"/>
                    </a:cubicBezTo>
                    <a:cubicBezTo>
                      <a:pt x="4364" y="4747"/>
                      <a:pt x="4329" y="4738"/>
                      <a:pt x="4297" y="4715"/>
                    </a:cubicBezTo>
                    <a:cubicBezTo>
                      <a:pt x="4219" y="4661"/>
                      <a:pt x="4206" y="4555"/>
                      <a:pt x="4198" y="4464"/>
                    </a:cubicBezTo>
                    <a:cubicBezTo>
                      <a:pt x="4107" y="3225"/>
                      <a:pt x="4341" y="1915"/>
                      <a:pt x="3818" y="789"/>
                    </a:cubicBezTo>
                    <a:cubicBezTo>
                      <a:pt x="3655" y="442"/>
                      <a:pt x="3392" y="105"/>
                      <a:pt x="3022" y="20"/>
                    </a:cubicBezTo>
                    <a:cubicBezTo>
                      <a:pt x="2964" y="7"/>
                      <a:pt x="2906" y="1"/>
                      <a:pt x="2848" y="1"/>
                    </a:cubicBezTo>
                    <a:close/>
                  </a:path>
                </a:pathLst>
              </a:custGeom>
              <a:solidFill>
                <a:srgbClr val="ABE1E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" name="Google Shape;353;p31">
                <a:extLst>
                  <a:ext uri="{FF2B5EF4-FFF2-40B4-BE49-F238E27FC236}">
                    <a16:creationId xmlns:a16="http://schemas.microsoft.com/office/drawing/2014/main" id="{9263FC0E-43AC-C8D4-C8D2-684CB4E6319C}"/>
                  </a:ext>
                </a:extLst>
              </p:cNvPr>
              <p:cNvSpPr/>
              <p:nvPr/>
            </p:nvSpPr>
            <p:spPr>
              <a:xfrm>
                <a:off x="443478" y="4606094"/>
                <a:ext cx="351102" cy="351102"/>
              </a:xfrm>
              <a:custGeom>
                <a:avLst/>
                <a:gdLst/>
                <a:ahLst/>
                <a:cxnLst/>
                <a:rect l="l" t="t" r="r" b="b"/>
                <a:pathLst>
                  <a:path w="4822" h="4822" extrusionOk="0">
                    <a:moveTo>
                      <a:pt x="98" y="1"/>
                    </a:moveTo>
                    <a:cubicBezTo>
                      <a:pt x="44" y="1"/>
                      <a:pt x="0" y="45"/>
                      <a:pt x="0" y="96"/>
                    </a:cubicBezTo>
                    <a:lnTo>
                      <a:pt x="0" y="4655"/>
                    </a:lnTo>
                    <a:cubicBezTo>
                      <a:pt x="0" y="4747"/>
                      <a:pt x="74" y="4822"/>
                      <a:pt x="170" y="4822"/>
                    </a:cubicBezTo>
                    <a:lnTo>
                      <a:pt x="4655" y="4822"/>
                    </a:lnTo>
                    <a:cubicBezTo>
                      <a:pt x="4746" y="4822"/>
                      <a:pt x="4821" y="4747"/>
                      <a:pt x="4821" y="4655"/>
                    </a:cubicBezTo>
                    <a:lnTo>
                      <a:pt x="4821" y="96"/>
                    </a:lnTo>
                    <a:cubicBezTo>
                      <a:pt x="4821" y="45"/>
                      <a:pt x="4777" y="1"/>
                      <a:pt x="4726" y="1"/>
                    </a:cubicBezTo>
                    <a:close/>
                  </a:path>
                </a:pathLst>
              </a:custGeom>
              <a:solidFill>
                <a:srgbClr val="F3D08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" name="Google Shape;354;p31">
                <a:extLst>
                  <a:ext uri="{FF2B5EF4-FFF2-40B4-BE49-F238E27FC236}">
                    <a16:creationId xmlns:a16="http://schemas.microsoft.com/office/drawing/2014/main" id="{B2C53524-E8B8-578F-0B78-934BA45A90C1}"/>
                  </a:ext>
                </a:extLst>
              </p:cNvPr>
              <p:cNvSpPr/>
              <p:nvPr/>
            </p:nvSpPr>
            <p:spPr>
              <a:xfrm>
                <a:off x="419377" y="4586799"/>
                <a:ext cx="400178" cy="129606"/>
              </a:xfrm>
              <a:custGeom>
                <a:avLst/>
                <a:gdLst/>
                <a:ahLst/>
                <a:cxnLst/>
                <a:rect l="l" t="t" r="r" b="b"/>
                <a:pathLst>
                  <a:path w="5496" h="1780" extrusionOk="0">
                    <a:moveTo>
                      <a:pt x="49" y="0"/>
                    </a:moveTo>
                    <a:cubicBezTo>
                      <a:pt x="21" y="0"/>
                      <a:pt x="0" y="24"/>
                      <a:pt x="0" y="52"/>
                    </a:cubicBezTo>
                    <a:lnTo>
                      <a:pt x="0" y="1732"/>
                    </a:lnTo>
                    <a:cubicBezTo>
                      <a:pt x="0" y="1759"/>
                      <a:pt x="21" y="1780"/>
                      <a:pt x="49" y="1780"/>
                    </a:cubicBezTo>
                    <a:lnTo>
                      <a:pt x="5448" y="1780"/>
                    </a:lnTo>
                    <a:cubicBezTo>
                      <a:pt x="5475" y="1780"/>
                      <a:pt x="5496" y="1759"/>
                      <a:pt x="5496" y="1732"/>
                    </a:cubicBezTo>
                    <a:lnTo>
                      <a:pt x="5496" y="52"/>
                    </a:lnTo>
                    <a:cubicBezTo>
                      <a:pt x="5496" y="24"/>
                      <a:pt x="5475" y="0"/>
                      <a:pt x="5448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" name="Google Shape;355;p31">
                <a:extLst>
                  <a:ext uri="{FF2B5EF4-FFF2-40B4-BE49-F238E27FC236}">
                    <a16:creationId xmlns:a16="http://schemas.microsoft.com/office/drawing/2014/main" id="{46945134-16C5-0500-DE28-58320A0EE1D4}"/>
                  </a:ext>
                </a:extLst>
              </p:cNvPr>
              <p:cNvSpPr/>
              <p:nvPr/>
            </p:nvSpPr>
            <p:spPr>
              <a:xfrm>
                <a:off x="594929" y="4066842"/>
                <a:ext cx="33421" cy="476995"/>
              </a:xfrm>
              <a:custGeom>
                <a:avLst/>
                <a:gdLst/>
                <a:ahLst/>
                <a:cxnLst/>
                <a:rect l="l" t="t" r="r" b="b"/>
                <a:pathLst>
                  <a:path w="459" h="6551" extrusionOk="0">
                    <a:moveTo>
                      <a:pt x="57" y="0"/>
                    </a:moveTo>
                    <a:cubicBezTo>
                      <a:pt x="29" y="0"/>
                      <a:pt x="0" y="19"/>
                      <a:pt x="2" y="51"/>
                    </a:cubicBezTo>
                    <a:cubicBezTo>
                      <a:pt x="87" y="2201"/>
                      <a:pt x="251" y="4331"/>
                      <a:pt x="220" y="6488"/>
                    </a:cubicBezTo>
                    <a:cubicBezTo>
                      <a:pt x="220" y="6530"/>
                      <a:pt x="251" y="6550"/>
                      <a:pt x="284" y="6550"/>
                    </a:cubicBezTo>
                    <a:cubicBezTo>
                      <a:pt x="317" y="6550"/>
                      <a:pt x="351" y="6529"/>
                      <a:pt x="353" y="6488"/>
                    </a:cubicBezTo>
                    <a:cubicBezTo>
                      <a:pt x="451" y="4355"/>
                      <a:pt x="458" y="2150"/>
                      <a:pt x="104" y="37"/>
                    </a:cubicBezTo>
                    <a:cubicBezTo>
                      <a:pt x="100" y="12"/>
                      <a:pt x="79" y="0"/>
                      <a:pt x="57" y="0"/>
                    </a:cubicBezTo>
                    <a:close/>
                  </a:path>
                </a:pathLst>
              </a:custGeom>
              <a:solidFill>
                <a:srgbClr val="1A2E3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" name="Google Shape;356;p31">
                <a:extLst>
                  <a:ext uri="{FF2B5EF4-FFF2-40B4-BE49-F238E27FC236}">
                    <a16:creationId xmlns:a16="http://schemas.microsoft.com/office/drawing/2014/main" id="{E3CA3DFB-81EE-DFE0-54F7-ABFA6D351C6D}"/>
                  </a:ext>
                </a:extLst>
              </p:cNvPr>
              <p:cNvSpPr/>
              <p:nvPr/>
            </p:nvSpPr>
            <p:spPr>
              <a:xfrm>
                <a:off x="525174" y="4344550"/>
                <a:ext cx="96695" cy="93273"/>
              </a:xfrm>
              <a:custGeom>
                <a:avLst/>
                <a:gdLst/>
                <a:ahLst/>
                <a:cxnLst/>
                <a:rect l="l" t="t" r="r" b="b"/>
                <a:pathLst>
                  <a:path w="1328" h="1281" extrusionOk="0">
                    <a:moveTo>
                      <a:pt x="101" y="1"/>
                    </a:moveTo>
                    <a:cubicBezTo>
                      <a:pt x="45" y="1"/>
                      <a:pt x="1" y="70"/>
                      <a:pt x="48" y="122"/>
                    </a:cubicBezTo>
                    <a:cubicBezTo>
                      <a:pt x="409" y="531"/>
                      <a:pt x="824" y="891"/>
                      <a:pt x="1218" y="1265"/>
                    </a:cubicBezTo>
                    <a:cubicBezTo>
                      <a:pt x="1230" y="1276"/>
                      <a:pt x="1242" y="1281"/>
                      <a:pt x="1254" y="1281"/>
                    </a:cubicBezTo>
                    <a:cubicBezTo>
                      <a:pt x="1293" y="1281"/>
                      <a:pt x="1327" y="1230"/>
                      <a:pt x="1294" y="1190"/>
                    </a:cubicBezTo>
                    <a:cubicBezTo>
                      <a:pt x="915" y="799"/>
                      <a:pt x="555" y="381"/>
                      <a:pt x="150" y="20"/>
                    </a:cubicBezTo>
                    <a:cubicBezTo>
                      <a:pt x="134" y="6"/>
                      <a:pt x="117" y="1"/>
                      <a:pt x="101" y="1"/>
                    </a:cubicBezTo>
                    <a:close/>
                  </a:path>
                </a:pathLst>
              </a:custGeom>
              <a:solidFill>
                <a:srgbClr val="1A2E3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" name="Google Shape;357;p31">
                <a:extLst>
                  <a:ext uri="{FF2B5EF4-FFF2-40B4-BE49-F238E27FC236}">
                    <a16:creationId xmlns:a16="http://schemas.microsoft.com/office/drawing/2014/main" id="{72856489-AFF7-E29D-5978-30BD5787A5D6}"/>
                  </a:ext>
                </a:extLst>
              </p:cNvPr>
              <p:cNvSpPr/>
              <p:nvPr/>
            </p:nvSpPr>
            <p:spPr>
              <a:xfrm>
                <a:off x="521970" y="4236423"/>
                <a:ext cx="82060" cy="73832"/>
              </a:xfrm>
              <a:custGeom>
                <a:avLst/>
                <a:gdLst/>
                <a:ahLst/>
                <a:cxnLst/>
                <a:rect l="l" t="t" r="r" b="b"/>
                <a:pathLst>
                  <a:path w="1127" h="1014" extrusionOk="0">
                    <a:moveTo>
                      <a:pt x="71" y="0"/>
                    </a:moveTo>
                    <a:cubicBezTo>
                      <a:pt x="32" y="0"/>
                      <a:pt x="0" y="47"/>
                      <a:pt x="38" y="76"/>
                    </a:cubicBezTo>
                    <a:cubicBezTo>
                      <a:pt x="402" y="359"/>
                      <a:pt x="742" y="668"/>
                      <a:pt x="1058" y="1001"/>
                    </a:cubicBezTo>
                    <a:cubicBezTo>
                      <a:pt x="1065" y="1010"/>
                      <a:pt x="1073" y="1013"/>
                      <a:pt x="1081" y="1013"/>
                    </a:cubicBezTo>
                    <a:cubicBezTo>
                      <a:pt x="1105" y="1013"/>
                      <a:pt x="1127" y="981"/>
                      <a:pt x="1106" y="957"/>
                    </a:cubicBezTo>
                    <a:cubicBezTo>
                      <a:pt x="796" y="614"/>
                      <a:pt x="460" y="298"/>
                      <a:pt x="102" y="12"/>
                    </a:cubicBezTo>
                    <a:cubicBezTo>
                      <a:pt x="92" y="4"/>
                      <a:pt x="81" y="0"/>
                      <a:pt x="71" y="0"/>
                    </a:cubicBezTo>
                    <a:close/>
                  </a:path>
                </a:pathLst>
              </a:custGeom>
              <a:solidFill>
                <a:srgbClr val="1A2E3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" name="Google Shape;358;p31">
                <a:extLst>
                  <a:ext uri="{FF2B5EF4-FFF2-40B4-BE49-F238E27FC236}">
                    <a16:creationId xmlns:a16="http://schemas.microsoft.com/office/drawing/2014/main" id="{5CE38269-1F15-6259-BC3A-6AC67D7F33EA}"/>
                  </a:ext>
                </a:extLst>
              </p:cNvPr>
              <p:cNvSpPr/>
              <p:nvPr/>
            </p:nvSpPr>
            <p:spPr>
              <a:xfrm>
                <a:off x="613350" y="4302610"/>
                <a:ext cx="80458" cy="93491"/>
              </a:xfrm>
              <a:custGeom>
                <a:avLst/>
                <a:gdLst/>
                <a:ahLst/>
                <a:cxnLst/>
                <a:rect l="l" t="t" r="r" b="b"/>
                <a:pathLst>
                  <a:path w="1105" h="1284" extrusionOk="0">
                    <a:moveTo>
                      <a:pt x="1036" y="0"/>
                    </a:moveTo>
                    <a:cubicBezTo>
                      <a:pt x="1028" y="0"/>
                      <a:pt x="1019" y="2"/>
                      <a:pt x="1011" y="7"/>
                    </a:cubicBezTo>
                    <a:cubicBezTo>
                      <a:pt x="797" y="141"/>
                      <a:pt x="634" y="382"/>
                      <a:pt x="477" y="579"/>
                    </a:cubicBezTo>
                    <a:cubicBezTo>
                      <a:pt x="317" y="783"/>
                      <a:pt x="164" y="998"/>
                      <a:pt x="25" y="1215"/>
                    </a:cubicBezTo>
                    <a:cubicBezTo>
                      <a:pt x="1" y="1251"/>
                      <a:pt x="32" y="1284"/>
                      <a:pt x="64" y="1284"/>
                    </a:cubicBezTo>
                    <a:cubicBezTo>
                      <a:pt x="78" y="1284"/>
                      <a:pt x="93" y="1278"/>
                      <a:pt x="103" y="1263"/>
                    </a:cubicBezTo>
                    <a:cubicBezTo>
                      <a:pt x="263" y="1031"/>
                      <a:pt x="433" y="811"/>
                      <a:pt x="617" y="599"/>
                    </a:cubicBezTo>
                    <a:cubicBezTo>
                      <a:pt x="770" y="426"/>
                      <a:pt x="964" y="273"/>
                      <a:pt x="1083" y="79"/>
                    </a:cubicBezTo>
                    <a:cubicBezTo>
                      <a:pt x="1105" y="43"/>
                      <a:pt x="1073" y="0"/>
                      <a:pt x="1036" y="0"/>
                    </a:cubicBezTo>
                    <a:close/>
                  </a:path>
                </a:pathLst>
              </a:custGeom>
              <a:solidFill>
                <a:srgbClr val="1A2E3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" name="Google Shape;359;p31">
                <a:extLst>
                  <a:ext uri="{FF2B5EF4-FFF2-40B4-BE49-F238E27FC236}">
                    <a16:creationId xmlns:a16="http://schemas.microsoft.com/office/drawing/2014/main" id="{E2D8DA3E-C08F-AB87-4991-33BF2DF8A16B}"/>
                  </a:ext>
                </a:extLst>
              </p:cNvPr>
              <p:cNvSpPr/>
              <p:nvPr/>
            </p:nvSpPr>
            <p:spPr>
              <a:xfrm>
                <a:off x="615389" y="4409281"/>
                <a:ext cx="82861" cy="114388"/>
              </a:xfrm>
              <a:custGeom>
                <a:avLst/>
                <a:gdLst/>
                <a:ahLst/>
                <a:cxnLst/>
                <a:rect l="l" t="t" r="r" b="b"/>
                <a:pathLst>
                  <a:path w="1138" h="1571" extrusionOk="0">
                    <a:moveTo>
                      <a:pt x="1084" y="0"/>
                    </a:moveTo>
                    <a:cubicBezTo>
                      <a:pt x="1075" y="0"/>
                      <a:pt x="1066" y="4"/>
                      <a:pt x="1058" y="12"/>
                    </a:cubicBezTo>
                    <a:cubicBezTo>
                      <a:pt x="660" y="482"/>
                      <a:pt x="347" y="1047"/>
                      <a:pt x="3" y="1560"/>
                    </a:cubicBezTo>
                    <a:cubicBezTo>
                      <a:pt x="1" y="1565"/>
                      <a:pt x="5" y="1570"/>
                      <a:pt x="9" y="1570"/>
                    </a:cubicBezTo>
                    <a:cubicBezTo>
                      <a:pt x="11" y="1570"/>
                      <a:pt x="13" y="1569"/>
                      <a:pt x="14" y="1567"/>
                    </a:cubicBezTo>
                    <a:cubicBezTo>
                      <a:pt x="384" y="1074"/>
                      <a:pt x="810" y="591"/>
                      <a:pt x="1119" y="60"/>
                    </a:cubicBezTo>
                    <a:cubicBezTo>
                      <a:pt x="1137" y="32"/>
                      <a:pt x="1111" y="0"/>
                      <a:pt x="1084" y="0"/>
                    </a:cubicBezTo>
                    <a:close/>
                  </a:path>
                </a:pathLst>
              </a:custGeom>
              <a:solidFill>
                <a:srgbClr val="1A2E3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" name="Google Shape;360;p31">
                <a:extLst>
                  <a:ext uri="{FF2B5EF4-FFF2-40B4-BE49-F238E27FC236}">
                    <a16:creationId xmlns:a16="http://schemas.microsoft.com/office/drawing/2014/main" id="{CA424DD1-75F1-82BC-25FB-8F602ADEF185}"/>
                  </a:ext>
                </a:extLst>
              </p:cNvPr>
              <p:cNvSpPr/>
              <p:nvPr/>
            </p:nvSpPr>
            <p:spPr>
              <a:xfrm>
                <a:off x="540756" y="4716041"/>
                <a:ext cx="244650" cy="10048"/>
              </a:xfrm>
              <a:custGeom>
                <a:avLst/>
                <a:gdLst/>
                <a:ahLst/>
                <a:cxnLst/>
                <a:rect l="l" t="t" r="r" b="b"/>
                <a:pathLst>
                  <a:path w="3360" h="138" extrusionOk="0">
                    <a:moveTo>
                      <a:pt x="1414" y="0"/>
                    </a:moveTo>
                    <a:cubicBezTo>
                      <a:pt x="941" y="0"/>
                      <a:pt x="469" y="17"/>
                      <a:pt x="7" y="62"/>
                    </a:cubicBezTo>
                    <a:cubicBezTo>
                      <a:pt x="1" y="62"/>
                      <a:pt x="1" y="76"/>
                      <a:pt x="7" y="76"/>
                    </a:cubicBezTo>
                    <a:cubicBezTo>
                      <a:pt x="473" y="121"/>
                      <a:pt x="947" y="137"/>
                      <a:pt x="1424" y="137"/>
                    </a:cubicBezTo>
                    <a:cubicBezTo>
                      <a:pt x="2067" y="137"/>
                      <a:pt x="2713" y="108"/>
                      <a:pt x="3342" y="83"/>
                    </a:cubicBezTo>
                    <a:cubicBezTo>
                      <a:pt x="3359" y="80"/>
                      <a:pt x="3359" y="56"/>
                      <a:pt x="3342" y="56"/>
                    </a:cubicBezTo>
                    <a:cubicBezTo>
                      <a:pt x="2710" y="31"/>
                      <a:pt x="2060" y="0"/>
                      <a:pt x="1414" y="0"/>
                    </a:cubicBezTo>
                    <a:close/>
                  </a:path>
                </a:pathLst>
              </a:custGeom>
              <a:solidFill>
                <a:srgbClr val="1A2E3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" name="Google Shape;361;p31">
                <a:extLst>
                  <a:ext uri="{FF2B5EF4-FFF2-40B4-BE49-F238E27FC236}">
                    <a16:creationId xmlns:a16="http://schemas.microsoft.com/office/drawing/2014/main" id="{7609D577-087C-9091-E58B-E23FE0CA6B2B}"/>
                  </a:ext>
                </a:extLst>
              </p:cNvPr>
              <p:cNvSpPr/>
              <p:nvPr/>
            </p:nvSpPr>
            <p:spPr>
              <a:xfrm>
                <a:off x="1371697" y="3724185"/>
                <a:ext cx="188803" cy="860717"/>
              </a:xfrm>
              <a:custGeom>
                <a:avLst/>
                <a:gdLst/>
                <a:ahLst/>
                <a:cxnLst/>
                <a:rect l="l" t="t" r="r" b="b"/>
                <a:pathLst>
                  <a:path w="2593" h="11821" extrusionOk="0">
                    <a:moveTo>
                      <a:pt x="1517" y="1"/>
                    </a:moveTo>
                    <a:cubicBezTo>
                      <a:pt x="1058" y="1"/>
                      <a:pt x="660" y="3015"/>
                      <a:pt x="542" y="3777"/>
                    </a:cubicBezTo>
                    <a:cubicBezTo>
                      <a:pt x="524" y="3889"/>
                      <a:pt x="327" y="3754"/>
                      <a:pt x="286" y="4052"/>
                    </a:cubicBezTo>
                    <a:cubicBezTo>
                      <a:pt x="228" y="4454"/>
                      <a:pt x="470" y="4349"/>
                      <a:pt x="466" y="4448"/>
                    </a:cubicBezTo>
                    <a:lnTo>
                      <a:pt x="27" y="11048"/>
                    </a:lnTo>
                    <a:cubicBezTo>
                      <a:pt x="0" y="11450"/>
                      <a:pt x="300" y="11793"/>
                      <a:pt x="698" y="11820"/>
                    </a:cubicBezTo>
                    <a:lnTo>
                      <a:pt x="749" y="11820"/>
                    </a:lnTo>
                    <a:cubicBezTo>
                      <a:pt x="1126" y="11820"/>
                      <a:pt x="1443" y="11531"/>
                      <a:pt x="1470" y="11147"/>
                    </a:cubicBezTo>
                    <a:lnTo>
                      <a:pt x="2055" y="2590"/>
                    </a:lnTo>
                    <a:cubicBezTo>
                      <a:pt x="2061" y="2545"/>
                      <a:pt x="2066" y="2525"/>
                      <a:pt x="2070" y="2525"/>
                    </a:cubicBezTo>
                    <a:lnTo>
                      <a:pt x="2070" y="2525"/>
                    </a:lnTo>
                    <a:cubicBezTo>
                      <a:pt x="2109" y="2525"/>
                      <a:pt x="2053" y="4839"/>
                      <a:pt x="2362" y="4839"/>
                    </a:cubicBezTo>
                    <a:cubicBezTo>
                      <a:pt x="2593" y="4839"/>
                      <a:pt x="2362" y="1011"/>
                      <a:pt x="2089" y="820"/>
                    </a:cubicBezTo>
                    <a:cubicBezTo>
                      <a:pt x="1820" y="630"/>
                      <a:pt x="1892" y="1"/>
                      <a:pt x="1517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" name="Google Shape;362;p31">
                <a:extLst>
                  <a:ext uri="{FF2B5EF4-FFF2-40B4-BE49-F238E27FC236}">
                    <a16:creationId xmlns:a16="http://schemas.microsoft.com/office/drawing/2014/main" id="{D41CD2F3-6E0F-34F3-D024-1DE177C45E60}"/>
                  </a:ext>
                </a:extLst>
              </p:cNvPr>
              <p:cNvSpPr/>
              <p:nvPr/>
            </p:nvSpPr>
            <p:spPr>
              <a:xfrm>
                <a:off x="1262696" y="3902868"/>
                <a:ext cx="92909" cy="651745"/>
              </a:xfrm>
              <a:custGeom>
                <a:avLst/>
                <a:gdLst/>
                <a:ahLst/>
                <a:cxnLst/>
                <a:rect l="l" t="t" r="r" b="b"/>
                <a:pathLst>
                  <a:path w="1276" h="8951" extrusionOk="0">
                    <a:moveTo>
                      <a:pt x="473" y="0"/>
                    </a:moveTo>
                    <a:cubicBezTo>
                      <a:pt x="430" y="0"/>
                      <a:pt x="387" y="24"/>
                      <a:pt x="371" y="71"/>
                    </a:cubicBezTo>
                    <a:cubicBezTo>
                      <a:pt x="214" y="493"/>
                      <a:pt x="0" y="731"/>
                      <a:pt x="7" y="948"/>
                    </a:cubicBezTo>
                    <a:lnTo>
                      <a:pt x="344" y="8512"/>
                    </a:lnTo>
                    <a:cubicBezTo>
                      <a:pt x="354" y="8760"/>
                      <a:pt x="558" y="8951"/>
                      <a:pt x="803" y="8951"/>
                    </a:cubicBezTo>
                    <a:lnTo>
                      <a:pt x="824" y="8951"/>
                    </a:lnTo>
                    <a:cubicBezTo>
                      <a:pt x="1079" y="8941"/>
                      <a:pt x="1276" y="8726"/>
                      <a:pt x="1263" y="8471"/>
                    </a:cubicBezTo>
                    <a:lnTo>
                      <a:pt x="929" y="908"/>
                    </a:lnTo>
                    <a:cubicBezTo>
                      <a:pt x="922" y="738"/>
                      <a:pt x="712" y="320"/>
                      <a:pt x="572" y="58"/>
                    </a:cubicBezTo>
                    <a:cubicBezTo>
                      <a:pt x="551" y="19"/>
                      <a:pt x="512" y="0"/>
                      <a:pt x="473" y="0"/>
                    </a:cubicBezTo>
                    <a:close/>
                  </a:path>
                </a:pathLst>
              </a:custGeom>
              <a:solidFill>
                <a:srgbClr val="FD927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5" name="Google Shape;363;p31">
                <a:extLst>
                  <a:ext uri="{FF2B5EF4-FFF2-40B4-BE49-F238E27FC236}">
                    <a16:creationId xmlns:a16="http://schemas.microsoft.com/office/drawing/2014/main" id="{577729E9-74B2-B063-5256-D9D84C8209C8}"/>
                  </a:ext>
                </a:extLst>
              </p:cNvPr>
              <p:cNvSpPr/>
              <p:nvPr/>
            </p:nvSpPr>
            <p:spPr>
              <a:xfrm>
                <a:off x="1097483" y="3714501"/>
                <a:ext cx="222442" cy="1096047"/>
              </a:xfrm>
              <a:custGeom>
                <a:avLst/>
                <a:gdLst/>
                <a:ahLst/>
                <a:cxnLst/>
                <a:rect l="l" t="t" r="r" b="b"/>
                <a:pathLst>
                  <a:path w="3055" h="15053" extrusionOk="0">
                    <a:moveTo>
                      <a:pt x="596" y="1"/>
                    </a:moveTo>
                    <a:cubicBezTo>
                      <a:pt x="360" y="1"/>
                      <a:pt x="0" y="1409"/>
                      <a:pt x="48" y="1841"/>
                    </a:cubicBezTo>
                    <a:lnTo>
                      <a:pt x="1439" y="14348"/>
                    </a:lnTo>
                    <a:cubicBezTo>
                      <a:pt x="1483" y="14753"/>
                      <a:pt x="1827" y="15053"/>
                      <a:pt x="2221" y="15053"/>
                    </a:cubicBezTo>
                    <a:cubicBezTo>
                      <a:pt x="2252" y="15053"/>
                      <a:pt x="2279" y="15049"/>
                      <a:pt x="2310" y="15046"/>
                    </a:cubicBezTo>
                    <a:cubicBezTo>
                      <a:pt x="2742" y="14998"/>
                      <a:pt x="3055" y="14610"/>
                      <a:pt x="3008" y="14175"/>
                    </a:cubicBezTo>
                    <a:lnTo>
                      <a:pt x="1616" y="1668"/>
                    </a:lnTo>
                    <a:cubicBezTo>
                      <a:pt x="1568" y="1233"/>
                      <a:pt x="830" y="1"/>
                      <a:pt x="596" y="1"/>
                    </a:cubicBezTo>
                    <a:close/>
                  </a:path>
                </a:pathLst>
              </a:custGeom>
              <a:solidFill>
                <a:srgbClr val="87D5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" name="Google Shape;364;p31">
                <a:extLst>
                  <a:ext uri="{FF2B5EF4-FFF2-40B4-BE49-F238E27FC236}">
                    <a16:creationId xmlns:a16="http://schemas.microsoft.com/office/drawing/2014/main" id="{78C8F5E1-1E0C-33D7-71FB-06C2061B765A}"/>
                  </a:ext>
                </a:extLst>
              </p:cNvPr>
              <p:cNvSpPr/>
              <p:nvPr/>
            </p:nvSpPr>
            <p:spPr>
              <a:xfrm>
                <a:off x="1097483" y="4314770"/>
                <a:ext cx="446195" cy="642425"/>
              </a:xfrm>
              <a:custGeom>
                <a:avLst/>
                <a:gdLst/>
                <a:ahLst/>
                <a:cxnLst/>
                <a:rect l="l" t="t" r="r" b="b"/>
                <a:pathLst>
                  <a:path w="6128" h="8823" extrusionOk="0">
                    <a:moveTo>
                      <a:pt x="68" y="0"/>
                    </a:moveTo>
                    <a:cubicBezTo>
                      <a:pt x="30" y="0"/>
                      <a:pt x="0" y="27"/>
                      <a:pt x="0" y="65"/>
                    </a:cubicBezTo>
                    <a:lnTo>
                      <a:pt x="0" y="8646"/>
                    </a:lnTo>
                    <a:cubicBezTo>
                      <a:pt x="0" y="8744"/>
                      <a:pt x="78" y="8823"/>
                      <a:pt x="177" y="8823"/>
                    </a:cubicBezTo>
                    <a:lnTo>
                      <a:pt x="5954" y="8823"/>
                    </a:lnTo>
                    <a:cubicBezTo>
                      <a:pt x="6049" y="8823"/>
                      <a:pt x="6128" y="8744"/>
                      <a:pt x="6128" y="8646"/>
                    </a:cubicBezTo>
                    <a:lnTo>
                      <a:pt x="6128" y="65"/>
                    </a:lnTo>
                    <a:cubicBezTo>
                      <a:pt x="6128" y="27"/>
                      <a:pt x="6097" y="0"/>
                      <a:pt x="6063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7" name="Google Shape;365;p31">
                <a:extLst>
                  <a:ext uri="{FF2B5EF4-FFF2-40B4-BE49-F238E27FC236}">
                    <a16:creationId xmlns:a16="http://schemas.microsoft.com/office/drawing/2014/main" id="{D0FB8005-BD3B-D53C-9E77-568BED644A50}"/>
                  </a:ext>
                </a:extLst>
              </p:cNvPr>
              <p:cNvSpPr/>
              <p:nvPr/>
            </p:nvSpPr>
            <p:spPr>
              <a:xfrm>
                <a:off x="1066756" y="4259287"/>
                <a:ext cx="508887" cy="173003"/>
              </a:xfrm>
              <a:custGeom>
                <a:avLst/>
                <a:gdLst/>
                <a:ahLst/>
                <a:cxnLst/>
                <a:rect l="l" t="t" r="r" b="b"/>
                <a:pathLst>
                  <a:path w="6989" h="2376" extrusionOk="0">
                    <a:moveTo>
                      <a:pt x="65" y="1"/>
                    </a:moveTo>
                    <a:cubicBezTo>
                      <a:pt x="30" y="1"/>
                      <a:pt x="0" y="31"/>
                      <a:pt x="0" y="65"/>
                    </a:cubicBezTo>
                    <a:lnTo>
                      <a:pt x="0" y="2311"/>
                    </a:lnTo>
                    <a:cubicBezTo>
                      <a:pt x="0" y="2345"/>
                      <a:pt x="30" y="2375"/>
                      <a:pt x="65" y="2375"/>
                    </a:cubicBezTo>
                    <a:lnTo>
                      <a:pt x="6924" y="2375"/>
                    </a:lnTo>
                    <a:cubicBezTo>
                      <a:pt x="6961" y="2375"/>
                      <a:pt x="6988" y="2345"/>
                      <a:pt x="6988" y="2311"/>
                    </a:cubicBezTo>
                    <a:lnTo>
                      <a:pt x="6988" y="65"/>
                    </a:lnTo>
                    <a:cubicBezTo>
                      <a:pt x="6988" y="31"/>
                      <a:pt x="6961" y="1"/>
                      <a:pt x="6924" y="1"/>
                    </a:cubicBezTo>
                    <a:close/>
                  </a:path>
                </a:pathLst>
              </a:custGeom>
              <a:solidFill>
                <a:srgbClr val="F3D08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8" name="Google Shape;366;p31">
                <a:extLst>
                  <a:ext uri="{FF2B5EF4-FFF2-40B4-BE49-F238E27FC236}">
                    <a16:creationId xmlns:a16="http://schemas.microsoft.com/office/drawing/2014/main" id="{F72CD2F1-01B9-6987-8540-44BC0F2FE930}"/>
                  </a:ext>
                </a:extLst>
              </p:cNvPr>
              <p:cNvSpPr/>
              <p:nvPr/>
            </p:nvSpPr>
            <p:spPr>
              <a:xfrm>
                <a:off x="1108187" y="3818332"/>
                <a:ext cx="88030" cy="22062"/>
              </a:xfrm>
              <a:custGeom>
                <a:avLst/>
                <a:gdLst/>
                <a:ahLst/>
                <a:cxnLst/>
                <a:rect l="l" t="t" r="r" b="b"/>
                <a:pathLst>
                  <a:path w="1209" h="303" extrusionOk="0">
                    <a:moveTo>
                      <a:pt x="1162" y="1"/>
                    </a:moveTo>
                    <a:cubicBezTo>
                      <a:pt x="1157" y="1"/>
                      <a:pt x="1151" y="3"/>
                      <a:pt x="1146" y="7"/>
                    </a:cubicBezTo>
                    <a:cubicBezTo>
                      <a:pt x="936" y="159"/>
                      <a:pt x="691" y="244"/>
                      <a:pt x="444" y="244"/>
                    </a:cubicBezTo>
                    <a:cubicBezTo>
                      <a:pt x="299" y="244"/>
                      <a:pt x="153" y="215"/>
                      <a:pt x="12" y="154"/>
                    </a:cubicBezTo>
                    <a:cubicBezTo>
                      <a:pt x="11" y="153"/>
                      <a:pt x="10" y="153"/>
                      <a:pt x="10" y="153"/>
                    </a:cubicBezTo>
                    <a:cubicBezTo>
                      <a:pt x="4" y="153"/>
                      <a:pt x="0" y="161"/>
                      <a:pt x="6" y="167"/>
                    </a:cubicBezTo>
                    <a:cubicBezTo>
                      <a:pt x="173" y="256"/>
                      <a:pt x="353" y="302"/>
                      <a:pt x="531" y="302"/>
                    </a:cubicBezTo>
                    <a:cubicBezTo>
                      <a:pt x="764" y="302"/>
                      <a:pt x="994" y="223"/>
                      <a:pt x="1183" y="58"/>
                    </a:cubicBezTo>
                    <a:cubicBezTo>
                      <a:pt x="1208" y="39"/>
                      <a:pt x="1187" y="1"/>
                      <a:pt x="1162" y="1"/>
                    </a:cubicBezTo>
                    <a:close/>
                  </a:path>
                </a:pathLst>
              </a:custGeom>
              <a:solidFill>
                <a:srgbClr val="1A2E3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9" name="Google Shape;367;p31">
                <a:extLst>
                  <a:ext uri="{FF2B5EF4-FFF2-40B4-BE49-F238E27FC236}">
                    <a16:creationId xmlns:a16="http://schemas.microsoft.com/office/drawing/2014/main" id="{4CB40702-73AC-E533-B37C-0B669E5D2768}"/>
                  </a:ext>
                </a:extLst>
              </p:cNvPr>
              <p:cNvSpPr/>
              <p:nvPr/>
            </p:nvSpPr>
            <p:spPr>
              <a:xfrm>
                <a:off x="1402205" y="4044270"/>
                <a:ext cx="100845" cy="11577"/>
              </a:xfrm>
              <a:custGeom>
                <a:avLst/>
                <a:gdLst/>
                <a:ahLst/>
                <a:cxnLst/>
                <a:rect l="l" t="t" r="r" b="b"/>
                <a:pathLst>
                  <a:path w="1385" h="159" extrusionOk="0">
                    <a:moveTo>
                      <a:pt x="10" y="0"/>
                    </a:moveTo>
                    <a:cubicBezTo>
                      <a:pt x="3" y="0"/>
                      <a:pt x="0" y="14"/>
                      <a:pt x="7" y="14"/>
                    </a:cubicBezTo>
                    <a:cubicBezTo>
                      <a:pt x="405" y="123"/>
                      <a:pt x="776" y="159"/>
                      <a:pt x="1177" y="159"/>
                    </a:cubicBezTo>
                    <a:cubicBezTo>
                      <a:pt x="1229" y="159"/>
                      <a:pt x="1281" y="158"/>
                      <a:pt x="1334" y="157"/>
                    </a:cubicBezTo>
                    <a:cubicBezTo>
                      <a:pt x="1384" y="154"/>
                      <a:pt x="1384" y="79"/>
                      <a:pt x="1334" y="79"/>
                    </a:cubicBezTo>
                    <a:cubicBezTo>
                      <a:pt x="894" y="75"/>
                      <a:pt x="449" y="41"/>
                      <a:pt x="10" y="0"/>
                    </a:cubicBezTo>
                    <a:close/>
                  </a:path>
                </a:pathLst>
              </a:custGeom>
              <a:solidFill>
                <a:srgbClr val="1A2E3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" name="Google Shape;368;p31">
                <a:extLst>
                  <a:ext uri="{FF2B5EF4-FFF2-40B4-BE49-F238E27FC236}">
                    <a16:creationId xmlns:a16="http://schemas.microsoft.com/office/drawing/2014/main" id="{00F6E312-03C1-1D03-41F6-607D7A477DE0}"/>
                  </a:ext>
                </a:extLst>
              </p:cNvPr>
              <p:cNvSpPr/>
              <p:nvPr/>
            </p:nvSpPr>
            <p:spPr>
              <a:xfrm>
                <a:off x="1428636" y="3996214"/>
                <a:ext cx="27450" cy="5315"/>
              </a:xfrm>
              <a:custGeom>
                <a:avLst/>
                <a:gdLst/>
                <a:ahLst/>
                <a:cxnLst/>
                <a:rect l="l" t="t" r="r" b="b"/>
                <a:pathLst>
                  <a:path w="377" h="73" extrusionOk="0">
                    <a:moveTo>
                      <a:pt x="11" y="0"/>
                    </a:moveTo>
                    <a:cubicBezTo>
                      <a:pt x="5" y="0"/>
                      <a:pt x="0" y="10"/>
                      <a:pt x="8" y="13"/>
                    </a:cubicBezTo>
                    <a:cubicBezTo>
                      <a:pt x="116" y="34"/>
                      <a:pt x="225" y="51"/>
                      <a:pt x="334" y="71"/>
                    </a:cubicBezTo>
                    <a:cubicBezTo>
                      <a:pt x="337" y="72"/>
                      <a:pt x="339" y="72"/>
                      <a:pt x="341" y="72"/>
                    </a:cubicBezTo>
                    <a:cubicBezTo>
                      <a:pt x="373" y="72"/>
                      <a:pt x="376" y="24"/>
                      <a:pt x="341" y="21"/>
                    </a:cubicBezTo>
                    <a:cubicBezTo>
                      <a:pt x="232" y="13"/>
                      <a:pt x="120" y="7"/>
                      <a:pt x="11" y="0"/>
                    </a:cubicBezTo>
                    <a:close/>
                  </a:path>
                </a:pathLst>
              </a:custGeom>
              <a:solidFill>
                <a:srgbClr val="1A2E3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" name="Google Shape;369;p31">
                <a:extLst>
                  <a:ext uri="{FF2B5EF4-FFF2-40B4-BE49-F238E27FC236}">
                    <a16:creationId xmlns:a16="http://schemas.microsoft.com/office/drawing/2014/main" id="{D05DEE16-35C9-C649-24E0-5AFDED6DC735}"/>
                  </a:ext>
                </a:extLst>
              </p:cNvPr>
              <p:cNvSpPr/>
              <p:nvPr/>
            </p:nvSpPr>
            <p:spPr>
              <a:xfrm>
                <a:off x="1460965" y="4056139"/>
                <a:ext cx="22135" cy="187347"/>
              </a:xfrm>
              <a:custGeom>
                <a:avLst/>
                <a:gdLst/>
                <a:ahLst/>
                <a:cxnLst/>
                <a:rect l="l" t="t" r="r" b="b"/>
                <a:pathLst>
                  <a:path w="304" h="2573" extrusionOk="0">
                    <a:moveTo>
                      <a:pt x="282" y="1"/>
                    </a:moveTo>
                    <a:cubicBezTo>
                      <a:pt x="274" y="1"/>
                      <a:pt x="266" y="5"/>
                      <a:pt x="264" y="14"/>
                    </a:cubicBezTo>
                    <a:cubicBezTo>
                      <a:pt x="142" y="848"/>
                      <a:pt x="23" y="1695"/>
                      <a:pt x="2" y="2535"/>
                    </a:cubicBezTo>
                    <a:cubicBezTo>
                      <a:pt x="0" y="2558"/>
                      <a:pt x="23" y="2573"/>
                      <a:pt x="44" y="2573"/>
                    </a:cubicBezTo>
                    <a:cubicBezTo>
                      <a:pt x="60" y="2573"/>
                      <a:pt x="75" y="2565"/>
                      <a:pt x="77" y="2546"/>
                    </a:cubicBezTo>
                    <a:cubicBezTo>
                      <a:pt x="217" y="1715"/>
                      <a:pt x="264" y="858"/>
                      <a:pt x="302" y="21"/>
                    </a:cubicBezTo>
                    <a:cubicBezTo>
                      <a:pt x="304" y="8"/>
                      <a:pt x="293" y="1"/>
                      <a:pt x="282" y="1"/>
                    </a:cubicBezTo>
                    <a:close/>
                  </a:path>
                </a:pathLst>
              </a:custGeom>
              <a:solidFill>
                <a:srgbClr val="1A2E3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2" name="Google Shape;370;p31">
                <a:extLst>
                  <a:ext uri="{FF2B5EF4-FFF2-40B4-BE49-F238E27FC236}">
                    <a16:creationId xmlns:a16="http://schemas.microsoft.com/office/drawing/2014/main" id="{46A74C3A-130A-94ED-C177-303FF3F1B968}"/>
                  </a:ext>
                </a:extLst>
              </p:cNvPr>
              <p:cNvSpPr/>
              <p:nvPr/>
            </p:nvSpPr>
            <p:spPr>
              <a:xfrm>
                <a:off x="1296117" y="3957623"/>
                <a:ext cx="13179" cy="301517"/>
              </a:xfrm>
              <a:custGeom>
                <a:avLst/>
                <a:gdLst/>
                <a:ahLst/>
                <a:cxnLst/>
                <a:rect l="l" t="t" r="r" b="b"/>
                <a:pathLst>
                  <a:path w="181" h="4141" extrusionOk="0">
                    <a:moveTo>
                      <a:pt x="57" y="0"/>
                    </a:moveTo>
                    <a:cubicBezTo>
                      <a:pt x="51" y="0"/>
                      <a:pt x="44" y="5"/>
                      <a:pt x="44" y="13"/>
                    </a:cubicBezTo>
                    <a:cubicBezTo>
                      <a:pt x="0" y="1380"/>
                      <a:pt x="106" y="2752"/>
                      <a:pt x="137" y="4120"/>
                    </a:cubicBezTo>
                    <a:cubicBezTo>
                      <a:pt x="137" y="4133"/>
                      <a:pt x="147" y="4140"/>
                      <a:pt x="157" y="4140"/>
                    </a:cubicBezTo>
                    <a:cubicBezTo>
                      <a:pt x="167" y="4140"/>
                      <a:pt x="178" y="4133"/>
                      <a:pt x="178" y="4120"/>
                    </a:cubicBezTo>
                    <a:cubicBezTo>
                      <a:pt x="143" y="2752"/>
                      <a:pt x="181" y="1377"/>
                      <a:pt x="72" y="13"/>
                    </a:cubicBezTo>
                    <a:cubicBezTo>
                      <a:pt x="71" y="5"/>
                      <a:pt x="64" y="0"/>
                      <a:pt x="57" y="0"/>
                    </a:cubicBezTo>
                    <a:close/>
                  </a:path>
                </a:pathLst>
              </a:custGeom>
              <a:solidFill>
                <a:srgbClr val="1A2E3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3" name="Google Shape;371;p31">
                <a:extLst>
                  <a:ext uri="{FF2B5EF4-FFF2-40B4-BE49-F238E27FC236}">
                    <a16:creationId xmlns:a16="http://schemas.microsoft.com/office/drawing/2014/main" id="{0C0B04E0-B07F-3975-64D2-096AC14A6D0F}"/>
                  </a:ext>
                </a:extLst>
              </p:cNvPr>
              <p:cNvSpPr/>
              <p:nvPr/>
            </p:nvSpPr>
            <p:spPr>
              <a:xfrm>
                <a:off x="1216095" y="4433892"/>
                <a:ext cx="323142" cy="8228"/>
              </a:xfrm>
              <a:custGeom>
                <a:avLst/>
                <a:gdLst/>
                <a:ahLst/>
                <a:cxnLst/>
                <a:rect l="l" t="t" r="r" b="b"/>
                <a:pathLst>
                  <a:path w="4438" h="113" extrusionOk="0">
                    <a:moveTo>
                      <a:pt x="1964" y="1"/>
                    </a:moveTo>
                    <a:cubicBezTo>
                      <a:pt x="1315" y="1"/>
                      <a:pt x="666" y="12"/>
                      <a:pt x="17" y="42"/>
                    </a:cubicBezTo>
                    <a:cubicBezTo>
                      <a:pt x="0" y="45"/>
                      <a:pt x="0" y="69"/>
                      <a:pt x="17" y="69"/>
                    </a:cubicBezTo>
                    <a:cubicBezTo>
                      <a:pt x="671" y="101"/>
                      <a:pt x="1325" y="113"/>
                      <a:pt x="1979" y="113"/>
                    </a:cubicBezTo>
                    <a:cubicBezTo>
                      <a:pt x="2748" y="113"/>
                      <a:pt x="3517" y="97"/>
                      <a:pt x="4286" y="79"/>
                    </a:cubicBezTo>
                    <a:lnTo>
                      <a:pt x="4286" y="79"/>
                    </a:lnTo>
                    <a:cubicBezTo>
                      <a:pt x="4289" y="81"/>
                      <a:pt x="4293" y="83"/>
                      <a:pt x="4298" y="83"/>
                    </a:cubicBezTo>
                    <a:cubicBezTo>
                      <a:pt x="4299" y="83"/>
                      <a:pt x="4300" y="83"/>
                      <a:pt x="4301" y="83"/>
                    </a:cubicBezTo>
                    <a:cubicBezTo>
                      <a:pt x="4339" y="79"/>
                      <a:pt x="4376" y="79"/>
                      <a:pt x="4410" y="76"/>
                    </a:cubicBezTo>
                    <a:lnTo>
                      <a:pt x="4410" y="76"/>
                    </a:lnTo>
                    <a:cubicBezTo>
                      <a:pt x="4410" y="76"/>
                      <a:pt x="4410" y="76"/>
                      <a:pt x="4410" y="76"/>
                    </a:cubicBezTo>
                    <a:cubicBezTo>
                      <a:pt x="4437" y="76"/>
                      <a:pt x="4437" y="38"/>
                      <a:pt x="4410" y="35"/>
                    </a:cubicBezTo>
                    <a:cubicBezTo>
                      <a:pt x="4400" y="35"/>
                      <a:pt x="4391" y="35"/>
                      <a:pt x="4381" y="35"/>
                    </a:cubicBezTo>
                    <a:lnTo>
                      <a:pt x="4381" y="35"/>
                    </a:lnTo>
                    <a:cubicBezTo>
                      <a:pt x="4356" y="34"/>
                      <a:pt x="4328" y="32"/>
                      <a:pt x="4301" y="32"/>
                    </a:cubicBezTo>
                    <a:cubicBezTo>
                      <a:pt x="4300" y="32"/>
                      <a:pt x="4299" y="32"/>
                      <a:pt x="4298" y="32"/>
                    </a:cubicBezTo>
                    <a:cubicBezTo>
                      <a:pt x="4296" y="32"/>
                      <a:pt x="4294" y="32"/>
                      <a:pt x="4292" y="33"/>
                    </a:cubicBezTo>
                    <a:lnTo>
                      <a:pt x="4292" y="33"/>
                    </a:lnTo>
                    <a:cubicBezTo>
                      <a:pt x="3517" y="16"/>
                      <a:pt x="2741" y="1"/>
                      <a:pt x="1964" y="1"/>
                    </a:cubicBezTo>
                    <a:close/>
                  </a:path>
                </a:pathLst>
              </a:custGeom>
              <a:solidFill>
                <a:srgbClr val="1A2E3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85" name="TextBox 84">
            <a:extLst>
              <a:ext uri="{FF2B5EF4-FFF2-40B4-BE49-F238E27FC236}">
                <a16:creationId xmlns:a16="http://schemas.microsoft.com/office/drawing/2014/main" id="{3E4942BC-A3ED-2D41-FA30-77C0149048A6}"/>
              </a:ext>
            </a:extLst>
          </p:cNvPr>
          <p:cNvSpPr txBox="1"/>
          <p:nvPr/>
        </p:nvSpPr>
        <p:spPr>
          <a:xfrm>
            <a:off x="227558" y="2447174"/>
            <a:ext cx="11772078" cy="175541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800"/>
              </a:spcAft>
              <a:tabLst>
                <a:tab pos="540385" algn="l"/>
              </a:tabLst>
            </a:pPr>
            <a:r>
              <a:rPr lang="en-US" sz="32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Mục</a:t>
            </a:r>
            <a:r>
              <a:rPr lang="en-US" sz="32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đích</a:t>
            </a:r>
            <a:r>
              <a:rPr lang="en-US" sz="32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của</a:t>
            </a:r>
            <a:r>
              <a:rPr lang="en-US" sz="32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việc</a:t>
            </a:r>
            <a:r>
              <a:rPr lang="en-US" sz="32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sử</a:t>
            </a:r>
            <a:r>
              <a:rPr lang="en-US" sz="32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dụng</a:t>
            </a:r>
            <a:r>
              <a:rPr lang="en-US" sz="32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băng</a:t>
            </a:r>
            <a:r>
              <a:rPr lang="en-US" sz="32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giấy</a:t>
            </a:r>
            <a:r>
              <a:rPr lang="en-US" sz="32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đen</a:t>
            </a:r>
            <a:r>
              <a:rPr lang="en-US" sz="32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bịt</a:t>
            </a:r>
            <a:r>
              <a:rPr lang="en-US" sz="32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kín</a:t>
            </a:r>
            <a:r>
              <a:rPr lang="en-US" sz="32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một</a:t>
            </a:r>
            <a:r>
              <a:rPr lang="en-US" sz="32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phần</a:t>
            </a:r>
            <a:r>
              <a:rPr lang="en-US" sz="32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lá</a:t>
            </a:r>
            <a:r>
              <a:rPr lang="en-US" sz="32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ở </a:t>
            </a:r>
            <a:r>
              <a:rPr lang="en-US" sz="32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cả</a:t>
            </a:r>
            <a:r>
              <a:rPr lang="en-US" sz="32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hai</a:t>
            </a:r>
            <a:r>
              <a:rPr lang="en-US" sz="32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mặt</a:t>
            </a:r>
            <a:r>
              <a:rPr lang="en-US" sz="32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là</a:t>
            </a:r>
            <a:r>
              <a:rPr lang="en-US" sz="32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để</a:t>
            </a:r>
            <a:r>
              <a:rPr lang="en-US" sz="32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phần</a:t>
            </a:r>
            <a:r>
              <a:rPr lang="en-US" sz="32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lá</a:t>
            </a:r>
            <a:r>
              <a:rPr lang="en-US" sz="32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bị</a:t>
            </a:r>
            <a:r>
              <a:rPr lang="en-US" sz="32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kín</a:t>
            </a:r>
            <a:r>
              <a:rPr lang="en-US" sz="32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không</a:t>
            </a:r>
            <a:r>
              <a:rPr lang="en-US" sz="32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nhận</a:t>
            </a:r>
            <a:r>
              <a:rPr lang="en-US" sz="32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được</a:t>
            </a:r>
            <a:r>
              <a:rPr lang="en-US" sz="32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ánh</a:t>
            </a:r>
            <a:r>
              <a:rPr lang="en-US" sz="32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sáng</a:t>
            </a:r>
            <a:r>
              <a:rPr lang="en-US" sz="32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như</a:t>
            </a:r>
            <a:r>
              <a:rPr lang="en-US" sz="32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vậy</a:t>
            </a:r>
            <a:r>
              <a:rPr lang="en-US" sz="32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diệp</a:t>
            </a:r>
            <a:r>
              <a:rPr lang="en-US" sz="32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lục</a:t>
            </a:r>
            <a:r>
              <a:rPr lang="en-US" sz="32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sẽ</a:t>
            </a:r>
            <a:r>
              <a:rPr lang="en-US" sz="32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không</a:t>
            </a:r>
            <a:r>
              <a:rPr lang="en-US" sz="32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hấp</a:t>
            </a:r>
            <a:r>
              <a:rPr lang="en-US" sz="32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thụ</a:t>
            </a:r>
            <a:r>
              <a:rPr lang="en-US" sz="32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được</a:t>
            </a:r>
            <a:r>
              <a:rPr lang="en-US" sz="32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ánh</a:t>
            </a:r>
            <a:r>
              <a:rPr lang="en-US" sz="32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sáng</a:t>
            </a:r>
            <a:r>
              <a:rPr lang="en-US" sz="32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.</a:t>
            </a:r>
            <a:endParaRPr lang="en-US" sz="3200" dirty="0">
              <a:solidFill>
                <a:srgbClr val="0070C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572249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8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9BE60BA0-2D0E-462C-6891-0DE94BE1DB48}"/>
              </a:ext>
            </a:extLst>
          </p:cNvPr>
          <p:cNvSpPr txBox="1"/>
          <p:nvPr/>
        </p:nvSpPr>
        <p:spPr>
          <a:xfrm>
            <a:off x="1080058" y="1032818"/>
            <a:ext cx="9691735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algn="just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en-US" sz="32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Cho </a:t>
            </a:r>
            <a:r>
              <a:rPr lang="en-US" sz="3200" b="1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chiếc</a:t>
            </a:r>
            <a:r>
              <a:rPr lang="en-US" sz="32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lá</a:t>
            </a:r>
            <a:r>
              <a:rPr lang="en-US" sz="32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đã</a:t>
            </a:r>
            <a:r>
              <a:rPr lang="en-US" sz="32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bỏ</a:t>
            </a:r>
            <a:r>
              <a:rPr lang="en-US" sz="32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băng</a:t>
            </a:r>
            <a:r>
              <a:rPr lang="en-US" sz="32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giây</a:t>
            </a:r>
            <a:r>
              <a:rPr lang="en-US" sz="32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đen</a:t>
            </a:r>
            <a:r>
              <a:rPr lang="en-US" sz="32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vào</a:t>
            </a:r>
            <a:r>
              <a:rPr lang="en-US" sz="32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cốc</a:t>
            </a:r>
            <a:r>
              <a:rPr lang="en-US" sz="32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có</a:t>
            </a:r>
            <a:r>
              <a:rPr lang="en-US" sz="32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cồn</a:t>
            </a:r>
            <a:r>
              <a:rPr lang="en-US" sz="32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90</a:t>
            </a:r>
            <a:r>
              <a:rPr lang="en-US" sz="3200" b="1" i="1" baseline="30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0</a:t>
            </a:r>
            <a:r>
              <a:rPr lang="en-US" sz="32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3200" b="1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đun</a:t>
            </a:r>
            <a:r>
              <a:rPr lang="en-US" sz="32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sôi</a:t>
            </a:r>
            <a:r>
              <a:rPr lang="en-US" sz="32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cách</a:t>
            </a:r>
            <a:r>
              <a:rPr lang="en-US" sz="32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thủy</a:t>
            </a:r>
            <a:r>
              <a:rPr lang="en-US" sz="32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có</a:t>
            </a:r>
            <a:r>
              <a:rPr lang="en-US" sz="32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tác</a:t>
            </a:r>
            <a:r>
              <a:rPr lang="en-US" sz="32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dụng</a:t>
            </a:r>
            <a:r>
              <a:rPr lang="en-US" sz="32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gì</a:t>
            </a:r>
            <a:r>
              <a:rPr lang="en-US" sz="32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?</a:t>
            </a:r>
            <a:endParaRPr lang="en-US" sz="3200" b="1" i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7664076-DB9E-67BF-3405-B913258CCBE6}"/>
              </a:ext>
            </a:extLst>
          </p:cNvPr>
          <p:cNvSpPr txBox="1"/>
          <p:nvPr/>
        </p:nvSpPr>
        <p:spPr>
          <a:xfrm>
            <a:off x="0" y="163434"/>
            <a:ext cx="12192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solidFill>
                  <a:srgbClr val="FF0000"/>
                </a:solidFill>
                <a:latin typeface="A3.BoosterNextFYBlackRegular-Sa" panose="02000A03000000020004" pitchFamily="2" charset="0"/>
              </a:rPr>
              <a:t>BÁO CÁO KẾT QUẢ</a:t>
            </a:r>
          </a:p>
        </p:txBody>
      </p:sp>
      <p:grpSp>
        <p:nvGrpSpPr>
          <p:cNvPr id="5" name="Google Shape;293;p31">
            <a:extLst>
              <a:ext uri="{FF2B5EF4-FFF2-40B4-BE49-F238E27FC236}">
                <a16:creationId xmlns:a16="http://schemas.microsoft.com/office/drawing/2014/main" id="{37000B0E-8C29-BE2A-013F-BD0F7FB01D9A}"/>
              </a:ext>
            </a:extLst>
          </p:cNvPr>
          <p:cNvGrpSpPr/>
          <p:nvPr/>
        </p:nvGrpSpPr>
        <p:grpSpPr>
          <a:xfrm>
            <a:off x="8335518" y="4160520"/>
            <a:ext cx="3730752" cy="2697480"/>
            <a:chOff x="-26" y="1343351"/>
            <a:chExt cx="9144028" cy="3789738"/>
          </a:xfrm>
        </p:grpSpPr>
        <p:sp>
          <p:nvSpPr>
            <p:cNvPr id="6" name="Google Shape;294;p31">
              <a:extLst>
                <a:ext uri="{FF2B5EF4-FFF2-40B4-BE49-F238E27FC236}">
                  <a16:creationId xmlns:a16="http://schemas.microsoft.com/office/drawing/2014/main" id="{33A28E01-DCDB-8095-6B91-D5E8C940816B}"/>
                </a:ext>
              </a:extLst>
            </p:cNvPr>
            <p:cNvSpPr/>
            <p:nvPr/>
          </p:nvSpPr>
          <p:spPr>
            <a:xfrm>
              <a:off x="-25" y="4272475"/>
              <a:ext cx="9143989" cy="860614"/>
            </a:xfrm>
            <a:custGeom>
              <a:avLst/>
              <a:gdLst/>
              <a:ahLst/>
              <a:cxnLst/>
              <a:rect l="l" t="t" r="r" b="b"/>
              <a:pathLst>
                <a:path w="69963" h="11820" extrusionOk="0">
                  <a:moveTo>
                    <a:pt x="1" y="0"/>
                  </a:moveTo>
                  <a:lnTo>
                    <a:pt x="1" y="11820"/>
                  </a:lnTo>
                  <a:lnTo>
                    <a:pt x="69962" y="11820"/>
                  </a:lnTo>
                  <a:lnTo>
                    <a:pt x="69962" y="0"/>
                  </a:lnTo>
                  <a:close/>
                </a:path>
              </a:pathLst>
            </a:custGeom>
            <a:solidFill>
              <a:srgbClr val="EBE6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" name="Google Shape;295;p31">
              <a:extLst>
                <a:ext uri="{FF2B5EF4-FFF2-40B4-BE49-F238E27FC236}">
                  <a16:creationId xmlns:a16="http://schemas.microsoft.com/office/drawing/2014/main" id="{E9B7483B-E1A1-1C4E-2133-0D7C033B486F}"/>
                </a:ext>
              </a:extLst>
            </p:cNvPr>
            <p:cNvSpPr/>
            <p:nvPr/>
          </p:nvSpPr>
          <p:spPr>
            <a:xfrm>
              <a:off x="5283536" y="2616411"/>
              <a:ext cx="677302" cy="381465"/>
            </a:xfrm>
            <a:custGeom>
              <a:avLst/>
              <a:gdLst/>
              <a:ahLst/>
              <a:cxnLst/>
              <a:rect l="l" t="t" r="r" b="b"/>
              <a:pathLst>
                <a:path w="9302" h="5239" extrusionOk="0">
                  <a:moveTo>
                    <a:pt x="4378" y="1"/>
                  </a:moveTo>
                  <a:cubicBezTo>
                    <a:pt x="4276" y="1"/>
                    <a:pt x="4182" y="15"/>
                    <a:pt x="4099" y="47"/>
                  </a:cubicBezTo>
                  <a:cubicBezTo>
                    <a:pt x="3967" y="445"/>
                    <a:pt x="4066" y="547"/>
                    <a:pt x="4430" y="894"/>
                  </a:cubicBezTo>
                  <a:cubicBezTo>
                    <a:pt x="4525" y="989"/>
                    <a:pt x="4810" y="1159"/>
                    <a:pt x="4875" y="1275"/>
                  </a:cubicBezTo>
                  <a:cubicBezTo>
                    <a:pt x="4964" y="1435"/>
                    <a:pt x="4964" y="1435"/>
                    <a:pt x="4875" y="1537"/>
                  </a:cubicBezTo>
                  <a:cubicBezTo>
                    <a:pt x="4810" y="1608"/>
                    <a:pt x="4474" y="1718"/>
                    <a:pt x="4379" y="1728"/>
                  </a:cubicBezTo>
                  <a:cubicBezTo>
                    <a:pt x="4274" y="1736"/>
                    <a:pt x="4176" y="1740"/>
                    <a:pt x="4084" y="1740"/>
                  </a:cubicBezTo>
                  <a:cubicBezTo>
                    <a:pt x="3406" y="1740"/>
                    <a:pt x="3020" y="1537"/>
                    <a:pt x="2613" y="1363"/>
                  </a:cubicBezTo>
                  <a:cubicBezTo>
                    <a:pt x="2255" y="1211"/>
                    <a:pt x="2004" y="1109"/>
                    <a:pt x="1663" y="925"/>
                  </a:cubicBezTo>
                  <a:cubicBezTo>
                    <a:pt x="1415" y="792"/>
                    <a:pt x="736" y="500"/>
                    <a:pt x="353" y="500"/>
                  </a:cubicBezTo>
                  <a:cubicBezTo>
                    <a:pt x="207" y="500"/>
                    <a:pt x="105" y="542"/>
                    <a:pt x="85" y="652"/>
                  </a:cubicBezTo>
                  <a:cubicBezTo>
                    <a:pt x="0" y="1357"/>
                    <a:pt x="939" y="2139"/>
                    <a:pt x="1552" y="2494"/>
                  </a:cubicBezTo>
                  <a:cubicBezTo>
                    <a:pt x="2164" y="2847"/>
                    <a:pt x="2899" y="2881"/>
                    <a:pt x="3593" y="3017"/>
                  </a:cubicBezTo>
                  <a:cubicBezTo>
                    <a:pt x="4005" y="3099"/>
                    <a:pt x="4410" y="3245"/>
                    <a:pt x="4845" y="3405"/>
                  </a:cubicBezTo>
                  <a:cubicBezTo>
                    <a:pt x="5283" y="3568"/>
                    <a:pt x="5634" y="3861"/>
                    <a:pt x="5814" y="4290"/>
                  </a:cubicBezTo>
                  <a:cubicBezTo>
                    <a:pt x="5947" y="4603"/>
                    <a:pt x="6145" y="4871"/>
                    <a:pt x="6410" y="5082"/>
                  </a:cubicBezTo>
                  <a:cubicBezTo>
                    <a:pt x="6561" y="5205"/>
                    <a:pt x="6755" y="5239"/>
                    <a:pt x="6952" y="5239"/>
                  </a:cubicBezTo>
                  <a:cubicBezTo>
                    <a:pt x="7056" y="5239"/>
                    <a:pt x="7162" y="5229"/>
                    <a:pt x="7263" y="5218"/>
                  </a:cubicBezTo>
                  <a:cubicBezTo>
                    <a:pt x="7659" y="5178"/>
                    <a:pt x="8050" y="5137"/>
                    <a:pt x="8444" y="5096"/>
                  </a:cubicBezTo>
                  <a:lnTo>
                    <a:pt x="9016" y="4980"/>
                  </a:lnTo>
                  <a:cubicBezTo>
                    <a:pt x="9022" y="4982"/>
                    <a:pt x="9028" y="4983"/>
                    <a:pt x="9034" y="4983"/>
                  </a:cubicBezTo>
                  <a:cubicBezTo>
                    <a:pt x="9156" y="4983"/>
                    <a:pt x="9167" y="4562"/>
                    <a:pt x="9190" y="4426"/>
                  </a:cubicBezTo>
                  <a:cubicBezTo>
                    <a:pt x="9301" y="3796"/>
                    <a:pt x="9039" y="3208"/>
                    <a:pt x="8601" y="2367"/>
                  </a:cubicBezTo>
                  <a:cubicBezTo>
                    <a:pt x="8523" y="2214"/>
                    <a:pt x="8393" y="2065"/>
                    <a:pt x="8169" y="1864"/>
                  </a:cubicBezTo>
                  <a:cubicBezTo>
                    <a:pt x="7842" y="1578"/>
                    <a:pt x="7505" y="1456"/>
                    <a:pt x="7304" y="1363"/>
                  </a:cubicBezTo>
                  <a:cubicBezTo>
                    <a:pt x="6801" y="1139"/>
                    <a:pt x="6461" y="938"/>
                    <a:pt x="6230" y="775"/>
                  </a:cubicBezTo>
                  <a:cubicBezTo>
                    <a:pt x="5815" y="479"/>
                    <a:pt x="4965" y="1"/>
                    <a:pt x="4378" y="1"/>
                  </a:cubicBezTo>
                  <a:close/>
                </a:path>
              </a:pathLst>
            </a:custGeom>
            <a:solidFill>
              <a:srgbClr val="C776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" name="Google Shape;296;p31">
              <a:extLst>
                <a:ext uri="{FF2B5EF4-FFF2-40B4-BE49-F238E27FC236}">
                  <a16:creationId xmlns:a16="http://schemas.microsoft.com/office/drawing/2014/main" id="{EEFB590D-763D-0669-DF21-B7004C666BF7}"/>
                </a:ext>
              </a:extLst>
            </p:cNvPr>
            <p:cNvSpPr/>
            <p:nvPr/>
          </p:nvSpPr>
          <p:spPr>
            <a:xfrm>
              <a:off x="5609520" y="2831354"/>
              <a:ext cx="3330808" cy="1520325"/>
            </a:xfrm>
            <a:custGeom>
              <a:avLst/>
              <a:gdLst/>
              <a:ahLst/>
              <a:cxnLst/>
              <a:rect l="l" t="t" r="r" b="b"/>
              <a:pathLst>
                <a:path w="45745" h="20880" extrusionOk="0">
                  <a:moveTo>
                    <a:pt x="30796" y="0"/>
                  </a:moveTo>
                  <a:cubicBezTo>
                    <a:pt x="28260" y="0"/>
                    <a:pt x="25705" y="739"/>
                    <a:pt x="23476" y="1977"/>
                  </a:cubicBezTo>
                  <a:cubicBezTo>
                    <a:pt x="20213" y="3791"/>
                    <a:pt x="17594" y="6594"/>
                    <a:pt x="15471" y="9667"/>
                  </a:cubicBezTo>
                  <a:cubicBezTo>
                    <a:pt x="14620" y="10893"/>
                    <a:pt x="13585" y="12321"/>
                    <a:pt x="12092" y="12321"/>
                  </a:cubicBezTo>
                  <a:cubicBezTo>
                    <a:pt x="12085" y="12321"/>
                    <a:pt x="12078" y="12321"/>
                    <a:pt x="12071" y="12321"/>
                  </a:cubicBezTo>
                  <a:cubicBezTo>
                    <a:pt x="11374" y="12317"/>
                    <a:pt x="10711" y="11974"/>
                    <a:pt x="10176" y="11520"/>
                  </a:cubicBezTo>
                  <a:cubicBezTo>
                    <a:pt x="7172" y="8976"/>
                    <a:pt x="8006" y="3791"/>
                    <a:pt x="4934" y="1327"/>
                  </a:cubicBezTo>
                  <a:cubicBezTo>
                    <a:pt x="4798" y="1273"/>
                    <a:pt x="4524" y="1253"/>
                    <a:pt x="4181" y="1253"/>
                  </a:cubicBezTo>
                  <a:cubicBezTo>
                    <a:pt x="3485" y="1253"/>
                    <a:pt x="2505" y="1336"/>
                    <a:pt x="1811" y="1389"/>
                  </a:cubicBezTo>
                  <a:cubicBezTo>
                    <a:pt x="1528" y="1412"/>
                    <a:pt x="1082" y="1436"/>
                    <a:pt x="953" y="1688"/>
                  </a:cubicBezTo>
                  <a:cubicBezTo>
                    <a:pt x="55" y="4808"/>
                    <a:pt x="0" y="8136"/>
                    <a:pt x="517" y="11341"/>
                  </a:cubicBezTo>
                  <a:cubicBezTo>
                    <a:pt x="1059" y="14709"/>
                    <a:pt x="2494" y="18291"/>
                    <a:pt x="5559" y="19788"/>
                  </a:cubicBezTo>
                  <a:cubicBezTo>
                    <a:pt x="7334" y="20655"/>
                    <a:pt x="9987" y="20879"/>
                    <a:pt x="11604" y="20879"/>
                  </a:cubicBezTo>
                  <a:cubicBezTo>
                    <a:pt x="11689" y="20879"/>
                    <a:pt x="11771" y="20878"/>
                    <a:pt x="11850" y="20877"/>
                  </a:cubicBezTo>
                  <a:cubicBezTo>
                    <a:pt x="13701" y="20850"/>
                    <a:pt x="15300" y="20680"/>
                    <a:pt x="16927" y="19792"/>
                  </a:cubicBezTo>
                  <a:lnTo>
                    <a:pt x="45512" y="19792"/>
                  </a:lnTo>
                  <a:cubicBezTo>
                    <a:pt x="45744" y="16189"/>
                    <a:pt x="45002" y="10888"/>
                    <a:pt x="43356" y="7673"/>
                  </a:cubicBezTo>
                  <a:cubicBezTo>
                    <a:pt x="41712" y="4457"/>
                    <a:pt x="37735" y="1545"/>
                    <a:pt x="34278" y="501"/>
                  </a:cubicBezTo>
                  <a:cubicBezTo>
                    <a:pt x="33145" y="159"/>
                    <a:pt x="31973" y="0"/>
                    <a:pt x="30796" y="0"/>
                  </a:cubicBezTo>
                  <a:close/>
                </a:path>
              </a:pathLst>
            </a:custGeom>
            <a:solidFill>
              <a:srgbClr val="87D5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" name="Google Shape;297;p31">
              <a:extLst>
                <a:ext uri="{FF2B5EF4-FFF2-40B4-BE49-F238E27FC236}">
                  <a16:creationId xmlns:a16="http://schemas.microsoft.com/office/drawing/2014/main" id="{D14D0B43-14F3-681A-A53D-A0BB9262FD80}"/>
                </a:ext>
              </a:extLst>
            </p:cNvPr>
            <p:cNvSpPr/>
            <p:nvPr/>
          </p:nvSpPr>
          <p:spPr>
            <a:xfrm>
              <a:off x="8318159" y="3719234"/>
              <a:ext cx="50386" cy="558253"/>
            </a:xfrm>
            <a:custGeom>
              <a:avLst/>
              <a:gdLst/>
              <a:ahLst/>
              <a:cxnLst/>
              <a:rect l="l" t="t" r="r" b="b"/>
              <a:pathLst>
                <a:path w="692" h="7667" extrusionOk="0">
                  <a:moveTo>
                    <a:pt x="50" y="1"/>
                  </a:moveTo>
                  <a:cubicBezTo>
                    <a:pt x="32" y="1"/>
                    <a:pt x="12" y="17"/>
                    <a:pt x="18" y="41"/>
                  </a:cubicBezTo>
                  <a:cubicBezTo>
                    <a:pt x="287" y="1307"/>
                    <a:pt x="420" y="2610"/>
                    <a:pt x="376" y="3899"/>
                  </a:cubicBezTo>
                  <a:cubicBezTo>
                    <a:pt x="335" y="5121"/>
                    <a:pt x="1" y="6383"/>
                    <a:pt x="86" y="7598"/>
                  </a:cubicBezTo>
                  <a:cubicBezTo>
                    <a:pt x="90" y="7641"/>
                    <a:pt x="125" y="7667"/>
                    <a:pt x="161" y="7667"/>
                  </a:cubicBezTo>
                  <a:cubicBezTo>
                    <a:pt x="189" y="7667"/>
                    <a:pt x="217" y="7651"/>
                    <a:pt x="229" y="7614"/>
                  </a:cubicBezTo>
                  <a:cubicBezTo>
                    <a:pt x="607" y="6444"/>
                    <a:pt x="651" y="5019"/>
                    <a:pt x="671" y="3791"/>
                  </a:cubicBezTo>
                  <a:cubicBezTo>
                    <a:pt x="692" y="2487"/>
                    <a:pt x="478" y="1266"/>
                    <a:pt x="79" y="25"/>
                  </a:cubicBezTo>
                  <a:cubicBezTo>
                    <a:pt x="75" y="8"/>
                    <a:pt x="63" y="1"/>
                    <a:pt x="5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" name="Google Shape;298;p31">
              <a:extLst>
                <a:ext uri="{FF2B5EF4-FFF2-40B4-BE49-F238E27FC236}">
                  <a16:creationId xmlns:a16="http://schemas.microsoft.com/office/drawing/2014/main" id="{A368BDDF-1D75-13D5-9119-A689028CBE34}"/>
                </a:ext>
              </a:extLst>
            </p:cNvPr>
            <p:cNvSpPr/>
            <p:nvPr/>
          </p:nvSpPr>
          <p:spPr>
            <a:xfrm>
              <a:off x="8631328" y="3630184"/>
              <a:ext cx="22353" cy="62983"/>
            </a:xfrm>
            <a:custGeom>
              <a:avLst/>
              <a:gdLst/>
              <a:ahLst/>
              <a:cxnLst/>
              <a:rect l="l" t="t" r="r" b="b"/>
              <a:pathLst>
                <a:path w="307" h="865" extrusionOk="0">
                  <a:moveTo>
                    <a:pt x="154" y="1"/>
                  </a:moveTo>
                  <a:cubicBezTo>
                    <a:pt x="120" y="1"/>
                    <a:pt x="85" y="24"/>
                    <a:pt x="82" y="70"/>
                  </a:cubicBezTo>
                  <a:cubicBezTo>
                    <a:pt x="59" y="312"/>
                    <a:pt x="1" y="570"/>
                    <a:pt x="79" y="808"/>
                  </a:cubicBezTo>
                  <a:cubicBezTo>
                    <a:pt x="91" y="846"/>
                    <a:pt x="122" y="865"/>
                    <a:pt x="154" y="865"/>
                  </a:cubicBezTo>
                  <a:cubicBezTo>
                    <a:pt x="185" y="865"/>
                    <a:pt x="217" y="846"/>
                    <a:pt x="228" y="808"/>
                  </a:cubicBezTo>
                  <a:cubicBezTo>
                    <a:pt x="307" y="570"/>
                    <a:pt x="249" y="312"/>
                    <a:pt x="225" y="70"/>
                  </a:cubicBezTo>
                  <a:cubicBezTo>
                    <a:pt x="222" y="24"/>
                    <a:pt x="188" y="1"/>
                    <a:pt x="15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299;p31">
              <a:extLst>
                <a:ext uri="{FF2B5EF4-FFF2-40B4-BE49-F238E27FC236}">
                  <a16:creationId xmlns:a16="http://schemas.microsoft.com/office/drawing/2014/main" id="{5B126BA4-1BCE-BEDC-5AD0-8D780EF22529}"/>
                </a:ext>
              </a:extLst>
            </p:cNvPr>
            <p:cNvSpPr/>
            <p:nvPr/>
          </p:nvSpPr>
          <p:spPr>
            <a:xfrm>
              <a:off x="8736105" y="3735398"/>
              <a:ext cx="13179" cy="44925"/>
            </a:xfrm>
            <a:custGeom>
              <a:avLst/>
              <a:gdLst/>
              <a:ahLst/>
              <a:cxnLst/>
              <a:rect l="l" t="t" r="r" b="b"/>
              <a:pathLst>
                <a:path w="181" h="617" extrusionOk="0">
                  <a:moveTo>
                    <a:pt x="91" y="1"/>
                  </a:moveTo>
                  <a:cubicBezTo>
                    <a:pt x="62" y="1"/>
                    <a:pt x="33" y="20"/>
                    <a:pt x="31" y="57"/>
                  </a:cubicBezTo>
                  <a:cubicBezTo>
                    <a:pt x="28" y="146"/>
                    <a:pt x="25" y="235"/>
                    <a:pt x="21" y="326"/>
                  </a:cubicBezTo>
                  <a:cubicBezTo>
                    <a:pt x="17" y="404"/>
                    <a:pt x="0" y="493"/>
                    <a:pt x="28" y="571"/>
                  </a:cubicBezTo>
                  <a:cubicBezTo>
                    <a:pt x="38" y="602"/>
                    <a:pt x="65" y="617"/>
                    <a:pt x="91" y="617"/>
                  </a:cubicBezTo>
                  <a:cubicBezTo>
                    <a:pt x="117" y="617"/>
                    <a:pt x="144" y="602"/>
                    <a:pt x="154" y="571"/>
                  </a:cubicBezTo>
                  <a:cubicBezTo>
                    <a:pt x="181" y="493"/>
                    <a:pt x="164" y="404"/>
                    <a:pt x="160" y="326"/>
                  </a:cubicBezTo>
                  <a:cubicBezTo>
                    <a:pt x="157" y="235"/>
                    <a:pt x="154" y="146"/>
                    <a:pt x="151" y="57"/>
                  </a:cubicBezTo>
                  <a:cubicBezTo>
                    <a:pt x="149" y="20"/>
                    <a:pt x="120" y="1"/>
                    <a:pt x="9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300;p31">
              <a:extLst>
                <a:ext uri="{FF2B5EF4-FFF2-40B4-BE49-F238E27FC236}">
                  <a16:creationId xmlns:a16="http://schemas.microsoft.com/office/drawing/2014/main" id="{EC5B7278-A56A-0C05-DD27-1BAEC12428EC}"/>
                </a:ext>
              </a:extLst>
            </p:cNvPr>
            <p:cNvSpPr/>
            <p:nvPr/>
          </p:nvSpPr>
          <p:spPr>
            <a:xfrm>
              <a:off x="7719929" y="3462714"/>
              <a:ext cx="16164" cy="61017"/>
            </a:xfrm>
            <a:custGeom>
              <a:avLst/>
              <a:gdLst/>
              <a:ahLst/>
              <a:cxnLst/>
              <a:rect l="l" t="t" r="r" b="b"/>
              <a:pathLst>
                <a:path w="222" h="838" extrusionOk="0">
                  <a:moveTo>
                    <a:pt x="112" y="0"/>
                  </a:moveTo>
                  <a:cubicBezTo>
                    <a:pt x="84" y="0"/>
                    <a:pt x="55" y="19"/>
                    <a:pt x="51" y="57"/>
                  </a:cubicBezTo>
                  <a:cubicBezTo>
                    <a:pt x="48" y="196"/>
                    <a:pt x="41" y="332"/>
                    <a:pt x="34" y="472"/>
                  </a:cubicBezTo>
                  <a:cubicBezTo>
                    <a:pt x="28" y="588"/>
                    <a:pt x="1" y="699"/>
                    <a:pt x="55" y="805"/>
                  </a:cubicBezTo>
                  <a:cubicBezTo>
                    <a:pt x="67" y="827"/>
                    <a:pt x="90" y="838"/>
                    <a:pt x="112" y="838"/>
                  </a:cubicBezTo>
                  <a:cubicBezTo>
                    <a:pt x="135" y="838"/>
                    <a:pt x="157" y="827"/>
                    <a:pt x="167" y="805"/>
                  </a:cubicBezTo>
                  <a:cubicBezTo>
                    <a:pt x="222" y="699"/>
                    <a:pt x="197" y="588"/>
                    <a:pt x="191" y="472"/>
                  </a:cubicBezTo>
                  <a:cubicBezTo>
                    <a:pt x="184" y="332"/>
                    <a:pt x="177" y="196"/>
                    <a:pt x="170" y="57"/>
                  </a:cubicBezTo>
                  <a:cubicBezTo>
                    <a:pt x="169" y="19"/>
                    <a:pt x="141" y="0"/>
                    <a:pt x="11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301;p31">
              <a:extLst>
                <a:ext uri="{FF2B5EF4-FFF2-40B4-BE49-F238E27FC236}">
                  <a16:creationId xmlns:a16="http://schemas.microsoft.com/office/drawing/2014/main" id="{E4F51539-332C-CB53-F8D3-7ABE3768CA2E}"/>
                </a:ext>
              </a:extLst>
            </p:cNvPr>
            <p:cNvSpPr/>
            <p:nvPr/>
          </p:nvSpPr>
          <p:spPr>
            <a:xfrm>
              <a:off x="7775194" y="3392668"/>
              <a:ext cx="26067" cy="58541"/>
            </a:xfrm>
            <a:custGeom>
              <a:avLst/>
              <a:gdLst/>
              <a:ahLst/>
              <a:cxnLst/>
              <a:rect l="l" t="t" r="r" b="b"/>
              <a:pathLst>
                <a:path w="358" h="804" extrusionOk="0">
                  <a:moveTo>
                    <a:pt x="180" y="1"/>
                  </a:moveTo>
                  <a:cubicBezTo>
                    <a:pt x="141" y="1"/>
                    <a:pt x="102" y="28"/>
                    <a:pt x="96" y="83"/>
                  </a:cubicBezTo>
                  <a:cubicBezTo>
                    <a:pt x="68" y="280"/>
                    <a:pt x="0" y="529"/>
                    <a:pt x="65" y="719"/>
                  </a:cubicBezTo>
                  <a:cubicBezTo>
                    <a:pt x="83" y="775"/>
                    <a:pt x="131" y="803"/>
                    <a:pt x="179" y="803"/>
                  </a:cubicBezTo>
                  <a:cubicBezTo>
                    <a:pt x="226" y="803"/>
                    <a:pt x="274" y="775"/>
                    <a:pt x="293" y="719"/>
                  </a:cubicBezTo>
                  <a:cubicBezTo>
                    <a:pt x="357" y="529"/>
                    <a:pt x="289" y="277"/>
                    <a:pt x="266" y="83"/>
                  </a:cubicBezTo>
                  <a:cubicBezTo>
                    <a:pt x="259" y="28"/>
                    <a:pt x="219" y="1"/>
                    <a:pt x="18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302;p31">
              <a:extLst>
                <a:ext uri="{FF2B5EF4-FFF2-40B4-BE49-F238E27FC236}">
                  <a16:creationId xmlns:a16="http://schemas.microsoft.com/office/drawing/2014/main" id="{E859D465-D306-1358-5389-A0A4BF606E65}"/>
                </a:ext>
              </a:extLst>
            </p:cNvPr>
            <p:cNvSpPr/>
            <p:nvPr/>
          </p:nvSpPr>
          <p:spPr>
            <a:xfrm>
              <a:off x="7795217" y="3633824"/>
              <a:ext cx="18203" cy="64293"/>
            </a:xfrm>
            <a:custGeom>
              <a:avLst/>
              <a:gdLst/>
              <a:ahLst/>
              <a:cxnLst/>
              <a:rect l="l" t="t" r="r" b="b"/>
              <a:pathLst>
                <a:path w="250" h="883" extrusionOk="0">
                  <a:moveTo>
                    <a:pt x="125" y="1"/>
                  </a:moveTo>
                  <a:cubicBezTo>
                    <a:pt x="88" y="1"/>
                    <a:pt x="50" y="25"/>
                    <a:pt x="45" y="75"/>
                  </a:cubicBezTo>
                  <a:cubicBezTo>
                    <a:pt x="28" y="326"/>
                    <a:pt x="0" y="565"/>
                    <a:pt x="35" y="816"/>
                  </a:cubicBezTo>
                  <a:cubicBezTo>
                    <a:pt x="42" y="860"/>
                    <a:pt x="83" y="882"/>
                    <a:pt x="125" y="882"/>
                  </a:cubicBezTo>
                  <a:cubicBezTo>
                    <a:pt x="166" y="882"/>
                    <a:pt x="207" y="860"/>
                    <a:pt x="212" y="816"/>
                  </a:cubicBezTo>
                  <a:cubicBezTo>
                    <a:pt x="249" y="565"/>
                    <a:pt x="222" y="326"/>
                    <a:pt x="205" y="75"/>
                  </a:cubicBezTo>
                  <a:cubicBezTo>
                    <a:pt x="200" y="25"/>
                    <a:pt x="162" y="1"/>
                    <a:pt x="12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303;p31">
              <a:extLst>
                <a:ext uri="{FF2B5EF4-FFF2-40B4-BE49-F238E27FC236}">
                  <a16:creationId xmlns:a16="http://schemas.microsoft.com/office/drawing/2014/main" id="{D431A2AB-171C-0693-6F50-03988A46375C}"/>
                </a:ext>
              </a:extLst>
            </p:cNvPr>
            <p:cNvSpPr/>
            <p:nvPr/>
          </p:nvSpPr>
          <p:spPr>
            <a:xfrm>
              <a:off x="7989045" y="3588899"/>
              <a:ext cx="25776" cy="68371"/>
            </a:xfrm>
            <a:custGeom>
              <a:avLst/>
              <a:gdLst/>
              <a:ahLst/>
              <a:cxnLst/>
              <a:rect l="l" t="t" r="r" b="b"/>
              <a:pathLst>
                <a:path w="354" h="939" extrusionOk="0">
                  <a:moveTo>
                    <a:pt x="103" y="0"/>
                  </a:moveTo>
                  <a:cubicBezTo>
                    <a:pt x="50" y="0"/>
                    <a:pt x="0" y="42"/>
                    <a:pt x="17" y="113"/>
                  </a:cubicBezTo>
                  <a:cubicBezTo>
                    <a:pt x="71" y="361"/>
                    <a:pt x="30" y="610"/>
                    <a:pt x="40" y="862"/>
                  </a:cubicBezTo>
                  <a:cubicBezTo>
                    <a:pt x="42" y="910"/>
                    <a:pt x="80" y="939"/>
                    <a:pt x="120" y="939"/>
                  </a:cubicBezTo>
                  <a:cubicBezTo>
                    <a:pt x="144" y="939"/>
                    <a:pt x="170" y="927"/>
                    <a:pt x="187" y="902"/>
                  </a:cubicBezTo>
                  <a:cubicBezTo>
                    <a:pt x="353" y="640"/>
                    <a:pt x="306" y="341"/>
                    <a:pt x="193" y="62"/>
                  </a:cubicBezTo>
                  <a:cubicBezTo>
                    <a:pt x="175" y="20"/>
                    <a:pt x="138" y="0"/>
                    <a:pt x="10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304;p31">
              <a:extLst>
                <a:ext uri="{FF2B5EF4-FFF2-40B4-BE49-F238E27FC236}">
                  <a16:creationId xmlns:a16="http://schemas.microsoft.com/office/drawing/2014/main" id="{506D34ED-F007-B753-9C4F-D211F5D94C6F}"/>
                </a:ext>
              </a:extLst>
            </p:cNvPr>
            <p:cNvSpPr/>
            <p:nvPr/>
          </p:nvSpPr>
          <p:spPr>
            <a:xfrm>
              <a:off x="6847193" y="3559628"/>
              <a:ext cx="168707" cy="714291"/>
            </a:xfrm>
            <a:custGeom>
              <a:avLst/>
              <a:gdLst/>
              <a:ahLst/>
              <a:cxnLst/>
              <a:rect l="l" t="t" r="r" b="b"/>
              <a:pathLst>
                <a:path w="2317" h="9810" extrusionOk="0">
                  <a:moveTo>
                    <a:pt x="2286" y="1"/>
                  </a:moveTo>
                  <a:cubicBezTo>
                    <a:pt x="2276" y="1"/>
                    <a:pt x="2266" y="6"/>
                    <a:pt x="2262" y="18"/>
                  </a:cubicBezTo>
                  <a:cubicBezTo>
                    <a:pt x="1654" y="1611"/>
                    <a:pt x="1180" y="3258"/>
                    <a:pt x="786" y="4918"/>
                  </a:cubicBezTo>
                  <a:cubicBezTo>
                    <a:pt x="415" y="6496"/>
                    <a:pt x="68" y="8140"/>
                    <a:pt x="0" y="9766"/>
                  </a:cubicBezTo>
                  <a:cubicBezTo>
                    <a:pt x="0" y="9794"/>
                    <a:pt x="25" y="9810"/>
                    <a:pt x="49" y="9810"/>
                  </a:cubicBezTo>
                  <a:cubicBezTo>
                    <a:pt x="69" y="9810"/>
                    <a:pt x="88" y="9799"/>
                    <a:pt x="92" y="9776"/>
                  </a:cubicBezTo>
                  <a:cubicBezTo>
                    <a:pt x="450" y="8150"/>
                    <a:pt x="629" y="6490"/>
                    <a:pt x="1004" y="4863"/>
                  </a:cubicBezTo>
                  <a:cubicBezTo>
                    <a:pt x="1375" y="3237"/>
                    <a:pt x="1882" y="1645"/>
                    <a:pt x="2310" y="32"/>
                  </a:cubicBezTo>
                  <a:cubicBezTo>
                    <a:pt x="2316" y="13"/>
                    <a:pt x="2301" y="1"/>
                    <a:pt x="228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305;p31">
              <a:extLst>
                <a:ext uri="{FF2B5EF4-FFF2-40B4-BE49-F238E27FC236}">
                  <a16:creationId xmlns:a16="http://schemas.microsoft.com/office/drawing/2014/main" id="{919F2659-DF84-C595-7D04-92726924F4C7}"/>
                </a:ext>
              </a:extLst>
            </p:cNvPr>
            <p:cNvSpPr/>
            <p:nvPr/>
          </p:nvSpPr>
          <p:spPr>
            <a:xfrm>
              <a:off x="5860724" y="3649334"/>
              <a:ext cx="20897" cy="65240"/>
            </a:xfrm>
            <a:custGeom>
              <a:avLst/>
              <a:gdLst/>
              <a:ahLst/>
              <a:cxnLst/>
              <a:rect l="l" t="t" r="r" b="b"/>
              <a:pathLst>
                <a:path w="287" h="896" extrusionOk="0">
                  <a:moveTo>
                    <a:pt x="143" y="1"/>
                  </a:moveTo>
                  <a:cubicBezTo>
                    <a:pt x="101" y="1"/>
                    <a:pt x="60" y="28"/>
                    <a:pt x="58" y="82"/>
                  </a:cubicBezTo>
                  <a:cubicBezTo>
                    <a:pt x="48" y="321"/>
                    <a:pt x="0" y="593"/>
                    <a:pt x="48" y="825"/>
                  </a:cubicBezTo>
                  <a:cubicBezTo>
                    <a:pt x="58" y="872"/>
                    <a:pt x="100" y="896"/>
                    <a:pt x="143" y="896"/>
                  </a:cubicBezTo>
                  <a:cubicBezTo>
                    <a:pt x="186" y="896"/>
                    <a:pt x="228" y="872"/>
                    <a:pt x="239" y="825"/>
                  </a:cubicBezTo>
                  <a:cubicBezTo>
                    <a:pt x="286" y="593"/>
                    <a:pt x="239" y="321"/>
                    <a:pt x="228" y="82"/>
                  </a:cubicBezTo>
                  <a:cubicBezTo>
                    <a:pt x="226" y="28"/>
                    <a:pt x="185" y="1"/>
                    <a:pt x="14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306;p31">
              <a:extLst>
                <a:ext uri="{FF2B5EF4-FFF2-40B4-BE49-F238E27FC236}">
                  <a16:creationId xmlns:a16="http://schemas.microsoft.com/office/drawing/2014/main" id="{B9EF9A47-5551-37CA-9CE7-6F936B89ECEC}"/>
                </a:ext>
              </a:extLst>
            </p:cNvPr>
            <p:cNvSpPr/>
            <p:nvPr/>
          </p:nvSpPr>
          <p:spPr>
            <a:xfrm>
              <a:off x="5955599" y="3683264"/>
              <a:ext cx="15655" cy="41503"/>
            </a:xfrm>
            <a:custGeom>
              <a:avLst/>
              <a:gdLst/>
              <a:ahLst/>
              <a:cxnLst/>
              <a:rect l="l" t="t" r="r" b="b"/>
              <a:pathLst>
                <a:path w="215" h="570" extrusionOk="0">
                  <a:moveTo>
                    <a:pt x="107" y="0"/>
                  </a:moveTo>
                  <a:cubicBezTo>
                    <a:pt x="79" y="0"/>
                    <a:pt x="51" y="20"/>
                    <a:pt x="48" y="59"/>
                  </a:cubicBezTo>
                  <a:cubicBezTo>
                    <a:pt x="38" y="202"/>
                    <a:pt x="0" y="376"/>
                    <a:pt x="38" y="519"/>
                  </a:cubicBezTo>
                  <a:cubicBezTo>
                    <a:pt x="46" y="552"/>
                    <a:pt x="77" y="569"/>
                    <a:pt x="107" y="569"/>
                  </a:cubicBezTo>
                  <a:cubicBezTo>
                    <a:pt x="138" y="569"/>
                    <a:pt x="169" y="552"/>
                    <a:pt x="177" y="519"/>
                  </a:cubicBezTo>
                  <a:cubicBezTo>
                    <a:pt x="214" y="376"/>
                    <a:pt x="177" y="202"/>
                    <a:pt x="167" y="59"/>
                  </a:cubicBezTo>
                  <a:cubicBezTo>
                    <a:pt x="164" y="20"/>
                    <a:pt x="136" y="0"/>
                    <a:pt x="10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307;p31">
              <a:extLst>
                <a:ext uri="{FF2B5EF4-FFF2-40B4-BE49-F238E27FC236}">
                  <a16:creationId xmlns:a16="http://schemas.microsoft.com/office/drawing/2014/main" id="{2EBF5169-1D0B-A7A3-43DF-2DDFF84DB751}"/>
                </a:ext>
              </a:extLst>
            </p:cNvPr>
            <p:cNvSpPr/>
            <p:nvPr/>
          </p:nvSpPr>
          <p:spPr>
            <a:xfrm>
              <a:off x="5924363" y="3883864"/>
              <a:ext cx="13980" cy="45435"/>
            </a:xfrm>
            <a:custGeom>
              <a:avLst/>
              <a:gdLst/>
              <a:ahLst/>
              <a:cxnLst/>
              <a:rect l="l" t="t" r="r" b="b"/>
              <a:pathLst>
                <a:path w="192" h="624" extrusionOk="0">
                  <a:moveTo>
                    <a:pt x="96" y="0"/>
                  </a:moveTo>
                  <a:cubicBezTo>
                    <a:pt x="68" y="0"/>
                    <a:pt x="40" y="19"/>
                    <a:pt x="38" y="56"/>
                  </a:cubicBezTo>
                  <a:cubicBezTo>
                    <a:pt x="31" y="145"/>
                    <a:pt x="28" y="234"/>
                    <a:pt x="21" y="325"/>
                  </a:cubicBezTo>
                  <a:cubicBezTo>
                    <a:pt x="18" y="407"/>
                    <a:pt x="1" y="492"/>
                    <a:pt x="28" y="570"/>
                  </a:cubicBezTo>
                  <a:cubicBezTo>
                    <a:pt x="38" y="606"/>
                    <a:pt x="67" y="624"/>
                    <a:pt x="96" y="624"/>
                  </a:cubicBezTo>
                  <a:cubicBezTo>
                    <a:pt x="125" y="624"/>
                    <a:pt x="154" y="606"/>
                    <a:pt x="164" y="570"/>
                  </a:cubicBezTo>
                  <a:cubicBezTo>
                    <a:pt x="191" y="492"/>
                    <a:pt x="174" y="403"/>
                    <a:pt x="171" y="325"/>
                  </a:cubicBezTo>
                  <a:cubicBezTo>
                    <a:pt x="164" y="234"/>
                    <a:pt x="161" y="145"/>
                    <a:pt x="153" y="56"/>
                  </a:cubicBezTo>
                  <a:cubicBezTo>
                    <a:pt x="152" y="19"/>
                    <a:pt x="124" y="0"/>
                    <a:pt x="9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308;p31">
              <a:extLst>
                <a:ext uri="{FF2B5EF4-FFF2-40B4-BE49-F238E27FC236}">
                  <a16:creationId xmlns:a16="http://schemas.microsoft.com/office/drawing/2014/main" id="{93D63392-2C5C-4157-0121-D35623F67B36}"/>
                </a:ext>
              </a:extLst>
            </p:cNvPr>
            <p:cNvSpPr/>
            <p:nvPr/>
          </p:nvSpPr>
          <p:spPr>
            <a:xfrm>
              <a:off x="7145944" y="1343351"/>
              <a:ext cx="1510714" cy="1392466"/>
            </a:xfrm>
            <a:custGeom>
              <a:avLst/>
              <a:gdLst/>
              <a:ahLst/>
              <a:cxnLst/>
              <a:rect l="l" t="t" r="r" b="b"/>
              <a:pathLst>
                <a:path w="20748" h="19124" extrusionOk="0">
                  <a:moveTo>
                    <a:pt x="9265" y="0"/>
                  </a:moveTo>
                  <a:cubicBezTo>
                    <a:pt x="8349" y="0"/>
                    <a:pt x="7466" y="137"/>
                    <a:pt x="6839" y="370"/>
                  </a:cubicBezTo>
                  <a:cubicBezTo>
                    <a:pt x="5651" y="812"/>
                    <a:pt x="4396" y="1608"/>
                    <a:pt x="3665" y="2642"/>
                  </a:cubicBezTo>
                  <a:cubicBezTo>
                    <a:pt x="2936" y="3680"/>
                    <a:pt x="2450" y="4902"/>
                    <a:pt x="1943" y="6062"/>
                  </a:cubicBezTo>
                  <a:cubicBezTo>
                    <a:pt x="1334" y="7464"/>
                    <a:pt x="1028" y="8872"/>
                    <a:pt x="538" y="10318"/>
                  </a:cubicBezTo>
                  <a:cubicBezTo>
                    <a:pt x="252" y="11169"/>
                    <a:pt x="1" y="12046"/>
                    <a:pt x="24" y="12945"/>
                  </a:cubicBezTo>
                  <a:cubicBezTo>
                    <a:pt x="78" y="14948"/>
                    <a:pt x="1552" y="16701"/>
                    <a:pt x="3314" y="17657"/>
                  </a:cubicBezTo>
                  <a:cubicBezTo>
                    <a:pt x="5080" y="18616"/>
                    <a:pt x="6366" y="18936"/>
                    <a:pt x="8751" y="19123"/>
                  </a:cubicBezTo>
                  <a:cubicBezTo>
                    <a:pt x="12133" y="18973"/>
                    <a:pt x="15630" y="18797"/>
                    <a:pt x="18672" y="17303"/>
                  </a:cubicBezTo>
                  <a:cubicBezTo>
                    <a:pt x="19030" y="17129"/>
                    <a:pt x="19383" y="16932"/>
                    <a:pt x="19649" y="16636"/>
                  </a:cubicBezTo>
                  <a:cubicBezTo>
                    <a:pt x="19961" y="16286"/>
                    <a:pt x="20125" y="15826"/>
                    <a:pt x="20241" y="15367"/>
                  </a:cubicBezTo>
                  <a:cubicBezTo>
                    <a:pt x="20748" y="13359"/>
                    <a:pt x="20462" y="11227"/>
                    <a:pt x="19900" y="9233"/>
                  </a:cubicBezTo>
                  <a:cubicBezTo>
                    <a:pt x="19080" y="6313"/>
                    <a:pt x="17566" y="3446"/>
                    <a:pt x="15028" y="1792"/>
                  </a:cubicBezTo>
                  <a:cubicBezTo>
                    <a:pt x="13474" y="778"/>
                    <a:pt x="12518" y="574"/>
                    <a:pt x="10718" y="121"/>
                  </a:cubicBezTo>
                  <a:cubicBezTo>
                    <a:pt x="10247" y="39"/>
                    <a:pt x="9752" y="0"/>
                    <a:pt x="9265" y="0"/>
                  </a:cubicBezTo>
                  <a:close/>
                </a:path>
              </a:pathLst>
            </a:custGeom>
            <a:solidFill>
              <a:srgbClr val="0020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309;p31">
              <a:extLst>
                <a:ext uri="{FF2B5EF4-FFF2-40B4-BE49-F238E27FC236}">
                  <a16:creationId xmlns:a16="http://schemas.microsoft.com/office/drawing/2014/main" id="{E6BE312A-E015-694F-D52A-2143B07EEC38}"/>
                </a:ext>
              </a:extLst>
            </p:cNvPr>
            <p:cNvSpPr/>
            <p:nvPr/>
          </p:nvSpPr>
          <p:spPr>
            <a:xfrm>
              <a:off x="7308463" y="1451114"/>
              <a:ext cx="1019957" cy="1523238"/>
            </a:xfrm>
            <a:custGeom>
              <a:avLst/>
              <a:gdLst/>
              <a:ahLst/>
              <a:cxnLst/>
              <a:rect l="l" t="t" r="r" b="b"/>
              <a:pathLst>
                <a:path w="14008" h="20920" extrusionOk="0">
                  <a:moveTo>
                    <a:pt x="6266" y="0"/>
                  </a:moveTo>
                  <a:cubicBezTo>
                    <a:pt x="4944" y="0"/>
                    <a:pt x="3676" y="772"/>
                    <a:pt x="2844" y="1815"/>
                  </a:cubicBezTo>
                  <a:cubicBezTo>
                    <a:pt x="1936" y="2952"/>
                    <a:pt x="1470" y="4374"/>
                    <a:pt x="1126" y="5790"/>
                  </a:cubicBezTo>
                  <a:cubicBezTo>
                    <a:pt x="405" y="8770"/>
                    <a:pt x="0" y="11863"/>
                    <a:pt x="1623" y="14496"/>
                  </a:cubicBezTo>
                  <a:cubicBezTo>
                    <a:pt x="1946" y="15020"/>
                    <a:pt x="2684" y="15687"/>
                    <a:pt x="3253" y="15912"/>
                  </a:cubicBezTo>
                  <a:cubicBezTo>
                    <a:pt x="3640" y="16061"/>
                    <a:pt x="3760" y="16143"/>
                    <a:pt x="4141" y="16245"/>
                  </a:cubicBezTo>
                  <a:lnTo>
                    <a:pt x="4141" y="16384"/>
                  </a:lnTo>
                  <a:cubicBezTo>
                    <a:pt x="4066" y="17334"/>
                    <a:pt x="3954" y="18133"/>
                    <a:pt x="3984" y="19085"/>
                  </a:cubicBezTo>
                  <a:cubicBezTo>
                    <a:pt x="3995" y="19453"/>
                    <a:pt x="4019" y="19838"/>
                    <a:pt x="4192" y="20161"/>
                  </a:cubicBezTo>
                  <a:cubicBezTo>
                    <a:pt x="4451" y="20650"/>
                    <a:pt x="5015" y="20920"/>
                    <a:pt x="5568" y="20920"/>
                  </a:cubicBezTo>
                  <a:cubicBezTo>
                    <a:pt x="5604" y="20920"/>
                    <a:pt x="5640" y="20918"/>
                    <a:pt x="5675" y="20916"/>
                  </a:cubicBezTo>
                  <a:cubicBezTo>
                    <a:pt x="6261" y="20879"/>
                    <a:pt x="6801" y="20569"/>
                    <a:pt x="7227" y="20167"/>
                  </a:cubicBezTo>
                  <a:cubicBezTo>
                    <a:pt x="7655" y="19766"/>
                    <a:pt x="7808" y="19715"/>
                    <a:pt x="8132" y="19228"/>
                  </a:cubicBezTo>
                  <a:lnTo>
                    <a:pt x="8234" y="19045"/>
                  </a:lnTo>
                  <a:cubicBezTo>
                    <a:pt x="8309" y="18898"/>
                    <a:pt x="8183" y="17256"/>
                    <a:pt x="8216" y="16422"/>
                  </a:cubicBezTo>
                  <a:cubicBezTo>
                    <a:pt x="9530" y="16191"/>
                    <a:pt x="10826" y="15173"/>
                    <a:pt x="11258" y="13891"/>
                  </a:cubicBezTo>
                  <a:cubicBezTo>
                    <a:pt x="11374" y="13982"/>
                    <a:pt x="11585" y="14104"/>
                    <a:pt x="11704" y="14129"/>
                  </a:cubicBezTo>
                  <a:cubicBezTo>
                    <a:pt x="11776" y="14143"/>
                    <a:pt x="11849" y="14150"/>
                    <a:pt x="11921" y="14150"/>
                  </a:cubicBezTo>
                  <a:cubicBezTo>
                    <a:pt x="12323" y="14150"/>
                    <a:pt x="12713" y="13941"/>
                    <a:pt x="13041" y="13693"/>
                  </a:cubicBezTo>
                  <a:cubicBezTo>
                    <a:pt x="13456" y="13380"/>
                    <a:pt x="13701" y="12986"/>
                    <a:pt x="13827" y="12482"/>
                  </a:cubicBezTo>
                  <a:cubicBezTo>
                    <a:pt x="14007" y="11768"/>
                    <a:pt x="13780" y="11029"/>
                    <a:pt x="13246" y="10645"/>
                  </a:cubicBezTo>
                  <a:cubicBezTo>
                    <a:pt x="12863" y="10368"/>
                    <a:pt x="12447" y="10258"/>
                    <a:pt x="12001" y="10258"/>
                  </a:cubicBezTo>
                  <a:cubicBezTo>
                    <a:pt x="11849" y="10258"/>
                    <a:pt x="11692" y="10271"/>
                    <a:pt x="11533" y="10294"/>
                  </a:cubicBezTo>
                  <a:lnTo>
                    <a:pt x="11533" y="10294"/>
                  </a:lnTo>
                  <a:cubicBezTo>
                    <a:pt x="11912" y="7809"/>
                    <a:pt x="11677" y="5233"/>
                    <a:pt x="10854" y="2856"/>
                  </a:cubicBezTo>
                  <a:cubicBezTo>
                    <a:pt x="10680" y="2353"/>
                    <a:pt x="10473" y="1846"/>
                    <a:pt x="10115" y="1455"/>
                  </a:cubicBezTo>
                  <a:cubicBezTo>
                    <a:pt x="9809" y="1118"/>
                    <a:pt x="9408" y="884"/>
                    <a:pt x="8996" y="693"/>
                  </a:cubicBezTo>
                  <a:cubicBezTo>
                    <a:pt x="8145" y="295"/>
                    <a:pt x="7220" y="60"/>
                    <a:pt x="6284" y="3"/>
                  </a:cubicBezTo>
                  <a:lnTo>
                    <a:pt x="6284" y="3"/>
                  </a:lnTo>
                  <a:lnTo>
                    <a:pt x="6618" y="19"/>
                  </a:lnTo>
                  <a:cubicBezTo>
                    <a:pt x="6500" y="7"/>
                    <a:pt x="6383" y="0"/>
                    <a:pt x="6266" y="0"/>
                  </a:cubicBezTo>
                  <a:close/>
                </a:path>
              </a:pathLst>
            </a:custGeom>
            <a:solidFill>
              <a:srgbClr val="C776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310;p31">
              <a:extLst>
                <a:ext uri="{FF2B5EF4-FFF2-40B4-BE49-F238E27FC236}">
                  <a16:creationId xmlns:a16="http://schemas.microsoft.com/office/drawing/2014/main" id="{DC12E688-296C-DAC6-5ED1-E179F510166A}"/>
                </a:ext>
              </a:extLst>
            </p:cNvPr>
            <p:cNvSpPr/>
            <p:nvPr/>
          </p:nvSpPr>
          <p:spPr>
            <a:xfrm>
              <a:off x="7373849" y="1407864"/>
              <a:ext cx="1018210" cy="800501"/>
            </a:xfrm>
            <a:custGeom>
              <a:avLst/>
              <a:gdLst/>
              <a:ahLst/>
              <a:cxnLst/>
              <a:rect l="l" t="t" r="r" b="b"/>
              <a:pathLst>
                <a:path w="13984" h="10994" extrusionOk="0">
                  <a:moveTo>
                    <a:pt x="307" y="5832"/>
                  </a:moveTo>
                  <a:cubicBezTo>
                    <a:pt x="171" y="6287"/>
                    <a:pt x="66" y="6817"/>
                    <a:pt x="0" y="7435"/>
                  </a:cubicBezTo>
                  <a:lnTo>
                    <a:pt x="307" y="5832"/>
                  </a:lnTo>
                  <a:close/>
                  <a:moveTo>
                    <a:pt x="5512" y="1"/>
                  </a:moveTo>
                  <a:cubicBezTo>
                    <a:pt x="4991" y="1"/>
                    <a:pt x="4460" y="8"/>
                    <a:pt x="3957" y="154"/>
                  </a:cubicBezTo>
                  <a:cubicBezTo>
                    <a:pt x="3593" y="259"/>
                    <a:pt x="3256" y="437"/>
                    <a:pt x="2923" y="620"/>
                  </a:cubicBezTo>
                  <a:cubicBezTo>
                    <a:pt x="2549" y="824"/>
                    <a:pt x="2181" y="1035"/>
                    <a:pt x="1821" y="1253"/>
                  </a:cubicBezTo>
                  <a:cubicBezTo>
                    <a:pt x="1640" y="1358"/>
                    <a:pt x="1460" y="1470"/>
                    <a:pt x="1321" y="1630"/>
                  </a:cubicBezTo>
                  <a:cubicBezTo>
                    <a:pt x="1188" y="1784"/>
                    <a:pt x="1103" y="1974"/>
                    <a:pt x="1024" y="2164"/>
                  </a:cubicBezTo>
                  <a:cubicBezTo>
                    <a:pt x="759" y="2808"/>
                    <a:pt x="561" y="3478"/>
                    <a:pt x="436" y="4162"/>
                  </a:cubicBezTo>
                  <a:cubicBezTo>
                    <a:pt x="402" y="4336"/>
                    <a:pt x="388" y="4553"/>
                    <a:pt x="531" y="4659"/>
                  </a:cubicBezTo>
                  <a:lnTo>
                    <a:pt x="307" y="5832"/>
                  </a:lnTo>
                  <a:lnTo>
                    <a:pt x="307" y="5832"/>
                  </a:lnTo>
                  <a:cubicBezTo>
                    <a:pt x="1106" y="3161"/>
                    <a:pt x="2971" y="3093"/>
                    <a:pt x="4073" y="2947"/>
                  </a:cubicBezTo>
                  <a:cubicBezTo>
                    <a:pt x="4311" y="2916"/>
                    <a:pt x="4551" y="2900"/>
                    <a:pt x="4791" y="2900"/>
                  </a:cubicBezTo>
                  <a:cubicBezTo>
                    <a:pt x="5855" y="2900"/>
                    <a:pt x="6920" y="3207"/>
                    <a:pt x="7805" y="3797"/>
                  </a:cubicBezTo>
                  <a:cubicBezTo>
                    <a:pt x="8081" y="3985"/>
                    <a:pt x="8336" y="4193"/>
                    <a:pt x="8584" y="4414"/>
                  </a:cubicBezTo>
                  <a:cubicBezTo>
                    <a:pt x="8857" y="4655"/>
                    <a:pt x="9122" y="4907"/>
                    <a:pt x="9350" y="5190"/>
                  </a:cubicBezTo>
                  <a:cubicBezTo>
                    <a:pt x="9976" y="5975"/>
                    <a:pt x="10289" y="6976"/>
                    <a:pt x="10398" y="7973"/>
                  </a:cubicBezTo>
                  <a:cubicBezTo>
                    <a:pt x="10510" y="8973"/>
                    <a:pt x="10432" y="9983"/>
                    <a:pt x="10357" y="10983"/>
                  </a:cubicBezTo>
                  <a:lnTo>
                    <a:pt x="10408" y="10994"/>
                  </a:lnTo>
                  <a:cubicBezTo>
                    <a:pt x="11172" y="10677"/>
                    <a:pt x="12000" y="10514"/>
                    <a:pt x="12828" y="10514"/>
                  </a:cubicBezTo>
                  <a:cubicBezTo>
                    <a:pt x="13173" y="10514"/>
                    <a:pt x="13518" y="10542"/>
                    <a:pt x="13858" y="10599"/>
                  </a:cubicBezTo>
                  <a:cubicBezTo>
                    <a:pt x="13984" y="10116"/>
                    <a:pt x="13875" y="9606"/>
                    <a:pt x="13759" y="9119"/>
                  </a:cubicBezTo>
                  <a:cubicBezTo>
                    <a:pt x="13569" y="8337"/>
                    <a:pt x="13354" y="7561"/>
                    <a:pt x="13113" y="6792"/>
                  </a:cubicBezTo>
                  <a:cubicBezTo>
                    <a:pt x="12664" y="5369"/>
                    <a:pt x="12112" y="3961"/>
                    <a:pt x="11238" y="2753"/>
                  </a:cubicBezTo>
                  <a:cubicBezTo>
                    <a:pt x="10364" y="1542"/>
                    <a:pt x="9132" y="545"/>
                    <a:pt x="7683" y="192"/>
                  </a:cubicBezTo>
                  <a:cubicBezTo>
                    <a:pt x="6975" y="18"/>
                    <a:pt x="6241" y="5"/>
                    <a:pt x="5512" y="1"/>
                  </a:cubicBezTo>
                  <a:close/>
                </a:path>
              </a:pathLst>
            </a:custGeom>
            <a:solidFill>
              <a:srgbClr val="0020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311;p31">
              <a:extLst>
                <a:ext uri="{FF2B5EF4-FFF2-40B4-BE49-F238E27FC236}">
                  <a16:creationId xmlns:a16="http://schemas.microsoft.com/office/drawing/2014/main" id="{4AFB7138-27BE-34C8-0CAD-E706D6DAE2B0}"/>
                </a:ext>
              </a:extLst>
            </p:cNvPr>
            <p:cNvSpPr/>
            <p:nvPr/>
          </p:nvSpPr>
          <p:spPr>
            <a:xfrm>
              <a:off x="7661169" y="1807460"/>
              <a:ext cx="395226" cy="395445"/>
            </a:xfrm>
            <a:custGeom>
              <a:avLst/>
              <a:gdLst/>
              <a:ahLst/>
              <a:cxnLst/>
              <a:rect l="l" t="t" r="r" b="b"/>
              <a:pathLst>
                <a:path w="5428" h="5431" extrusionOk="0">
                  <a:moveTo>
                    <a:pt x="2713" y="246"/>
                  </a:moveTo>
                  <a:cubicBezTo>
                    <a:pt x="4074" y="246"/>
                    <a:pt x="5183" y="1355"/>
                    <a:pt x="5183" y="2716"/>
                  </a:cubicBezTo>
                  <a:cubicBezTo>
                    <a:pt x="5183" y="4077"/>
                    <a:pt x="4074" y="5182"/>
                    <a:pt x="2713" y="5182"/>
                  </a:cubicBezTo>
                  <a:cubicBezTo>
                    <a:pt x="1351" y="5182"/>
                    <a:pt x="246" y="4077"/>
                    <a:pt x="246" y="2716"/>
                  </a:cubicBezTo>
                  <a:cubicBezTo>
                    <a:pt x="246" y="1355"/>
                    <a:pt x="1351" y="246"/>
                    <a:pt x="2713" y="246"/>
                  </a:cubicBezTo>
                  <a:close/>
                  <a:moveTo>
                    <a:pt x="2713" y="1"/>
                  </a:moveTo>
                  <a:cubicBezTo>
                    <a:pt x="1216" y="1"/>
                    <a:pt x="1" y="1219"/>
                    <a:pt x="1" y="2716"/>
                  </a:cubicBezTo>
                  <a:cubicBezTo>
                    <a:pt x="1" y="4213"/>
                    <a:pt x="1216" y="5431"/>
                    <a:pt x="2713" y="5431"/>
                  </a:cubicBezTo>
                  <a:cubicBezTo>
                    <a:pt x="4209" y="5431"/>
                    <a:pt x="5428" y="4213"/>
                    <a:pt x="5428" y="2716"/>
                  </a:cubicBezTo>
                  <a:cubicBezTo>
                    <a:pt x="5428" y="1219"/>
                    <a:pt x="4209" y="1"/>
                    <a:pt x="2713" y="1"/>
                  </a:cubicBezTo>
                  <a:close/>
                </a:path>
              </a:pathLst>
            </a:custGeom>
            <a:solidFill>
              <a:srgbClr val="FAFB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312;p31">
              <a:extLst>
                <a:ext uri="{FF2B5EF4-FFF2-40B4-BE49-F238E27FC236}">
                  <a16:creationId xmlns:a16="http://schemas.microsoft.com/office/drawing/2014/main" id="{988FCA0F-8D7E-561B-E079-8B31A6D31558}"/>
                </a:ext>
              </a:extLst>
            </p:cNvPr>
            <p:cNvSpPr/>
            <p:nvPr/>
          </p:nvSpPr>
          <p:spPr>
            <a:xfrm>
              <a:off x="7279411" y="1837750"/>
              <a:ext cx="333336" cy="369159"/>
            </a:xfrm>
            <a:custGeom>
              <a:avLst/>
              <a:gdLst/>
              <a:ahLst/>
              <a:cxnLst/>
              <a:rect l="l" t="t" r="r" b="b"/>
              <a:pathLst>
                <a:path w="4578" h="5070" extrusionOk="0">
                  <a:moveTo>
                    <a:pt x="2291" y="217"/>
                  </a:moveTo>
                  <a:cubicBezTo>
                    <a:pt x="3430" y="217"/>
                    <a:pt x="4360" y="1259"/>
                    <a:pt x="4360" y="2535"/>
                  </a:cubicBezTo>
                  <a:cubicBezTo>
                    <a:pt x="4360" y="3810"/>
                    <a:pt x="3430" y="4848"/>
                    <a:pt x="2291" y="4848"/>
                  </a:cubicBezTo>
                  <a:cubicBezTo>
                    <a:pt x="1148" y="4848"/>
                    <a:pt x="222" y="3810"/>
                    <a:pt x="222" y="2535"/>
                  </a:cubicBezTo>
                  <a:cubicBezTo>
                    <a:pt x="222" y="1259"/>
                    <a:pt x="1148" y="217"/>
                    <a:pt x="2291" y="217"/>
                  </a:cubicBezTo>
                  <a:close/>
                  <a:moveTo>
                    <a:pt x="2291" y="0"/>
                  </a:moveTo>
                  <a:cubicBezTo>
                    <a:pt x="1029" y="0"/>
                    <a:pt x="1" y="1136"/>
                    <a:pt x="1" y="2535"/>
                  </a:cubicBezTo>
                  <a:cubicBezTo>
                    <a:pt x="1" y="3933"/>
                    <a:pt x="1029" y="5069"/>
                    <a:pt x="2291" y="5069"/>
                  </a:cubicBezTo>
                  <a:cubicBezTo>
                    <a:pt x="3553" y="5069"/>
                    <a:pt x="4578" y="3933"/>
                    <a:pt x="4578" y="2535"/>
                  </a:cubicBezTo>
                  <a:cubicBezTo>
                    <a:pt x="4578" y="1136"/>
                    <a:pt x="3553" y="0"/>
                    <a:pt x="2291" y="0"/>
                  </a:cubicBezTo>
                  <a:close/>
                </a:path>
              </a:pathLst>
            </a:custGeom>
            <a:solidFill>
              <a:srgbClr val="FAFB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313;p31">
              <a:extLst>
                <a:ext uri="{FF2B5EF4-FFF2-40B4-BE49-F238E27FC236}">
                  <a16:creationId xmlns:a16="http://schemas.microsoft.com/office/drawing/2014/main" id="{33DC9CAC-D128-A213-A5CD-2A9BB4631D00}"/>
                </a:ext>
              </a:extLst>
            </p:cNvPr>
            <p:cNvSpPr/>
            <p:nvPr/>
          </p:nvSpPr>
          <p:spPr>
            <a:xfrm>
              <a:off x="7840070" y="1989347"/>
              <a:ext cx="70410" cy="68953"/>
            </a:xfrm>
            <a:custGeom>
              <a:avLst/>
              <a:gdLst/>
              <a:ahLst/>
              <a:cxnLst/>
              <a:rect l="l" t="t" r="r" b="b"/>
              <a:pathLst>
                <a:path w="967" h="947" extrusionOk="0">
                  <a:moveTo>
                    <a:pt x="481" y="0"/>
                  </a:moveTo>
                  <a:cubicBezTo>
                    <a:pt x="228" y="0"/>
                    <a:pt x="21" y="200"/>
                    <a:pt x="11" y="456"/>
                  </a:cubicBezTo>
                  <a:cubicBezTo>
                    <a:pt x="1" y="718"/>
                    <a:pt x="205" y="935"/>
                    <a:pt x="466" y="946"/>
                  </a:cubicBezTo>
                  <a:cubicBezTo>
                    <a:pt x="472" y="946"/>
                    <a:pt x="478" y="946"/>
                    <a:pt x="484" y="946"/>
                  </a:cubicBezTo>
                  <a:cubicBezTo>
                    <a:pt x="738" y="946"/>
                    <a:pt x="947" y="746"/>
                    <a:pt x="956" y="490"/>
                  </a:cubicBezTo>
                  <a:cubicBezTo>
                    <a:pt x="967" y="228"/>
                    <a:pt x="763" y="10"/>
                    <a:pt x="501" y="0"/>
                  </a:cubicBezTo>
                  <a:cubicBezTo>
                    <a:pt x="494" y="0"/>
                    <a:pt x="488" y="0"/>
                    <a:pt x="481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314;p31">
              <a:extLst>
                <a:ext uri="{FF2B5EF4-FFF2-40B4-BE49-F238E27FC236}">
                  <a16:creationId xmlns:a16="http://schemas.microsoft.com/office/drawing/2014/main" id="{388C24E8-A609-9B65-BB62-BD7D02E59AEA}"/>
                </a:ext>
              </a:extLst>
            </p:cNvPr>
            <p:cNvSpPr/>
            <p:nvPr/>
          </p:nvSpPr>
          <p:spPr>
            <a:xfrm>
              <a:off x="7469671" y="2001652"/>
              <a:ext cx="70264" cy="69026"/>
            </a:xfrm>
            <a:custGeom>
              <a:avLst/>
              <a:gdLst/>
              <a:ahLst/>
              <a:cxnLst/>
              <a:rect l="l" t="t" r="r" b="b"/>
              <a:pathLst>
                <a:path w="965" h="948" extrusionOk="0">
                  <a:moveTo>
                    <a:pt x="479" y="1"/>
                  </a:moveTo>
                  <a:cubicBezTo>
                    <a:pt x="228" y="1"/>
                    <a:pt x="18" y="201"/>
                    <a:pt x="8" y="457"/>
                  </a:cubicBezTo>
                  <a:cubicBezTo>
                    <a:pt x="1" y="719"/>
                    <a:pt x="205" y="937"/>
                    <a:pt x="464" y="947"/>
                  </a:cubicBezTo>
                  <a:cubicBezTo>
                    <a:pt x="470" y="947"/>
                    <a:pt x="477" y="947"/>
                    <a:pt x="483" y="947"/>
                  </a:cubicBezTo>
                  <a:cubicBezTo>
                    <a:pt x="737" y="947"/>
                    <a:pt x="947" y="747"/>
                    <a:pt x="954" y="491"/>
                  </a:cubicBezTo>
                  <a:cubicBezTo>
                    <a:pt x="964" y="229"/>
                    <a:pt x="760" y="11"/>
                    <a:pt x="498" y="1"/>
                  </a:cubicBezTo>
                  <a:cubicBezTo>
                    <a:pt x="492" y="1"/>
                    <a:pt x="485" y="1"/>
                    <a:pt x="479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315;p31">
              <a:extLst>
                <a:ext uri="{FF2B5EF4-FFF2-40B4-BE49-F238E27FC236}">
                  <a16:creationId xmlns:a16="http://schemas.microsoft.com/office/drawing/2014/main" id="{A3A0B046-9B3E-2DD0-F312-02B948831595}"/>
                </a:ext>
              </a:extLst>
            </p:cNvPr>
            <p:cNvSpPr/>
            <p:nvPr/>
          </p:nvSpPr>
          <p:spPr>
            <a:xfrm>
              <a:off x="7561852" y="1828066"/>
              <a:ext cx="96185" cy="365446"/>
            </a:xfrm>
            <a:custGeom>
              <a:avLst/>
              <a:gdLst/>
              <a:ahLst/>
              <a:cxnLst/>
              <a:rect l="l" t="t" r="r" b="b"/>
              <a:pathLst>
                <a:path w="1321" h="5019" extrusionOk="0">
                  <a:moveTo>
                    <a:pt x="1321" y="0"/>
                  </a:moveTo>
                  <a:cubicBezTo>
                    <a:pt x="531" y="1415"/>
                    <a:pt x="76" y="3015"/>
                    <a:pt x="0" y="4634"/>
                  </a:cubicBezTo>
                  <a:lnTo>
                    <a:pt x="8" y="4661"/>
                  </a:lnTo>
                  <a:cubicBezTo>
                    <a:pt x="38" y="4743"/>
                    <a:pt x="127" y="4780"/>
                    <a:pt x="205" y="4815"/>
                  </a:cubicBezTo>
                  <a:cubicBezTo>
                    <a:pt x="375" y="4882"/>
                    <a:pt x="545" y="4951"/>
                    <a:pt x="712" y="5019"/>
                  </a:cubicBezTo>
                  <a:lnTo>
                    <a:pt x="1321" y="0"/>
                  </a:lnTo>
                  <a:close/>
                </a:path>
              </a:pathLst>
            </a:custGeom>
            <a:solidFill>
              <a:schemeClr val="bg1"/>
            </a:solidFill>
            <a:ln>
              <a:solidFill>
                <a:schemeClr val="tx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316;p31">
              <a:extLst>
                <a:ext uri="{FF2B5EF4-FFF2-40B4-BE49-F238E27FC236}">
                  <a16:creationId xmlns:a16="http://schemas.microsoft.com/office/drawing/2014/main" id="{89F7B040-5D97-AEDD-6899-7010EBE91F70}"/>
                </a:ext>
              </a:extLst>
            </p:cNvPr>
            <p:cNvSpPr/>
            <p:nvPr/>
          </p:nvSpPr>
          <p:spPr>
            <a:xfrm>
              <a:off x="7544013" y="1817436"/>
              <a:ext cx="127131" cy="383139"/>
            </a:xfrm>
            <a:custGeom>
              <a:avLst/>
              <a:gdLst/>
              <a:ahLst/>
              <a:cxnLst/>
              <a:rect l="l" t="t" r="r" b="b"/>
              <a:pathLst>
                <a:path w="1746" h="5262" extrusionOk="0">
                  <a:moveTo>
                    <a:pt x="1560" y="1"/>
                  </a:moveTo>
                  <a:cubicBezTo>
                    <a:pt x="1517" y="1"/>
                    <a:pt x="1473" y="22"/>
                    <a:pt x="1440" y="71"/>
                  </a:cubicBezTo>
                  <a:cubicBezTo>
                    <a:pt x="790" y="1088"/>
                    <a:pt x="419" y="2351"/>
                    <a:pt x="232" y="3535"/>
                  </a:cubicBezTo>
                  <a:cubicBezTo>
                    <a:pt x="178" y="3882"/>
                    <a:pt x="0" y="4518"/>
                    <a:pt x="137" y="4838"/>
                  </a:cubicBezTo>
                  <a:cubicBezTo>
                    <a:pt x="250" y="5103"/>
                    <a:pt x="708" y="5174"/>
                    <a:pt x="933" y="5256"/>
                  </a:cubicBezTo>
                  <a:cubicBezTo>
                    <a:pt x="943" y="5260"/>
                    <a:pt x="953" y="5261"/>
                    <a:pt x="962" y="5261"/>
                  </a:cubicBezTo>
                  <a:cubicBezTo>
                    <a:pt x="1048" y="5261"/>
                    <a:pt x="1097" y="5119"/>
                    <a:pt x="1008" y="5080"/>
                  </a:cubicBezTo>
                  <a:cubicBezTo>
                    <a:pt x="746" y="4967"/>
                    <a:pt x="566" y="4947"/>
                    <a:pt x="446" y="4702"/>
                  </a:cubicBezTo>
                  <a:cubicBezTo>
                    <a:pt x="327" y="4447"/>
                    <a:pt x="436" y="4117"/>
                    <a:pt x="477" y="3852"/>
                  </a:cubicBezTo>
                  <a:cubicBezTo>
                    <a:pt x="542" y="3450"/>
                    <a:pt x="617" y="3055"/>
                    <a:pt x="722" y="2664"/>
                  </a:cubicBezTo>
                  <a:cubicBezTo>
                    <a:pt x="950" y="1803"/>
                    <a:pt x="1327" y="1027"/>
                    <a:pt x="1692" y="221"/>
                  </a:cubicBezTo>
                  <a:cubicBezTo>
                    <a:pt x="1746" y="103"/>
                    <a:pt x="1655" y="1"/>
                    <a:pt x="156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solidFill>
                <a:schemeClr val="bg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317;p31">
              <a:extLst>
                <a:ext uri="{FF2B5EF4-FFF2-40B4-BE49-F238E27FC236}">
                  <a16:creationId xmlns:a16="http://schemas.microsoft.com/office/drawing/2014/main" id="{E24D4785-C797-205D-D6BE-1B9EF7B143D9}"/>
                </a:ext>
              </a:extLst>
            </p:cNvPr>
            <p:cNvSpPr/>
            <p:nvPr/>
          </p:nvSpPr>
          <p:spPr>
            <a:xfrm>
              <a:off x="7600515" y="2227518"/>
              <a:ext cx="121961" cy="74269"/>
            </a:xfrm>
            <a:custGeom>
              <a:avLst/>
              <a:gdLst/>
              <a:ahLst/>
              <a:cxnLst/>
              <a:rect l="l" t="t" r="r" b="b"/>
              <a:pathLst>
                <a:path w="1675" h="1020" extrusionOk="0">
                  <a:moveTo>
                    <a:pt x="1294" y="1"/>
                  </a:moveTo>
                  <a:cubicBezTo>
                    <a:pt x="1131" y="1"/>
                    <a:pt x="938" y="29"/>
                    <a:pt x="760" y="29"/>
                  </a:cubicBezTo>
                  <a:cubicBezTo>
                    <a:pt x="587" y="29"/>
                    <a:pt x="428" y="4"/>
                    <a:pt x="301" y="4"/>
                  </a:cubicBezTo>
                  <a:cubicBezTo>
                    <a:pt x="118" y="4"/>
                    <a:pt x="0" y="55"/>
                    <a:pt x="0" y="302"/>
                  </a:cubicBezTo>
                  <a:cubicBezTo>
                    <a:pt x="0" y="723"/>
                    <a:pt x="341" y="1020"/>
                    <a:pt x="760" y="1020"/>
                  </a:cubicBezTo>
                  <a:cubicBezTo>
                    <a:pt x="1178" y="1020"/>
                    <a:pt x="1674" y="713"/>
                    <a:pt x="1674" y="291"/>
                  </a:cubicBezTo>
                  <a:cubicBezTo>
                    <a:pt x="1674" y="52"/>
                    <a:pt x="1511" y="1"/>
                    <a:pt x="1294" y="1"/>
                  </a:cubicBezTo>
                  <a:close/>
                </a:path>
              </a:pathLst>
            </a:custGeom>
            <a:solidFill>
              <a:srgbClr val="FAFB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318;p31">
              <a:extLst>
                <a:ext uri="{FF2B5EF4-FFF2-40B4-BE49-F238E27FC236}">
                  <a16:creationId xmlns:a16="http://schemas.microsoft.com/office/drawing/2014/main" id="{F4C304AE-F1DB-CFC5-F07C-8308A09D37D0}"/>
                </a:ext>
              </a:extLst>
            </p:cNvPr>
            <p:cNvSpPr/>
            <p:nvPr/>
          </p:nvSpPr>
          <p:spPr>
            <a:xfrm>
              <a:off x="8183965" y="2312199"/>
              <a:ext cx="84026" cy="83006"/>
            </a:xfrm>
            <a:custGeom>
              <a:avLst/>
              <a:gdLst/>
              <a:ahLst/>
              <a:cxnLst/>
              <a:rect l="l" t="t" r="r" b="b"/>
              <a:pathLst>
                <a:path w="1154" h="1140" extrusionOk="0">
                  <a:moveTo>
                    <a:pt x="1072" y="1"/>
                  </a:moveTo>
                  <a:cubicBezTo>
                    <a:pt x="1065" y="1"/>
                    <a:pt x="1056" y="2"/>
                    <a:pt x="1048" y="6"/>
                  </a:cubicBezTo>
                  <a:cubicBezTo>
                    <a:pt x="796" y="108"/>
                    <a:pt x="581" y="237"/>
                    <a:pt x="391" y="435"/>
                  </a:cubicBezTo>
                  <a:cubicBezTo>
                    <a:pt x="231" y="598"/>
                    <a:pt x="0" y="829"/>
                    <a:pt x="7" y="1071"/>
                  </a:cubicBezTo>
                  <a:cubicBezTo>
                    <a:pt x="9" y="1107"/>
                    <a:pt x="41" y="1140"/>
                    <a:pt x="76" y="1140"/>
                  </a:cubicBezTo>
                  <a:cubicBezTo>
                    <a:pt x="87" y="1140"/>
                    <a:pt x="98" y="1136"/>
                    <a:pt x="109" y="1129"/>
                  </a:cubicBezTo>
                  <a:cubicBezTo>
                    <a:pt x="289" y="1010"/>
                    <a:pt x="381" y="775"/>
                    <a:pt x="527" y="615"/>
                  </a:cubicBezTo>
                  <a:cubicBezTo>
                    <a:pt x="694" y="435"/>
                    <a:pt x="895" y="265"/>
                    <a:pt x="1102" y="125"/>
                  </a:cubicBezTo>
                  <a:cubicBezTo>
                    <a:pt x="1154" y="92"/>
                    <a:pt x="1130" y="1"/>
                    <a:pt x="107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319;p31">
              <a:extLst>
                <a:ext uri="{FF2B5EF4-FFF2-40B4-BE49-F238E27FC236}">
                  <a16:creationId xmlns:a16="http://schemas.microsoft.com/office/drawing/2014/main" id="{6DFC1253-5274-5F37-0C99-D63F1C4C1977}"/>
                </a:ext>
              </a:extLst>
            </p:cNvPr>
            <p:cNvSpPr/>
            <p:nvPr/>
          </p:nvSpPr>
          <p:spPr>
            <a:xfrm>
              <a:off x="7796673" y="4290305"/>
              <a:ext cx="1347323" cy="675627"/>
            </a:xfrm>
            <a:custGeom>
              <a:avLst/>
              <a:gdLst/>
              <a:ahLst/>
              <a:cxnLst/>
              <a:rect l="l" t="t" r="r" b="b"/>
              <a:pathLst>
                <a:path w="18504" h="9279" extrusionOk="0">
                  <a:moveTo>
                    <a:pt x="18455" y="0"/>
                  </a:moveTo>
                  <a:lnTo>
                    <a:pt x="9225" y="2055"/>
                  </a:lnTo>
                  <a:cubicBezTo>
                    <a:pt x="9220" y="2054"/>
                    <a:pt x="9215" y="2054"/>
                    <a:pt x="9211" y="2054"/>
                  </a:cubicBezTo>
                  <a:cubicBezTo>
                    <a:pt x="9169" y="2054"/>
                    <a:pt x="9130" y="2068"/>
                    <a:pt x="9096" y="2092"/>
                  </a:cubicBezTo>
                  <a:lnTo>
                    <a:pt x="216" y="4770"/>
                  </a:lnTo>
                  <a:cubicBezTo>
                    <a:pt x="52" y="4882"/>
                    <a:pt x="1" y="8700"/>
                    <a:pt x="202" y="8706"/>
                  </a:cubicBezTo>
                  <a:lnTo>
                    <a:pt x="13893" y="9278"/>
                  </a:lnTo>
                  <a:cubicBezTo>
                    <a:pt x="13897" y="9278"/>
                    <a:pt x="13900" y="9278"/>
                    <a:pt x="13904" y="9278"/>
                  </a:cubicBezTo>
                  <a:cubicBezTo>
                    <a:pt x="13955" y="9278"/>
                    <a:pt x="14004" y="9258"/>
                    <a:pt x="14042" y="9223"/>
                  </a:cubicBezTo>
                  <a:lnTo>
                    <a:pt x="18503" y="5083"/>
                  </a:lnTo>
                  <a:lnTo>
                    <a:pt x="18455" y="0"/>
                  </a:lnTo>
                  <a:close/>
                </a:path>
              </a:pathLst>
            </a:custGeom>
            <a:solidFill>
              <a:srgbClr val="F5F5F5"/>
            </a:solidFill>
            <a:ln>
              <a:solidFill>
                <a:schemeClr val="tx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320;p31">
              <a:extLst>
                <a:ext uri="{FF2B5EF4-FFF2-40B4-BE49-F238E27FC236}">
                  <a16:creationId xmlns:a16="http://schemas.microsoft.com/office/drawing/2014/main" id="{CD5A38B6-37DB-3206-23E5-4E772EEF6FDA}"/>
                </a:ext>
              </a:extLst>
            </p:cNvPr>
            <p:cNvSpPr/>
            <p:nvPr/>
          </p:nvSpPr>
          <p:spPr>
            <a:xfrm>
              <a:off x="7800460" y="4180722"/>
              <a:ext cx="1343536" cy="526070"/>
            </a:xfrm>
            <a:custGeom>
              <a:avLst/>
              <a:gdLst/>
              <a:ahLst/>
              <a:cxnLst/>
              <a:rect l="l" t="t" r="r" b="b"/>
              <a:pathLst>
                <a:path w="18452" h="7225" extrusionOk="0">
                  <a:moveTo>
                    <a:pt x="9284" y="0"/>
                  </a:moveTo>
                  <a:cubicBezTo>
                    <a:pt x="9242" y="0"/>
                    <a:pt x="9203" y="14"/>
                    <a:pt x="9169" y="39"/>
                  </a:cubicBezTo>
                  <a:lnTo>
                    <a:pt x="164" y="6275"/>
                  </a:lnTo>
                  <a:cubicBezTo>
                    <a:pt x="0" y="6387"/>
                    <a:pt x="75" y="6645"/>
                    <a:pt x="275" y="6653"/>
                  </a:cubicBezTo>
                  <a:lnTo>
                    <a:pt x="13967" y="7224"/>
                  </a:lnTo>
                  <a:cubicBezTo>
                    <a:pt x="14021" y="7224"/>
                    <a:pt x="14075" y="7207"/>
                    <a:pt x="14116" y="7166"/>
                  </a:cubicBezTo>
                  <a:lnTo>
                    <a:pt x="18451" y="3145"/>
                  </a:lnTo>
                  <a:lnTo>
                    <a:pt x="18451" y="494"/>
                  </a:lnTo>
                  <a:lnTo>
                    <a:pt x="9298" y="1"/>
                  </a:lnTo>
                  <a:cubicBezTo>
                    <a:pt x="9294" y="1"/>
                    <a:pt x="9289" y="0"/>
                    <a:pt x="928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solidFill>
                <a:schemeClr val="tx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321;p31">
              <a:extLst>
                <a:ext uri="{FF2B5EF4-FFF2-40B4-BE49-F238E27FC236}">
                  <a16:creationId xmlns:a16="http://schemas.microsoft.com/office/drawing/2014/main" id="{27EB3013-54FC-B2A7-CDC9-23F261467AAC}"/>
                </a:ext>
              </a:extLst>
            </p:cNvPr>
            <p:cNvSpPr/>
            <p:nvPr/>
          </p:nvSpPr>
          <p:spPr>
            <a:xfrm>
              <a:off x="8817365" y="4409645"/>
              <a:ext cx="326637" cy="552283"/>
            </a:xfrm>
            <a:custGeom>
              <a:avLst/>
              <a:gdLst/>
              <a:ahLst/>
              <a:cxnLst/>
              <a:rect l="l" t="t" r="r" b="b"/>
              <a:pathLst>
                <a:path w="4486" h="7585" extrusionOk="0">
                  <a:moveTo>
                    <a:pt x="4485" y="1"/>
                  </a:moveTo>
                  <a:lnTo>
                    <a:pt x="1" y="4080"/>
                  </a:lnTo>
                  <a:lnTo>
                    <a:pt x="24" y="7584"/>
                  </a:lnTo>
                  <a:lnTo>
                    <a:pt x="4485" y="3444"/>
                  </a:lnTo>
                  <a:lnTo>
                    <a:pt x="4485" y="1"/>
                  </a:lnTo>
                  <a:close/>
                </a:path>
              </a:pathLst>
            </a:custGeom>
            <a:solidFill>
              <a:srgbClr val="F0F0F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322;p31">
              <a:extLst>
                <a:ext uri="{FF2B5EF4-FFF2-40B4-BE49-F238E27FC236}">
                  <a16:creationId xmlns:a16="http://schemas.microsoft.com/office/drawing/2014/main" id="{FB38CE5E-6793-85CD-CD81-75621F823501}"/>
                </a:ext>
              </a:extLst>
            </p:cNvPr>
            <p:cNvSpPr/>
            <p:nvPr/>
          </p:nvSpPr>
          <p:spPr>
            <a:xfrm>
              <a:off x="7855215" y="4733444"/>
              <a:ext cx="870328" cy="41722"/>
            </a:xfrm>
            <a:custGeom>
              <a:avLst/>
              <a:gdLst/>
              <a:ahLst/>
              <a:cxnLst/>
              <a:rect l="l" t="t" r="r" b="b"/>
              <a:pathLst>
                <a:path w="11953" h="573" extrusionOk="0">
                  <a:moveTo>
                    <a:pt x="75" y="1"/>
                  </a:moveTo>
                  <a:cubicBezTo>
                    <a:pt x="38" y="4"/>
                    <a:pt x="4" y="31"/>
                    <a:pt x="4" y="68"/>
                  </a:cubicBezTo>
                  <a:cubicBezTo>
                    <a:pt x="0" y="106"/>
                    <a:pt x="31" y="140"/>
                    <a:pt x="71" y="140"/>
                  </a:cubicBezTo>
                  <a:lnTo>
                    <a:pt x="11881" y="572"/>
                  </a:lnTo>
                  <a:cubicBezTo>
                    <a:pt x="11919" y="572"/>
                    <a:pt x="11952" y="541"/>
                    <a:pt x="11952" y="504"/>
                  </a:cubicBezTo>
                  <a:cubicBezTo>
                    <a:pt x="11952" y="463"/>
                    <a:pt x="11925" y="433"/>
                    <a:pt x="11884" y="429"/>
                  </a:cubicBezTo>
                  <a:lnTo>
                    <a:pt x="75" y="1"/>
                  </a:lnTo>
                  <a:close/>
                </a:path>
              </a:pathLst>
            </a:custGeom>
            <a:solidFill>
              <a:srgbClr val="E1E1E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323;p31">
              <a:extLst>
                <a:ext uri="{FF2B5EF4-FFF2-40B4-BE49-F238E27FC236}">
                  <a16:creationId xmlns:a16="http://schemas.microsoft.com/office/drawing/2014/main" id="{A78C445F-EE41-D43D-3AC8-B8706ABC661E}"/>
                </a:ext>
              </a:extLst>
            </p:cNvPr>
            <p:cNvSpPr/>
            <p:nvPr/>
          </p:nvSpPr>
          <p:spPr>
            <a:xfrm>
              <a:off x="7838614" y="4833489"/>
              <a:ext cx="470223" cy="31309"/>
            </a:xfrm>
            <a:custGeom>
              <a:avLst/>
              <a:gdLst/>
              <a:ahLst/>
              <a:cxnLst/>
              <a:rect l="l" t="t" r="r" b="b"/>
              <a:pathLst>
                <a:path w="6458" h="430" extrusionOk="0">
                  <a:moveTo>
                    <a:pt x="65" y="0"/>
                  </a:moveTo>
                  <a:cubicBezTo>
                    <a:pt x="29" y="0"/>
                    <a:pt x="3" y="31"/>
                    <a:pt x="0" y="65"/>
                  </a:cubicBezTo>
                  <a:cubicBezTo>
                    <a:pt x="0" y="106"/>
                    <a:pt x="27" y="137"/>
                    <a:pt x="68" y="141"/>
                  </a:cubicBezTo>
                  <a:lnTo>
                    <a:pt x="6383" y="430"/>
                  </a:lnTo>
                  <a:lnTo>
                    <a:pt x="6386" y="430"/>
                  </a:lnTo>
                  <a:cubicBezTo>
                    <a:pt x="6423" y="430"/>
                    <a:pt x="6454" y="399"/>
                    <a:pt x="6458" y="362"/>
                  </a:cubicBezTo>
                  <a:cubicBezTo>
                    <a:pt x="6458" y="324"/>
                    <a:pt x="6427" y="290"/>
                    <a:pt x="6390" y="290"/>
                  </a:cubicBezTo>
                  <a:lnTo>
                    <a:pt x="75" y="1"/>
                  </a:lnTo>
                  <a:cubicBezTo>
                    <a:pt x="71" y="0"/>
                    <a:pt x="68" y="0"/>
                    <a:pt x="65" y="0"/>
                  </a:cubicBezTo>
                  <a:close/>
                </a:path>
              </a:pathLst>
            </a:custGeom>
            <a:solidFill>
              <a:srgbClr val="E1E1E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324;p31">
              <a:extLst>
                <a:ext uri="{FF2B5EF4-FFF2-40B4-BE49-F238E27FC236}">
                  <a16:creationId xmlns:a16="http://schemas.microsoft.com/office/drawing/2014/main" id="{CB223C5C-1332-78A3-4C8A-61DE434714BA}"/>
                </a:ext>
              </a:extLst>
            </p:cNvPr>
            <p:cNvSpPr/>
            <p:nvPr/>
          </p:nvSpPr>
          <p:spPr>
            <a:xfrm>
              <a:off x="8422209" y="4867929"/>
              <a:ext cx="277124" cy="18713"/>
            </a:xfrm>
            <a:custGeom>
              <a:avLst/>
              <a:gdLst/>
              <a:ahLst/>
              <a:cxnLst/>
              <a:rect l="l" t="t" r="r" b="b"/>
              <a:pathLst>
                <a:path w="3806" h="257" extrusionOk="0">
                  <a:moveTo>
                    <a:pt x="73" y="1"/>
                  </a:moveTo>
                  <a:cubicBezTo>
                    <a:pt x="38" y="4"/>
                    <a:pt x="1" y="32"/>
                    <a:pt x="1" y="69"/>
                  </a:cubicBezTo>
                  <a:cubicBezTo>
                    <a:pt x="1" y="110"/>
                    <a:pt x="32" y="140"/>
                    <a:pt x="69" y="140"/>
                  </a:cubicBezTo>
                  <a:lnTo>
                    <a:pt x="3730" y="256"/>
                  </a:lnTo>
                  <a:lnTo>
                    <a:pt x="3733" y="256"/>
                  </a:lnTo>
                  <a:cubicBezTo>
                    <a:pt x="3771" y="256"/>
                    <a:pt x="3801" y="225"/>
                    <a:pt x="3805" y="188"/>
                  </a:cubicBezTo>
                  <a:cubicBezTo>
                    <a:pt x="3805" y="147"/>
                    <a:pt x="3774" y="117"/>
                    <a:pt x="3736" y="113"/>
                  </a:cubicBezTo>
                  <a:lnTo>
                    <a:pt x="73" y="1"/>
                  </a:lnTo>
                  <a:close/>
                </a:path>
              </a:pathLst>
            </a:custGeom>
            <a:solidFill>
              <a:srgbClr val="E1E1E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37" name="Google Shape;325;p31">
              <a:extLst>
                <a:ext uri="{FF2B5EF4-FFF2-40B4-BE49-F238E27FC236}">
                  <a16:creationId xmlns:a16="http://schemas.microsoft.com/office/drawing/2014/main" id="{5CA81FD5-A69B-5302-A230-FFF189F4EAA1}"/>
                </a:ext>
              </a:extLst>
            </p:cNvPr>
            <p:cNvGrpSpPr/>
            <p:nvPr/>
          </p:nvGrpSpPr>
          <p:grpSpPr>
            <a:xfrm>
              <a:off x="-26" y="2942175"/>
              <a:ext cx="1575668" cy="2015021"/>
              <a:chOff x="-25" y="2942175"/>
              <a:chExt cx="1575668" cy="2015021"/>
            </a:xfrm>
          </p:grpSpPr>
          <p:sp>
            <p:nvSpPr>
              <p:cNvPr id="38" name="Google Shape;326;p31">
                <a:extLst>
                  <a:ext uri="{FF2B5EF4-FFF2-40B4-BE49-F238E27FC236}">
                    <a16:creationId xmlns:a16="http://schemas.microsoft.com/office/drawing/2014/main" id="{E9F04056-4103-8AE7-C15D-9E29B1FED59F}"/>
                  </a:ext>
                </a:extLst>
              </p:cNvPr>
              <p:cNvSpPr/>
              <p:nvPr/>
            </p:nvSpPr>
            <p:spPr>
              <a:xfrm>
                <a:off x="-26" y="2942175"/>
                <a:ext cx="457117" cy="561530"/>
              </a:xfrm>
              <a:custGeom>
                <a:avLst/>
                <a:gdLst/>
                <a:ahLst/>
                <a:cxnLst/>
                <a:rect l="l" t="t" r="r" b="b"/>
                <a:pathLst>
                  <a:path w="6278" h="7712" extrusionOk="0">
                    <a:moveTo>
                      <a:pt x="2056" y="0"/>
                    </a:moveTo>
                    <a:cubicBezTo>
                      <a:pt x="2005" y="0"/>
                      <a:pt x="1952" y="23"/>
                      <a:pt x="1910" y="77"/>
                    </a:cubicBezTo>
                    <a:cubicBezTo>
                      <a:pt x="1379" y="765"/>
                      <a:pt x="1052" y="1493"/>
                      <a:pt x="1287" y="2337"/>
                    </a:cubicBezTo>
                    <a:cubicBezTo>
                      <a:pt x="1143" y="2319"/>
                      <a:pt x="1017" y="2196"/>
                      <a:pt x="773" y="2196"/>
                    </a:cubicBezTo>
                    <a:cubicBezTo>
                      <a:pt x="596" y="2196"/>
                      <a:pt x="355" y="2262"/>
                      <a:pt x="1" y="2483"/>
                    </a:cubicBezTo>
                    <a:lnTo>
                      <a:pt x="1" y="6971"/>
                    </a:lnTo>
                    <a:cubicBezTo>
                      <a:pt x="579" y="7372"/>
                      <a:pt x="1321" y="7651"/>
                      <a:pt x="2195" y="7709"/>
                    </a:cubicBezTo>
                    <a:cubicBezTo>
                      <a:pt x="2226" y="7711"/>
                      <a:pt x="2255" y="7712"/>
                      <a:pt x="2284" y="7712"/>
                    </a:cubicBezTo>
                    <a:cubicBezTo>
                      <a:pt x="2962" y="7712"/>
                      <a:pt x="3266" y="7218"/>
                      <a:pt x="3450" y="7218"/>
                    </a:cubicBezTo>
                    <a:cubicBezTo>
                      <a:pt x="3460" y="7218"/>
                      <a:pt x="3469" y="7219"/>
                      <a:pt x="3478" y="7222"/>
                    </a:cubicBezTo>
                    <a:cubicBezTo>
                      <a:pt x="3713" y="7303"/>
                      <a:pt x="3932" y="7339"/>
                      <a:pt x="4137" y="7339"/>
                    </a:cubicBezTo>
                    <a:cubicBezTo>
                      <a:pt x="5421" y="7339"/>
                      <a:pt x="6109" y="5894"/>
                      <a:pt x="6179" y="4772"/>
                    </a:cubicBezTo>
                    <a:cubicBezTo>
                      <a:pt x="6277" y="3250"/>
                      <a:pt x="5302" y="1406"/>
                      <a:pt x="3629" y="1406"/>
                    </a:cubicBezTo>
                    <a:cubicBezTo>
                      <a:pt x="3092" y="1406"/>
                      <a:pt x="2483" y="1596"/>
                      <a:pt x="1814" y="2048"/>
                    </a:cubicBezTo>
                    <a:cubicBezTo>
                      <a:pt x="1674" y="1442"/>
                      <a:pt x="1899" y="833"/>
                      <a:pt x="2216" y="285"/>
                    </a:cubicBezTo>
                    <a:cubicBezTo>
                      <a:pt x="2298" y="138"/>
                      <a:pt x="2182" y="0"/>
                      <a:pt x="2056" y="0"/>
                    </a:cubicBezTo>
                    <a:close/>
                  </a:path>
                </a:pathLst>
              </a:custGeom>
              <a:solidFill>
                <a:srgbClr val="ABE1E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" name="Google Shape;327;p31">
                <a:extLst>
                  <a:ext uri="{FF2B5EF4-FFF2-40B4-BE49-F238E27FC236}">
                    <a16:creationId xmlns:a16="http://schemas.microsoft.com/office/drawing/2014/main" id="{F9E1E606-A709-BF0E-CFD4-1D355B67483B}"/>
                  </a:ext>
                </a:extLst>
              </p:cNvPr>
              <p:cNvSpPr/>
              <p:nvPr/>
            </p:nvSpPr>
            <p:spPr>
              <a:xfrm>
                <a:off x="306226" y="3131998"/>
                <a:ext cx="90215" cy="139363"/>
              </a:xfrm>
              <a:custGeom>
                <a:avLst/>
                <a:gdLst/>
                <a:ahLst/>
                <a:cxnLst/>
                <a:rect l="l" t="t" r="r" b="b"/>
                <a:pathLst>
                  <a:path w="1239" h="1914" extrusionOk="0">
                    <a:moveTo>
                      <a:pt x="335" y="0"/>
                    </a:moveTo>
                    <a:cubicBezTo>
                      <a:pt x="148" y="0"/>
                      <a:pt x="1" y="222"/>
                      <a:pt x="48" y="400"/>
                    </a:cubicBezTo>
                    <a:cubicBezTo>
                      <a:pt x="126" y="703"/>
                      <a:pt x="153" y="958"/>
                      <a:pt x="157" y="1271"/>
                    </a:cubicBezTo>
                    <a:cubicBezTo>
                      <a:pt x="162" y="1563"/>
                      <a:pt x="335" y="1914"/>
                      <a:pt x="623" y="1914"/>
                    </a:cubicBezTo>
                    <a:cubicBezTo>
                      <a:pt x="694" y="1914"/>
                      <a:pt x="773" y="1892"/>
                      <a:pt x="857" y="1843"/>
                    </a:cubicBezTo>
                    <a:cubicBezTo>
                      <a:pt x="1204" y="1639"/>
                      <a:pt x="1238" y="1138"/>
                      <a:pt x="1126" y="798"/>
                    </a:cubicBezTo>
                    <a:cubicBezTo>
                      <a:pt x="1003" y="427"/>
                      <a:pt x="786" y="162"/>
                      <a:pt x="428" y="19"/>
                    </a:cubicBezTo>
                    <a:cubicBezTo>
                      <a:pt x="397" y="6"/>
                      <a:pt x="365" y="0"/>
                      <a:pt x="335" y="0"/>
                    </a:cubicBezTo>
                    <a:close/>
                  </a:path>
                </a:pathLst>
              </a:custGeom>
              <a:solidFill>
                <a:srgbClr val="FAFBF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" name="Google Shape;328;p31">
                <a:extLst>
                  <a:ext uri="{FF2B5EF4-FFF2-40B4-BE49-F238E27FC236}">
                    <a16:creationId xmlns:a16="http://schemas.microsoft.com/office/drawing/2014/main" id="{B5E77F7F-11D9-DDF5-EE56-D0C8C108262B}"/>
                  </a:ext>
                </a:extLst>
              </p:cNvPr>
              <p:cNvSpPr/>
              <p:nvPr/>
            </p:nvSpPr>
            <p:spPr>
              <a:xfrm>
                <a:off x="282124" y="3292114"/>
                <a:ext cx="91016" cy="70701"/>
              </a:xfrm>
              <a:custGeom>
                <a:avLst/>
                <a:gdLst/>
                <a:ahLst/>
                <a:cxnLst/>
                <a:rect l="l" t="t" r="r" b="b"/>
                <a:pathLst>
                  <a:path w="1250" h="971" extrusionOk="0">
                    <a:moveTo>
                      <a:pt x="624" y="1"/>
                    </a:moveTo>
                    <a:cubicBezTo>
                      <a:pt x="1" y="1"/>
                      <a:pt x="1" y="971"/>
                      <a:pt x="624" y="971"/>
                    </a:cubicBezTo>
                    <a:cubicBezTo>
                      <a:pt x="1249" y="971"/>
                      <a:pt x="1249" y="1"/>
                      <a:pt x="624" y="1"/>
                    </a:cubicBezTo>
                    <a:close/>
                  </a:path>
                </a:pathLst>
              </a:custGeom>
              <a:solidFill>
                <a:srgbClr val="FAFBF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" name="Google Shape;329;p31">
                <a:extLst>
                  <a:ext uri="{FF2B5EF4-FFF2-40B4-BE49-F238E27FC236}">
                    <a16:creationId xmlns:a16="http://schemas.microsoft.com/office/drawing/2014/main" id="{2D776171-74BF-CDE4-A77A-FA8C8DD30C27}"/>
                  </a:ext>
                </a:extLst>
              </p:cNvPr>
              <p:cNvSpPr/>
              <p:nvPr/>
            </p:nvSpPr>
            <p:spPr>
              <a:xfrm>
                <a:off x="55968" y="3265027"/>
                <a:ext cx="155892" cy="157639"/>
              </a:xfrm>
              <a:custGeom>
                <a:avLst/>
                <a:gdLst/>
                <a:ahLst/>
                <a:cxnLst/>
                <a:rect l="l" t="t" r="r" b="b"/>
                <a:pathLst>
                  <a:path w="2141" h="2165" extrusionOk="0">
                    <a:moveTo>
                      <a:pt x="108" y="0"/>
                    </a:moveTo>
                    <a:cubicBezTo>
                      <a:pt x="91" y="0"/>
                      <a:pt x="72" y="11"/>
                      <a:pt x="68" y="32"/>
                    </a:cubicBezTo>
                    <a:cubicBezTo>
                      <a:pt x="1" y="601"/>
                      <a:pt x="266" y="1087"/>
                      <a:pt x="671" y="1465"/>
                    </a:cubicBezTo>
                    <a:cubicBezTo>
                      <a:pt x="1000" y="1778"/>
                      <a:pt x="1502" y="2165"/>
                      <a:pt x="1981" y="2165"/>
                    </a:cubicBezTo>
                    <a:cubicBezTo>
                      <a:pt x="2013" y="2165"/>
                      <a:pt x="2045" y="2163"/>
                      <a:pt x="2076" y="2159"/>
                    </a:cubicBezTo>
                    <a:cubicBezTo>
                      <a:pt x="2124" y="2152"/>
                      <a:pt x="2141" y="2084"/>
                      <a:pt x="2086" y="2067"/>
                    </a:cubicBezTo>
                    <a:cubicBezTo>
                      <a:pt x="1195" y="1778"/>
                      <a:pt x="59" y="1125"/>
                      <a:pt x="137" y="32"/>
                    </a:cubicBezTo>
                    <a:cubicBezTo>
                      <a:pt x="139" y="11"/>
                      <a:pt x="124" y="0"/>
                      <a:pt x="108" y="0"/>
                    </a:cubicBezTo>
                    <a:close/>
                  </a:path>
                </a:pathLst>
              </a:custGeom>
              <a:solidFill>
                <a:srgbClr val="1A2E3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" name="Google Shape;330;p31">
                <a:extLst>
                  <a:ext uri="{FF2B5EF4-FFF2-40B4-BE49-F238E27FC236}">
                    <a16:creationId xmlns:a16="http://schemas.microsoft.com/office/drawing/2014/main" id="{CEA5DAFD-3CB5-2C8D-1120-6D8CA2865CB7}"/>
                  </a:ext>
                </a:extLst>
              </p:cNvPr>
              <p:cNvSpPr/>
              <p:nvPr/>
            </p:nvSpPr>
            <p:spPr>
              <a:xfrm>
                <a:off x="240330" y="3416842"/>
                <a:ext cx="31455" cy="10558"/>
              </a:xfrm>
              <a:custGeom>
                <a:avLst/>
                <a:gdLst/>
                <a:ahLst/>
                <a:cxnLst/>
                <a:rect l="l" t="t" r="r" b="b"/>
                <a:pathLst>
                  <a:path w="432" h="145" extrusionOk="0">
                    <a:moveTo>
                      <a:pt x="318" y="0"/>
                    </a:moveTo>
                    <a:cubicBezTo>
                      <a:pt x="293" y="0"/>
                      <a:pt x="267" y="4"/>
                      <a:pt x="242" y="6"/>
                    </a:cubicBezTo>
                    <a:cubicBezTo>
                      <a:pt x="187" y="9"/>
                      <a:pt x="129" y="9"/>
                      <a:pt x="75" y="13"/>
                    </a:cubicBezTo>
                    <a:cubicBezTo>
                      <a:pt x="0" y="16"/>
                      <a:pt x="0" y="128"/>
                      <a:pt x="75" y="132"/>
                    </a:cubicBezTo>
                    <a:cubicBezTo>
                      <a:pt x="129" y="136"/>
                      <a:pt x="187" y="136"/>
                      <a:pt x="242" y="139"/>
                    </a:cubicBezTo>
                    <a:cubicBezTo>
                      <a:pt x="269" y="141"/>
                      <a:pt x="296" y="145"/>
                      <a:pt x="322" y="145"/>
                    </a:cubicBezTo>
                    <a:cubicBezTo>
                      <a:pt x="348" y="145"/>
                      <a:pt x="372" y="141"/>
                      <a:pt x="394" y="125"/>
                    </a:cubicBezTo>
                    <a:cubicBezTo>
                      <a:pt x="432" y="98"/>
                      <a:pt x="432" y="47"/>
                      <a:pt x="394" y="23"/>
                    </a:cubicBezTo>
                    <a:cubicBezTo>
                      <a:pt x="371" y="5"/>
                      <a:pt x="345" y="0"/>
                      <a:pt x="318" y="0"/>
                    </a:cubicBezTo>
                    <a:close/>
                  </a:path>
                </a:pathLst>
              </a:custGeom>
              <a:solidFill>
                <a:srgbClr val="1A2E3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" name="Google Shape;331;p31">
                <a:extLst>
                  <a:ext uri="{FF2B5EF4-FFF2-40B4-BE49-F238E27FC236}">
                    <a16:creationId xmlns:a16="http://schemas.microsoft.com/office/drawing/2014/main" id="{8061CB95-DC70-846E-A1E0-28AE0DE37489}"/>
                  </a:ext>
                </a:extLst>
              </p:cNvPr>
              <p:cNvSpPr/>
              <p:nvPr/>
            </p:nvSpPr>
            <p:spPr>
              <a:xfrm>
                <a:off x="-26" y="3463442"/>
                <a:ext cx="900836" cy="306249"/>
              </a:xfrm>
              <a:custGeom>
                <a:avLst/>
                <a:gdLst/>
                <a:ahLst/>
                <a:cxnLst/>
                <a:rect l="l" t="t" r="r" b="b"/>
                <a:pathLst>
                  <a:path w="12372" h="4206" extrusionOk="0">
                    <a:moveTo>
                      <a:pt x="11398" y="1"/>
                    </a:moveTo>
                    <a:cubicBezTo>
                      <a:pt x="11210" y="1"/>
                      <a:pt x="10989" y="128"/>
                      <a:pt x="10796" y="128"/>
                    </a:cubicBezTo>
                    <a:lnTo>
                      <a:pt x="1" y="128"/>
                    </a:lnTo>
                    <a:lnTo>
                      <a:pt x="1" y="4102"/>
                    </a:lnTo>
                    <a:lnTo>
                      <a:pt x="10796" y="4102"/>
                    </a:lnTo>
                    <a:cubicBezTo>
                      <a:pt x="11017" y="4102"/>
                      <a:pt x="11229" y="4205"/>
                      <a:pt x="11424" y="4205"/>
                    </a:cubicBezTo>
                    <a:cubicBezTo>
                      <a:pt x="11491" y="4205"/>
                      <a:pt x="11556" y="4193"/>
                      <a:pt x="11619" y="4160"/>
                    </a:cubicBezTo>
                    <a:cubicBezTo>
                      <a:pt x="12150" y="3874"/>
                      <a:pt x="12371" y="3064"/>
                      <a:pt x="12371" y="2425"/>
                    </a:cubicBezTo>
                    <a:lnTo>
                      <a:pt x="12371" y="1826"/>
                    </a:lnTo>
                    <a:cubicBezTo>
                      <a:pt x="12371" y="1129"/>
                      <a:pt x="12130" y="278"/>
                      <a:pt x="11517" y="22"/>
                    </a:cubicBezTo>
                    <a:cubicBezTo>
                      <a:pt x="11479" y="7"/>
                      <a:pt x="11439" y="1"/>
                      <a:pt x="11398" y="1"/>
                    </a:cubicBezTo>
                    <a:close/>
                  </a:path>
                </a:pathLst>
              </a:custGeom>
              <a:solidFill>
                <a:srgbClr val="F3D08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" name="Google Shape;332;p31">
                <a:extLst>
                  <a:ext uri="{FF2B5EF4-FFF2-40B4-BE49-F238E27FC236}">
                    <a16:creationId xmlns:a16="http://schemas.microsoft.com/office/drawing/2014/main" id="{9AED1301-88EA-B7E5-0D2B-6A524DD76C14}"/>
                  </a:ext>
                </a:extLst>
              </p:cNvPr>
              <p:cNvSpPr/>
              <p:nvPr/>
            </p:nvSpPr>
            <p:spPr>
              <a:xfrm>
                <a:off x="-26" y="3518853"/>
                <a:ext cx="804214" cy="195720"/>
              </a:xfrm>
              <a:custGeom>
                <a:avLst/>
                <a:gdLst/>
                <a:ahLst/>
                <a:cxnLst/>
                <a:rect l="l" t="t" r="r" b="b"/>
                <a:pathLst>
                  <a:path w="11045" h="2688" extrusionOk="0">
                    <a:moveTo>
                      <a:pt x="1" y="0"/>
                    </a:moveTo>
                    <a:lnTo>
                      <a:pt x="1" y="2688"/>
                    </a:lnTo>
                    <a:lnTo>
                      <a:pt x="11044" y="2688"/>
                    </a:lnTo>
                    <a:lnTo>
                      <a:pt x="11044" y="0"/>
                    </a:lnTo>
                    <a:close/>
                  </a:path>
                </a:pathLst>
              </a:custGeom>
              <a:solidFill>
                <a:srgbClr val="FBE8E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" name="Google Shape;333;p31">
                <a:extLst>
                  <a:ext uri="{FF2B5EF4-FFF2-40B4-BE49-F238E27FC236}">
                    <a16:creationId xmlns:a16="http://schemas.microsoft.com/office/drawing/2014/main" id="{6F95C5D0-8828-68A7-421C-B311D75E814F}"/>
                  </a:ext>
                </a:extLst>
              </p:cNvPr>
              <p:cNvSpPr/>
              <p:nvPr/>
            </p:nvSpPr>
            <p:spPr>
              <a:xfrm>
                <a:off x="781111" y="3510844"/>
                <a:ext cx="75361" cy="213413"/>
              </a:xfrm>
              <a:custGeom>
                <a:avLst/>
                <a:gdLst/>
                <a:ahLst/>
                <a:cxnLst/>
                <a:rect l="l" t="t" r="r" b="b"/>
                <a:pathLst>
                  <a:path w="1035" h="2931" extrusionOk="0">
                    <a:moveTo>
                      <a:pt x="494" y="1"/>
                    </a:moveTo>
                    <a:cubicBezTo>
                      <a:pt x="340" y="1"/>
                      <a:pt x="65" y="8"/>
                      <a:pt x="0" y="110"/>
                    </a:cubicBezTo>
                    <a:cubicBezTo>
                      <a:pt x="1" y="110"/>
                      <a:pt x="2" y="110"/>
                      <a:pt x="3" y="110"/>
                    </a:cubicBezTo>
                    <a:cubicBezTo>
                      <a:pt x="392" y="110"/>
                      <a:pt x="455" y="2785"/>
                      <a:pt x="0" y="2798"/>
                    </a:cubicBezTo>
                    <a:cubicBezTo>
                      <a:pt x="38" y="2896"/>
                      <a:pt x="340" y="2931"/>
                      <a:pt x="494" y="2931"/>
                    </a:cubicBezTo>
                    <a:lnTo>
                      <a:pt x="575" y="2931"/>
                    </a:lnTo>
                    <a:cubicBezTo>
                      <a:pt x="728" y="2931"/>
                      <a:pt x="803" y="2856"/>
                      <a:pt x="888" y="2686"/>
                    </a:cubicBezTo>
                    <a:cubicBezTo>
                      <a:pt x="997" y="2461"/>
                      <a:pt x="1034" y="501"/>
                      <a:pt x="891" y="287"/>
                    </a:cubicBezTo>
                    <a:cubicBezTo>
                      <a:pt x="814" y="59"/>
                      <a:pt x="728" y="1"/>
                      <a:pt x="575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" name="Google Shape;334;p31">
                <a:extLst>
                  <a:ext uri="{FF2B5EF4-FFF2-40B4-BE49-F238E27FC236}">
                    <a16:creationId xmlns:a16="http://schemas.microsoft.com/office/drawing/2014/main" id="{789C61FC-56A4-09B4-D2F6-B830FC8DA108}"/>
                  </a:ext>
                </a:extLst>
              </p:cNvPr>
              <p:cNvSpPr/>
              <p:nvPr/>
            </p:nvSpPr>
            <p:spPr>
              <a:xfrm>
                <a:off x="-26" y="3560939"/>
                <a:ext cx="729654" cy="6480"/>
              </a:xfrm>
              <a:custGeom>
                <a:avLst/>
                <a:gdLst/>
                <a:ahLst/>
                <a:cxnLst/>
                <a:rect l="l" t="t" r="r" b="b"/>
                <a:pathLst>
                  <a:path w="10021" h="89" extrusionOk="0">
                    <a:moveTo>
                      <a:pt x="1" y="0"/>
                    </a:moveTo>
                    <a:lnTo>
                      <a:pt x="1" y="89"/>
                    </a:lnTo>
                    <a:lnTo>
                      <a:pt x="10020" y="89"/>
                    </a:lnTo>
                    <a:lnTo>
                      <a:pt x="10020" y="0"/>
                    </a:lnTo>
                    <a:close/>
                  </a:path>
                </a:pathLst>
              </a:custGeom>
              <a:solidFill>
                <a:srgbClr val="DDE0E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" name="Google Shape;335;p31">
                <a:extLst>
                  <a:ext uri="{FF2B5EF4-FFF2-40B4-BE49-F238E27FC236}">
                    <a16:creationId xmlns:a16="http://schemas.microsoft.com/office/drawing/2014/main" id="{C42F29E4-DF90-0A87-E8F1-FA03043182EC}"/>
                  </a:ext>
                </a:extLst>
              </p:cNvPr>
              <p:cNvSpPr/>
              <p:nvPr/>
            </p:nvSpPr>
            <p:spPr>
              <a:xfrm>
                <a:off x="-26" y="3639213"/>
                <a:ext cx="729654" cy="6772"/>
              </a:xfrm>
              <a:custGeom>
                <a:avLst/>
                <a:gdLst/>
                <a:ahLst/>
                <a:cxnLst/>
                <a:rect l="l" t="t" r="r" b="b"/>
                <a:pathLst>
                  <a:path w="10021" h="93" extrusionOk="0">
                    <a:moveTo>
                      <a:pt x="1" y="1"/>
                    </a:moveTo>
                    <a:lnTo>
                      <a:pt x="1" y="92"/>
                    </a:lnTo>
                    <a:lnTo>
                      <a:pt x="10020" y="92"/>
                    </a:lnTo>
                    <a:lnTo>
                      <a:pt x="10020" y="1"/>
                    </a:lnTo>
                    <a:close/>
                  </a:path>
                </a:pathLst>
              </a:custGeom>
              <a:solidFill>
                <a:srgbClr val="DDE0E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" name="Google Shape;336;p31">
                <a:extLst>
                  <a:ext uri="{FF2B5EF4-FFF2-40B4-BE49-F238E27FC236}">
                    <a16:creationId xmlns:a16="http://schemas.microsoft.com/office/drawing/2014/main" id="{313DF892-5427-3752-B5EB-85B99EE7F12A}"/>
                  </a:ext>
                </a:extLst>
              </p:cNvPr>
              <p:cNvSpPr/>
              <p:nvPr/>
            </p:nvSpPr>
            <p:spPr>
              <a:xfrm>
                <a:off x="254383" y="3604481"/>
                <a:ext cx="126985" cy="6844"/>
              </a:xfrm>
              <a:custGeom>
                <a:avLst/>
                <a:gdLst/>
                <a:ahLst/>
                <a:cxnLst/>
                <a:rect l="l" t="t" r="r" b="b"/>
                <a:pathLst>
                  <a:path w="1744" h="94" extrusionOk="0">
                    <a:moveTo>
                      <a:pt x="1" y="1"/>
                    </a:moveTo>
                    <a:lnTo>
                      <a:pt x="1" y="93"/>
                    </a:lnTo>
                    <a:lnTo>
                      <a:pt x="1743" y="93"/>
                    </a:lnTo>
                    <a:lnTo>
                      <a:pt x="1743" y="1"/>
                    </a:lnTo>
                    <a:close/>
                  </a:path>
                </a:pathLst>
              </a:custGeom>
              <a:solidFill>
                <a:srgbClr val="DDE0E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" name="Google Shape;337;p31">
                <a:extLst>
                  <a:ext uri="{FF2B5EF4-FFF2-40B4-BE49-F238E27FC236}">
                    <a16:creationId xmlns:a16="http://schemas.microsoft.com/office/drawing/2014/main" id="{ECE5E714-A29E-9C11-0C12-AD9EE8C439F6}"/>
                  </a:ext>
                </a:extLst>
              </p:cNvPr>
              <p:cNvSpPr/>
              <p:nvPr/>
            </p:nvSpPr>
            <p:spPr>
              <a:xfrm>
                <a:off x="-26" y="3674163"/>
                <a:ext cx="522794" cy="6772"/>
              </a:xfrm>
              <a:custGeom>
                <a:avLst/>
                <a:gdLst/>
                <a:ahLst/>
                <a:cxnLst/>
                <a:rect l="l" t="t" r="r" b="b"/>
                <a:pathLst>
                  <a:path w="7180" h="93" extrusionOk="0">
                    <a:moveTo>
                      <a:pt x="1" y="0"/>
                    </a:moveTo>
                    <a:lnTo>
                      <a:pt x="1" y="92"/>
                    </a:lnTo>
                    <a:lnTo>
                      <a:pt x="7180" y="92"/>
                    </a:lnTo>
                    <a:lnTo>
                      <a:pt x="7180" y="0"/>
                    </a:lnTo>
                    <a:close/>
                  </a:path>
                </a:pathLst>
              </a:custGeom>
              <a:solidFill>
                <a:srgbClr val="DDE0E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" name="Google Shape;338;p31">
                <a:extLst>
                  <a:ext uri="{FF2B5EF4-FFF2-40B4-BE49-F238E27FC236}">
                    <a16:creationId xmlns:a16="http://schemas.microsoft.com/office/drawing/2014/main" id="{DCC73225-5B26-9673-E96E-8DCF6FF5831E}"/>
                  </a:ext>
                </a:extLst>
              </p:cNvPr>
              <p:cNvSpPr/>
              <p:nvPr/>
            </p:nvSpPr>
            <p:spPr>
              <a:xfrm>
                <a:off x="-26" y="3745301"/>
                <a:ext cx="841348" cy="290231"/>
              </a:xfrm>
              <a:custGeom>
                <a:avLst/>
                <a:gdLst/>
                <a:ahLst/>
                <a:cxnLst/>
                <a:rect l="l" t="t" r="r" b="b"/>
                <a:pathLst>
                  <a:path w="11555" h="3986" extrusionOk="0">
                    <a:moveTo>
                      <a:pt x="10649" y="0"/>
                    </a:moveTo>
                    <a:cubicBezTo>
                      <a:pt x="10473" y="0"/>
                      <a:pt x="10264" y="122"/>
                      <a:pt x="10085" y="122"/>
                    </a:cubicBezTo>
                    <a:lnTo>
                      <a:pt x="1" y="122"/>
                    </a:lnTo>
                    <a:lnTo>
                      <a:pt x="1" y="3888"/>
                    </a:lnTo>
                    <a:lnTo>
                      <a:pt x="10085" y="3888"/>
                    </a:lnTo>
                    <a:cubicBezTo>
                      <a:pt x="10290" y="3888"/>
                      <a:pt x="10489" y="3986"/>
                      <a:pt x="10672" y="3986"/>
                    </a:cubicBezTo>
                    <a:cubicBezTo>
                      <a:pt x="10735" y="3986"/>
                      <a:pt x="10796" y="3974"/>
                      <a:pt x="10854" y="3943"/>
                    </a:cubicBezTo>
                    <a:cubicBezTo>
                      <a:pt x="11351" y="3674"/>
                      <a:pt x="11555" y="2905"/>
                      <a:pt x="11555" y="2300"/>
                    </a:cubicBezTo>
                    <a:lnTo>
                      <a:pt x="11555" y="1732"/>
                    </a:lnTo>
                    <a:cubicBezTo>
                      <a:pt x="11555" y="1068"/>
                      <a:pt x="11330" y="265"/>
                      <a:pt x="10759" y="20"/>
                    </a:cubicBezTo>
                    <a:cubicBezTo>
                      <a:pt x="10724" y="6"/>
                      <a:pt x="10687" y="0"/>
                      <a:pt x="10649" y="0"/>
                    </a:cubicBezTo>
                    <a:close/>
                  </a:path>
                </a:pathLst>
              </a:custGeom>
              <a:solidFill>
                <a:srgbClr val="FD927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" name="Google Shape;339;p31">
                <a:extLst>
                  <a:ext uri="{FF2B5EF4-FFF2-40B4-BE49-F238E27FC236}">
                    <a16:creationId xmlns:a16="http://schemas.microsoft.com/office/drawing/2014/main" id="{5387BD66-78E9-0E4E-8717-C81AD745C72D}"/>
                  </a:ext>
                </a:extLst>
              </p:cNvPr>
              <p:cNvSpPr/>
              <p:nvPr/>
            </p:nvSpPr>
            <p:spPr>
              <a:xfrm>
                <a:off x="-26" y="3797726"/>
                <a:ext cx="751207" cy="185672"/>
              </a:xfrm>
              <a:custGeom>
                <a:avLst/>
                <a:gdLst/>
                <a:ahLst/>
                <a:cxnLst/>
                <a:rect l="l" t="t" r="r" b="b"/>
                <a:pathLst>
                  <a:path w="10317" h="2550" extrusionOk="0">
                    <a:moveTo>
                      <a:pt x="1" y="1"/>
                    </a:moveTo>
                    <a:lnTo>
                      <a:pt x="1" y="2549"/>
                    </a:lnTo>
                    <a:lnTo>
                      <a:pt x="10317" y="2549"/>
                    </a:lnTo>
                    <a:lnTo>
                      <a:pt x="10317" y="1"/>
                    </a:lnTo>
                    <a:close/>
                  </a:path>
                </a:pathLst>
              </a:custGeom>
              <a:solidFill>
                <a:srgbClr val="FBE8E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" name="Google Shape;340;p31">
                <a:extLst>
                  <a:ext uri="{FF2B5EF4-FFF2-40B4-BE49-F238E27FC236}">
                    <a16:creationId xmlns:a16="http://schemas.microsoft.com/office/drawing/2014/main" id="{B70F4F2A-22A0-55E4-807B-7464CC197DA1}"/>
                  </a:ext>
                </a:extLst>
              </p:cNvPr>
              <p:cNvSpPr/>
              <p:nvPr/>
            </p:nvSpPr>
            <p:spPr>
              <a:xfrm>
                <a:off x="729560" y="3790299"/>
                <a:ext cx="70410" cy="202200"/>
              </a:xfrm>
              <a:custGeom>
                <a:avLst/>
                <a:gdLst/>
                <a:ahLst/>
                <a:cxnLst/>
                <a:rect l="l" t="t" r="r" b="b"/>
                <a:pathLst>
                  <a:path w="967" h="2777" extrusionOk="0">
                    <a:moveTo>
                      <a:pt x="463" y="1"/>
                    </a:moveTo>
                    <a:cubicBezTo>
                      <a:pt x="321" y="1"/>
                      <a:pt x="62" y="8"/>
                      <a:pt x="0" y="103"/>
                    </a:cubicBezTo>
                    <a:cubicBezTo>
                      <a:pt x="1" y="103"/>
                      <a:pt x="2" y="103"/>
                      <a:pt x="3" y="103"/>
                    </a:cubicBezTo>
                    <a:cubicBezTo>
                      <a:pt x="368" y="103"/>
                      <a:pt x="425" y="2637"/>
                      <a:pt x="0" y="2651"/>
                    </a:cubicBezTo>
                    <a:cubicBezTo>
                      <a:pt x="38" y="2743"/>
                      <a:pt x="321" y="2777"/>
                      <a:pt x="463" y="2777"/>
                    </a:cubicBezTo>
                    <a:lnTo>
                      <a:pt x="538" y="2777"/>
                    </a:lnTo>
                    <a:cubicBezTo>
                      <a:pt x="681" y="2777"/>
                      <a:pt x="752" y="2706"/>
                      <a:pt x="831" y="2543"/>
                    </a:cubicBezTo>
                    <a:cubicBezTo>
                      <a:pt x="933" y="2331"/>
                      <a:pt x="966" y="473"/>
                      <a:pt x="834" y="273"/>
                    </a:cubicBezTo>
                    <a:cubicBezTo>
                      <a:pt x="759" y="55"/>
                      <a:pt x="681" y="1"/>
                      <a:pt x="538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" name="Google Shape;341;p31">
                <a:extLst>
                  <a:ext uri="{FF2B5EF4-FFF2-40B4-BE49-F238E27FC236}">
                    <a16:creationId xmlns:a16="http://schemas.microsoft.com/office/drawing/2014/main" id="{51559C48-AD84-98D3-66FD-84B31B615D42}"/>
                  </a:ext>
                </a:extLst>
              </p:cNvPr>
              <p:cNvSpPr/>
              <p:nvPr/>
            </p:nvSpPr>
            <p:spPr>
              <a:xfrm>
                <a:off x="-26" y="3837628"/>
                <a:ext cx="681598" cy="6262"/>
              </a:xfrm>
              <a:custGeom>
                <a:avLst/>
                <a:gdLst/>
                <a:ahLst/>
                <a:cxnLst/>
                <a:rect l="l" t="t" r="r" b="b"/>
                <a:pathLst>
                  <a:path w="9361" h="86" extrusionOk="0">
                    <a:moveTo>
                      <a:pt x="1" y="1"/>
                    </a:moveTo>
                    <a:lnTo>
                      <a:pt x="1" y="86"/>
                    </a:lnTo>
                    <a:lnTo>
                      <a:pt x="9361" y="86"/>
                    </a:lnTo>
                    <a:lnTo>
                      <a:pt x="9361" y="1"/>
                    </a:lnTo>
                    <a:close/>
                  </a:path>
                </a:pathLst>
              </a:custGeom>
              <a:solidFill>
                <a:srgbClr val="DDE0E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" name="Google Shape;342;p31">
                <a:extLst>
                  <a:ext uri="{FF2B5EF4-FFF2-40B4-BE49-F238E27FC236}">
                    <a16:creationId xmlns:a16="http://schemas.microsoft.com/office/drawing/2014/main" id="{657117AF-225F-7DBC-5B45-F13E2351D374}"/>
                  </a:ext>
                </a:extLst>
              </p:cNvPr>
              <p:cNvSpPr/>
              <p:nvPr/>
            </p:nvSpPr>
            <p:spPr>
              <a:xfrm>
                <a:off x="-26" y="3911969"/>
                <a:ext cx="681598" cy="6262"/>
              </a:xfrm>
              <a:custGeom>
                <a:avLst/>
                <a:gdLst/>
                <a:ahLst/>
                <a:cxnLst/>
                <a:rect l="l" t="t" r="r" b="b"/>
                <a:pathLst>
                  <a:path w="9361" h="86" extrusionOk="0">
                    <a:moveTo>
                      <a:pt x="1" y="0"/>
                    </a:moveTo>
                    <a:lnTo>
                      <a:pt x="1" y="85"/>
                    </a:lnTo>
                    <a:lnTo>
                      <a:pt x="9361" y="85"/>
                    </a:lnTo>
                    <a:lnTo>
                      <a:pt x="9361" y="0"/>
                    </a:lnTo>
                    <a:close/>
                  </a:path>
                </a:pathLst>
              </a:custGeom>
              <a:solidFill>
                <a:srgbClr val="DDE0E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" name="Google Shape;343;p31">
                <a:extLst>
                  <a:ext uri="{FF2B5EF4-FFF2-40B4-BE49-F238E27FC236}">
                    <a16:creationId xmlns:a16="http://schemas.microsoft.com/office/drawing/2014/main" id="{41C08791-3CBB-EAF7-A880-FCE03EA1A745}"/>
                  </a:ext>
                </a:extLst>
              </p:cNvPr>
              <p:cNvSpPr/>
              <p:nvPr/>
            </p:nvSpPr>
            <p:spPr>
              <a:xfrm>
                <a:off x="237563" y="3879276"/>
                <a:ext cx="118539" cy="6262"/>
              </a:xfrm>
              <a:custGeom>
                <a:avLst/>
                <a:gdLst/>
                <a:ahLst/>
                <a:cxnLst/>
                <a:rect l="l" t="t" r="r" b="b"/>
                <a:pathLst>
                  <a:path w="1628" h="86" extrusionOk="0">
                    <a:moveTo>
                      <a:pt x="0" y="0"/>
                    </a:moveTo>
                    <a:lnTo>
                      <a:pt x="0" y="85"/>
                    </a:lnTo>
                    <a:lnTo>
                      <a:pt x="1627" y="85"/>
                    </a:lnTo>
                    <a:lnTo>
                      <a:pt x="1627" y="0"/>
                    </a:lnTo>
                    <a:close/>
                  </a:path>
                </a:pathLst>
              </a:custGeom>
              <a:solidFill>
                <a:srgbClr val="DDE0E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" name="Google Shape;344;p31">
                <a:extLst>
                  <a:ext uri="{FF2B5EF4-FFF2-40B4-BE49-F238E27FC236}">
                    <a16:creationId xmlns:a16="http://schemas.microsoft.com/office/drawing/2014/main" id="{5D3A0B27-FC39-2C52-875E-CDD77E44110A}"/>
                  </a:ext>
                </a:extLst>
              </p:cNvPr>
              <p:cNvSpPr/>
              <p:nvPr/>
            </p:nvSpPr>
            <p:spPr>
              <a:xfrm>
                <a:off x="-26" y="3945099"/>
                <a:ext cx="488353" cy="6335"/>
              </a:xfrm>
              <a:custGeom>
                <a:avLst/>
                <a:gdLst/>
                <a:ahLst/>
                <a:cxnLst/>
                <a:rect l="l" t="t" r="r" b="b"/>
                <a:pathLst>
                  <a:path w="6707" h="87" extrusionOk="0">
                    <a:moveTo>
                      <a:pt x="1" y="1"/>
                    </a:moveTo>
                    <a:lnTo>
                      <a:pt x="1" y="87"/>
                    </a:lnTo>
                    <a:lnTo>
                      <a:pt x="6707" y="87"/>
                    </a:lnTo>
                    <a:lnTo>
                      <a:pt x="6707" y="1"/>
                    </a:lnTo>
                    <a:close/>
                  </a:path>
                </a:pathLst>
              </a:custGeom>
              <a:solidFill>
                <a:srgbClr val="DDE0E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" name="Google Shape;345;p31">
                <a:extLst>
                  <a:ext uri="{FF2B5EF4-FFF2-40B4-BE49-F238E27FC236}">
                    <a16:creationId xmlns:a16="http://schemas.microsoft.com/office/drawing/2014/main" id="{2A87B651-EBEC-2488-61BE-8937425BD9CF}"/>
                  </a:ext>
                </a:extLst>
              </p:cNvPr>
              <p:cNvSpPr/>
              <p:nvPr/>
            </p:nvSpPr>
            <p:spPr>
              <a:xfrm>
                <a:off x="-26" y="4011577"/>
                <a:ext cx="1039034" cy="358456"/>
              </a:xfrm>
              <a:custGeom>
                <a:avLst/>
                <a:gdLst/>
                <a:ahLst/>
                <a:cxnLst/>
                <a:rect l="l" t="t" r="r" b="b"/>
                <a:pathLst>
                  <a:path w="14270" h="4923" extrusionOk="0">
                    <a:moveTo>
                      <a:pt x="13145" y="1"/>
                    </a:moveTo>
                    <a:cubicBezTo>
                      <a:pt x="12929" y="1"/>
                      <a:pt x="12672" y="154"/>
                      <a:pt x="12450" y="154"/>
                    </a:cubicBezTo>
                    <a:lnTo>
                      <a:pt x="1" y="154"/>
                    </a:lnTo>
                    <a:lnTo>
                      <a:pt x="1" y="4801"/>
                    </a:lnTo>
                    <a:lnTo>
                      <a:pt x="12450" y="4801"/>
                    </a:lnTo>
                    <a:cubicBezTo>
                      <a:pt x="12703" y="4801"/>
                      <a:pt x="12950" y="4923"/>
                      <a:pt x="13175" y="4923"/>
                    </a:cubicBezTo>
                    <a:cubicBezTo>
                      <a:pt x="13253" y="4923"/>
                      <a:pt x="13328" y="4908"/>
                      <a:pt x="13399" y="4869"/>
                    </a:cubicBezTo>
                    <a:cubicBezTo>
                      <a:pt x="14015" y="4535"/>
                      <a:pt x="14270" y="3586"/>
                      <a:pt x="14270" y="2838"/>
                    </a:cubicBezTo>
                    <a:lnTo>
                      <a:pt x="14270" y="2140"/>
                    </a:lnTo>
                    <a:cubicBezTo>
                      <a:pt x="14270" y="1320"/>
                      <a:pt x="13991" y="327"/>
                      <a:pt x="13283" y="27"/>
                    </a:cubicBezTo>
                    <a:cubicBezTo>
                      <a:pt x="13240" y="8"/>
                      <a:pt x="13194" y="1"/>
                      <a:pt x="13145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" name="Google Shape;346;p31">
                <a:extLst>
                  <a:ext uri="{FF2B5EF4-FFF2-40B4-BE49-F238E27FC236}">
                    <a16:creationId xmlns:a16="http://schemas.microsoft.com/office/drawing/2014/main" id="{171F02B3-594F-2329-8D04-980C38E1A664}"/>
                  </a:ext>
                </a:extLst>
              </p:cNvPr>
              <p:cNvSpPr/>
              <p:nvPr/>
            </p:nvSpPr>
            <p:spPr>
              <a:xfrm>
                <a:off x="-26" y="4076454"/>
                <a:ext cx="927558" cy="228995"/>
              </a:xfrm>
              <a:custGeom>
                <a:avLst/>
                <a:gdLst/>
                <a:ahLst/>
                <a:cxnLst/>
                <a:rect l="l" t="t" r="r" b="b"/>
                <a:pathLst>
                  <a:path w="12739" h="3145" extrusionOk="0">
                    <a:moveTo>
                      <a:pt x="1" y="1"/>
                    </a:moveTo>
                    <a:lnTo>
                      <a:pt x="1" y="3144"/>
                    </a:lnTo>
                    <a:lnTo>
                      <a:pt x="12739" y="3144"/>
                    </a:lnTo>
                    <a:lnTo>
                      <a:pt x="12739" y="1"/>
                    </a:lnTo>
                    <a:close/>
                  </a:path>
                </a:pathLst>
              </a:custGeom>
              <a:solidFill>
                <a:srgbClr val="FBE8E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" name="Google Shape;347;p31">
                <a:extLst>
                  <a:ext uri="{FF2B5EF4-FFF2-40B4-BE49-F238E27FC236}">
                    <a16:creationId xmlns:a16="http://schemas.microsoft.com/office/drawing/2014/main" id="{CBA12359-07DE-1392-9791-557025E17D5D}"/>
                  </a:ext>
                </a:extLst>
              </p:cNvPr>
              <p:cNvSpPr/>
              <p:nvPr/>
            </p:nvSpPr>
            <p:spPr>
              <a:xfrm>
                <a:off x="900743" y="4067279"/>
                <a:ext cx="87011" cy="249528"/>
              </a:xfrm>
              <a:custGeom>
                <a:avLst/>
                <a:gdLst/>
                <a:ahLst/>
                <a:cxnLst/>
                <a:rect l="l" t="t" r="r" b="b"/>
                <a:pathLst>
                  <a:path w="1195" h="3427" extrusionOk="0">
                    <a:moveTo>
                      <a:pt x="572" y="1"/>
                    </a:moveTo>
                    <a:cubicBezTo>
                      <a:pt x="395" y="1"/>
                      <a:pt x="79" y="8"/>
                      <a:pt x="0" y="127"/>
                    </a:cubicBezTo>
                    <a:cubicBezTo>
                      <a:pt x="1" y="127"/>
                      <a:pt x="2" y="127"/>
                      <a:pt x="3" y="127"/>
                    </a:cubicBezTo>
                    <a:cubicBezTo>
                      <a:pt x="453" y="127"/>
                      <a:pt x="527" y="3253"/>
                      <a:pt x="0" y="3270"/>
                    </a:cubicBezTo>
                    <a:cubicBezTo>
                      <a:pt x="44" y="3386"/>
                      <a:pt x="395" y="3426"/>
                      <a:pt x="572" y="3426"/>
                    </a:cubicBezTo>
                    <a:lnTo>
                      <a:pt x="664" y="3426"/>
                    </a:lnTo>
                    <a:cubicBezTo>
                      <a:pt x="841" y="3426"/>
                      <a:pt x="930" y="3342"/>
                      <a:pt x="1024" y="3137"/>
                    </a:cubicBezTo>
                    <a:cubicBezTo>
                      <a:pt x="1151" y="2875"/>
                      <a:pt x="1195" y="586"/>
                      <a:pt x="1028" y="334"/>
                    </a:cubicBezTo>
                    <a:cubicBezTo>
                      <a:pt x="939" y="69"/>
                      <a:pt x="841" y="1"/>
                      <a:pt x="664" y="1"/>
                    </a:cubicBezTo>
                    <a:close/>
                  </a:path>
                </a:pathLst>
              </a:custGeom>
              <a:solidFill>
                <a:srgbClr val="FD927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" name="Google Shape;348;p31">
                <a:extLst>
                  <a:ext uri="{FF2B5EF4-FFF2-40B4-BE49-F238E27FC236}">
                    <a16:creationId xmlns:a16="http://schemas.microsoft.com/office/drawing/2014/main" id="{FFBA5F10-4EF6-DEE6-8248-8B92AC129F34}"/>
                  </a:ext>
                </a:extLst>
              </p:cNvPr>
              <p:cNvSpPr/>
              <p:nvPr/>
            </p:nvSpPr>
            <p:spPr>
              <a:xfrm>
                <a:off x="-26" y="4125748"/>
                <a:ext cx="841348" cy="7718"/>
              </a:xfrm>
              <a:custGeom>
                <a:avLst/>
                <a:gdLst/>
                <a:ahLst/>
                <a:cxnLst/>
                <a:rect l="l" t="t" r="r" b="b"/>
                <a:pathLst>
                  <a:path w="11555" h="106" extrusionOk="0">
                    <a:moveTo>
                      <a:pt x="1" y="1"/>
                    </a:moveTo>
                    <a:lnTo>
                      <a:pt x="1" y="106"/>
                    </a:lnTo>
                    <a:lnTo>
                      <a:pt x="11555" y="106"/>
                    </a:lnTo>
                    <a:lnTo>
                      <a:pt x="11555" y="1"/>
                    </a:lnTo>
                    <a:close/>
                  </a:path>
                </a:pathLst>
              </a:custGeom>
              <a:solidFill>
                <a:srgbClr val="DDE0E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" name="Google Shape;349;p31">
                <a:extLst>
                  <a:ext uri="{FF2B5EF4-FFF2-40B4-BE49-F238E27FC236}">
                    <a16:creationId xmlns:a16="http://schemas.microsoft.com/office/drawing/2014/main" id="{37517A00-F37F-A144-42DE-6469773EB88C}"/>
                  </a:ext>
                </a:extLst>
              </p:cNvPr>
              <p:cNvSpPr/>
              <p:nvPr/>
            </p:nvSpPr>
            <p:spPr>
              <a:xfrm>
                <a:off x="-26" y="4217419"/>
                <a:ext cx="841348" cy="7791"/>
              </a:xfrm>
              <a:custGeom>
                <a:avLst/>
                <a:gdLst/>
                <a:ahLst/>
                <a:cxnLst/>
                <a:rect l="l" t="t" r="r" b="b"/>
                <a:pathLst>
                  <a:path w="11555" h="107" extrusionOk="0">
                    <a:moveTo>
                      <a:pt x="1" y="1"/>
                    </a:moveTo>
                    <a:lnTo>
                      <a:pt x="1" y="106"/>
                    </a:lnTo>
                    <a:lnTo>
                      <a:pt x="11555" y="106"/>
                    </a:lnTo>
                    <a:lnTo>
                      <a:pt x="11555" y="1"/>
                    </a:lnTo>
                    <a:close/>
                  </a:path>
                </a:pathLst>
              </a:custGeom>
              <a:solidFill>
                <a:srgbClr val="DDE0E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" name="Google Shape;350;p31">
                <a:extLst>
                  <a:ext uri="{FF2B5EF4-FFF2-40B4-BE49-F238E27FC236}">
                    <a16:creationId xmlns:a16="http://schemas.microsoft.com/office/drawing/2014/main" id="{C3CF6427-E1FD-3ED7-1607-4CFD3A7DB287}"/>
                  </a:ext>
                </a:extLst>
              </p:cNvPr>
              <p:cNvSpPr/>
              <p:nvPr/>
            </p:nvSpPr>
            <p:spPr>
              <a:xfrm>
                <a:off x="293338" y="4176790"/>
                <a:ext cx="146208" cy="7718"/>
              </a:xfrm>
              <a:custGeom>
                <a:avLst/>
                <a:gdLst/>
                <a:ahLst/>
                <a:cxnLst/>
                <a:rect l="l" t="t" r="r" b="b"/>
                <a:pathLst>
                  <a:path w="2008" h="106" extrusionOk="0">
                    <a:moveTo>
                      <a:pt x="0" y="0"/>
                    </a:moveTo>
                    <a:lnTo>
                      <a:pt x="0" y="106"/>
                    </a:lnTo>
                    <a:lnTo>
                      <a:pt x="2007" y="106"/>
                    </a:lnTo>
                    <a:lnTo>
                      <a:pt x="2007" y="0"/>
                    </a:lnTo>
                    <a:close/>
                  </a:path>
                </a:pathLst>
              </a:custGeom>
              <a:solidFill>
                <a:srgbClr val="DDE0E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" name="Google Shape;351;p31">
                <a:extLst>
                  <a:ext uri="{FF2B5EF4-FFF2-40B4-BE49-F238E27FC236}">
                    <a16:creationId xmlns:a16="http://schemas.microsoft.com/office/drawing/2014/main" id="{B748E474-4D05-F0E6-F225-D50CAAEEE009}"/>
                  </a:ext>
                </a:extLst>
              </p:cNvPr>
              <p:cNvSpPr/>
              <p:nvPr/>
            </p:nvSpPr>
            <p:spPr>
              <a:xfrm>
                <a:off x="-26" y="4258267"/>
                <a:ext cx="602815" cy="7791"/>
              </a:xfrm>
              <a:custGeom>
                <a:avLst/>
                <a:gdLst/>
                <a:ahLst/>
                <a:cxnLst/>
                <a:rect l="l" t="t" r="r" b="b"/>
                <a:pathLst>
                  <a:path w="8279" h="107" extrusionOk="0">
                    <a:moveTo>
                      <a:pt x="1" y="1"/>
                    </a:moveTo>
                    <a:lnTo>
                      <a:pt x="1" y="106"/>
                    </a:lnTo>
                    <a:lnTo>
                      <a:pt x="8279" y="106"/>
                    </a:lnTo>
                    <a:lnTo>
                      <a:pt x="8279" y="1"/>
                    </a:lnTo>
                    <a:close/>
                  </a:path>
                </a:pathLst>
              </a:custGeom>
              <a:solidFill>
                <a:srgbClr val="DDE0E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" name="Google Shape;352;p31">
                <a:extLst>
                  <a:ext uri="{FF2B5EF4-FFF2-40B4-BE49-F238E27FC236}">
                    <a16:creationId xmlns:a16="http://schemas.microsoft.com/office/drawing/2014/main" id="{8DBB4513-7ADC-560B-3F11-61413F676F85}"/>
                  </a:ext>
                </a:extLst>
              </p:cNvPr>
              <p:cNvSpPr/>
              <p:nvPr/>
            </p:nvSpPr>
            <p:spPr>
              <a:xfrm>
                <a:off x="382752" y="3906072"/>
                <a:ext cx="475174" cy="716402"/>
              </a:xfrm>
              <a:custGeom>
                <a:avLst/>
                <a:gdLst/>
                <a:ahLst/>
                <a:cxnLst/>
                <a:rect l="l" t="t" r="r" b="b"/>
                <a:pathLst>
                  <a:path w="6526" h="9839" extrusionOk="0">
                    <a:moveTo>
                      <a:pt x="2848" y="1"/>
                    </a:moveTo>
                    <a:cubicBezTo>
                      <a:pt x="2428" y="1"/>
                      <a:pt x="2031" y="330"/>
                      <a:pt x="1855" y="725"/>
                    </a:cubicBezTo>
                    <a:cubicBezTo>
                      <a:pt x="1657" y="1174"/>
                      <a:pt x="1674" y="1684"/>
                      <a:pt x="1695" y="2177"/>
                    </a:cubicBezTo>
                    <a:cubicBezTo>
                      <a:pt x="1708" y="2422"/>
                      <a:pt x="1719" y="2667"/>
                      <a:pt x="1728" y="2912"/>
                    </a:cubicBezTo>
                    <a:cubicBezTo>
                      <a:pt x="1732" y="2991"/>
                      <a:pt x="1736" y="3072"/>
                      <a:pt x="1698" y="3143"/>
                    </a:cubicBezTo>
                    <a:cubicBezTo>
                      <a:pt x="1649" y="3242"/>
                      <a:pt x="1549" y="3282"/>
                      <a:pt x="1439" y="3282"/>
                    </a:cubicBezTo>
                    <a:cubicBezTo>
                      <a:pt x="1329" y="3282"/>
                      <a:pt x="1208" y="3242"/>
                      <a:pt x="1116" y="3181"/>
                    </a:cubicBezTo>
                    <a:cubicBezTo>
                      <a:pt x="932" y="3058"/>
                      <a:pt x="762" y="2878"/>
                      <a:pt x="541" y="2875"/>
                    </a:cubicBezTo>
                    <a:cubicBezTo>
                      <a:pt x="537" y="2875"/>
                      <a:pt x="532" y="2875"/>
                      <a:pt x="528" y="2875"/>
                    </a:cubicBezTo>
                    <a:cubicBezTo>
                      <a:pt x="343" y="2875"/>
                      <a:pt x="179" y="3011"/>
                      <a:pt x="95" y="3178"/>
                    </a:cubicBezTo>
                    <a:cubicBezTo>
                      <a:pt x="14" y="3344"/>
                      <a:pt x="0" y="3542"/>
                      <a:pt x="14" y="3732"/>
                    </a:cubicBezTo>
                    <a:cubicBezTo>
                      <a:pt x="79" y="4923"/>
                      <a:pt x="868" y="5930"/>
                      <a:pt x="1365" y="7012"/>
                    </a:cubicBezTo>
                    <a:cubicBezTo>
                      <a:pt x="1412" y="7118"/>
                      <a:pt x="1453" y="7243"/>
                      <a:pt x="1389" y="7339"/>
                    </a:cubicBezTo>
                    <a:cubicBezTo>
                      <a:pt x="1352" y="7393"/>
                      <a:pt x="1297" y="7414"/>
                      <a:pt x="1235" y="7414"/>
                    </a:cubicBezTo>
                    <a:cubicBezTo>
                      <a:pt x="1133" y="7414"/>
                      <a:pt x="1012" y="7356"/>
                      <a:pt x="922" y="7294"/>
                    </a:cubicBezTo>
                    <a:cubicBezTo>
                      <a:pt x="833" y="7232"/>
                      <a:pt x="711" y="7174"/>
                      <a:pt x="607" y="7174"/>
                    </a:cubicBezTo>
                    <a:cubicBezTo>
                      <a:pt x="546" y="7174"/>
                      <a:pt x="491" y="7195"/>
                      <a:pt x="453" y="7247"/>
                    </a:cubicBezTo>
                    <a:cubicBezTo>
                      <a:pt x="409" y="7308"/>
                      <a:pt x="412" y="7390"/>
                      <a:pt x="422" y="7465"/>
                    </a:cubicBezTo>
                    <a:cubicBezTo>
                      <a:pt x="487" y="7927"/>
                      <a:pt x="817" y="8298"/>
                      <a:pt x="1133" y="8641"/>
                    </a:cubicBezTo>
                    <a:cubicBezTo>
                      <a:pt x="1296" y="8818"/>
                      <a:pt x="1460" y="8996"/>
                      <a:pt x="1623" y="9172"/>
                    </a:cubicBezTo>
                    <a:cubicBezTo>
                      <a:pt x="1753" y="9312"/>
                      <a:pt x="1885" y="9451"/>
                      <a:pt x="2055" y="9530"/>
                    </a:cubicBezTo>
                    <a:cubicBezTo>
                      <a:pt x="2164" y="9577"/>
                      <a:pt x="2281" y="9595"/>
                      <a:pt x="2400" y="9596"/>
                    </a:cubicBezTo>
                    <a:lnTo>
                      <a:pt x="2400" y="9596"/>
                    </a:lnTo>
                    <a:lnTo>
                      <a:pt x="1698" y="9666"/>
                    </a:lnTo>
                    <a:cubicBezTo>
                      <a:pt x="1981" y="9703"/>
                      <a:pt x="2259" y="9740"/>
                      <a:pt x="2542" y="9778"/>
                    </a:cubicBezTo>
                    <a:cubicBezTo>
                      <a:pt x="2772" y="9807"/>
                      <a:pt x="3002" y="9838"/>
                      <a:pt x="3230" y="9838"/>
                    </a:cubicBezTo>
                    <a:cubicBezTo>
                      <a:pt x="3320" y="9838"/>
                      <a:pt x="3409" y="9834"/>
                      <a:pt x="3498" y="9822"/>
                    </a:cubicBezTo>
                    <a:cubicBezTo>
                      <a:pt x="3998" y="9764"/>
                      <a:pt x="4451" y="9509"/>
                      <a:pt x="4886" y="9264"/>
                    </a:cubicBezTo>
                    <a:cubicBezTo>
                      <a:pt x="5151" y="9115"/>
                      <a:pt x="5448" y="8907"/>
                      <a:pt x="5440" y="8605"/>
                    </a:cubicBezTo>
                    <a:cubicBezTo>
                      <a:pt x="5438" y="8383"/>
                      <a:pt x="5223" y="8195"/>
                      <a:pt x="5004" y="8195"/>
                    </a:cubicBezTo>
                    <a:cubicBezTo>
                      <a:pt x="4970" y="8195"/>
                      <a:pt x="4936" y="8200"/>
                      <a:pt x="4903" y="8209"/>
                    </a:cubicBezTo>
                    <a:cubicBezTo>
                      <a:pt x="4815" y="8236"/>
                      <a:pt x="4720" y="8290"/>
                      <a:pt x="4634" y="8290"/>
                    </a:cubicBezTo>
                    <a:cubicBezTo>
                      <a:pt x="4600" y="8290"/>
                      <a:pt x="4568" y="8282"/>
                      <a:pt x="4539" y="8261"/>
                    </a:cubicBezTo>
                    <a:cubicBezTo>
                      <a:pt x="4556" y="8151"/>
                      <a:pt x="4634" y="8066"/>
                      <a:pt x="4709" y="7988"/>
                    </a:cubicBezTo>
                    <a:cubicBezTo>
                      <a:pt x="5022" y="7655"/>
                      <a:pt x="5338" y="7322"/>
                      <a:pt x="5655" y="6988"/>
                    </a:cubicBezTo>
                    <a:cubicBezTo>
                      <a:pt x="5880" y="6750"/>
                      <a:pt x="6107" y="6508"/>
                      <a:pt x="6271" y="6223"/>
                    </a:cubicBezTo>
                    <a:cubicBezTo>
                      <a:pt x="6434" y="5937"/>
                      <a:pt x="6526" y="5600"/>
                      <a:pt x="6461" y="5280"/>
                    </a:cubicBezTo>
                    <a:cubicBezTo>
                      <a:pt x="6387" y="4919"/>
                      <a:pt x="6107" y="4613"/>
                      <a:pt x="5760" y="4487"/>
                    </a:cubicBezTo>
                    <a:cubicBezTo>
                      <a:pt x="5636" y="4442"/>
                      <a:pt x="5505" y="4421"/>
                      <a:pt x="5374" y="4421"/>
                    </a:cubicBezTo>
                    <a:cubicBezTo>
                      <a:pt x="5138" y="4421"/>
                      <a:pt x="4901" y="4490"/>
                      <a:pt x="4702" y="4616"/>
                    </a:cubicBezTo>
                    <a:cubicBezTo>
                      <a:pt x="4610" y="4676"/>
                      <a:pt x="4499" y="4747"/>
                      <a:pt x="4400" y="4747"/>
                    </a:cubicBezTo>
                    <a:cubicBezTo>
                      <a:pt x="4364" y="4747"/>
                      <a:pt x="4329" y="4738"/>
                      <a:pt x="4297" y="4715"/>
                    </a:cubicBezTo>
                    <a:cubicBezTo>
                      <a:pt x="4219" y="4661"/>
                      <a:pt x="4206" y="4555"/>
                      <a:pt x="4198" y="4464"/>
                    </a:cubicBezTo>
                    <a:cubicBezTo>
                      <a:pt x="4107" y="3225"/>
                      <a:pt x="4341" y="1915"/>
                      <a:pt x="3818" y="789"/>
                    </a:cubicBezTo>
                    <a:cubicBezTo>
                      <a:pt x="3655" y="442"/>
                      <a:pt x="3392" y="105"/>
                      <a:pt x="3022" y="20"/>
                    </a:cubicBezTo>
                    <a:cubicBezTo>
                      <a:pt x="2964" y="7"/>
                      <a:pt x="2906" y="1"/>
                      <a:pt x="2848" y="1"/>
                    </a:cubicBezTo>
                    <a:close/>
                  </a:path>
                </a:pathLst>
              </a:custGeom>
              <a:solidFill>
                <a:srgbClr val="ABE1E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" name="Google Shape;353;p31">
                <a:extLst>
                  <a:ext uri="{FF2B5EF4-FFF2-40B4-BE49-F238E27FC236}">
                    <a16:creationId xmlns:a16="http://schemas.microsoft.com/office/drawing/2014/main" id="{9263FC0E-43AC-C8D4-C8D2-684CB4E6319C}"/>
                  </a:ext>
                </a:extLst>
              </p:cNvPr>
              <p:cNvSpPr/>
              <p:nvPr/>
            </p:nvSpPr>
            <p:spPr>
              <a:xfrm>
                <a:off x="443478" y="4606094"/>
                <a:ext cx="351102" cy="351102"/>
              </a:xfrm>
              <a:custGeom>
                <a:avLst/>
                <a:gdLst/>
                <a:ahLst/>
                <a:cxnLst/>
                <a:rect l="l" t="t" r="r" b="b"/>
                <a:pathLst>
                  <a:path w="4822" h="4822" extrusionOk="0">
                    <a:moveTo>
                      <a:pt x="98" y="1"/>
                    </a:moveTo>
                    <a:cubicBezTo>
                      <a:pt x="44" y="1"/>
                      <a:pt x="0" y="45"/>
                      <a:pt x="0" y="96"/>
                    </a:cubicBezTo>
                    <a:lnTo>
                      <a:pt x="0" y="4655"/>
                    </a:lnTo>
                    <a:cubicBezTo>
                      <a:pt x="0" y="4747"/>
                      <a:pt x="74" y="4822"/>
                      <a:pt x="170" y="4822"/>
                    </a:cubicBezTo>
                    <a:lnTo>
                      <a:pt x="4655" y="4822"/>
                    </a:lnTo>
                    <a:cubicBezTo>
                      <a:pt x="4746" y="4822"/>
                      <a:pt x="4821" y="4747"/>
                      <a:pt x="4821" y="4655"/>
                    </a:cubicBezTo>
                    <a:lnTo>
                      <a:pt x="4821" y="96"/>
                    </a:lnTo>
                    <a:cubicBezTo>
                      <a:pt x="4821" y="45"/>
                      <a:pt x="4777" y="1"/>
                      <a:pt x="4726" y="1"/>
                    </a:cubicBezTo>
                    <a:close/>
                  </a:path>
                </a:pathLst>
              </a:custGeom>
              <a:solidFill>
                <a:srgbClr val="F3D08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" name="Google Shape;354;p31">
                <a:extLst>
                  <a:ext uri="{FF2B5EF4-FFF2-40B4-BE49-F238E27FC236}">
                    <a16:creationId xmlns:a16="http://schemas.microsoft.com/office/drawing/2014/main" id="{B2C53524-E8B8-578F-0B78-934BA45A90C1}"/>
                  </a:ext>
                </a:extLst>
              </p:cNvPr>
              <p:cNvSpPr/>
              <p:nvPr/>
            </p:nvSpPr>
            <p:spPr>
              <a:xfrm>
                <a:off x="419377" y="4586799"/>
                <a:ext cx="400178" cy="129606"/>
              </a:xfrm>
              <a:custGeom>
                <a:avLst/>
                <a:gdLst/>
                <a:ahLst/>
                <a:cxnLst/>
                <a:rect l="l" t="t" r="r" b="b"/>
                <a:pathLst>
                  <a:path w="5496" h="1780" extrusionOk="0">
                    <a:moveTo>
                      <a:pt x="49" y="0"/>
                    </a:moveTo>
                    <a:cubicBezTo>
                      <a:pt x="21" y="0"/>
                      <a:pt x="0" y="24"/>
                      <a:pt x="0" y="52"/>
                    </a:cubicBezTo>
                    <a:lnTo>
                      <a:pt x="0" y="1732"/>
                    </a:lnTo>
                    <a:cubicBezTo>
                      <a:pt x="0" y="1759"/>
                      <a:pt x="21" y="1780"/>
                      <a:pt x="49" y="1780"/>
                    </a:cubicBezTo>
                    <a:lnTo>
                      <a:pt x="5448" y="1780"/>
                    </a:lnTo>
                    <a:cubicBezTo>
                      <a:pt x="5475" y="1780"/>
                      <a:pt x="5496" y="1759"/>
                      <a:pt x="5496" y="1732"/>
                    </a:cubicBezTo>
                    <a:lnTo>
                      <a:pt x="5496" y="52"/>
                    </a:lnTo>
                    <a:cubicBezTo>
                      <a:pt x="5496" y="24"/>
                      <a:pt x="5475" y="0"/>
                      <a:pt x="5448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" name="Google Shape;355;p31">
                <a:extLst>
                  <a:ext uri="{FF2B5EF4-FFF2-40B4-BE49-F238E27FC236}">
                    <a16:creationId xmlns:a16="http://schemas.microsoft.com/office/drawing/2014/main" id="{46945134-16C5-0500-DE28-58320A0EE1D4}"/>
                  </a:ext>
                </a:extLst>
              </p:cNvPr>
              <p:cNvSpPr/>
              <p:nvPr/>
            </p:nvSpPr>
            <p:spPr>
              <a:xfrm>
                <a:off x="594929" y="4066842"/>
                <a:ext cx="33421" cy="476995"/>
              </a:xfrm>
              <a:custGeom>
                <a:avLst/>
                <a:gdLst/>
                <a:ahLst/>
                <a:cxnLst/>
                <a:rect l="l" t="t" r="r" b="b"/>
                <a:pathLst>
                  <a:path w="459" h="6551" extrusionOk="0">
                    <a:moveTo>
                      <a:pt x="57" y="0"/>
                    </a:moveTo>
                    <a:cubicBezTo>
                      <a:pt x="29" y="0"/>
                      <a:pt x="0" y="19"/>
                      <a:pt x="2" y="51"/>
                    </a:cubicBezTo>
                    <a:cubicBezTo>
                      <a:pt x="87" y="2201"/>
                      <a:pt x="251" y="4331"/>
                      <a:pt x="220" y="6488"/>
                    </a:cubicBezTo>
                    <a:cubicBezTo>
                      <a:pt x="220" y="6530"/>
                      <a:pt x="251" y="6550"/>
                      <a:pt x="284" y="6550"/>
                    </a:cubicBezTo>
                    <a:cubicBezTo>
                      <a:pt x="317" y="6550"/>
                      <a:pt x="351" y="6529"/>
                      <a:pt x="353" y="6488"/>
                    </a:cubicBezTo>
                    <a:cubicBezTo>
                      <a:pt x="451" y="4355"/>
                      <a:pt x="458" y="2150"/>
                      <a:pt x="104" y="37"/>
                    </a:cubicBezTo>
                    <a:cubicBezTo>
                      <a:pt x="100" y="12"/>
                      <a:pt x="79" y="0"/>
                      <a:pt x="57" y="0"/>
                    </a:cubicBezTo>
                    <a:close/>
                  </a:path>
                </a:pathLst>
              </a:custGeom>
              <a:solidFill>
                <a:srgbClr val="1A2E3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" name="Google Shape;356;p31">
                <a:extLst>
                  <a:ext uri="{FF2B5EF4-FFF2-40B4-BE49-F238E27FC236}">
                    <a16:creationId xmlns:a16="http://schemas.microsoft.com/office/drawing/2014/main" id="{E3CA3DFB-81EE-DFE0-54F7-ABFA6D351C6D}"/>
                  </a:ext>
                </a:extLst>
              </p:cNvPr>
              <p:cNvSpPr/>
              <p:nvPr/>
            </p:nvSpPr>
            <p:spPr>
              <a:xfrm>
                <a:off x="525174" y="4344550"/>
                <a:ext cx="96695" cy="93273"/>
              </a:xfrm>
              <a:custGeom>
                <a:avLst/>
                <a:gdLst/>
                <a:ahLst/>
                <a:cxnLst/>
                <a:rect l="l" t="t" r="r" b="b"/>
                <a:pathLst>
                  <a:path w="1328" h="1281" extrusionOk="0">
                    <a:moveTo>
                      <a:pt x="101" y="1"/>
                    </a:moveTo>
                    <a:cubicBezTo>
                      <a:pt x="45" y="1"/>
                      <a:pt x="1" y="70"/>
                      <a:pt x="48" y="122"/>
                    </a:cubicBezTo>
                    <a:cubicBezTo>
                      <a:pt x="409" y="531"/>
                      <a:pt x="824" y="891"/>
                      <a:pt x="1218" y="1265"/>
                    </a:cubicBezTo>
                    <a:cubicBezTo>
                      <a:pt x="1230" y="1276"/>
                      <a:pt x="1242" y="1281"/>
                      <a:pt x="1254" y="1281"/>
                    </a:cubicBezTo>
                    <a:cubicBezTo>
                      <a:pt x="1293" y="1281"/>
                      <a:pt x="1327" y="1230"/>
                      <a:pt x="1294" y="1190"/>
                    </a:cubicBezTo>
                    <a:cubicBezTo>
                      <a:pt x="915" y="799"/>
                      <a:pt x="555" y="381"/>
                      <a:pt x="150" y="20"/>
                    </a:cubicBezTo>
                    <a:cubicBezTo>
                      <a:pt x="134" y="6"/>
                      <a:pt x="117" y="1"/>
                      <a:pt x="101" y="1"/>
                    </a:cubicBezTo>
                    <a:close/>
                  </a:path>
                </a:pathLst>
              </a:custGeom>
              <a:solidFill>
                <a:srgbClr val="1A2E3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" name="Google Shape;357;p31">
                <a:extLst>
                  <a:ext uri="{FF2B5EF4-FFF2-40B4-BE49-F238E27FC236}">
                    <a16:creationId xmlns:a16="http://schemas.microsoft.com/office/drawing/2014/main" id="{72856489-AFF7-E29D-5978-30BD5787A5D6}"/>
                  </a:ext>
                </a:extLst>
              </p:cNvPr>
              <p:cNvSpPr/>
              <p:nvPr/>
            </p:nvSpPr>
            <p:spPr>
              <a:xfrm>
                <a:off x="521970" y="4236423"/>
                <a:ext cx="82060" cy="73832"/>
              </a:xfrm>
              <a:custGeom>
                <a:avLst/>
                <a:gdLst/>
                <a:ahLst/>
                <a:cxnLst/>
                <a:rect l="l" t="t" r="r" b="b"/>
                <a:pathLst>
                  <a:path w="1127" h="1014" extrusionOk="0">
                    <a:moveTo>
                      <a:pt x="71" y="0"/>
                    </a:moveTo>
                    <a:cubicBezTo>
                      <a:pt x="32" y="0"/>
                      <a:pt x="0" y="47"/>
                      <a:pt x="38" y="76"/>
                    </a:cubicBezTo>
                    <a:cubicBezTo>
                      <a:pt x="402" y="359"/>
                      <a:pt x="742" y="668"/>
                      <a:pt x="1058" y="1001"/>
                    </a:cubicBezTo>
                    <a:cubicBezTo>
                      <a:pt x="1065" y="1010"/>
                      <a:pt x="1073" y="1013"/>
                      <a:pt x="1081" y="1013"/>
                    </a:cubicBezTo>
                    <a:cubicBezTo>
                      <a:pt x="1105" y="1013"/>
                      <a:pt x="1127" y="981"/>
                      <a:pt x="1106" y="957"/>
                    </a:cubicBezTo>
                    <a:cubicBezTo>
                      <a:pt x="796" y="614"/>
                      <a:pt x="460" y="298"/>
                      <a:pt x="102" y="12"/>
                    </a:cubicBezTo>
                    <a:cubicBezTo>
                      <a:pt x="92" y="4"/>
                      <a:pt x="81" y="0"/>
                      <a:pt x="71" y="0"/>
                    </a:cubicBezTo>
                    <a:close/>
                  </a:path>
                </a:pathLst>
              </a:custGeom>
              <a:solidFill>
                <a:srgbClr val="1A2E3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" name="Google Shape;358;p31">
                <a:extLst>
                  <a:ext uri="{FF2B5EF4-FFF2-40B4-BE49-F238E27FC236}">
                    <a16:creationId xmlns:a16="http://schemas.microsoft.com/office/drawing/2014/main" id="{5CE38269-1F15-6259-BC3A-6AC67D7F33EA}"/>
                  </a:ext>
                </a:extLst>
              </p:cNvPr>
              <p:cNvSpPr/>
              <p:nvPr/>
            </p:nvSpPr>
            <p:spPr>
              <a:xfrm>
                <a:off x="613350" y="4302610"/>
                <a:ext cx="80458" cy="93491"/>
              </a:xfrm>
              <a:custGeom>
                <a:avLst/>
                <a:gdLst/>
                <a:ahLst/>
                <a:cxnLst/>
                <a:rect l="l" t="t" r="r" b="b"/>
                <a:pathLst>
                  <a:path w="1105" h="1284" extrusionOk="0">
                    <a:moveTo>
                      <a:pt x="1036" y="0"/>
                    </a:moveTo>
                    <a:cubicBezTo>
                      <a:pt x="1028" y="0"/>
                      <a:pt x="1019" y="2"/>
                      <a:pt x="1011" y="7"/>
                    </a:cubicBezTo>
                    <a:cubicBezTo>
                      <a:pt x="797" y="141"/>
                      <a:pt x="634" y="382"/>
                      <a:pt x="477" y="579"/>
                    </a:cubicBezTo>
                    <a:cubicBezTo>
                      <a:pt x="317" y="783"/>
                      <a:pt x="164" y="998"/>
                      <a:pt x="25" y="1215"/>
                    </a:cubicBezTo>
                    <a:cubicBezTo>
                      <a:pt x="1" y="1251"/>
                      <a:pt x="32" y="1284"/>
                      <a:pt x="64" y="1284"/>
                    </a:cubicBezTo>
                    <a:cubicBezTo>
                      <a:pt x="78" y="1284"/>
                      <a:pt x="93" y="1278"/>
                      <a:pt x="103" y="1263"/>
                    </a:cubicBezTo>
                    <a:cubicBezTo>
                      <a:pt x="263" y="1031"/>
                      <a:pt x="433" y="811"/>
                      <a:pt x="617" y="599"/>
                    </a:cubicBezTo>
                    <a:cubicBezTo>
                      <a:pt x="770" y="426"/>
                      <a:pt x="964" y="273"/>
                      <a:pt x="1083" y="79"/>
                    </a:cubicBezTo>
                    <a:cubicBezTo>
                      <a:pt x="1105" y="43"/>
                      <a:pt x="1073" y="0"/>
                      <a:pt x="1036" y="0"/>
                    </a:cubicBezTo>
                    <a:close/>
                  </a:path>
                </a:pathLst>
              </a:custGeom>
              <a:solidFill>
                <a:srgbClr val="1A2E3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" name="Google Shape;359;p31">
                <a:extLst>
                  <a:ext uri="{FF2B5EF4-FFF2-40B4-BE49-F238E27FC236}">
                    <a16:creationId xmlns:a16="http://schemas.microsoft.com/office/drawing/2014/main" id="{E2D8DA3E-C08F-AB87-4991-33BF2DF8A16B}"/>
                  </a:ext>
                </a:extLst>
              </p:cNvPr>
              <p:cNvSpPr/>
              <p:nvPr/>
            </p:nvSpPr>
            <p:spPr>
              <a:xfrm>
                <a:off x="615389" y="4409281"/>
                <a:ext cx="82861" cy="114388"/>
              </a:xfrm>
              <a:custGeom>
                <a:avLst/>
                <a:gdLst/>
                <a:ahLst/>
                <a:cxnLst/>
                <a:rect l="l" t="t" r="r" b="b"/>
                <a:pathLst>
                  <a:path w="1138" h="1571" extrusionOk="0">
                    <a:moveTo>
                      <a:pt x="1084" y="0"/>
                    </a:moveTo>
                    <a:cubicBezTo>
                      <a:pt x="1075" y="0"/>
                      <a:pt x="1066" y="4"/>
                      <a:pt x="1058" y="12"/>
                    </a:cubicBezTo>
                    <a:cubicBezTo>
                      <a:pt x="660" y="482"/>
                      <a:pt x="347" y="1047"/>
                      <a:pt x="3" y="1560"/>
                    </a:cubicBezTo>
                    <a:cubicBezTo>
                      <a:pt x="1" y="1565"/>
                      <a:pt x="5" y="1570"/>
                      <a:pt x="9" y="1570"/>
                    </a:cubicBezTo>
                    <a:cubicBezTo>
                      <a:pt x="11" y="1570"/>
                      <a:pt x="13" y="1569"/>
                      <a:pt x="14" y="1567"/>
                    </a:cubicBezTo>
                    <a:cubicBezTo>
                      <a:pt x="384" y="1074"/>
                      <a:pt x="810" y="591"/>
                      <a:pt x="1119" y="60"/>
                    </a:cubicBezTo>
                    <a:cubicBezTo>
                      <a:pt x="1137" y="32"/>
                      <a:pt x="1111" y="0"/>
                      <a:pt x="1084" y="0"/>
                    </a:cubicBezTo>
                    <a:close/>
                  </a:path>
                </a:pathLst>
              </a:custGeom>
              <a:solidFill>
                <a:srgbClr val="1A2E3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" name="Google Shape;360;p31">
                <a:extLst>
                  <a:ext uri="{FF2B5EF4-FFF2-40B4-BE49-F238E27FC236}">
                    <a16:creationId xmlns:a16="http://schemas.microsoft.com/office/drawing/2014/main" id="{CA424DD1-75F1-82BC-25FB-8F602ADEF185}"/>
                  </a:ext>
                </a:extLst>
              </p:cNvPr>
              <p:cNvSpPr/>
              <p:nvPr/>
            </p:nvSpPr>
            <p:spPr>
              <a:xfrm>
                <a:off x="540756" y="4716041"/>
                <a:ext cx="244650" cy="10048"/>
              </a:xfrm>
              <a:custGeom>
                <a:avLst/>
                <a:gdLst/>
                <a:ahLst/>
                <a:cxnLst/>
                <a:rect l="l" t="t" r="r" b="b"/>
                <a:pathLst>
                  <a:path w="3360" h="138" extrusionOk="0">
                    <a:moveTo>
                      <a:pt x="1414" y="0"/>
                    </a:moveTo>
                    <a:cubicBezTo>
                      <a:pt x="941" y="0"/>
                      <a:pt x="469" y="17"/>
                      <a:pt x="7" y="62"/>
                    </a:cubicBezTo>
                    <a:cubicBezTo>
                      <a:pt x="1" y="62"/>
                      <a:pt x="1" y="76"/>
                      <a:pt x="7" y="76"/>
                    </a:cubicBezTo>
                    <a:cubicBezTo>
                      <a:pt x="473" y="121"/>
                      <a:pt x="947" y="137"/>
                      <a:pt x="1424" y="137"/>
                    </a:cubicBezTo>
                    <a:cubicBezTo>
                      <a:pt x="2067" y="137"/>
                      <a:pt x="2713" y="108"/>
                      <a:pt x="3342" y="83"/>
                    </a:cubicBezTo>
                    <a:cubicBezTo>
                      <a:pt x="3359" y="80"/>
                      <a:pt x="3359" y="56"/>
                      <a:pt x="3342" y="56"/>
                    </a:cubicBezTo>
                    <a:cubicBezTo>
                      <a:pt x="2710" y="31"/>
                      <a:pt x="2060" y="0"/>
                      <a:pt x="1414" y="0"/>
                    </a:cubicBezTo>
                    <a:close/>
                  </a:path>
                </a:pathLst>
              </a:custGeom>
              <a:solidFill>
                <a:srgbClr val="1A2E3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" name="Google Shape;361;p31">
                <a:extLst>
                  <a:ext uri="{FF2B5EF4-FFF2-40B4-BE49-F238E27FC236}">
                    <a16:creationId xmlns:a16="http://schemas.microsoft.com/office/drawing/2014/main" id="{7609D577-087C-9091-E58B-E23FE0CA6B2B}"/>
                  </a:ext>
                </a:extLst>
              </p:cNvPr>
              <p:cNvSpPr/>
              <p:nvPr/>
            </p:nvSpPr>
            <p:spPr>
              <a:xfrm>
                <a:off x="1371697" y="3724185"/>
                <a:ext cx="188803" cy="860717"/>
              </a:xfrm>
              <a:custGeom>
                <a:avLst/>
                <a:gdLst/>
                <a:ahLst/>
                <a:cxnLst/>
                <a:rect l="l" t="t" r="r" b="b"/>
                <a:pathLst>
                  <a:path w="2593" h="11821" extrusionOk="0">
                    <a:moveTo>
                      <a:pt x="1517" y="1"/>
                    </a:moveTo>
                    <a:cubicBezTo>
                      <a:pt x="1058" y="1"/>
                      <a:pt x="660" y="3015"/>
                      <a:pt x="542" y="3777"/>
                    </a:cubicBezTo>
                    <a:cubicBezTo>
                      <a:pt x="524" y="3889"/>
                      <a:pt x="327" y="3754"/>
                      <a:pt x="286" y="4052"/>
                    </a:cubicBezTo>
                    <a:cubicBezTo>
                      <a:pt x="228" y="4454"/>
                      <a:pt x="470" y="4349"/>
                      <a:pt x="466" y="4448"/>
                    </a:cubicBezTo>
                    <a:lnTo>
                      <a:pt x="27" y="11048"/>
                    </a:lnTo>
                    <a:cubicBezTo>
                      <a:pt x="0" y="11450"/>
                      <a:pt x="300" y="11793"/>
                      <a:pt x="698" y="11820"/>
                    </a:cubicBezTo>
                    <a:lnTo>
                      <a:pt x="749" y="11820"/>
                    </a:lnTo>
                    <a:cubicBezTo>
                      <a:pt x="1126" y="11820"/>
                      <a:pt x="1443" y="11531"/>
                      <a:pt x="1470" y="11147"/>
                    </a:cubicBezTo>
                    <a:lnTo>
                      <a:pt x="2055" y="2590"/>
                    </a:lnTo>
                    <a:cubicBezTo>
                      <a:pt x="2061" y="2545"/>
                      <a:pt x="2066" y="2525"/>
                      <a:pt x="2070" y="2525"/>
                    </a:cubicBezTo>
                    <a:lnTo>
                      <a:pt x="2070" y="2525"/>
                    </a:lnTo>
                    <a:cubicBezTo>
                      <a:pt x="2109" y="2525"/>
                      <a:pt x="2053" y="4839"/>
                      <a:pt x="2362" y="4839"/>
                    </a:cubicBezTo>
                    <a:cubicBezTo>
                      <a:pt x="2593" y="4839"/>
                      <a:pt x="2362" y="1011"/>
                      <a:pt x="2089" y="820"/>
                    </a:cubicBezTo>
                    <a:cubicBezTo>
                      <a:pt x="1820" y="630"/>
                      <a:pt x="1892" y="1"/>
                      <a:pt x="1517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" name="Google Shape;362;p31">
                <a:extLst>
                  <a:ext uri="{FF2B5EF4-FFF2-40B4-BE49-F238E27FC236}">
                    <a16:creationId xmlns:a16="http://schemas.microsoft.com/office/drawing/2014/main" id="{D41CD2F3-6E0F-34F3-D024-1DE177C45E60}"/>
                  </a:ext>
                </a:extLst>
              </p:cNvPr>
              <p:cNvSpPr/>
              <p:nvPr/>
            </p:nvSpPr>
            <p:spPr>
              <a:xfrm>
                <a:off x="1262696" y="3902868"/>
                <a:ext cx="92909" cy="651745"/>
              </a:xfrm>
              <a:custGeom>
                <a:avLst/>
                <a:gdLst/>
                <a:ahLst/>
                <a:cxnLst/>
                <a:rect l="l" t="t" r="r" b="b"/>
                <a:pathLst>
                  <a:path w="1276" h="8951" extrusionOk="0">
                    <a:moveTo>
                      <a:pt x="473" y="0"/>
                    </a:moveTo>
                    <a:cubicBezTo>
                      <a:pt x="430" y="0"/>
                      <a:pt x="387" y="24"/>
                      <a:pt x="371" y="71"/>
                    </a:cubicBezTo>
                    <a:cubicBezTo>
                      <a:pt x="214" y="493"/>
                      <a:pt x="0" y="731"/>
                      <a:pt x="7" y="948"/>
                    </a:cubicBezTo>
                    <a:lnTo>
                      <a:pt x="344" y="8512"/>
                    </a:lnTo>
                    <a:cubicBezTo>
                      <a:pt x="354" y="8760"/>
                      <a:pt x="558" y="8951"/>
                      <a:pt x="803" y="8951"/>
                    </a:cubicBezTo>
                    <a:lnTo>
                      <a:pt x="824" y="8951"/>
                    </a:lnTo>
                    <a:cubicBezTo>
                      <a:pt x="1079" y="8941"/>
                      <a:pt x="1276" y="8726"/>
                      <a:pt x="1263" y="8471"/>
                    </a:cubicBezTo>
                    <a:lnTo>
                      <a:pt x="929" y="908"/>
                    </a:lnTo>
                    <a:cubicBezTo>
                      <a:pt x="922" y="738"/>
                      <a:pt x="712" y="320"/>
                      <a:pt x="572" y="58"/>
                    </a:cubicBezTo>
                    <a:cubicBezTo>
                      <a:pt x="551" y="19"/>
                      <a:pt x="512" y="0"/>
                      <a:pt x="473" y="0"/>
                    </a:cubicBezTo>
                    <a:close/>
                  </a:path>
                </a:pathLst>
              </a:custGeom>
              <a:solidFill>
                <a:srgbClr val="FD927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5" name="Google Shape;363;p31">
                <a:extLst>
                  <a:ext uri="{FF2B5EF4-FFF2-40B4-BE49-F238E27FC236}">
                    <a16:creationId xmlns:a16="http://schemas.microsoft.com/office/drawing/2014/main" id="{577729E9-74B2-B063-5256-D9D84C8209C8}"/>
                  </a:ext>
                </a:extLst>
              </p:cNvPr>
              <p:cNvSpPr/>
              <p:nvPr/>
            </p:nvSpPr>
            <p:spPr>
              <a:xfrm>
                <a:off x="1097483" y="3714501"/>
                <a:ext cx="222442" cy="1096047"/>
              </a:xfrm>
              <a:custGeom>
                <a:avLst/>
                <a:gdLst/>
                <a:ahLst/>
                <a:cxnLst/>
                <a:rect l="l" t="t" r="r" b="b"/>
                <a:pathLst>
                  <a:path w="3055" h="15053" extrusionOk="0">
                    <a:moveTo>
                      <a:pt x="596" y="1"/>
                    </a:moveTo>
                    <a:cubicBezTo>
                      <a:pt x="360" y="1"/>
                      <a:pt x="0" y="1409"/>
                      <a:pt x="48" y="1841"/>
                    </a:cubicBezTo>
                    <a:lnTo>
                      <a:pt x="1439" y="14348"/>
                    </a:lnTo>
                    <a:cubicBezTo>
                      <a:pt x="1483" y="14753"/>
                      <a:pt x="1827" y="15053"/>
                      <a:pt x="2221" y="15053"/>
                    </a:cubicBezTo>
                    <a:cubicBezTo>
                      <a:pt x="2252" y="15053"/>
                      <a:pt x="2279" y="15049"/>
                      <a:pt x="2310" y="15046"/>
                    </a:cubicBezTo>
                    <a:cubicBezTo>
                      <a:pt x="2742" y="14998"/>
                      <a:pt x="3055" y="14610"/>
                      <a:pt x="3008" y="14175"/>
                    </a:cubicBezTo>
                    <a:lnTo>
                      <a:pt x="1616" y="1668"/>
                    </a:lnTo>
                    <a:cubicBezTo>
                      <a:pt x="1568" y="1233"/>
                      <a:pt x="830" y="1"/>
                      <a:pt x="596" y="1"/>
                    </a:cubicBezTo>
                    <a:close/>
                  </a:path>
                </a:pathLst>
              </a:custGeom>
              <a:solidFill>
                <a:srgbClr val="87D5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" name="Google Shape;364;p31">
                <a:extLst>
                  <a:ext uri="{FF2B5EF4-FFF2-40B4-BE49-F238E27FC236}">
                    <a16:creationId xmlns:a16="http://schemas.microsoft.com/office/drawing/2014/main" id="{78C8F5E1-1E0C-33D7-71FB-06C2061B765A}"/>
                  </a:ext>
                </a:extLst>
              </p:cNvPr>
              <p:cNvSpPr/>
              <p:nvPr/>
            </p:nvSpPr>
            <p:spPr>
              <a:xfrm>
                <a:off x="1097483" y="4314770"/>
                <a:ext cx="446195" cy="642425"/>
              </a:xfrm>
              <a:custGeom>
                <a:avLst/>
                <a:gdLst/>
                <a:ahLst/>
                <a:cxnLst/>
                <a:rect l="l" t="t" r="r" b="b"/>
                <a:pathLst>
                  <a:path w="6128" h="8823" extrusionOk="0">
                    <a:moveTo>
                      <a:pt x="68" y="0"/>
                    </a:moveTo>
                    <a:cubicBezTo>
                      <a:pt x="30" y="0"/>
                      <a:pt x="0" y="27"/>
                      <a:pt x="0" y="65"/>
                    </a:cubicBezTo>
                    <a:lnTo>
                      <a:pt x="0" y="8646"/>
                    </a:lnTo>
                    <a:cubicBezTo>
                      <a:pt x="0" y="8744"/>
                      <a:pt x="78" y="8823"/>
                      <a:pt x="177" y="8823"/>
                    </a:cubicBezTo>
                    <a:lnTo>
                      <a:pt x="5954" y="8823"/>
                    </a:lnTo>
                    <a:cubicBezTo>
                      <a:pt x="6049" y="8823"/>
                      <a:pt x="6128" y="8744"/>
                      <a:pt x="6128" y="8646"/>
                    </a:cubicBezTo>
                    <a:lnTo>
                      <a:pt x="6128" y="65"/>
                    </a:lnTo>
                    <a:cubicBezTo>
                      <a:pt x="6128" y="27"/>
                      <a:pt x="6097" y="0"/>
                      <a:pt x="6063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7" name="Google Shape;365;p31">
                <a:extLst>
                  <a:ext uri="{FF2B5EF4-FFF2-40B4-BE49-F238E27FC236}">
                    <a16:creationId xmlns:a16="http://schemas.microsoft.com/office/drawing/2014/main" id="{D0FB8005-BD3B-D53C-9E77-568BED644A50}"/>
                  </a:ext>
                </a:extLst>
              </p:cNvPr>
              <p:cNvSpPr/>
              <p:nvPr/>
            </p:nvSpPr>
            <p:spPr>
              <a:xfrm>
                <a:off x="1066756" y="4259287"/>
                <a:ext cx="508887" cy="173003"/>
              </a:xfrm>
              <a:custGeom>
                <a:avLst/>
                <a:gdLst/>
                <a:ahLst/>
                <a:cxnLst/>
                <a:rect l="l" t="t" r="r" b="b"/>
                <a:pathLst>
                  <a:path w="6989" h="2376" extrusionOk="0">
                    <a:moveTo>
                      <a:pt x="65" y="1"/>
                    </a:moveTo>
                    <a:cubicBezTo>
                      <a:pt x="30" y="1"/>
                      <a:pt x="0" y="31"/>
                      <a:pt x="0" y="65"/>
                    </a:cubicBezTo>
                    <a:lnTo>
                      <a:pt x="0" y="2311"/>
                    </a:lnTo>
                    <a:cubicBezTo>
                      <a:pt x="0" y="2345"/>
                      <a:pt x="30" y="2375"/>
                      <a:pt x="65" y="2375"/>
                    </a:cubicBezTo>
                    <a:lnTo>
                      <a:pt x="6924" y="2375"/>
                    </a:lnTo>
                    <a:cubicBezTo>
                      <a:pt x="6961" y="2375"/>
                      <a:pt x="6988" y="2345"/>
                      <a:pt x="6988" y="2311"/>
                    </a:cubicBezTo>
                    <a:lnTo>
                      <a:pt x="6988" y="65"/>
                    </a:lnTo>
                    <a:cubicBezTo>
                      <a:pt x="6988" y="31"/>
                      <a:pt x="6961" y="1"/>
                      <a:pt x="6924" y="1"/>
                    </a:cubicBezTo>
                    <a:close/>
                  </a:path>
                </a:pathLst>
              </a:custGeom>
              <a:solidFill>
                <a:srgbClr val="F3D08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8" name="Google Shape;366;p31">
                <a:extLst>
                  <a:ext uri="{FF2B5EF4-FFF2-40B4-BE49-F238E27FC236}">
                    <a16:creationId xmlns:a16="http://schemas.microsoft.com/office/drawing/2014/main" id="{F72CD2F1-01B9-6987-8540-44BC0F2FE930}"/>
                  </a:ext>
                </a:extLst>
              </p:cNvPr>
              <p:cNvSpPr/>
              <p:nvPr/>
            </p:nvSpPr>
            <p:spPr>
              <a:xfrm>
                <a:off x="1108187" y="3818332"/>
                <a:ext cx="88030" cy="22062"/>
              </a:xfrm>
              <a:custGeom>
                <a:avLst/>
                <a:gdLst/>
                <a:ahLst/>
                <a:cxnLst/>
                <a:rect l="l" t="t" r="r" b="b"/>
                <a:pathLst>
                  <a:path w="1209" h="303" extrusionOk="0">
                    <a:moveTo>
                      <a:pt x="1162" y="1"/>
                    </a:moveTo>
                    <a:cubicBezTo>
                      <a:pt x="1157" y="1"/>
                      <a:pt x="1151" y="3"/>
                      <a:pt x="1146" y="7"/>
                    </a:cubicBezTo>
                    <a:cubicBezTo>
                      <a:pt x="936" y="159"/>
                      <a:pt x="691" y="244"/>
                      <a:pt x="444" y="244"/>
                    </a:cubicBezTo>
                    <a:cubicBezTo>
                      <a:pt x="299" y="244"/>
                      <a:pt x="153" y="215"/>
                      <a:pt x="12" y="154"/>
                    </a:cubicBezTo>
                    <a:cubicBezTo>
                      <a:pt x="11" y="153"/>
                      <a:pt x="10" y="153"/>
                      <a:pt x="10" y="153"/>
                    </a:cubicBezTo>
                    <a:cubicBezTo>
                      <a:pt x="4" y="153"/>
                      <a:pt x="0" y="161"/>
                      <a:pt x="6" y="167"/>
                    </a:cubicBezTo>
                    <a:cubicBezTo>
                      <a:pt x="173" y="256"/>
                      <a:pt x="353" y="302"/>
                      <a:pt x="531" y="302"/>
                    </a:cubicBezTo>
                    <a:cubicBezTo>
                      <a:pt x="764" y="302"/>
                      <a:pt x="994" y="223"/>
                      <a:pt x="1183" y="58"/>
                    </a:cubicBezTo>
                    <a:cubicBezTo>
                      <a:pt x="1208" y="39"/>
                      <a:pt x="1187" y="1"/>
                      <a:pt x="1162" y="1"/>
                    </a:cubicBezTo>
                    <a:close/>
                  </a:path>
                </a:pathLst>
              </a:custGeom>
              <a:solidFill>
                <a:srgbClr val="1A2E3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9" name="Google Shape;367;p31">
                <a:extLst>
                  <a:ext uri="{FF2B5EF4-FFF2-40B4-BE49-F238E27FC236}">
                    <a16:creationId xmlns:a16="http://schemas.microsoft.com/office/drawing/2014/main" id="{4CB40702-73AC-E533-B37C-0B669E5D2768}"/>
                  </a:ext>
                </a:extLst>
              </p:cNvPr>
              <p:cNvSpPr/>
              <p:nvPr/>
            </p:nvSpPr>
            <p:spPr>
              <a:xfrm>
                <a:off x="1402205" y="4044270"/>
                <a:ext cx="100845" cy="11577"/>
              </a:xfrm>
              <a:custGeom>
                <a:avLst/>
                <a:gdLst/>
                <a:ahLst/>
                <a:cxnLst/>
                <a:rect l="l" t="t" r="r" b="b"/>
                <a:pathLst>
                  <a:path w="1385" h="159" extrusionOk="0">
                    <a:moveTo>
                      <a:pt x="10" y="0"/>
                    </a:moveTo>
                    <a:cubicBezTo>
                      <a:pt x="3" y="0"/>
                      <a:pt x="0" y="14"/>
                      <a:pt x="7" y="14"/>
                    </a:cubicBezTo>
                    <a:cubicBezTo>
                      <a:pt x="405" y="123"/>
                      <a:pt x="776" y="159"/>
                      <a:pt x="1177" y="159"/>
                    </a:cubicBezTo>
                    <a:cubicBezTo>
                      <a:pt x="1229" y="159"/>
                      <a:pt x="1281" y="158"/>
                      <a:pt x="1334" y="157"/>
                    </a:cubicBezTo>
                    <a:cubicBezTo>
                      <a:pt x="1384" y="154"/>
                      <a:pt x="1384" y="79"/>
                      <a:pt x="1334" y="79"/>
                    </a:cubicBezTo>
                    <a:cubicBezTo>
                      <a:pt x="894" y="75"/>
                      <a:pt x="449" y="41"/>
                      <a:pt x="10" y="0"/>
                    </a:cubicBezTo>
                    <a:close/>
                  </a:path>
                </a:pathLst>
              </a:custGeom>
              <a:solidFill>
                <a:srgbClr val="1A2E3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" name="Google Shape;368;p31">
                <a:extLst>
                  <a:ext uri="{FF2B5EF4-FFF2-40B4-BE49-F238E27FC236}">
                    <a16:creationId xmlns:a16="http://schemas.microsoft.com/office/drawing/2014/main" id="{00F6E312-03C1-1D03-41F6-607D7A477DE0}"/>
                  </a:ext>
                </a:extLst>
              </p:cNvPr>
              <p:cNvSpPr/>
              <p:nvPr/>
            </p:nvSpPr>
            <p:spPr>
              <a:xfrm>
                <a:off x="1428636" y="3996214"/>
                <a:ext cx="27450" cy="5315"/>
              </a:xfrm>
              <a:custGeom>
                <a:avLst/>
                <a:gdLst/>
                <a:ahLst/>
                <a:cxnLst/>
                <a:rect l="l" t="t" r="r" b="b"/>
                <a:pathLst>
                  <a:path w="377" h="73" extrusionOk="0">
                    <a:moveTo>
                      <a:pt x="11" y="0"/>
                    </a:moveTo>
                    <a:cubicBezTo>
                      <a:pt x="5" y="0"/>
                      <a:pt x="0" y="10"/>
                      <a:pt x="8" y="13"/>
                    </a:cubicBezTo>
                    <a:cubicBezTo>
                      <a:pt x="116" y="34"/>
                      <a:pt x="225" y="51"/>
                      <a:pt x="334" y="71"/>
                    </a:cubicBezTo>
                    <a:cubicBezTo>
                      <a:pt x="337" y="72"/>
                      <a:pt x="339" y="72"/>
                      <a:pt x="341" y="72"/>
                    </a:cubicBezTo>
                    <a:cubicBezTo>
                      <a:pt x="373" y="72"/>
                      <a:pt x="376" y="24"/>
                      <a:pt x="341" y="21"/>
                    </a:cubicBezTo>
                    <a:cubicBezTo>
                      <a:pt x="232" y="13"/>
                      <a:pt x="120" y="7"/>
                      <a:pt x="11" y="0"/>
                    </a:cubicBezTo>
                    <a:close/>
                  </a:path>
                </a:pathLst>
              </a:custGeom>
              <a:solidFill>
                <a:srgbClr val="1A2E3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" name="Google Shape;369;p31">
                <a:extLst>
                  <a:ext uri="{FF2B5EF4-FFF2-40B4-BE49-F238E27FC236}">
                    <a16:creationId xmlns:a16="http://schemas.microsoft.com/office/drawing/2014/main" id="{D05DEE16-35C9-C649-24E0-5AFDED6DC735}"/>
                  </a:ext>
                </a:extLst>
              </p:cNvPr>
              <p:cNvSpPr/>
              <p:nvPr/>
            </p:nvSpPr>
            <p:spPr>
              <a:xfrm>
                <a:off x="1460965" y="4056139"/>
                <a:ext cx="22135" cy="187347"/>
              </a:xfrm>
              <a:custGeom>
                <a:avLst/>
                <a:gdLst/>
                <a:ahLst/>
                <a:cxnLst/>
                <a:rect l="l" t="t" r="r" b="b"/>
                <a:pathLst>
                  <a:path w="304" h="2573" extrusionOk="0">
                    <a:moveTo>
                      <a:pt x="282" y="1"/>
                    </a:moveTo>
                    <a:cubicBezTo>
                      <a:pt x="274" y="1"/>
                      <a:pt x="266" y="5"/>
                      <a:pt x="264" y="14"/>
                    </a:cubicBezTo>
                    <a:cubicBezTo>
                      <a:pt x="142" y="848"/>
                      <a:pt x="23" y="1695"/>
                      <a:pt x="2" y="2535"/>
                    </a:cubicBezTo>
                    <a:cubicBezTo>
                      <a:pt x="0" y="2558"/>
                      <a:pt x="23" y="2573"/>
                      <a:pt x="44" y="2573"/>
                    </a:cubicBezTo>
                    <a:cubicBezTo>
                      <a:pt x="60" y="2573"/>
                      <a:pt x="75" y="2565"/>
                      <a:pt x="77" y="2546"/>
                    </a:cubicBezTo>
                    <a:cubicBezTo>
                      <a:pt x="217" y="1715"/>
                      <a:pt x="264" y="858"/>
                      <a:pt x="302" y="21"/>
                    </a:cubicBezTo>
                    <a:cubicBezTo>
                      <a:pt x="304" y="8"/>
                      <a:pt x="293" y="1"/>
                      <a:pt x="282" y="1"/>
                    </a:cubicBezTo>
                    <a:close/>
                  </a:path>
                </a:pathLst>
              </a:custGeom>
              <a:solidFill>
                <a:srgbClr val="1A2E3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2" name="Google Shape;370;p31">
                <a:extLst>
                  <a:ext uri="{FF2B5EF4-FFF2-40B4-BE49-F238E27FC236}">
                    <a16:creationId xmlns:a16="http://schemas.microsoft.com/office/drawing/2014/main" id="{46A74C3A-130A-94ED-C177-303FF3F1B968}"/>
                  </a:ext>
                </a:extLst>
              </p:cNvPr>
              <p:cNvSpPr/>
              <p:nvPr/>
            </p:nvSpPr>
            <p:spPr>
              <a:xfrm>
                <a:off x="1296117" y="3957623"/>
                <a:ext cx="13179" cy="301517"/>
              </a:xfrm>
              <a:custGeom>
                <a:avLst/>
                <a:gdLst/>
                <a:ahLst/>
                <a:cxnLst/>
                <a:rect l="l" t="t" r="r" b="b"/>
                <a:pathLst>
                  <a:path w="181" h="4141" extrusionOk="0">
                    <a:moveTo>
                      <a:pt x="57" y="0"/>
                    </a:moveTo>
                    <a:cubicBezTo>
                      <a:pt x="51" y="0"/>
                      <a:pt x="44" y="5"/>
                      <a:pt x="44" y="13"/>
                    </a:cubicBezTo>
                    <a:cubicBezTo>
                      <a:pt x="0" y="1380"/>
                      <a:pt x="106" y="2752"/>
                      <a:pt x="137" y="4120"/>
                    </a:cubicBezTo>
                    <a:cubicBezTo>
                      <a:pt x="137" y="4133"/>
                      <a:pt x="147" y="4140"/>
                      <a:pt x="157" y="4140"/>
                    </a:cubicBezTo>
                    <a:cubicBezTo>
                      <a:pt x="167" y="4140"/>
                      <a:pt x="178" y="4133"/>
                      <a:pt x="178" y="4120"/>
                    </a:cubicBezTo>
                    <a:cubicBezTo>
                      <a:pt x="143" y="2752"/>
                      <a:pt x="181" y="1377"/>
                      <a:pt x="72" y="13"/>
                    </a:cubicBezTo>
                    <a:cubicBezTo>
                      <a:pt x="71" y="5"/>
                      <a:pt x="64" y="0"/>
                      <a:pt x="57" y="0"/>
                    </a:cubicBezTo>
                    <a:close/>
                  </a:path>
                </a:pathLst>
              </a:custGeom>
              <a:solidFill>
                <a:srgbClr val="1A2E3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3" name="Google Shape;371;p31">
                <a:extLst>
                  <a:ext uri="{FF2B5EF4-FFF2-40B4-BE49-F238E27FC236}">
                    <a16:creationId xmlns:a16="http://schemas.microsoft.com/office/drawing/2014/main" id="{0C0B04E0-B07F-3975-64D2-096AC14A6D0F}"/>
                  </a:ext>
                </a:extLst>
              </p:cNvPr>
              <p:cNvSpPr/>
              <p:nvPr/>
            </p:nvSpPr>
            <p:spPr>
              <a:xfrm>
                <a:off x="1216095" y="4433892"/>
                <a:ext cx="323142" cy="8228"/>
              </a:xfrm>
              <a:custGeom>
                <a:avLst/>
                <a:gdLst/>
                <a:ahLst/>
                <a:cxnLst/>
                <a:rect l="l" t="t" r="r" b="b"/>
                <a:pathLst>
                  <a:path w="4438" h="113" extrusionOk="0">
                    <a:moveTo>
                      <a:pt x="1964" y="1"/>
                    </a:moveTo>
                    <a:cubicBezTo>
                      <a:pt x="1315" y="1"/>
                      <a:pt x="666" y="12"/>
                      <a:pt x="17" y="42"/>
                    </a:cubicBezTo>
                    <a:cubicBezTo>
                      <a:pt x="0" y="45"/>
                      <a:pt x="0" y="69"/>
                      <a:pt x="17" y="69"/>
                    </a:cubicBezTo>
                    <a:cubicBezTo>
                      <a:pt x="671" y="101"/>
                      <a:pt x="1325" y="113"/>
                      <a:pt x="1979" y="113"/>
                    </a:cubicBezTo>
                    <a:cubicBezTo>
                      <a:pt x="2748" y="113"/>
                      <a:pt x="3517" y="97"/>
                      <a:pt x="4286" y="79"/>
                    </a:cubicBezTo>
                    <a:lnTo>
                      <a:pt x="4286" y="79"/>
                    </a:lnTo>
                    <a:cubicBezTo>
                      <a:pt x="4289" y="81"/>
                      <a:pt x="4293" y="83"/>
                      <a:pt x="4298" y="83"/>
                    </a:cubicBezTo>
                    <a:cubicBezTo>
                      <a:pt x="4299" y="83"/>
                      <a:pt x="4300" y="83"/>
                      <a:pt x="4301" y="83"/>
                    </a:cubicBezTo>
                    <a:cubicBezTo>
                      <a:pt x="4339" y="79"/>
                      <a:pt x="4376" y="79"/>
                      <a:pt x="4410" y="76"/>
                    </a:cubicBezTo>
                    <a:lnTo>
                      <a:pt x="4410" y="76"/>
                    </a:lnTo>
                    <a:cubicBezTo>
                      <a:pt x="4410" y="76"/>
                      <a:pt x="4410" y="76"/>
                      <a:pt x="4410" y="76"/>
                    </a:cubicBezTo>
                    <a:cubicBezTo>
                      <a:pt x="4437" y="76"/>
                      <a:pt x="4437" y="38"/>
                      <a:pt x="4410" y="35"/>
                    </a:cubicBezTo>
                    <a:cubicBezTo>
                      <a:pt x="4400" y="35"/>
                      <a:pt x="4391" y="35"/>
                      <a:pt x="4381" y="35"/>
                    </a:cubicBezTo>
                    <a:lnTo>
                      <a:pt x="4381" y="35"/>
                    </a:lnTo>
                    <a:cubicBezTo>
                      <a:pt x="4356" y="34"/>
                      <a:pt x="4328" y="32"/>
                      <a:pt x="4301" y="32"/>
                    </a:cubicBezTo>
                    <a:cubicBezTo>
                      <a:pt x="4300" y="32"/>
                      <a:pt x="4299" y="32"/>
                      <a:pt x="4298" y="32"/>
                    </a:cubicBezTo>
                    <a:cubicBezTo>
                      <a:pt x="4296" y="32"/>
                      <a:pt x="4294" y="32"/>
                      <a:pt x="4292" y="33"/>
                    </a:cubicBezTo>
                    <a:lnTo>
                      <a:pt x="4292" y="33"/>
                    </a:lnTo>
                    <a:cubicBezTo>
                      <a:pt x="3517" y="16"/>
                      <a:pt x="2741" y="1"/>
                      <a:pt x="1964" y="1"/>
                    </a:cubicBezTo>
                    <a:close/>
                  </a:path>
                </a:pathLst>
              </a:custGeom>
              <a:solidFill>
                <a:srgbClr val="1A2E3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85" name="TextBox 84">
            <a:extLst>
              <a:ext uri="{FF2B5EF4-FFF2-40B4-BE49-F238E27FC236}">
                <a16:creationId xmlns:a16="http://schemas.microsoft.com/office/drawing/2014/main" id="{3E4942BC-A3ED-2D41-FA30-77C0149048A6}"/>
              </a:ext>
            </a:extLst>
          </p:cNvPr>
          <p:cNvSpPr txBox="1"/>
          <p:nvPr/>
        </p:nvSpPr>
        <p:spPr>
          <a:xfrm>
            <a:off x="160925" y="2195643"/>
            <a:ext cx="11772078" cy="118910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800"/>
              </a:spcAft>
              <a:tabLst>
                <a:tab pos="540385" algn="l"/>
              </a:tabLst>
            </a:pPr>
            <a:r>
              <a:rPr lang="en-US" sz="32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Cho </a:t>
            </a:r>
            <a:r>
              <a:rPr lang="en-US" sz="32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chiếc</a:t>
            </a:r>
            <a:r>
              <a:rPr lang="en-US" sz="32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lá</a:t>
            </a:r>
            <a:r>
              <a:rPr lang="en-US" sz="32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đã</a:t>
            </a:r>
            <a:r>
              <a:rPr lang="en-US" sz="32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bỏ</a:t>
            </a:r>
            <a:r>
              <a:rPr lang="en-US" sz="32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băng</a:t>
            </a:r>
            <a:r>
              <a:rPr lang="en-US" sz="32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giấy</a:t>
            </a:r>
            <a:r>
              <a:rPr lang="en-US" sz="32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đen</a:t>
            </a:r>
            <a:r>
              <a:rPr lang="en-US" sz="32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vào</a:t>
            </a:r>
            <a:r>
              <a:rPr lang="en-US" sz="32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cốc</a:t>
            </a:r>
            <a:r>
              <a:rPr lang="en-US" sz="32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có</a:t>
            </a:r>
            <a:r>
              <a:rPr lang="en-US" sz="32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cồn</a:t>
            </a:r>
            <a:r>
              <a:rPr lang="en-US" sz="32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 90</a:t>
            </a:r>
            <a:r>
              <a:rPr lang="en-US" sz="3200" baseline="300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0</a:t>
            </a:r>
            <a:r>
              <a:rPr lang="en-US" sz="32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đun</a:t>
            </a:r>
            <a:r>
              <a:rPr lang="en-US" sz="32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sôi</a:t>
            </a:r>
            <a:r>
              <a:rPr lang="en-US" sz="32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cách</a:t>
            </a:r>
            <a:r>
              <a:rPr lang="en-US" sz="32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thủy</a:t>
            </a:r>
            <a:r>
              <a:rPr lang="en-US" sz="32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có</a:t>
            </a:r>
            <a:r>
              <a:rPr lang="en-US" sz="32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tác</a:t>
            </a:r>
            <a:r>
              <a:rPr lang="en-US" sz="32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dụng</a:t>
            </a:r>
            <a:r>
              <a:rPr lang="en-US" sz="32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phá</a:t>
            </a:r>
            <a:r>
              <a:rPr lang="en-US" sz="32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hủy</a:t>
            </a:r>
            <a:r>
              <a:rPr lang="en-US" sz="32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cấu</a:t>
            </a:r>
            <a:r>
              <a:rPr lang="en-US" sz="32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trúc</a:t>
            </a:r>
            <a:r>
              <a:rPr lang="en-US" sz="32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và</a:t>
            </a:r>
            <a:r>
              <a:rPr lang="en-US" sz="32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tính</a:t>
            </a:r>
            <a:r>
              <a:rPr lang="en-US" sz="32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chất</a:t>
            </a:r>
            <a:r>
              <a:rPr lang="en-US" sz="32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của</a:t>
            </a:r>
            <a:r>
              <a:rPr lang="en-US" sz="32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diệp</a:t>
            </a:r>
            <a:r>
              <a:rPr lang="en-US" sz="32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lục</a:t>
            </a:r>
            <a:r>
              <a:rPr lang="en-US" sz="32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.</a:t>
            </a:r>
            <a:endParaRPr lang="en-US" sz="3200" dirty="0">
              <a:solidFill>
                <a:srgbClr val="0070C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508675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8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9BE60BA0-2D0E-462C-6891-0DE94BE1DB48}"/>
              </a:ext>
            </a:extLst>
          </p:cNvPr>
          <p:cNvSpPr txBox="1"/>
          <p:nvPr/>
        </p:nvSpPr>
        <p:spPr>
          <a:xfrm>
            <a:off x="1080058" y="1032818"/>
            <a:ext cx="9691735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00000"/>
              </a:lnSpc>
            </a:pPr>
            <a:r>
              <a:rPr lang="en-US" sz="3200" b="1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Tinh</a:t>
            </a:r>
            <a:r>
              <a:rPr lang="en-US" sz="32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bột</a:t>
            </a:r>
            <a:r>
              <a:rPr lang="en-US" sz="32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được</a:t>
            </a:r>
            <a:r>
              <a:rPr lang="en-US" sz="32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tạo</a:t>
            </a:r>
            <a:r>
              <a:rPr lang="en-US" sz="32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thành</a:t>
            </a:r>
            <a:r>
              <a:rPr lang="en-US" sz="32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ở </a:t>
            </a:r>
            <a:r>
              <a:rPr lang="en-US" sz="3200" b="1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phần</a:t>
            </a:r>
            <a:r>
              <a:rPr lang="en-US" sz="32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nào</a:t>
            </a:r>
            <a:r>
              <a:rPr lang="en-US" sz="32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32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lá</a:t>
            </a:r>
            <a:r>
              <a:rPr lang="en-US" sz="32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trong</a:t>
            </a:r>
            <a:r>
              <a:rPr lang="en-US" sz="32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thí</a:t>
            </a:r>
            <a:r>
              <a:rPr lang="en-US" sz="32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nghiệm</a:t>
            </a:r>
            <a:r>
              <a:rPr lang="en-US" sz="32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trên</a:t>
            </a:r>
            <a:r>
              <a:rPr lang="en-US" sz="32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? </a:t>
            </a:r>
            <a:r>
              <a:rPr lang="en-US" sz="3200" b="1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Vì</a:t>
            </a:r>
            <a:r>
              <a:rPr lang="en-US" sz="32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sao</a:t>
            </a:r>
            <a:r>
              <a:rPr lang="en-US" sz="32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em</a:t>
            </a:r>
            <a:r>
              <a:rPr lang="en-US" sz="32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biết</a:t>
            </a:r>
            <a:r>
              <a:rPr lang="en-US" sz="32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?</a:t>
            </a:r>
            <a:endParaRPr lang="en-US" sz="3200" b="1" i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7664076-DB9E-67BF-3405-B913258CCBE6}"/>
              </a:ext>
            </a:extLst>
          </p:cNvPr>
          <p:cNvSpPr txBox="1"/>
          <p:nvPr/>
        </p:nvSpPr>
        <p:spPr>
          <a:xfrm>
            <a:off x="0" y="163434"/>
            <a:ext cx="12192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solidFill>
                  <a:srgbClr val="FF0000"/>
                </a:solidFill>
                <a:latin typeface="A3.BoosterNextFYBlackRegular-Sa" panose="02000A03000000020004" pitchFamily="2" charset="0"/>
              </a:rPr>
              <a:t>BÁO CÁO KẾT QUẢ</a:t>
            </a:r>
          </a:p>
        </p:txBody>
      </p:sp>
      <p:grpSp>
        <p:nvGrpSpPr>
          <p:cNvPr id="5" name="Google Shape;293;p31">
            <a:extLst>
              <a:ext uri="{FF2B5EF4-FFF2-40B4-BE49-F238E27FC236}">
                <a16:creationId xmlns:a16="http://schemas.microsoft.com/office/drawing/2014/main" id="{37000B0E-8C29-BE2A-013F-BD0F7FB01D9A}"/>
              </a:ext>
            </a:extLst>
          </p:cNvPr>
          <p:cNvGrpSpPr/>
          <p:nvPr/>
        </p:nvGrpSpPr>
        <p:grpSpPr>
          <a:xfrm>
            <a:off x="8335518" y="4160520"/>
            <a:ext cx="3730752" cy="2697480"/>
            <a:chOff x="-26" y="1343351"/>
            <a:chExt cx="9144028" cy="3789738"/>
          </a:xfrm>
        </p:grpSpPr>
        <p:sp>
          <p:nvSpPr>
            <p:cNvPr id="6" name="Google Shape;294;p31">
              <a:extLst>
                <a:ext uri="{FF2B5EF4-FFF2-40B4-BE49-F238E27FC236}">
                  <a16:creationId xmlns:a16="http://schemas.microsoft.com/office/drawing/2014/main" id="{33A28E01-DCDB-8095-6B91-D5E8C940816B}"/>
                </a:ext>
              </a:extLst>
            </p:cNvPr>
            <p:cNvSpPr/>
            <p:nvPr/>
          </p:nvSpPr>
          <p:spPr>
            <a:xfrm>
              <a:off x="-25" y="4272475"/>
              <a:ext cx="9143989" cy="860614"/>
            </a:xfrm>
            <a:custGeom>
              <a:avLst/>
              <a:gdLst/>
              <a:ahLst/>
              <a:cxnLst/>
              <a:rect l="l" t="t" r="r" b="b"/>
              <a:pathLst>
                <a:path w="69963" h="11820" extrusionOk="0">
                  <a:moveTo>
                    <a:pt x="1" y="0"/>
                  </a:moveTo>
                  <a:lnTo>
                    <a:pt x="1" y="11820"/>
                  </a:lnTo>
                  <a:lnTo>
                    <a:pt x="69962" y="11820"/>
                  </a:lnTo>
                  <a:lnTo>
                    <a:pt x="69962" y="0"/>
                  </a:lnTo>
                  <a:close/>
                </a:path>
              </a:pathLst>
            </a:custGeom>
            <a:solidFill>
              <a:srgbClr val="EBE6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" name="Google Shape;295;p31">
              <a:extLst>
                <a:ext uri="{FF2B5EF4-FFF2-40B4-BE49-F238E27FC236}">
                  <a16:creationId xmlns:a16="http://schemas.microsoft.com/office/drawing/2014/main" id="{E9B7483B-E1A1-1C4E-2133-0D7C033B486F}"/>
                </a:ext>
              </a:extLst>
            </p:cNvPr>
            <p:cNvSpPr/>
            <p:nvPr/>
          </p:nvSpPr>
          <p:spPr>
            <a:xfrm>
              <a:off x="5283536" y="2616411"/>
              <a:ext cx="677302" cy="381465"/>
            </a:xfrm>
            <a:custGeom>
              <a:avLst/>
              <a:gdLst/>
              <a:ahLst/>
              <a:cxnLst/>
              <a:rect l="l" t="t" r="r" b="b"/>
              <a:pathLst>
                <a:path w="9302" h="5239" extrusionOk="0">
                  <a:moveTo>
                    <a:pt x="4378" y="1"/>
                  </a:moveTo>
                  <a:cubicBezTo>
                    <a:pt x="4276" y="1"/>
                    <a:pt x="4182" y="15"/>
                    <a:pt x="4099" y="47"/>
                  </a:cubicBezTo>
                  <a:cubicBezTo>
                    <a:pt x="3967" y="445"/>
                    <a:pt x="4066" y="547"/>
                    <a:pt x="4430" y="894"/>
                  </a:cubicBezTo>
                  <a:cubicBezTo>
                    <a:pt x="4525" y="989"/>
                    <a:pt x="4810" y="1159"/>
                    <a:pt x="4875" y="1275"/>
                  </a:cubicBezTo>
                  <a:cubicBezTo>
                    <a:pt x="4964" y="1435"/>
                    <a:pt x="4964" y="1435"/>
                    <a:pt x="4875" y="1537"/>
                  </a:cubicBezTo>
                  <a:cubicBezTo>
                    <a:pt x="4810" y="1608"/>
                    <a:pt x="4474" y="1718"/>
                    <a:pt x="4379" y="1728"/>
                  </a:cubicBezTo>
                  <a:cubicBezTo>
                    <a:pt x="4274" y="1736"/>
                    <a:pt x="4176" y="1740"/>
                    <a:pt x="4084" y="1740"/>
                  </a:cubicBezTo>
                  <a:cubicBezTo>
                    <a:pt x="3406" y="1740"/>
                    <a:pt x="3020" y="1537"/>
                    <a:pt x="2613" y="1363"/>
                  </a:cubicBezTo>
                  <a:cubicBezTo>
                    <a:pt x="2255" y="1211"/>
                    <a:pt x="2004" y="1109"/>
                    <a:pt x="1663" y="925"/>
                  </a:cubicBezTo>
                  <a:cubicBezTo>
                    <a:pt x="1415" y="792"/>
                    <a:pt x="736" y="500"/>
                    <a:pt x="353" y="500"/>
                  </a:cubicBezTo>
                  <a:cubicBezTo>
                    <a:pt x="207" y="500"/>
                    <a:pt x="105" y="542"/>
                    <a:pt x="85" y="652"/>
                  </a:cubicBezTo>
                  <a:cubicBezTo>
                    <a:pt x="0" y="1357"/>
                    <a:pt x="939" y="2139"/>
                    <a:pt x="1552" y="2494"/>
                  </a:cubicBezTo>
                  <a:cubicBezTo>
                    <a:pt x="2164" y="2847"/>
                    <a:pt x="2899" y="2881"/>
                    <a:pt x="3593" y="3017"/>
                  </a:cubicBezTo>
                  <a:cubicBezTo>
                    <a:pt x="4005" y="3099"/>
                    <a:pt x="4410" y="3245"/>
                    <a:pt x="4845" y="3405"/>
                  </a:cubicBezTo>
                  <a:cubicBezTo>
                    <a:pt x="5283" y="3568"/>
                    <a:pt x="5634" y="3861"/>
                    <a:pt x="5814" y="4290"/>
                  </a:cubicBezTo>
                  <a:cubicBezTo>
                    <a:pt x="5947" y="4603"/>
                    <a:pt x="6145" y="4871"/>
                    <a:pt x="6410" y="5082"/>
                  </a:cubicBezTo>
                  <a:cubicBezTo>
                    <a:pt x="6561" y="5205"/>
                    <a:pt x="6755" y="5239"/>
                    <a:pt x="6952" y="5239"/>
                  </a:cubicBezTo>
                  <a:cubicBezTo>
                    <a:pt x="7056" y="5239"/>
                    <a:pt x="7162" y="5229"/>
                    <a:pt x="7263" y="5218"/>
                  </a:cubicBezTo>
                  <a:cubicBezTo>
                    <a:pt x="7659" y="5178"/>
                    <a:pt x="8050" y="5137"/>
                    <a:pt x="8444" y="5096"/>
                  </a:cubicBezTo>
                  <a:lnTo>
                    <a:pt x="9016" y="4980"/>
                  </a:lnTo>
                  <a:cubicBezTo>
                    <a:pt x="9022" y="4982"/>
                    <a:pt x="9028" y="4983"/>
                    <a:pt x="9034" y="4983"/>
                  </a:cubicBezTo>
                  <a:cubicBezTo>
                    <a:pt x="9156" y="4983"/>
                    <a:pt x="9167" y="4562"/>
                    <a:pt x="9190" y="4426"/>
                  </a:cubicBezTo>
                  <a:cubicBezTo>
                    <a:pt x="9301" y="3796"/>
                    <a:pt x="9039" y="3208"/>
                    <a:pt x="8601" y="2367"/>
                  </a:cubicBezTo>
                  <a:cubicBezTo>
                    <a:pt x="8523" y="2214"/>
                    <a:pt x="8393" y="2065"/>
                    <a:pt x="8169" y="1864"/>
                  </a:cubicBezTo>
                  <a:cubicBezTo>
                    <a:pt x="7842" y="1578"/>
                    <a:pt x="7505" y="1456"/>
                    <a:pt x="7304" y="1363"/>
                  </a:cubicBezTo>
                  <a:cubicBezTo>
                    <a:pt x="6801" y="1139"/>
                    <a:pt x="6461" y="938"/>
                    <a:pt x="6230" y="775"/>
                  </a:cubicBezTo>
                  <a:cubicBezTo>
                    <a:pt x="5815" y="479"/>
                    <a:pt x="4965" y="1"/>
                    <a:pt x="4378" y="1"/>
                  </a:cubicBezTo>
                  <a:close/>
                </a:path>
              </a:pathLst>
            </a:custGeom>
            <a:solidFill>
              <a:srgbClr val="C776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" name="Google Shape;296;p31">
              <a:extLst>
                <a:ext uri="{FF2B5EF4-FFF2-40B4-BE49-F238E27FC236}">
                  <a16:creationId xmlns:a16="http://schemas.microsoft.com/office/drawing/2014/main" id="{EEFB590D-763D-0669-DF21-B7004C666BF7}"/>
                </a:ext>
              </a:extLst>
            </p:cNvPr>
            <p:cNvSpPr/>
            <p:nvPr/>
          </p:nvSpPr>
          <p:spPr>
            <a:xfrm>
              <a:off x="5609520" y="2831354"/>
              <a:ext cx="3330808" cy="1520325"/>
            </a:xfrm>
            <a:custGeom>
              <a:avLst/>
              <a:gdLst/>
              <a:ahLst/>
              <a:cxnLst/>
              <a:rect l="l" t="t" r="r" b="b"/>
              <a:pathLst>
                <a:path w="45745" h="20880" extrusionOk="0">
                  <a:moveTo>
                    <a:pt x="30796" y="0"/>
                  </a:moveTo>
                  <a:cubicBezTo>
                    <a:pt x="28260" y="0"/>
                    <a:pt x="25705" y="739"/>
                    <a:pt x="23476" y="1977"/>
                  </a:cubicBezTo>
                  <a:cubicBezTo>
                    <a:pt x="20213" y="3791"/>
                    <a:pt x="17594" y="6594"/>
                    <a:pt x="15471" y="9667"/>
                  </a:cubicBezTo>
                  <a:cubicBezTo>
                    <a:pt x="14620" y="10893"/>
                    <a:pt x="13585" y="12321"/>
                    <a:pt x="12092" y="12321"/>
                  </a:cubicBezTo>
                  <a:cubicBezTo>
                    <a:pt x="12085" y="12321"/>
                    <a:pt x="12078" y="12321"/>
                    <a:pt x="12071" y="12321"/>
                  </a:cubicBezTo>
                  <a:cubicBezTo>
                    <a:pt x="11374" y="12317"/>
                    <a:pt x="10711" y="11974"/>
                    <a:pt x="10176" y="11520"/>
                  </a:cubicBezTo>
                  <a:cubicBezTo>
                    <a:pt x="7172" y="8976"/>
                    <a:pt x="8006" y="3791"/>
                    <a:pt x="4934" y="1327"/>
                  </a:cubicBezTo>
                  <a:cubicBezTo>
                    <a:pt x="4798" y="1273"/>
                    <a:pt x="4524" y="1253"/>
                    <a:pt x="4181" y="1253"/>
                  </a:cubicBezTo>
                  <a:cubicBezTo>
                    <a:pt x="3485" y="1253"/>
                    <a:pt x="2505" y="1336"/>
                    <a:pt x="1811" y="1389"/>
                  </a:cubicBezTo>
                  <a:cubicBezTo>
                    <a:pt x="1528" y="1412"/>
                    <a:pt x="1082" y="1436"/>
                    <a:pt x="953" y="1688"/>
                  </a:cubicBezTo>
                  <a:cubicBezTo>
                    <a:pt x="55" y="4808"/>
                    <a:pt x="0" y="8136"/>
                    <a:pt x="517" y="11341"/>
                  </a:cubicBezTo>
                  <a:cubicBezTo>
                    <a:pt x="1059" y="14709"/>
                    <a:pt x="2494" y="18291"/>
                    <a:pt x="5559" y="19788"/>
                  </a:cubicBezTo>
                  <a:cubicBezTo>
                    <a:pt x="7334" y="20655"/>
                    <a:pt x="9987" y="20879"/>
                    <a:pt x="11604" y="20879"/>
                  </a:cubicBezTo>
                  <a:cubicBezTo>
                    <a:pt x="11689" y="20879"/>
                    <a:pt x="11771" y="20878"/>
                    <a:pt x="11850" y="20877"/>
                  </a:cubicBezTo>
                  <a:cubicBezTo>
                    <a:pt x="13701" y="20850"/>
                    <a:pt x="15300" y="20680"/>
                    <a:pt x="16927" y="19792"/>
                  </a:cubicBezTo>
                  <a:lnTo>
                    <a:pt x="45512" y="19792"/>
                  </a:lnTo>
                  <a:cubicBezTo>
                    <a:pt x="45744" y="16189"/>
                    <a:pt x="45002" y="10888"/>
                    <a:pt x="43356" y="7673"/>
                  </a:cubicBezTo>
                  <a:cubicBezTo>
                    <a:pt x="41712" y="4457"/>
                    <a:pt x="37735" y="1545"/>
                    <a:pt x="34278" y="501"/>
                  </a:cubicBezTo>
                  <a:cubicBezTo>
                    <a:pt x="33145" y="159"/>
                    <a:pt x="31973" y="0"/>
                    <a:pt x="30796" y="0"/>
                  </a:cubicBezTo>
                  <a:close/>
                </a:path>
              </a:pathLst>
            </a:custGeom>
            <a:solidFill>
              <a:srgbClr val="87D5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" name="Google Shape;297;p31">
              <a:extLst>
                <a:ext uri="{FF2B5EF4-FFF2-40B4-BE49-F238E27FC236}">
                  <a16:creationId xmlns:a16="http://schemas.microsoft.com/office/drawing/2014/main" id="{D14D0B43-14F3-681A-A53D-A0BB9262FD80}"/>
                </a:ext>
              </a:extLst>
            </p:cNvPr>
            <p:cNvSpPr/>
            <p:nvPr/>
          </p:nvSpPr>
          <p:spPr>
            <a:xfrm>
              <a:off x="8318159" y="3719234"/>
              <a:ext cx="50386" cy="558253"/>
            </a:xfrm>
            <a:custGeom>
              <a:avLst/>
              <a:gdLst/>
              <a:ahLst/>
              <a:cxnLst/>
              <a:rect l="l" t="t" r="r" b="b"/>
              <a:pathLst>
                <a:path w="692" h="7667" extrusionOk="0">
                  <a:moveTo>
                    <a:pt x="50" y="1"/>
                  </a:moveTo>
                  <a:cubicBezTo>
                    <a:pt x="32" y="1"/>
                    <a:pt x="12" y="17"/>
                    <a:pt x="18" y="41"/>
                  </a:cubicBezTo>
                  <a:cubicBezTo>
                    <a:pt x="287" y="1307"/>
                    <a:pt x="420" y="2610"/>
                    <a:pt x="376" y="3899"/>
                  </a:cubicBezTo>
                  <a:cubicBezTo>
                    <a:pt x="335" y="5121"/>
                    <a:pt x="1" y="6383"/>
                    <a:pt x="86" y="7598"/>
                  </a:cubicBezTo>
                  <a:cubicBezTo>
                    <a:pt x="90" y="7641"/>
                    <a:pt x="125" y="7667"/>
                    <a:pt x="161" y="7667"/>
                  </a:cubicBezTo>
                  <a:cubicBezTo>
                    <a:pt x="189" y="7667"/>
                    <a:pt x="217" y="7651"/>
                    <a:pt x="229" y="7614"/>
                  </a:cubicBezTo>
                  <a:cubicBezTo>
                    <a:pt x="607" y="6444"/>
                    <a:pt x="651" y="5019"/>
                    <a:pt x="671" y="3791"/>
                  </a:cubicBezTo>
                  <a:cubicBezTo>
                    <a:pt x="692" y="2487"/>
                    <a:pt x="478" y="1266"/>
                    <a:pt x="79" y="25"/>
                  </a:cubicBezTo>
                  <a:cubicBezTo>
                    <a:pt x="75" y="8"/>
                    <a:pt x="63" y="1"/>
                    <a:pt x="5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" name="Google Shape;298;p31">
              <a:extLst>
                <a:ext uri="{FF2B5EF4-FFF2-40B4-BE49-F238E27FC236}">
                  <a16:creationId xmlns:a16="http://schemas.microsoft.com/office/drawing/2014/main" id="{A368BDDF-1D75-13D5-9119-A689028CBE34}"/>
                </a:ext>
              </a:extLst>
            </p:cNvPr>
            <p:cNvSpPr/>
            <p:nvPr/>
          </p:nvSpPr>
          <p:spPr>
            <a:xfrm>
              <a:off x="8631328" y="3630184"/>
              <a:ext cx="22353" cy="62983"/>
            </a:xfrm>
            <a:custGeom>
              <a:avLst/>
              <a:gdLst/>
              <a:ahLst/>
              <a:cxnLst/>
              <a:rect l="l" t="t" r="r" b="b"/>
              <a:pathLst>
                <a:path w="307" h="865" extrusionOk="0">
                  <a:moveTo>
                    <a:pt x="154" y="1"/>
                  </a:moveTo>
                  <a:cubicBezTo>
                    <a:pt x="120" y="1"/>
                    <a:pt x="85" y="24"/>
                    <a:pt x="82" y="70"/>
                  </a:cubicBezTo>
                  <a:cubicBezTo>
                    <a:pt x="59" y="312"/>
                    <a:pt x="1" y="570"/>
                    <a:pt x="79" y="808"/>
                  </a:cubicBezTo>
                  <a:cubicBezTo>
                    <a:pt x="91" y="846"/>
                    <a:pt x="122" y="865"/>
                    <a:pt x="154" y="865"/>
                  </a:cubicBezTo>
                  <a:cubicBezTo>
                    <a:pt x="185" y="865"/>
                    <a:pt x="217" y="846"/>
                    <a:pt x="228" y="808"/>
                  </a:cubicBezTo>
                  <a:cubicBezTo>
                    <a:pt x="307" y="570"/>
                    <a:pt x="249" y="312"/>
                    <a:pt x="225" y="70"/>
                  </a:cubicBezTo>
                  <a:cubicBezTo>
                    <a:pt x="222" y="24"/>
                    <a:pt x="188" y="1"/>
                    <a:pt x="15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299;p31">
              <a:extLst>
                <a:ext uri="{FF2B5EF4-FFF2-40B4-BE49-F238E27FC236}">
                  <a16:creationId xmlns:a16="http://schemas.microsoft.com/office/drawing/2014/main" id="{5B126BA4-1BCE-BEDC-5AD0-8D780EF22529}"/>
                </a:ext>
              </a:extLst>
            </p:cNvPr>
            <p:cNvSpPr/>
            <p:nvPr/>
          </p:nvSpPr>
          <p:spPr>
            <a:xfrm>
              <a:off x="8736105" y="3735398"/>
              <a:ext cx="13179" cy="44925"/>
            </a:xfrm>
            <a:custGeom>
              <a:avLst/>
              <a:gdLst/>
              <a:ahLst/>
              <a:cxnLst/>
              <a:rect l="l" t="t" r="r" b="b"/>
              <a:pathLst>
                <a:path w="181" h="617" extrusionOk="0">
                  <a:moveTo>
                    <a:pt x="91" y="1"/>
                  </a:moveTo>
                  <a:cubicBezTo>
                    <a:pt x="62" y="1"/>
                    <a:pt x="33" y="20"/>
                    <a:pt x="31" y="57"/>
                  </a:cubicBezTo>
                  <a:cubicBezTo>
                    <a:pt x="28" y="146"/>
                    <a:pt x="25" y="235"/>
                    <a:pt x="21" y="326"/>
                  </a:cubicBezTo>
                  <a:cubicBezTo>
                    <a:pt x="17" y="404"/>
                    <a:pt x="0" y="493"/>
                    <a:pt x="28" y="571"/>
                  </a:cubicBezTo>
                  <a:cubicBezTo>
                    <a:pt x="38" y="602"/>
                    <a:pt x="65" y="617"/>
                    <a:pt x="91" y="617"/>
                  </a:cubicBezTo>
                  <a:cubicBezTo>
                    <a:pt x="117" y="617"/>
                    <a:pt x="144" y="602"/>
                    <a:pt x="154" y="571"/>
                  </a:cubicBezTo>
                  <a:cubicBezTo>
                    <a:pt x="181" y="493"/>
                    <a:pt x="164" y="404"/>
                    <a:pt x="160" y="326"/>
                  </a:cubicBezTo>
                  <a:cubicBezTo>
                    <a:pt x="157" y="235"/>
                    <a:pt x="154" y="146"/>
                    <a:pt x="151" y="57"/>
                  </a:cubicBezTo>
                  <a:cubicBezTo>
                    <a:pt x="149" y="20"/>
                    <a:pt x="120" y="1"/>
                    <a:pt x="9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300;p31">
              <a:extLst>
                <a:ext uri="{FF2B5EF4-FFF2-40B4-BE49-F238E27FC236}">
                  <a16:creationId xmlns:a16="http://schemas.microsoft.com/office/drawing/2014/main" id="{EC5B7278-A56A-0C05-DD27-1BAEC12428EC}"/>
                </a:ext>
              </a:extLst>
            </p:cNvPr>
            <p:cNvSpPr/>
            <p:nvPr/>
          </p:nvSpPr>
          <p:spPr>
            <a:xfrm>
              <a:off x="7719929" y="3462714"/>
              <a:ext cx="16164" cy="61017"/>
            </a:xfrm>
            <a:custGeom>
              <a:avLst/>
              <a:gdLst/>
              <a:ahLst/>
              <a:cxnLst/>
              <a:rect l="l" t="t" r="r" b="b"/>
              <a:pathLst>
                <a:path w="222" h="838" extrusionOk="0">
                  <a:moveTo>
                    <a:pt x="112" y="0"/>
                  </a:moveTo>
                  <a:cubicBezTo>
                    <a:pt x="84" y="0"/>
                    <a:pt x="55" y="19"/>
                    <a:pt x="51" y="57"/>
                  </a:cubicBezTo>
                  <a:cubicBezTo>
                    <a:pt x="48" y="196"/>
                    <a:pt x="41" y="332"/>
                    <a:pt x="34" y="472"/>
                  </a:cubicBezTo>
                  <a:cubicBezTo>
                    <a:pt x="28" y="588"/>
                    <a:pt x="1" y="699"/>
                    <a:pt x="55" y="805"/>
                  </a:cubicBezTo>
                  <a:cubicBezTo>
                    <a:pt x="67" y="827"/>
                    <a:pt x="90" y="838"/>
                    <a:pt x="112" y="838"/>
                  </a:cubicBezTo>
                  <a:cubicBezTo>
                    <a:pt x="135" y="838"/>
                    <a:pt x="157" y="827"/>
                    <a:pt x="167" y="805"/>
                  </a:cubicBezTo>
                  <a:cubicBezTo>
                    <a:pt x="222" y="699"/>
                    <a:pt x="197" y="588"/>
                    <a:pt x="191" y="472"/>
                  </a:cubicBezTo>
                  <a:cubicBezTo>
                    <a:pt x="184" y="332"/>
                    <a:pt x="177" y="196"/>
                    <a:pt x="170" y="57"/>
                  </a:cubicBezTo>
                  <a:cubicBezTo>
                    <a:pt x="169" y="19"/>
                    <a:pt x="141" y="0"/>
                    <a:pt x="11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301;p31">
              <a:extLst>
                <a:ext uri="{FF2B5EF4-FFF2-40B4-BE49-F238E27FC236}">
                  <a16:creationId xmlns:a16="http://schemas.microsoft.com/office/drawing/2014/main" id="{E4F51539-332C-CB53-F8D3-7ABE3768CA2E}"/>
                </a:ext>
              </a:extLst>
            </p:cNvPr>
            <p:cNvSpPr/>
            <p:nvPr/>
          </p:nvSpPr>
          <p:spPr>
            <a:xfrm>
              <a:off x="7775194" y="3392668"/>
              <a:ext cx="26067" cy="58541"/>
            </a:xfrm>
            <a:custGeom>
              <a:avLst/>
              <a:gdLst/>
              <a:ahLst/>
              <a:cxnLst/>
              <a:rect l="l" t="t" r="r" b="b"/>
              <a:pathLst>
                <a:path w="358" h="804" extrusionOk="0">
                  <a:moveTo>
                    <a:pt x="180" y="1"/>
                  </a:moveTo>
                  <a:cubicBezTo>
                    <a:pt x="141" y="1"/>
                    <a:pt x="102" y="28"/>
                    <a:pt x="96" y="83"/>
                  </a:cubicBezTo>
                  <a:cubicBezTo>
                    <a:pt x="68" y="280"/>
                    <a:pt x="0" y="529"/>
                    <a:pt x="65" y="719"/>
                  </a:cubicBezTo>
                  <a:cubicBezTo>
                    <a:pt x="83" y="775"/>
                    <a:pt x="131" y="803"/>
                    <a:pt x="179" y="803"/>
                  </a:cubicBezTo>
                  <a:cubicBezTo>
                    <a:pt x="226" y="803"/>
                    <a:pt x="274" y="775"/>
                    <a:pt x="293" y="719"/>
                  </a:cubicBezTo>
                  <a:cubicBezTo>
                    <a:pt x="357" y="529"/>
                    <a:pt x="289" y="277"/>
                    <a:pt x="266" y="83"/>
                  </a:cubicBezTo>
                  <a:cubicBezTo>
                    <a:pt x="259" y="28"/>
                    <a:pt x="219" y="1"/>
                    <a:pt x="18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302;p31">
              <a:extLst>
                <a:ext uri="{FF2B5EF4-FFF2-40B4-BE49-F238E27FC236}">
                  <a16:creationId xmlns:a16="http://schemas.microsoft.com/office/drawing/2014/main" id="{E859D465-D306-1358-5389-A0A4BF606E65}"/>
                </a:ext>
              </a:extLst>
            </p:cNvPr>
            <p:cNvSpPr/>
            <p:nvPr/>
          </p:nvSpPr>
          <p:spPr>
            <a:xfrm>
              <a:off x="7795217" y="3633824"/>
              <a:ext cx="18203" cy="64293"/>
            </a:xfrm>
            <a:custGeom>
              <a:avLst/>
              <a:gdLst/>
              <a:ahLst/>
              <a:cxnLst/>
              <a:rect l="l" t="t" r="r" b="b"/>
              <a:pathLst>
                <a:path w="250" h="883" extrusionOk="0">
                  <a:moveTo>
                    <a:pt x="125" y="1"/>
                  </a:moveTo>
                  <a:cubicBezTo>
                    <a:pt x="88" y="1"/>
                    <a:pt x="50" y="25"/>
                    <a:pt x="45" y="75"/>
                  </a:cubicBezTo>
                  <a:cubicBezTo>
                    <a:pt x="28" y="326"/>
                    <a:pt x="0" y="565"/>
                    <a:pt x="35" y="816"/>
                  </a:cubicBezTo>
                  <a:cubicBezTo>
                    <a:pt x="42" y="860"/>
                    <a:pt x="83" y="882"/>
                    <a:pt x="125" y="882"/>
                  </a:cubicBezTo>
                  <a:cubicBezTo>
                    <a:pt x="166" y="882"/>
                    <a:pt x="207" y="860"/>
                    <a:pt x="212" y="816"/>
                  </a:cubicBezTo>
                  <a:cubicBezTo>
                    <a:pt x="249" y="565"/>
                    <a:pt x="222" y="326"/>
                    <a:pt x="205" y="75"/>
                  </a:cubicBezTo>
                  <a:cubicBezTo>
                    <a:pt x="200" y="25"/>
                    <a:pt x="162" y="1"/>
                    <a:pt x="12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303;p31">
              <a:extLst>
                <a:ext uri="{FF2B5EF4-FFF2-40B4-BE49-F238E27FC236}">
                  <a16:creationId xmlns:a16="http://schemas.microsoft.com/office/drawing/2014/main" id="{D431A2AB-171C-0693-6F50-03988A46375C}"/>
                </a:ext>
              </a:extLst>
            </p:cNvPr>
            <p:cNvSpPr/>
            <p:nvPr/>
          </p:nvSpPr>
          <p:spPr>
            <a:xfrm>
              <a:off x="7989045" y="3588899"/>
              <a:ext cx="25776" cy="68371"/>
            </a:xfrm>
            <a:custGeom>
              <a:avLst/>
              <a:gdLst/>
              <a:ahLst/>
              <a:cxnLst/>
              <a:rect l="l" t="t" r="r" b="b"/>
              <a:pathLst>
                <a:path w="354" h="939" extrusionOk="0">
                  <a:moveTo>
                    <a:pt x="103" y="0"/>
                  </a:moveTo>
                  <a:cubicBezTo>
                    <a:pt x="50" y="0"/>
                    <a:pt x="0" y="42"/>
                    <a:pt x="17" y="113"/>
                  </a:cubicBezTo>
                  <a:cubicBezTo>
                    <a:pt x="71" y="361"/>
                    <a:pt x="30" y="610"/>
                    <a:pt x="40" y="862"/>
                  </a:cubicBezTo>
                  <a:cubicBezTo>
                    <a:pt x="42" y="910"/>
                    <a:pt x="80" y="939"/>
                    <a:pt x="120" y="939"/>
                  </a:cubicBezTo>
                  <a:cubicBezTo>
                    <a:pt x="144" y="939"/>
                    <a:pt x="170" y="927"/>
                    <a:pt x="187" y="902"/>
                  </a:cubicBezTo>
                  <a:cubicBezTo>
                    <a:pt x="353" y="640"/>
                    <a:pt x="306" y="341"/>
                    <a:pt x="193" y="62"/>
                  </a:cubicBezTo>
                  <a:cubicBezTo>
                    <a:pt x="175" y="20"/>
                    <a:pt x="138" y="0"/>
                    <a:pt x="10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304;p31">
              <a:extLst>
                <a:ext uri="{FF2B5EF4-FFF2-40B4-BE49-F238E27FC236}">
                  <a16:creationId xmlns:a16="http://schemas.microsoft.com/office/drawing/2014/main" id="{506D34ED-F007-B753-9C4F-D211F5D94C6F}"/>
                </a:ext>
              </a:extLst>
            </p:cNvPr>
            <p:cNvSpPr/>
            <p:nvPr/>
          </p:nvSpPr>
          <p:spPr>
            <a:xfrm>
              <a:off x="6847193" y="3559628"/>
              <a:ext cx="168707" cy="714291"/>
            </a:xfrm>
            <a:custGeom>
              <a:avLst/>
              <a:gdLst/>
              <a:ahLst/>
              <a:cxnLst/>
              <a:rect l="l" t="t" r="r" b="b"/>
              <a:pathLst>
                <a:path w="2317" h="9810" extrusionOk="0">
                  <a:moveTo>
                    <a:pt x="2286" y="1"/>
                  </a:moveTo>
                  <a:cubicBezTo>
                    <a:pt x="2276" y="1"/>
                    <a:pt x="2266" y="6"/>
                    <a:pt x="2262" y="18"/>
                  </a:cubicBezTo>
                  <a:cubicBezTo>
                    <a:pt x="1654" y="1611"/>
                    <a:pt x="1180" y="3258"/>
                    <a:pt x="786" y="4918"/>
                  </a:cubicBezTo>
                  <a:cubicBezTo>
                    <a:pt x="415" y="6496"/>
                    <a:pt x="68" y="8140"/>
                    <a:pt x="0" y="9766"/>
                  </a:cubicBezTo>
                  <a:cubicBezTo>
                    <a:pt x="0" y="9794"/>
                    <a:pt x="25" y="9810"/>
                    <a:pt x="49" y="9810"/>
                  </a:cubicBezTo>
                  <a:cubicBezTo>
                    <a:pt x="69" y="9810"/>
                    <a:pt x="88" y="9799"/>
                    <a:pt x="92" y="9776"/>
                  </a:cubicBezTo>
                  <a:cubicBezTo>
                    <a:pt x="450" y="8150"/>
                    <a:pt x="629" y="6490"/>
                    <a:pt x="1004" y="4863"/>
                  </a:cubicBezTo>
                  <a:cubicBezTo>
                    <a:pt x="1375" y="3237"/>
                    <a:pt x="1882" y="1645"/>
                    <a:pt x="2310" y="32"/>
                  </a:cubicBezTo>
                  <a:cubicBezTo>
                    <a:pt x="2316" y="13"/>
                    <a:pt x="2301" y="1"/>
                    <a:pt x="228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305;p31">
              <a:extLst>
                <a:ext uri="{FF2B5EF4-FFF2-40B4-BE49-F238E27FC236}">
                  <a16:creationId xmlns:a16="http://schemas.microsoft.com/office/drawing/2014/main" id="{919F2659-DF84-C595-7D04-92726924F4C7}"/>
                </a:ext>
              </a:extLst>
            </p:cNvPr>
            <p:cNvSpPr/>
            <p:nvPr/>
          </p:nvSpPr>
          <p:spPr>
            <a:xfrm>
              <a:off x="5860724" y="3649334"/>
              <a:ext cx="20897" cy="65240"/>
            </a:xfrm>
            <a:custGeom>
              <a:avLst/>
              <a:gdLst/>
              <a:ahLst/>
              <a:cxnLst/>
              <a:rect l="l" t="t" r="r" b="b"/>
              <a:pathLst>
                <a:path w="287" h="896" extrusionOk="0">
                  <a:moveTo>
                    <a:pt x="143" y="1"/>
                  </a:moveTo>
                  <a:cubicBezTo>
                    <a:pt x="101" y="1"/>
                    <a:pt x="60" y="28"/>
                    <a:pt x="58" y="82"/>
                  </a:cubicBezTo>
                  <a:cubicBezTo>
                    <a:pt x="48" y="321"/>
                    <a:pt x="0" y="593"/>
                    <a:pt x="48" y="825"/>
                  </a:cubicBezTo>
                  <a:cubicBezTo>
                    <a:pt x="58" y="872"/>
                    <a:pt x="100" y="896"/>
                    <a:pt x="143" y="896"/>
                  </a:cubicBezTo>
                  <a:cubicBezTo>
                    <a:pt x="186" y="896"/>
                    <a:pt x="228" y="872"/>
                    <a:pt x="239" y="825"/>
                  </a:cubicBezTo>
                  <a:cubicBezTo>
                    <a:pt x="286" y="593"/>
                    <a:pt x="239" y="321"/>
                    <a:pt x="228" y="82"/>
                  </a:cubicBezTo>
                  <a:cubicBezTo>
                    <a:pt x="226" y="28"/>
                    <a:pt x="185" y="1"/>
                    <a:pt x="14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306;p31">
              <a:extLst>
                <a:ext uri="{FF2B5EF4-FFF2-40B4-BE49-F238E27FC236}">
                  <a16:creationId xmlns:a16="http://schemas.microsoft.com/office/drawing/2014/main" id="{B9EF9A47-5551-37CA-9CE7-6F936B89ECEC}"/>
                </a:ext>
              </a:extLst>
            </p:cNvPr>
            <p:cNvSpPr/>
            <p:nvPr/>
          </p:nvSpPr>
          <p:spPr>
            <a:xfrm>
              <a:off x="5955599" y="3683264"/>
              <a:ext cx="15655" cy="41503"/>
            </a:xfrm>
            <a:custGeom>
              <a:avLst/>
              <a:gdLst/>
              <a:ahLst/>
              <a:cxnLst/>
              <a:rect l="l" t="t" r="r" b="b"/>
              <a:pathLst>
                <a:path w="215" h="570" extrusionOk="0">
                  <a:moveTo>
                    <a:pt x="107" y="0"/>
                  </a:moveTo>
                  <a:cubicBezTo>
                    <a:pt x="79" y="0"/>
                    <a:pt x="51" y="20"/>
                    <a:pt x="48" y="59"/>
                  </a:cubicBezTo>
                  <a:cubicBezTo>
                    <a:pt x="38" y="202"/>
                    <a:pt x="0" y="376"/>
                    <a:pt x="38" y="519"/>
                  </a:cubicBezTo>
                  <a:cubicBezTo>
                    <a:pt x="46" y="552"/>
                    <a:pt x="77" y="569"/>
                    <a:pt x="107" y="569"/>
                  </a:cubicBezTo>
                  <a:cubicBezTo>
                    <a:pt x="138" y="569"/>
                    <a:pt x="169" y="552"/>
                    <a:pt x="177" y="519"/>
                  </a:cubicBezTo>
                  <a:cubicBezTo>
                    <a:pt x="214" y="376"/>
                    <a:pt x="177" y="202"/>
                    <a:pt x="167" y="59"/>
                  </a:cubicBezTo>
                  <a:cubicBezTo>
                    <a:pt x="164" y="20"/>
                    <a:pt x="136" y="0"/>
                    <a:pt x="10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307;p31">
              <a:extLst>
                <a:ext uri="{FF2B5EF4-FFF2-40B4-BE49-F238E27FC236}">
                  <a16:creationId xmlns:a16="http://schemas.microsoft.com/office/drawing/2014/main" id="{2EBF5169-1D0B-A7A3-43DF-2DDFF84DB751}"/>
                </a:ext>
              </a:extLst>
            </p:cNvPr>
            <p:cNvSpPr/>
            <p:nvPr/>
          </p:nvSpPr>
          <p:spPr>
            <a:xfrm>
              <a:off x="5924363" y="3883864"/>
              <a:ext cx="13980" cy="45435"/>
            </a:xfrm>
            <a:custGeom>
              <a:avLst/>
              <a:gdLst/>
              <a:ahLst/>
              <a:cxnLst/>
              <a:rect l="l" t="t" r="r" b="b"/>
              <a:pathLst>
                <a:path w="192" h="624" extrusionOk="0">
                  <a:moveTo>
                    <a:pt x="96" y="0"/>
                  </a:moveTo>
                  <a:cubicBezTo>
                    <a:pt x="68" y="0"/>
                    <a:pt x="40" y="19"/>
                    <a:pt x="38" y="56"/>
                  </a:cubicBezTo>
                  <a:cubicBezTo>
                    <a:pt x="31" y="145"/>
                    <a:pt x="28" y="234"/>
                    <a:pt x="21" y="325"/>
                  </a:cubicBezTo>
                  <a:cubicBezTo>
                    <a:pt x="18" y="407"/>
                    <a:pt x="1" y="492"/>
                    <a:pt x="28" y="570"/>
                  </a:cubicBezTo>
                  <a:cubicBezTo>
                    <a:pt x="38" y="606"/>
                    <a:pt x="67" y="624"/>
                    <a:pt x="96" y="624"/>
                  </a:cubicBezTo>
                  <a:cubicBezTo>
                    <a:pt x="125" y="624"/>
                    <a:pt x="154" y="606"/>
                    <a:pt x="164" y="570"/>
                  </a:cubicBezTo>
                  <a:cubicBezTo>
                    <a:pt x="191" y="492"/>
                    <a:pt x="174" y="403"/>
                    <a:pt x="171" y="325"/>
                  </a:cubicBezTo>
                  <a:cubicBezTo>
                    <a:pt x="164" y="234"/>
                    <a:pt x="161" y="145"/>
                    <a:pt x="153" y="56"/>
                  </a:cubicBezTo>
                  <a:cubicBezTo>
                    <a:pt x="152" y="19"/>
                    <a:pt x="124" y="0"/>
                    <a:pt x="9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308;p31">
              <a:extLst>
                <a:ext uri="{FF2B5EF4-FFF2-40B4-BE49-F238E27FC236}">
                  <a16:creationId xmlns:a16="http://schemas.microsoft.com/office/drawing/2014/main" id="{93D63392-2C5C-4157-0121-D35623F67B36}"/>
                </a:ext>
              </a:extLst>
            </p:cNvPr>
            <p:cNvSpPr/>
            <p:nvPr/>
          </p:nvSpPr>
          <p:spPr>
            <a:xfrm>
              <a:off x="7145944" y="1343351"/>
              <a:ext cx="1510714" cy="1392466"/>
            </a:xfrm>
            <a:custGeom>
              <a:avLst/>
              <a:gdLst/>
              <a:ahLst/>
              <a:cxnLst/>
              <a:rect l="l" t="t" r="r" b="b"/>
              <a:pathLst>
                <a:path w="20748" h="19124" extrusionOk="0">
                  <a:moveTo>
                    <a:pt x="9265" y="0"/>
                  </a:moveTo>
                  <a:cubicBezTo>
                    <a:pt x="8349" y="0"/>
                    <a:pt x="7466" y="137"/>
                    <a:pt x="6839" y="370"/>
                  </a:cubicBezTo>
                  <a:cubicBezTo>
                    <a:pt x="5651" y="812"/>
                    <a:pt x="4396" y="1608"/>
                    <a:pt x="3665" y="2642"/>
                  </a:cubicBezTo>
                  <a:cubicBezTo>
                    <a:pt x="2936" y="3680"/>
                    <a:pt x="2450" y="4902"/>
                    <a:pt x="1943" y="6062"/>
                  </a:cubicBezTo>
                  <a:cubicBezTo>
                    <a:pt x="1334" y="7464"/>
                    <a:pt x="1028" y="8872"/>
                    <a:pt x="538" y="10318"/>
                  </a:cubicBezTo>
                  <a:cubicBezTo>
                    <a:pt x="252" y="11169"/>
                    <a:pt x="1" y="12046"/>
                    <a:pt x="24" y="12945"/>
                  </a:cubicBezTo>
                  <a:cubicBezTo>
                    <a:pt x="78" y="14948"/>
                    <a:pt x="1552" y="16701"/>
                    <a:pt x="3314" y="17657"/>
                  </a:cubicBezTo>
                  <a:cubicBezTo>
                    <a:pt x="5080" y="18616"/>
                    <a:pt x="6366" y="18936"/>
                    <a:pt x="8751" y="19123"/>
                  </a:cubicBezTo>
                  <a:cubicBezTo>
                    <a:pt x="12133" y="18973"/>
                    <a:pt x="15630" y="18797"/>
                    <a:pt x="18672" y="17303"/>
                  </a:cubicBezTo>
                  <a:cubicBezTo>
                    <a:pt x="19030" y="17129"/>
                    <a:pt x="19383" y="16932"/>
                    <a:pt x="19649" y="16636"/>
                  </a:cubicBezTo>
                  <a:cubicBezTo>
                    <a:pt x="19961" y="16286"/>
                    <a:pt x="20125" y="15826"/>
                    <a:pt x="20241" y="15367"/>
                  </a:cubicBezTo>
                  <a:cubicBezTo>
                    <a:pt x="20748" y="13359"/>
                    <a:pt x="20462" y="11227"/>
                    <a:pt x="19900" y="9233"/>
                  </a:cubicBezTo>
                  <a:cubicBezTo>
                    <a:pt x="19080" y="6313"/>
                    <a:pt x="17566" y="3446"/>
                    <a:pt x="15028" y="1792"/>
                  </a:cubicBezTo>
                  <a:cubicBezTo>
                    <a:pt x="13474" y="778"/>
                    <a:pt x="12518" y="574"/>
                    <a:pt x="10718" y="121"/>
                  </a:cubicBezTo>
                  <a:cubicBezTo>
                    <a:pt x="10247" y="39"/>
                    <a:pt x="9752" y="0"/>
                    <a:pt x="9265" y="0"/>
                  </a:cubicBezTo>
                  <a:close/>
                </a:path>
              </a:pathLst>
            </a:custGeom>
            <a:solidFill>
              <a:srgbClr val="0020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309;p31">
              <a:extLst>
                <a:ext uri="{FF2B5EF4-FFF2-40B4-BE49-F238E27FC236}">
                  <a16:creationId xmlns:a16="http://schemas.microsoft.com/office/drawing/2014/main" id="{E6BE312A-E015-694F-D52A-2143B07EEC38}"/>
                </a:ext>
              </a:extLst>
            </p:cNvPr>
            <p:cNvSpPr/>
            <p:nvPr/>
          </p:nvSpPr>
          <p:spPr>
            <a:xfrm>
              <a:off x="7308463" y="1451114"/>
              <a:ext cx="1019957" cy="1523238"/>
            </a:xfrm>
            <a:custGeom>
              <a:avLst/>
              <a:gdLst/>
              <a:ahLst/>
              <a:cxnLst/>
              <a:rect l="l" t="t" r="r" b="b"/>
              <a:pathLst>
                <a:path w="14008" h="20920" extrusionOk="0">
                  <a:moveTo>
                    <a:pt x="6266" y="0"/>
                  </a:moveTo>
                  <a:cubicBezTo>
                    <a:pt x="4944" y="0"/>
                    <a:pt x="3676" y="772"/>
                    <a:pt x="2844" y="1815"/>
                  </a:cubicBezTo>
                  <a:cubicBezTo>
                    <a:pt x="1936" y="2952"/>
                    <a:pt x="1470" y="4374"/>
                    <a:pt x="1126" y="5790"/>
                  </a:cubicBezTo>
                  <a:cubicBezTo>
                    <a:pt x="405" y="8770"/>
                    <a:pt x="0" y="11863"/>
                    <a:pt x="1623" y="14496"/>
                  </a:cubicBezTo>
                  <a:cubicBezTo>
                    <a:pt x="1946" y="15020"/>
                    <a:pt x="2684" y="15687"/>
                    <a:pt x="3253" y="15912"/>
                  </a:cubicBezTo>
                  <a:cubicBezTo>
                    <a:pt x="3640" y="16061"/>
                    <a:pt x="3760" y="16143"/>
                    <a:pt x="4141" y="16245"/>
                  </a:cubicBezTo>
                  <a:lnTo>
                    <a:pt x="4141" y="16384"/>
                  </a:lnTo>
                  <a:cubicBezTo>
                    <a:pt x="4066" y="17334"/>
                    <a:pt x="3954" y="18133"/>
                    <a:pt x="3984" y="19085"/>
                  </a:cubicBezTo>
                  <a:cubicBezTo>
                    <a:pt x="3995" y="19453"/>
                    <a:pt x="4019" y="19838"/>
                    <a:pt x="4192" y="20161"/>
                  </a:cubicBezTo>
                  <a:cubicBezTo>
                    <a:pt x="4451" y="20650"/>
                    <a:pt x="5015" y="20920"/>
                    <a:pt x="5568" y="20920"/>
                  </a:cubicBezTo>
                  <a:cubicBezTo>
                    <a:pt x="5604" y="20920"/>
                    <a:pt x="5640" y="20918"/>
                    <a:pt x="5675" y="20916"/>
                  </a:cubicBezTo>
                  <a:cubicBezTo>
                    <a:pt x="6261" y="20879"/>
                    <a:pt x="6801" y="20569"/>
                    <a:pt x="7227" y="20167"/>
                  </a:cubicBezTo>
                  <a:cubicBezTo>
                    <a:pt x="7655" y="19766"/>
                    <a:pt x="7808" y="19715"/>
                    <a:pt x="8132" y="19228"/>
                  </a:cubicBezTo>
                  <a:lnTo>
                    <a:pt x="8234" y="19045"/>
                  </a:lnTo>
                  <a:cubicBezTo>
                    <a:pt x="8309" y="18898"/>
                    <a:pt x="8183" y="17256"/>
                    <a:pt x="8216" y="16422"/>
                  </a:cubicBezTo>
                  <a:cubicBezTo>
                    <a:pt x="9530" y="16191"/>
                    <a:pt x="10826" y="15173"/>
                    <a:pt x="11258" y="13891"/>
                  </a:cubicBezTo>
                  <a:cubicBezTo>
                    <a:pt x="11374" y="13982"/>
                    <a:pt x="11585" y="14104"/>
                    <a:pt x="11704" y="14129"/>
                  </a:cubicBezTo>
                  <a:cubicBezTo>
                    <a:pt x="11776" y="14143"/>
                    <a:pt x="11849" y="14150"/>
                    <a:pt x="11921" y="14150"/>
                  </a:cubicBezTo>
                  <a:cubicBezTo>
                    <a:pt x="12323" y="14150"/>
                    <a:pt x="12713" y="13941"/>
                    <a:pt x="13041" y="13693"/>
                  </a:cubicBezTo>
                  <a:cubicBezTo>
                    <a:pt x="13456" y="13380"/>
                    <a:pt x="13701" y="12986"/>
                    <a:pt x="13827" y="12482"/>
                  </a:cubicBezTo>
                  <a:cubicBezTo>
                    <a:pt x="14007" y="11768"/>
                    <a:pt x="13780" y="11029"/>
                    <a:pt x="13246" y="10645"/>
                  </a:cubicBezTo>
                  <a:cubicBezTo>
                    <a:pt x="12863" y="10368"/>
                    <a:pt x="12447" y="10258"/>
                    <a:pt x="12001" y="10258"/>
                  </a:cubicBezTo>
                  <a:cubicBezTo>
                    <a:pt x="11849" y="10258"/>
                    <a:pt x="11692" y="10271"/>
                    <a:pt x="11533" y="10294"/>
                  </a:cubicBezTo>
                  <a:lnTo>
                    <a:pt x="11533" y="10294"/>
                  </a:lnTo>
                  <a:cubicBezTo>
                    <a:pt x="11912" y="7809"/>
                    <a:pt x="11677" y="5233"/>
                    <a:pt x="10854" y="2856"/>
                  </a:cubicBezTo>
                  <a:cubicBezTo>
                    <a:pt x="10680" y="2353"/>
                    <a:pt x="10473" y="1846"/>
                    <a:pt x="10115" y="1455"/>
                  </a:cubicBezTo>
                  <a:cubicBezTo>
                    <a:pt x="9809" y="1118"/>
                    <a:pt x="9408" y="884"/>
                    <a:pt x="8996" y="693"/>
                  </a:cubicBezTo>
                  <a:cubicBezTo>
                    <a:pt x="8145" y="295"/>
                    <a:pt x="7220" y="60"/>
                    <a:pt x="6284" y="3"/>
                  </a:cubicBezTo>
                  <a:lnTo>
                    <a:pt x="6284" y="3"/>
                  </a:lnTo>
                  <a:lnTo>
                    <a:pt x="6618" y="19"/>
                  </a:lnTo>
                  <a:cubicBezTo>
                    <a:pt x="6500" y="7"/>
                    <a:pt x="6383" y="0"/>
                    <a:pt x="6266" y="0"/>
                  </a:cubicBezTo>
                  <a:close/>
                </a:path>
              </a:pathLst>
            </a:custGeom>
            <a:solidFill>
              <a:srgbClr val="C776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310;p31">
              <a:extLst>
                <a:ext uri="{FF2B5EF4-FFF2-40B4-BE49-F238E27FC236}">
                  <a16:creationId xmlns:a16="http://schemas.microsoft.com/office/drawing/2014/main" id="{DC12E688-296C-DAC6-5ED1-E179F510166A}"/>
                </a:ext>
              </a:extLst>
            </p:cNvPr>
            <p:cNvSpPr/>
            <p:nvPr/>
          </p:nvSpPr>
          <p:spPr>
            <a:xfrm>
              <a:off x="7373849" y="1407864"/>
              <a:ext cx="1018210" cy="800501"/>
            </a:xfrm>
            <a:custGeom>
              <a:avLst/>
              <a:gdLst/>
              <a:ahLst/>
              <a:cxnLst/>
              <a:rect l="l" t="t" r="r" b="b"/>
              <a:pathLst>
                <a:path w="13984" h="10994" extrusionOk="0">
                  <a:moveTo>
                    <a:pt x="307" y="5832"/>
                  </a:moveTo>
                  <a:cubicBezTo>
                    <a:pt x="171" y="6287"/>
                    <a:pt x="66" y="6817"/>
                    <a:pt x="0" y="7435"/>
                  </a:cubicBezTo>
                  <a:lnTo>
                    <a:pt x="307" y="5832"/>
                  </a:lnTo>
                  <a:close/>
                  <a:moveTo>
                    <a:pt x="5512" y="1"/>
                  </a:moveTo>
                  <a:cubicBezTo>
                    <a:pt x="4991" y="1"/>
                    <a:pt x="4460" y="8"/>
                    <a:pt x="3957" y="154"/>
                  </a:cubicBezTo>
                  <a:cubicBezTo>
                    <a:pt x="3593" y="259"/>
                    <a:pt x="3256" y="437"/>
                    <a:pt x="2923" y="620"/>
                  </a:cubicBezTo>
                  <a:cubicBezTo>
                    <a:pt x="2549" y="824"/>
                    <a:pt x="2181" y="1035"/>
                    <a:pt x="1821" y="1253"/>
                  </a:cubicBezTo>
                  <a:cubicBezTo>
                    <a:pt x="1640" y="1358"/>
                    <a:pt x="1460" y="1470"/>
                    <a:pt x="1321" y="1630"/>
                  </a:cubicBezTo>
                  <a:cubicBezTo>
                    <a:pt x="1188" y="1784"/>
                    <a:pt x="1103" y="1974"/>
                    <a:pt x="1024" y="2164"/>
                  </a:cubicBezTo>
                  <a:cubicBezTo>
                    <a:pt x="759" y="2808"/>
                    <a:pt x="561" y="3478"/>
                    <a:pt x="436" y="4162"/>
                  </a:cubicBezTo>
                  <a:cubicBezTo>
                    <a:pt x="402" y="4336"/>
                    <a:pt x="388" y="4553"/>
                    <a:pt x="531" y="4659"/>
                  </a:cubicBezTo>
                  <a:lnTo>
                    <a:pt x="307" y="5832"/>
                  </a:lnTo>
                  <a:lnTo>
                    <a:pt x="307" y="5832"/>
                  </a:lnTo>
                  <a:cubicBezTo>
                    <a:pt x="1106" y="3161"/>
                    <a:pt x="2971" y="3093"/>
                    <a:pt x="4073" y="2947"/>
                  </a:cubicBezTo>
                  <a:cubicBezTo>
                    <a:pt x="4311" y="2916"/>
                    <a:pt x="4551" y="2900"/>
                    <a:pt x="4791" y="2900"/>
                  </a:cubicBezTo>
                  <a:cubicBezTo>
                    <a:pt x="5855" y="2900"/>
                    <a:pt x="6920" y="3207"/>
                    <a:pt x="7805" y="3797"/>
                  </a:cubicBezTo>
                  <a:cubicBezTo>
                    <a:pt x="8081" y="3985"/>
                    <a:pt x="8336" y="4193"/>
                    <a:pt x="8584" y="4414"/>
                  </a:cubicBezTo>
                  <a:cubicBezTo>
                    <a:pt x="8857" y="4655"/>
                    <a:pt x="9122" y="4907"/>
                    <a:pt x="9350" y="5190"/>
                  </a:cubicBezTo>
                  <a:cubicBezTo>
                    <a:pt x="9976" y="5975"/>
                    <a:pt x="10289" y="6976"/>
                    <a:pt x="10398" y="7973"/>
                  </a:cubicBezTo>
                  <a:cubicBezTo>
                    <a:pt x="10510" y="8973"/>
                    <a:pt x="10432" y="9983"/>
                    <a:pt x="10357" y="10983"/>
                  </a:cubicBezTo>
                  <a:lnTo>
                    <a:pt x="10408" y="10994"/>
                  </a:lnTo>
                  <a:cubicBezTo>
                    <a:pt x="11172" y="10677"/>
                    <a:pt x="12000" y="10514"/>
                    <a:pt x="12828" y="10514"/>
                  </a:cubicBezTo>
                  <a:cubicBezTo>
                    <a:pt x="13173" y="10514"/>
                    <a:pt x="13518" y="10542"/>
                    <a:pt x="13858" y="10599"/>
                  </a:cubicBezTo>
                  <a:cubicBezTo>
                    <a:pt x="13984" y="10116"/>
                    <a:pt x="13875" y="9606"/>
                    <a:pt x="13759" y="9119"/>
                  </a:cubicBezTo>
                  <a:cubicBezTo>
                    <a:pt x="13569" y="8337"/>
                    <a:pt x="13354" y="7561"/>
                    <a:pt x="13113" y="6792"/>
                  </a:cubicBezTo>
                  <a:cubicBezTo>
                    <a:pt x="12664" y="5369"/>
                    <a:pt x="12112" y="3961"/>
                    <a:pt x="11238" y="2753"/>
                  </a:cubicBezTo>
                  <a:cubicBezTo>
                    <a:pt x="10364" y="1542"/>
                    <a:pt x="9132" y="545"/>
                    <a:pt x="7683" y="192"/>
                  </a:cubicBezTo>
                  <a:cubicBezTo>
                    <a:pt x="6975" y="18"/>
                    <a:pt x="6241" y="5"/>
                    <a:pt x="5512" y="1"/>
                  </a:cubicBezTo>
                  <a:close/>
                </a:path>
              </a:pathLst>
            </a:custGeom>
            <a:solidFill>
              <a:srgbClr val="0020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311;p31">
              <a:extLst>
                <a:ext uri="{FF2B5EF4-FFF2-40B4-BE49-F238E27FC236}">
                  <a16:creationId xmlns:a16="http://schemas.microsoft.com/office/drawing/2014/main" id="{4AFB7138-27BE-34C8-0CAD-E706D6DAE2B0}"/>
                </a:ext>
              </a:extLst>
            </p:cNvPr>
            <p:cNvSpPr/>
            <p:nvPr/>
          </p:nvSpPr>
          <p:spPr>
            <a:xfrm>
              <a:off x="7661169" y="1807460"/>
              <a:ext cx="395226" cy="395445"/>
            </a:xfrm>
            <a:custGeom>
              <a:avLst/>
              <a:gdLst/>
              <a:ahLst/>
              <a:cxnLst/>
              <a:rect l="l" t="t" r="r" b="b"/>
              <a:pathLst>
                <a:path w="5428" h="5431" extrusionOk="0">
                  <a:moveTo>
                    <a:pt x="2713" y="246"/>
                  </a:moveTo>
                  <a:cubicBezTo>
                    <a:pt x="4074" y="246"/>
                    <a:pt x="5183" y="1355"/>
                    <a:pt x="5183" y="2716"/>
                  </a:cubicBezTo>
                  <a:cubicBezTo>
                    <a:pt x="5183" y="4077"/>
                    <a:pt x="4074" y="5182"/>
                    <a:pt x="2713" y="5182"/>
                  </a:cubicBezTo>
                  <a:cubicBezTo>
                    <a:pt x="1351" y="5182"/>
                    <a:pt x="246" y="4077"/>
                    <a:pt x="246" y="2716"/>
                  </a:cubicBezTo>
                  <a:cubicBezTo>
                    <a:pt x="246" y="1355"/>
                    <a:pt x="1351" y="246"/>
                    <a:pt x="2713" y="246"/>
                  </a:cubicBezTo>
                  <a:close/>
                  <a:moveTo>
                    <a:pt x="2713" y="1"/>
                  </a:moveTo>
                  <a:cubicBezTo>
                    <a:pt x="1216" y="1"/>
                    <a:pt x="1" y="1219"/>
                    <a:pt x="1" y="2716"/>
                  </a:cubicBezTo>
                  <a:cubicBezTo>
                    <a:pt x="1" y="4213"/>
                    <a:pt x="1216" y="5431"/>
                    <a:pt x="2713" y="5431"/>
                  </a:cubicBezTo>
                  <a:cubicBezTo>
                    <a:pt x="4209" y="5431"/>
                    <a:pt x="5428" y="4213"/>
                    <a:pt x="5428" y="2716"/>
                  </a:cubicBezTo>
                  <a:cubicBezTo>
                    <a:pt x="5428" y="1219"/>
                    <a:pt x="4209" y="1"/>
                    <a:pt x="2713" y="1"/>
                  </a:cubicBezTo>
                  <a:close/>
                </a:path>
              </a:pathLst>
            </a:custGeom>
            <a:solidFill>
              <a:srgbClr val="FAFB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312;p31">
              <a:extLst>
                <a:ext uri="{FF2B5EF4-FFF2-40B4-BE49-F238E27FC236}">
                  <a16:creationId xmlns:a16="http://schemas.microsoft.com/office/drawing/2014/main" id="{988FCA0F-8D7E-561B-E079-8B31A6D31558}"/>
                </a:ext>
              </a:extLst>
            </p:cNvPr>
            <p:cNvSpPr/>
            <p:nvPr/>
          </p:nvSpPr>
          <p:spPr>
            <a:xfrm>
              <a:off x="7279411" y="1837750"/>
              <a:ext cx="333336" cy="369159"/>
            </a:xfrm>
            <a:custGeom>
              <a:avLst/>
              <a:gdLst/>
              <a:ahLst/>
              <a:cxnLst/>
              <a:rect l="l" t="t" r="r" b="b"/>
              <a:pathLst>
                <a:path w="4578" h="5070" extrusionOk="0">
                  <a:moveTo>
                    <a:pt x="2291" y="217"/>
                  </a:moveTo>
                  <a:cubicBezTo>
                    <a:pt x="3430" y="217"/>
                    <a:pt x="4360" y="1259"/>
                    <a:pt x="4360" y="2535"/>
                  </a:cubicBezTo>
                  <a:cubicBezTo>
                    <a:pt x="4360" y="3810"/>
                    <a:pt x="3430" y="4848"/>
                    <a:pt x="2291" y="4848"/>
                  </a:cubicBezTo>
                  <a:cubicBezTo>
                    <a:pt x="1148" y="4848"/>
                    <a:pt x="222" y="3810"/>
                    <a:pt x="222" y="2535"/>
                  </a:cubicBezTo>
                  <a:cubicBezTo>
                    <a:pt x="222" y="1259"/>
                    <a:pt x="1148" y="217"/>
                    <a:pt x="2291" y="217"/>
                  </a:cubicBezTo>
                  <a:close/>
                  <a:moveTo>
                    <a:pt x="2291" y="0"/>
                  </a:moveTo>
                  <a:cubicBezTo>
                    <a:pt x="1029" y="0"/>
                    <a:pt x="1" y="1136"/>
                    <a:pt x="1" y="2535"/>
                  </a:cubicBezTo>
                  <a:cubicBezTo>
                    <a:pt x="1" y="3933"/>
                    <a:pt x="1029" y="5069"/>
                    <a:pt x="2291" y="5069"/>
                  </a:cubicBezTo>
                  <a:cubicBezTo>
                    <a:pt x="3553" y="5069"/>
                    <a:pt x="4578" y="3933"/>
                    <a:pt x="4578" y="2535"/>
                  </a:cubicBezTo>
                  <a:cubicBezTo>
                    <a:pt x="4578" y="1136"/>
                    <a:pt x="3553" y="0"/>
                    <a:pt x="2291" y="0"/>
                  </a:cubicBezTo>
                  <a:close/>
                </a:path>
              </a:pathLst>
            </a:custGeom>
            <a:solidFill>
              <a:srgbClr val="FAFB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313;p31">
              <a:extLst>
                <a:ext uri="{FF2B5EF4-FFF2-40B4-BE49-F238E27FC236}">
                  <a16:creationId xmlns:a16="http://schemas.microsoft.com/office/drawing/2014/main" id="{33DC9CAC-D128-A213-A5CD-2A9BB4631D00}"/>
                </a:ext>
              </a:extLst>
            </p:cNvPr>
            <p:cNvSpPr/>
            <p:nvPr/>
          </p:nvSpPr>
          <p:spPr>
            <a:xfrm>
              <a:off x="7840070" y="1989347"/>
              <a:ext cx="70410" cy="68953"/>
            </a:xfrm>
            <a:custGeom>
              <a:avLst/>
              <a:gdLst/>
              <a:ahLst/>
              <a:cxnLst/>
              <a:rect l="l" t="t" r="r" b="b"/>
              <a:pathLst>
                <a:path w="967" h="947" extrusionOk="0">
                  <a:moveTo>
                    <a:pt x="481" y="0"/>
                  </a:moveTo>
                  <a:cubicBezTo>
                    <a:pt x="228" y="0"/>
                    <a:pt x="21" y="200"/>
                    <a:pt x="11" y="456"/>
                  </a:cubicBezTo>
                  <a:cubicBezTo>
                    <a:pt x="1" y="718"/>
                    <a:pt x="205" y="935"/>
                    <a:pt x="466" y="946"/>
                  </a:cubicBezTo>
                  <a:cubicBezTo>
                    <a:pt x="472" y="946"/>
                    <a:pt x="478" y="946"/>
                    <a:pt x="484" y="946"/>
                  </a:cubicBezTo>
                  <a:cubicBezTo>
                    <a:pt x="738" y="946"/>
                    <a:pt x="947" y="746"/>
                    <a:pt x="956" y="490"/>
                  </a:cubicBezTo>
                  <a:cubicBezTo>
                    <a:pt x="967" y="228"/>
                    <a:pt x="763" y="10"/>
                    <a:pt x="501" y="0"/>
                  </a:cubicBezTo>
                  <a:cubicBezTo>
                    <a:pt x="494" y="0"/>
                    <a:pt x="488" y="0"/>
                    <a:pt x="481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314;p31">
              <a:extLst>
                <a:ext uri="{FF2B5EF4-FFF2-40B4-BE49-F238E27FC236}">
                  <a16:creationId xmlns:a16="http://schemas.microsoft.com/office/drawing/2014/main" id="{388C24E8-A609-9B65-BB62-BD7D02E59AEA}"/>
                </a:ext>
              </a:extLst>
            </p:cNvPr>
            <p:cNvSpPr/>
            <p:nvPr/>
          </p:nvSpPr>
          <p:spPr>
            <a:xfrm>
              <a:off x="7469671" y="2001652"/>
              <a:ext cx="70264" cy="69026"/>
            </a:xfrm>
            <a:custGeom>
              <a:avLst/>
              <a:gdLst/>
              <a:ahLst/>
              <a:cxnLst/>
              <a:rect l="l" t="t" r="r" b="b"/>
              <a:pathLst>
                <a:path w="965" h="948" extrusionOk="0">
                  <a:moveTo>
                    <a:pt x="479" y="1"/>
                  </a:moveTo>
                  <a:cubicBezTo>
                    <a:pt x="228" y="1"/>
                    <a:pt x="18" y="201"/>
                    <a:pt x="8" y="457"/>
                  </a:cubicBezTo>
                  <a:cubicBezTo>
                    <a:pt x="1" y="719"/>
                    <a:pt x="205" y="937"/>
                    <a:pt x="464" y="947"/>
                  </a:cubicBezTo>
                  <a:cubicBezTo>
                    <a:pt x="470" y="947"/>
                    <a:pt x="477" y="947"/>
                    <a:pt x="483" y="947"/>
                  </a:cubicBezTo>
                  <a:cubicBezTo>
                    <a:pt x="737" y="947"/>
                    <a:pt x="947" y="747"/>
                    <a:pt x="954" y="491"/>
                  </a:cubicBezTo>
                  <a:cubicBezTo>
                    <a:pt x="964" y="229"/>
                    <a:pt x="760" y="11"/>
                    <a:pt x="498" y="1"/>
                  </a:cubicBezTo>
                  <a:cubicBezTo>
                    <a:pt x="492" y="1"/>
                    <a:pt x="485" y="1"/>
                    <a:pt x="479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315;p31">
              <a:extLst>
                <a:ext uri="{FF2B5EF4-FFF2-40B4-BE49-F238E27FC236}">
                  <a16:creationId xmlns:a16="http://schemas.microsoft.com/office/drawing/2014/main" id="{A3A0B046-9B3E-2DD0-F312-02B948831595}"/>
                </a:ext>
              </a:extLst>
            </p:cNvPr>
            <p:cNvSpPr/>
            <p:nvPr/>
          </p:nvSpPr>
          <p:spPr>
            <a:xfrm>
              <a:off x="7561852" y="1828066"/>
              <a:ext cx="96185" cy="365446"/>
            </a:xfrm>
            <a:custGeom>
              <a:avLst/>
              <a:gdLst/>
              <a:ahLst/>
              <a:cxnLst/>
              <a:rect l="l" t="t" r="r" b="b"/>
              <a:pathLst>
                <a:path w="1321" h="5019" extrusionOk="0">
                  <a:moveTo>
                    <a:pt x="1321" y="0"/>
                  </a:moveTo>
                  <a:cubicBezTo>
                    <a:pt x="531" y="1415"/>
                    <a:pt x="76" y="3015"/>
                    <a:pt x="0" y="4634"/>
                  </a:cubicBezTo>
                  <a:lnTo>
                    <a:pt x="8" y="4661"/>
                  </a:lnTo>
                  <a:cubicBezTo>
                    <a:pt x="38" y="4743"/>
                    <a:pt x="127" y="4780"/>
                    <a:pt x="205" y="4815"/>
                  </a:cubicBezTo>
                  <a:cubicBezTo>
                    <a:pt x="375" y="4882"/>
                    <a:pt x="545" y="4951"/>
                    <a:pt x="712" y="5019"/>
                  </a:cubicBezTo>
                  <a:lnTo>
                    <a:pt x="1321" y="0"/>
                  </a:lnTo>
                  <a:close/>
                </a:path>
              </a:pathLst>
            </a:custGeom>
            <a:solidFill>
              <a:schemeClr val="bg1"/>
            </a:solidFill>
            <a:ln>
              <a:solidFill>
                <a:schemeClr val="tx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316;p31">
              <a:extLst>
                <a:ext uri="{FF2B5EF4-FFF2-40B4-BE49-F238E27FC236}">
                  <a16:creationId xmlns:a16="http://schemas.microsoft.com/office/drawing/2014/main" id="{89F7B040-5D97-AEDD-6899-7010EBE91F70}"/>
                </a:ext>
              </a:extLst>
            </p:cNvPr>
            <p:cNvSpPr/>
            <p:nvPr/>
          </p:nvSpPr>
          <p:spPr>
            <a:xfrm>
              <a:off x="7544013" y="1817436"/>
              <a:ext cx="127131" cy="383139"/>
            </a:xfrm>
            <a:custGeom>
              <a:avLst/>
              <a:gdLst/>
              <a:ahLst/>
              <a:cxnLst/>
              <a:rect l="l" t="t" r="r" b="b"/>
              <a:pathLst>
                <a:path w="1746" h="5262" extrusionOk="0">
                  <a:moveTo>
                    <a:pt x="1560" y="1"/>
                  </a:moveTo>
                  <a:cubicBezTo>
                    <a:pt x="1517" y="1"/>
                    <a:pt x="1473" y="22"/>
                    <a:pt x="1440" y="71"/>
                  </a:cubicBezTo>
                  <a:cubicBezTo>
                    <a:pt x="790" y="1088"/>
                    <a:pt x="419" y="2351"/>
                    <a:pt x="232" y="3535"/>
                  </a:cubicBezTo>
                  <a:cubicBezTo>
                    <a:pt x="178" y="3882"/>
                    <a:pt x="0" y="4518"/>
                    <a:pt x="137" y="4838"/>
                  </a:cubicBezTo>
                  <a:cubicBezTo>
                    <a:pt x="250" y="5103"/>
                    <a:pt x="708" y="5174"/>
                    <a:pt x="933" y="5256"/>
                  </a:cubicBezTo>
                  <a:cubicBezTo>
                    <a:pt x="943" y="5260"/>
                    <a:pt x="953" y="5261"/>
                    <a:pt x="962" y="5261"/>
                  </a:cubicBezTo>
                  <a:cubicBezTo>
                    <a:pt x="1048" y="5261"/>
                    <a:pt x="1097" y="5119"/>
                    <a:pt x="1008" y="5080"/>
                  </a:cubicBezTo>
                  <a:cubicBezTo>
                    <a:pt x="746" y="4967"/>
                    <a:pt x="566" y="4947"/>
                    <a:pt x="446" y="4702"/>
                  </a:cubicBezTo>
                  <a:cubicBezTo>
                    <a:pt x="327" y="4447"/>
                    <a:pt x="436" y="4117"/>
                    <a:pt x="477" y="3852"/>
                  </a:cubicBezTo>
                  <a:cubicBezTo>
                    <a:pt x="542" y="3450"/>
                    <a:pt x="617" y="3055"/>
                    <a:pt x="722" y="2664"/>
                  </a:cubicBezTo>
                  <a:cubicBezTo>
                    <a:pt x="950" y="1803"/>
                    <a:pt x="1327" y="1027"/>
                    <a:pt x="1692" y="221"/>
                  </a:cubicBezTo>
                  <a:cubicBezTo>
                    <a:pt x="1746" y="103"/>
                    <a:pt x="1655" y="1"/>
                    <a:pt x="156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solidFill>
                <a:schemeClr val="bg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317;p31">
              <a:extLst>
                <a:ext uri="{FF2B5EF4-FFF2-40B4-BE49-F238E27FC236}">
                  <a16:creationId xmlns:a16="http://schemas.microsoft.com/office/drawing/2014/main" id="{E24D4785-C797-205D-D6BE-1B9EF7B143D9}"/>
                </a:ext>
              </a:extLst>
            </p:cNvPr>
            <p:cNvSpPr/>
            <p:nvPr/>
          </p:nvSpPr>
          <p:spPr>
            <a:xfrm>
              <a:off x="7600515" y="2227518"/>
              <a:ext cx="121961" cy="74269"/>
            </a:xfrm>
            <a:custGeom>
              <a:avLst/>
              <a:gdLst/>
              <a:ahLst/>
              <a:cxnLst/>
              <a:rect l="l" t="t" r="r" b="b"/>
              <a:pathLst>
                <a:path w="1675" h="1020" extrusionOk="0">
                  <a:moveTo>
                    <a:pt x="1294" y="1"/>
                  </a:moveTo>
                  <a:cubicBezTo>
                    <a:pt x="1131" y="1"/>
                    <a:pt x="938" y="29"/>
                    <a:pt x="760" y="29"/>
                  </a:cubicBezTo>
                  <a:cubicBezTo>
                    <a:pt x="587" y="29"/>
                    <a:pt x="428" y="4"/>
                    <a:pt x="301" y="4"/>
                  </a:cubicBezTo>
                  <a:cubicBezTo>
                    <a:pt x="118" y="4"/>
                    <a:pt x="0" y="55"/>
                    <a:pt x="0" y="302"/>
                  </a:cubicBezTo>
                  <a:cubicBezTo>
                    <a:pt x="0" y="723"/>
                    <a:pt x="341" y="1020"/>
                    <a:pt x="760" y="1020"/>
                  </a:cubicBezTo>
                  <a:cubicBezTo>
                    <a:pt x="1178" y="1020"/>
                    <a:pt x="1674" y="713"/>
                    <a:pt x="1674" y="291"/>
                  </a:cubicBezTo>
                  <a:cubicBezTo>
                    <a:pt x="1674" y="52"/>
                    <a:pt x="1511" y="1"/>
                    <a:pt x="1294" y="1"/>
                  </a:cubicBezTo>
                  <a:close/>
                </a:path>
              </a:pathLst>
            </a:custGeom>
            <a:solidFill>
              <a:srgbClr val="FAFB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318;p31">
              <a:extLst>
                <a:ext uri="{FF2B5EF4-FFF2-40B4-BE49-F238E27FC236}">
                  <a16:creationId xmlns:a16="http://schemas.microsoft.com/office/drawing/2014/main" id="{F4C304AE-F1DB-CFC5-F07C-8308A09D37D0}"/>
                </a:ext>
              </a:extLst>
            </p:cNvPr>
            <p:cNvSpPr/>
            <p:nvPr/>
          </p:nvSpPr>
          <p:spPr>
            <a:xfrm>
              <a:off x="8183965" y="2312199"/>
              <a:ext cx="84026" cy="83006"/>
            </a:xfrm>
            <a:custGeom>
              <a:avLst/>
              <a:gdLst/>
              <a:ahLst/>
              <a:cxnLst/>
              <a:rect l="l" t="t" r="r" b="b"/>
              <a:pathLst>
                <a:path w="1154" h="1140" extrusionOk="0">
                  <a:moveTo>
                    <a:pt x="1072" y="1"/>
                  </a:moveTo>
                  <a:cubicBezTo>
                    <a:pt x="1065" y="1"/>
                    <a:pt x="1056" y="2"/>
                    <a:pt x="1048" y="6"/>
                  </a:cubicBezTo>
                  <a:cubicBezTo>
                    <a:pt x="796" y="108"/>
                    <a:pt x="581" y="237"/>
                    <a:pt x="391" y="435"/>
                  </a:cubicBezTo>
                  <a:cubicBezTo>
                    <a:pt x="231" y="598"/>
                    <a:pt x="0" y="829"/>
                    <a:pt x="7" y="1071"/>
                  </a:cubicBezTo>
                  <a:cubicBezTo>
                    <a:pt x="9" y="1107"/>
                    <a:pt x="41" y="1140"/>
                    <a:pt x="76" y="1140"/>
                  </a:cubicBezTo>
                  <a:cubicBezTo>
                    <a:pt x="87" y="1140"/>
                    <a:pt x="98" y="1136"/>
                    <a:pt x="109" y="1129"/>
                  </a:cubicBezTo>
                  <a:cubicBezTo>
                    <a:pt x="289" y="1010"/>
                    <a:pt x="381" y="775"/>
                    <a:pt x="527" y="615"/>
                  </a:cubicBezTo>
                  <a:cubicBezTo>
                    <a:pt x="694" y="435"/>
                    <a:pt x="895" y="265"/>
                    <a:pt x="1102" y="125"/>
                  </a:cubicBezTo>
                  <a:cubicBezTo>
                    <a:pt x="1154" y="92"/>
                    <a:pt x="1130" y="1"/>
                    <a:pt x="107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319;p31">
              <a:extLst>
                <a:ext uri="{FF2B5EF4-FFF2-40B4-BE49-F238E27FC236}">
                  <a16:creationId xmlns:a16="http://schemas.microsoft.com/office/drawing/2014/main" id="{6DFC1253-5274-5F37-0C99-D63F1C4C1977}"/>
                </a:ext>
              </a:extLst>
            </p:cNvPr>
            <p:cNvSpPr/>
            <p:nvPr/>
          </p:nvSpPr>
          <p:spPr>
            <a:xfrm>
              <a:off x="7796673" y="4290305"/>
              <a:ext cx="1347323" cy="675627"/>
            </a:xfrm>
            <a:custGeom>
              <a:avLst/>
              <a:gdLst/>
              <a:ahLst/>
              <a:cxnLst/>
              <a:rect l="l" t="t" r="r" b="b"/>
              <a:pathLst>
                <a:path w="18504" h="9279" extrusionOk="0">
                  <a:moveTo>
                    <a:pt x="18455" y="0"/>
                  </a:moveTo>
                  <a:lnTo>
                    <a:pt x="9225" y="2055"/>
                  </a:lnTo>
                  <a:cubicBezTo>
                    <a:pt x="9220" y="2054"/>
                    <a:pt x="9215" y="2054"/>
                    <a:pt x="9211" y="2054"/>
                  </a:cubicBezTo>
                  <a:cubicBezTo>
                    <a:pt x="9169" y="2054"/>
                    <a:pt x="9130" y="2068"/>
                    <a:pt x="9096" y="2092"/>
                  </a:cubicBezTo>
                  <a:lnTo>
                    <a:pt x="216" y="4770"/>
                  </a:lnTo>
                  <a:cubicBezTo>
                    <a:pt x="52" y="4882"/>
                    <a:pt x="1" y="8700"/>
                    <a:pt x="202" y="8706"/>
                  </a:cubicBezTo>
                  <a:lnTo>
                    <a:pt x="13893" y="9278"/>
                  </a:lnTo>
                  <a:cubicBezTo>
                    <a:pt x="13897" y="9278"/>
                    <a:pt x="13900" y="9278"/>
                    <a:pt x="13904" y="9278"/>
                  </a:cubicBezTo>
                  <a:cubicBezTo>
                    <a:pt x="13955" y="9278"/>
                    <a:pt x="14004" y="9258"/>
                    <a:pt x="14042" y="9223"/>
                  </a:cubicBezTo>
                  <a:lnTo>
                    <a:pt x="18503" y="5083"/>
                  </a:lnTo>
                  <a:lnTo>
                    <a:pt x="18455" y="0"/>
                  </a:lnTo>
                  <a:close/>
                </a:path>
              </a:pathLst>
            </a:custGeom>
            <a:solidFill>
              <a:srgbClr val="F5F5F5"/>
            </a:solidFill>
            <a:ln>
              <a:solidFill>
                <a:schemeClr val="tx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320;p31">
              <a:extLst>
                <a:ext uri="{FF2B5EF4-FFF2-40B4-BE49-F238E27FC236}">
                  <a16:creationId xmlns:a16="http://schemas.microsoft.com/office/drawing/2014/main" id="{CD5A38B6-37DB-3206-23E5-4E772EEF6FDA}"/>
                </a:ext>
              </a:extLst>
            </p:cNvPr>
            <p:cNvSpPr/>
            <p:nvPr/>
          </p:nvSpPr>
          <p:spPr>
            <a:xfrm>
              <a:off x="7800460" y="4180722"/>
              <a:ext cx="1343536" cy="526070"/>
            </a:xfrm>
            <a:custGeom>
              <a:avLst/>
              <a:gdLst/>
              <a:ahLst/>
              <a:cxnLst/>
              <a:rect l="l" t="t" r="r" b="b"/>
              <a:pathLst>
                <a:path w="18452" h="7225" extrusionOk="0">
                  <a:moveTo>
                    <a:pt x="9284" y="0"/>
                  </a:moveTo>
                  <a:cubicBezTo>
                    <a:pt x="9242" y="0"/>
                    <a:pt x="9203" y="14"/>
                    <a:pt x="9169" y="39"/>
                  </a:cubicBezTo>
                  <a:lnTo>
                    <a:pt x="164" y="6275"/>
                  </a:lnTo>
                  <a:cubicBezTo>
                    <a:pt x="0" y="6387"/>
                    <a:pt x="75" y="6645"/>
                    <a:pt x="275" y="6653"/>
                  </a:cubicBezTo>
                  <a:lnTo>
                    <a:pt x="13967" y="7224"/>
                  </a:lnTo>
                  <a:cubicBezTo>
                    <a:pt x="14021" y="7224"/>
                    <a:pt x="14075" y="7207"/>
                    <a:pt x="14116" y="7166"/>
                  </a:cubicBezTo>
                  <a:lnTo>
                    <a:pt x="18451" y="3145"/>
                  </a:lnTo>
                  <a:lnTo>
                    <a:pt x="18451" y="494"/>
                  </a:lnTo>
                  <a:lnTo>
                    <a:pt x="9298" y="1"/>
                  </a:lnTo>
                  <a:cubicBezTo>
                    <a:pt x="9294" y="1"/>
                    <a:pt x="9289" y="0"/>
                    <a:pt x="928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solidFill>
                <a:schemeClr val="tx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321;p31">
              <a:extLst>
                <a:ext uri="{FF2B5EF4-FFF2-40B4-BE49-F238E27FC236}">
                  <a16:creationId xmlns:a16="http://schemas.microsoft.com/office/drawing/2014/main" id="{27EB3013-54FC-B2A7-CDC9-23F261467AAC}"/>
                </a:ext>
              </a:extLst>
            </p:cNvPr>
            <p:cNvSpPr/>
            <p:nvPr/>
          </p:nvSpPr>
          <p:spPr>
            <a:xfrm>
              <a:off x="8817365" y="4409645"/>
              <a:ext cx="326637" cy="552283"/>
            </a:xfrm>
            <a:custGeom>
              <a:avLst/>
              <a:gdLst/>
              <a:ahLst/>
              <a:cxnLst/>
              <a:rect l="l" t="t" r="r" b="b"/>
              <a:pathLst>
                <a:path w="4486" h="7585" extrusionOk="0">
                  <a:moveTo>
                    <a:pt x="4485" y="1"/>
                  </a:moveTo>
                  <a:lnTo>
                    <a:pt x="1" y="4080"/>
                  </a:lnTo>
                  <a:lnTo>
                    <a:pt x="24" y="7584"/>
                  </a:lnTo>
                  <a:lnTo>
                    <a:pt x="4485" y="3444"/>
                  </a:lnTo>
                  <a:lnTo>
                    <a:pt x="4485" y="1"/>
                  </a:lnTo>
                  <a:close/>
                </a:path>
              </a:pathLst>
            </a:custGeom>
            <a:solidFill>
              <a:srgbClr val="F0F0F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322;p31">
              <a:extLst>
                <a:ext uri="{FF2B5EF4-FFF2-40B4-BE49-F238E27FC236}">
                  <a16:creationId xmlns:a16="http://schemas.microsoft.com/office/drawing/2014/main" id="{FB38CE5E-6793-85CD-CD81-75621F823501}"/>
                </a:ext>
              </a:extLst>
            </p:cNvPr>
            <p:cNvSpPr/>
            <p:nvPr/>
          </p:nvSpPr>
          <p:spPr>
            <a:xfrm>
              <a:off x="7855215" y="4733444"/>
              <a:ext cx="870328" cy="41722"/>
            </a:xfrm>
            <a:custGeom>
              <a:avLst/>
              <a:gdLst/>
              <a:ahLst/>
              <a:cxnLst/>
              <a:rect l="l" t="t" r="r" b="b"/>
              <a:pathLst>
                <a:path w="11953" h="573" extrusionOk="0">
                  <a:moveTo>
                    <a:pt x="75" y="1"/>
                  </a:moveTo>
                  <a:cubicBezTo>
                    <a:pt x="38" y="4"/>
                    <a:pt x="4" y="31"/>
                    <a:pt x="4" y="68"/>
                  </a:cubicBezTo>
                  <a:cubicBezTo>
                    <a:pt x="0" y="106"/>
                    <a:pt x="31" y="140"/>
                    <a:pt x="71" y="140"/>
                  </a:cubicBezTo>
                  <a:lnTo>
                    <a:pt x="11881" y="572"/>
                  </a:lnTo>
                  <a:cubicBezTo>
                    <a:pt x="11919" y="572"/>
                    <a:pt x="11952" y="541"/>
                    <a:pt x="11952" y="504"/>
                  </a:cubicBezTo>
                  <a:cubicBezTo>
                    <a:pt x="11952" y="463"/>
                    <a:pt x="11925" y="433"/>
                    <a:pt x="11884" y="429"/>
                  </a:cubicBezTo>
                  <a:lnTo>
                    <a:pt x="75" y="1"/>
                  </a:lnTo>
                  <a:close/>
                </a:path>
              </a:pathLst>
            </a:custGeom>
            <a:solidFill>
              <a:srgbClr val="E1E1E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323;p31">
              <a:extLst>
                <a:ext uri="{FF2B5EF4-FFF2-40B4-BE49-F238E27FC236}">
                  <a16:creationId xmlns:a16="http://schemas.microsoft.com/office/drawing/2014/main" id="{A78C445F-EE41-D43D-3AC8-B8706ABC661E}"/>
                </a:ext>
              </a:extLst>
            </p:cNvPr>
            <p:cNvSpPr/>
            <p:nvPr/>
          </p:nvSpPr>
          <p:spPr>
            <a:xfrm>
              <a:off x="7838614" y="4833489"/>
              <a:ext cx="470223" cy="31309"/>
            </a:xfrm>
            <a:custGeom>
              <a:avLst/>
              <a:gdLst/>
              <a:ahLst/>
              <a:cxnLst/>
              <a:rect l="l" t="t" r="r" b="b"/>
              <a:pathLst>
                <a:path w="6458" h="430" extrusionOk="0">
                  <a:moveTo>
                    <a:pt x="65" y="0"/>
                  </a:moveTo>
                  <a:cubicBezTo>
                    <a:pt x="29" y="0"/>
                    <a:pt x="3" y="31"/>
                    <a:pt x="0" y="65"/>
                  </a:cubicBezTo>
                  <a:cubicBezTo>
                    <a:pt x="0" y="106"/>
                    <a:pt x="27" y="137"/>
                    <a:pt x="68" y="141"/>
                  </a:cubicBezTo>
                  <a:lnTo>
                    <a:pt x="6383" y="430"/>
                  </a:lnTo>
                  <a:lnTo>
                    <a:pt x="6386" y="430"/>
                  </a:lnTo>
                  <a:cubicBezTo>
                    <a:pt x="6423" y="430"/>
                    <a:pt x="6454" y="399"/>
                    <a:pt x="6458" y="362"/>
                  </a:cubicBezTo>
                  <a:cubicBezTo>
                    <a:pt x="6458" y="324"/>
                    <a:pt x="6427" y="290"/>
                    <a:pt x="6390" y="290"/>
                  </a:cubicBezTo>
                  <a:lnTo>
                    <a:pt x="75" y="1"/>
                  </a:lnTo>
                  <a:cubicBezTo>
                    <a:pt x="71" y="0"/>
                    <a:pt x="68" y="0"/>
                    <a:pt x="65" y="0"/>
                  </a:cubicBezTo>
                  <a:close/>
                </a:path>
              </a:pathLst>
            </a:custGeom>
            <a:solidFill>
              <a:srgbClr val="E1E1E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324;p31">
              <a:extLst>
                <a:ext uri="{FF2B5EF4-FFF2-40B4-BE49-F238E27FC236}">
                  <a16:creationId xmlns:a16="http://schemas.microsoft.com/office/drawing/2014/main" id="{CB223C5C-1332-78A3-4C8A-61DE434714BA}"/>
                </a:ext>
              </a:extLst>
            </p:cNvPr>
            <p:cNvSpPr/>
            <p:nvPr/>
          </p:nvSpPr>
          <p:spPr>
            <a:xfrm>
              <a:off x="8422209" y="4867929"/>
              <a:ext cx="277124" cy="18713"/>
            </a:xfrm>
            <a:custGeom>
              <a:avLst/>
              <a:gdLst/>
              <a:ahLst/>
              <a:cxnLst/>
              <a:rect l="l" t="t" r="r" b="b"/>
              <a:pathLst>
                <a:path w="3806" h="257" extrusionOk="0">
                  <a:moveTo>
                    <a:pt x="73" y="1"/>
                  </a:moveTo>
                  <a:cubicBezTo>
                    <a:pt x="38" y="4"/>
                    <a:pt x="1" y="32"/>
                    <a:pt x="1" y="69"/>
                  </a:cubicBezTo>
                  <a:cubicBezTo>
                    <a:pt x="1" y="110"/>
                    <a:pt x="32" y="140"/>
                    <a:pt x="69" y="140"/>
                  </a:cubicBezTo>
                  <a:lnTo>
                    <a:pt x="3730" y="256"/>
                  </a:lnTo>
                  <a:lnTo>
                    <a:pt x="3733" y="256"/>
                  </a:lnTo>
                  <a:cubicBezTo>
                    <a:pt x="3771" y="256"/>
                    <a:pt x="3801" y="225"/>
                    <a:pt x="3805" y="188"/>
                  </a:cubicBezTo>
                  <a:cubicBezTo>
                    <a:pt x="3805" y="147"/>
                    <a:pt x="3774" y="117"/>
                    <a:pt x="3736" y="113"/>
                  </a:cubicBezTo>
                  <a:lnTo>
                    <a:pt x="73" y="1"/>
                  </a:lnTo>
                  <a:close/>
                </a:path>
              </a:pathLst>
            </a:custGeom>
            <a:solidFill>
              <a:srgbClr val="E1E1E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37" name="Google Shape;325;p31">
              <a:extLst>
                <a:ext uri="{FF2B5EF4-FFF2-40B4-BE49-F238E27FC236}">
                  <a16:creationId xmlns:a16="http://schemas.microsoft.com/office/drawing/2014/main" id="{5CA81FD5-A69B-5302-A230-FFF189F4EAA1}"/>
                </a:ext>
              </a:extLst>
            </p:cNvPr>
            <p:cNvGrpSpPr/>
            <p:nvPr/>
          </p:nvGrpSpPr>
          <p:grpSpPr>
            <a:xfrm>
              <a:off x="-26" y="2942175"/>
              <a:ext cx="1575668" cy="2015021"/>
              <a:chOff x="-25" y="2942175"/>
              <a:chExt cx="1575668" cy="2015021"/>
            </a:xfrm>
          </p:grpSpPr>
          <p:sp>
            <p:nvSpPr>
              <p:cNvPr id="38" name="Google Shape;326;p31">
                <a:extLst>
                  <a:ext uri="{FF2B5EF4-FFF2-40B4-BE49-F238E27FC236}">
                    <a16:creationId xmlns:a16="http://schemas.microsoft.com/office/drawing/2014/main" id="{E9F04056-4103-8AE7-C15D-9E29B1FED59F}"/>
                  </a:ext>
                </a:extLst>
              </p:cNvPr>
              <p:cNvSpPr/>
              <p:nvPr/>
            </p:nvSpPr>
            <p:spPr>
              <a:xfrm>
                <a:off x="-26" y="2942175"/>
                <a:ext cx="457117" cy="561530"/>
              </a:xfrm>
              <a:custGeom>
                <a:avLst/>
                <a:gdLst/>
                <a:ahLst/>
                <a:cxnLst/>
                <a:rect l="l" t="t" r="r" b="b"/>
                <a:pathLst>
                  <a:path w="6278" h="7712" extrusionOk="0">
                    <a:moveTo>
                      <a:pt x="2056" y="0"/>
                    </a:moveTo>
                    <a:cubicBezTo>
                      <a:pt x="2005" y="0"/>
                      <a:pt x="1952" y="23"/>
                      <a:pt x="1910" y="77"/>
                    </a:cubicBezTo>
                    <a:cubicBezTo>
                      <a:pt x="1379" y="765"/>
                      <a:pt x="1052" y="1493"/>
                      <a:pt x="1287" y="2337"/>
                    </a:cubicBezTo>
                    <a:cubicBezTo>
                      <a:pt x="1143" y="2319"/>
                      <a:pt x="1017" y="2196"/>
                      <a:pt x="773" y="2196"/>
                    </a:cubicBezTo>
                    <a:cubicBezTo>
                      <a:pt x="596" y="2196"/>
                      <a:pt x="355" y="2262"/>
                      <a:pt x="1" y="2483"/>
                    </a:cubicBezTo>
                    <a:lnTo>
                      <a:pt x="1" y="6971"/>
                    </a:lnTo>
                    <a:cubicBezTo>
                      <a:pt x="579" y="7372"/>
                      <a:pt x="1321" y="7651"/>
                      <a:pt x="2195" y="7709"/>
                    </a:cubicBezTo>
                    <a:cubicBezTo>
                      <a:pt x="2226" y="7711"/>
                      <a:pt x="2255" y="7712"/>
                      <a:pt x="2284" y="7712"/>
                    </a:cubicBezTo>
                    <a:cubicBezTo>
                      <a:pt x="2962" y="7712"/>
                      <a:pt x="3266" y="7218"/>
                      <a:pt x="3450" y="7218"/>
                    </a:cubicBezTo>
                    <a:cubicBezTo>
                      <a:pt x="3460" y="7218"/>
                      <a:pt x="3469" y="7219"/>
                      <a:pt x="3478" y="7222"/>
                    </a:cubicBezTo>
                    <a:cubicBezTo>
                      <a:pt x="3713" y="7303"/>
                      <a:pt x="3932" y="7339"/>
                      <a:pt x="4137" y="7339"/>
                    </a:cubicBezTo>
                    <a:cubicBezTo>
                      <a:pt x="5421" y="7339"/>
                      <a:pt x="6109" y="5894"/>
                      <a:pt x="6179" y="4772"/>
                    </a:cubicBezTo>
                    <a:cubicBezTo>
                      <a:pt x="6277" y="3250"/>
                      <a:pt x="5302" y="1406"/>
                      <a:pt x="3629" y="1406"/>
                    </a:cubicBezTo>
                    <a:cubicBezTo>
                      <a:pt x="3092" y="1406"/>
                      <a:pt x="2483" y="1596"/>
                      <a:pt x="1814" y="2048"/>
                    </a:cubicBezTo>
                    <a:cubicBezTo>
                      <a:pt x="1674" y="1442"/>
                      <a:pt x="1899" y="833"/>
                      <a:pt x="2216" y="285"/>
                    </a:cubicBezTo>
                    <a:cubicBezTo>
                      <a:pt x="2298" y="138"/>
                      <a:pt x="2182" y="0"/>
                      <a:pt x="2056" y="0"/>
                    </a:cubicBezTo>
                    <a:close/>
                  </a:path>
                </a:pathLst>
              </a:custGeom>
              <a:solidFill>
                <a:srgbClr val="ABE1E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" name="Google Shape;327;p31">
                <a:extLst>
                  <a:ext uri="{FF2B5EF4-FFF2-40B4-BE49-F238E27FC236}">
                    <a16:creationId xmlns:a16="http://schemas.microsoft.com/office/drawing/2014/main" id="{F9E1E606-A709-BF0E-CFD4-1D355B67483B}"/>
                  </a:ext>
                </a:extLst>
              </p:cNvPr>
              <p:cNvSpPr/>
              <p:nvPr/>
            </p:nvSpPr>
            <p:spPr>
              <a:xfrm>
                <a:off x="306226" y="3131998"/>
                <a:ext cx="90215" cy="139363"/>
              </a:xfrm>
              <a:custGeom>
                <a:avLst/>
                <a:gdLst/>
                <a:ahLst/>
                <a:cxnLst/>
                <a:rect l="l" t="t" r="r" b="b"/>
                <a:pathLst>
                  <a:path w="1239" h="1914" extrusionOk="0">
                    <a:moveTo>
                      <a:pt x="335" y="0"/>
                    </a:moveTo>
                    <a:cubicBezTo>
                      <a:pt x="148" y="0"/>
                      <a:pt x="1" y="222"/>
                      <a:pt x="48" y="400"/>
                    </a:cubicBezTo>
                    <a:cubicBezTo>
                      <a:pt x="126" y="703"/>
                      <a:pt x="153" y="958"/>
                      <a:pt x="157" y="1271"/>
                    </a:cubicBezTo>
                    <a:cubicBezTo>
                      <a:pt x="162" y="1563"/>
                      <a:pt x="335" y="1914"/>
                      <a:pt x="623" y="1914"/>
                    </a:cubicBezTo>
                    <a:cubicBezTo>
                      <a:pt x="694" y="1914"/>
                      <a:pt x="773" y="1892"/>
                      <a:pt x="857" y="1843"/>
                    </a:cubicBezTo>
                    <a:cubicBezTo>
                      <a:pt x="1204" y="1639"/>
                      <a:pt x="1238" y="1138"/>
                      <a:pt x="1126" y="798"/>
                    </a:cubicBezTo>
                    <a:cubicBezTo>
                      <a:pt x="1003" y="427"/>
                      <a:pt x="786" y="162"/>
                      <a:pt x="428" y="19"/>
                    </a:cubicBezTo>
                    <a:cubicBezTo>
                      <a:pt x="397" y="6"/>
                      <a:pt x="365" y="0"/>
                      <a:pt x="335" y="0"/>
                    </a:cubicBezTo>
                    <a:close/>
                  </a:path>
                </a:pathLst>
              </a:custGeom>
              <a:solidFill>
                <a:srgbClr val="FAFBF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" name="Google Shape;328;p31">
                <a:extLst>
                  <a:ext uri="{FF2B5EF4-FFF2-40B4-BE49-F238E27FC236}">
                    <a16:creationId xmlns:a16="http://schemas.microsoft.com/office/drawing/2014/main" id="{B5E77F7F-11D9-DDF5-EE56-D0C8C108262B}"/>
                  </a:ext>
                </a:extLst>
              </p:cNvPr>
              <p:cNvSpPr/>
              <p:nvPr/>
            </p:nvSpPr>
            <p:spPr>
              <a:xfrm>
                <a:off x="282124" y="3292114"/>
                <a:ext cx="91016" cy="70701"/>
              </a:xfrm>
              <a:custGeom>
                <a:avLst/>
                <a:gdLst/>
                <a:ahLst/>
                <a:cxnLst/>
                <a:rect l="l" t="t" r="r" b="b"/>
                <a:pathLst>
                  <a:path w="1250" h="971" extrusionOk="0">
                    <a:moveTo>
                      <a:pt x="624" y="1"/>
                    </a:moveTo>
                    <a:cubicBezTo>
                      <a:pt x="1" y="1"/>
                      <a:pt x="1" y="971"/>
                      <a:pt x="624" y="971"/>
                    </a:cubicBezTo>
                    <a:cubicBezTo>
                      <a:pt x="1249" y="971"/>
                      <a:pt x="1249" y="1"/>
                      <a:pt x="624" y="1"/>
                    </a:cubicBezTo>
                    <a:close/>
                  </a:path>
                </a:pathLst>
              </a:custGeom>
              <a:solidFill>
                <a:srgbClr val="FAFBF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" name="Google Shape;329;p31">
                <a:extLst>
                  <a:ext uri="{FF2B5EF4-FFF2-40B4-BE49-F238E27FC236}">
                    <a16:creationId xmlns:a16="http://schemas.microsoft.com/office/drawing/2014/main" id="{2D776171-74BF-CDE4-A77A-FA8C8DD30C27}"/>
                  </a:ext>
                </a:extLst>
              </p:cNvPr>
              <p:cNvSpPr/>
              <p:nvPr/>
            </p:nvSpPr>
            <p:spPr>
              <a:xfrm>
                <a:off x="55968" y="3265027"/>
                <a:ext cx="155892" cy="157639"/>
              </a:xfrm>
              <a:custGeom>
                <a:avLst/>
                <a:gdLst/>
                <a:ahLst/>
                <a:cxnLst/>
                <a:rect l="l" t="t" r="r" b="b"/>
                <a:pathLst>
                  <a:path w="2141" h="2165" extrusionOk="0">
                    <a:moveTo>
                      <a:pt x="108" y="0"/>
                    </a:moveTo>
                    <a:cubicBezTo>
                      <a:pt x="91" y="0"/>
                      <a:pt x="72" y="11"/>
                      <a:pt x="68" y="32"/>
                    </a:cubicBezTo>
                    <a:cubicBezTo>
                      <a:pt x="1" y="601"/>
                      <a:pt x="266" y="1087"/>
                      <a:pt x="671" y="1465"/>
                    </a:cubicBezTo>
                    <a:cubicBezTo>
                      <a:pt x="1000" y="1778"/>
                      <a:pt x="1502" y="2165"/>
                      <a:pt x="1981" y="2165"/>
                    </a:cubicBezTo>
                    <a:cubicBezTo>
                      <a:pt x="2013" y="2165"/>
                      <a:pt x="2045" y="2163"/>
                      <a:pt x="2076" y="2159"/>
                    </a:cubicBezTo>
                    <a:cubicBezTo>
                      <a:pt x="2124" y="2152"/>
                      <a:pt x="2141" y="2084"/>
                      <a:pt x="2086" y="2067"/>
                    </a:cubicBezTo>
                    <a:cubicBezTo>
                      <a:pt x="1195" y="1778"/>
                      <a:pt x="59" y="1125"/>
                      <a:pt x="137" y="32"/>
                    </a:cubicBezTo>
                    <a:cubicBezTo>
                      <a:pt x="139" y="11"/>
                      <a:pt x="124" y="0"/>
                      <a:pt x="108" y="0"/>
                    </a:cubicBezTo>
                    <a:close/>
                  </a:path>
                </a:pathLst>
              </a:custGeom>
              <a:solidFill>
                <a:srgbClr val="1A2E3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" name="Google Shape;330;p31">
                <a:extLst>
                  <a:ext uri="{FF2B5EF4-FFF2-40B4-BE49-F238E27FC236}">
                    <a16:creationId xmlns:a16="http://schemas.microsoft.com/office/drawing/2014/main" id="{CEA5DAFD-3CB5-2C8D-1120-6D8CA2865CB7}"/>
                  </a:ext>
                </a:extLst>
              </p:cNvPr>
              <p:cNvSpPr/>
              <p:nvPr/>
            </p:nvSpPr>
            <p:spPr>
              <a:xfrm>
                <a:off x="240330" y="3416842"/>
                <a:ext cx="31455" cy="10558"/>
              </a:xfrm>
              <a:custGeom>
                <a:avLst/>
                <a:gdLst/>
                <a:ahLst/>
                <a:cxnLst/>
                <a:rect l="l" t="t" r="r" b="b"/>
                <a:pathLst>
                  <a:path w="432" h="145" extrusionOk="0">
                    <a:moveTo>
                      <a:pt x="318" y="0"/>
                    </a:moveTo>
                    <a:cubicBezTo>
                      <a:pt x="293" y="0"/>
                      <a:pt x="267" y="4"/>
                      <a:pt x="242" y="6"/>
                    </a:cubicBezTo>
                    <a:cubicBezTo>
                      <a:pt x="187" y="9"/>
                      <a:pt x="129" y="9"/>
                      <a:pt x="75" y="13"/>
                    </a:cubicBezTo>
                    <a:cubicBezTo>
                      <a:pt x="0" y="16"/>
                      <a:pt x="0" y="128"/>
                      <a:pt x="75" y="132"/>
                    </a:cubicBezTo>
                    <a:cubicBezTo>
                      <a:pt x="129" y="136"/>
                      <a:pt x="187" y="136"/>
                      <a:pt x="242" y="139"/>
                    </a:cubicBezTo>
                    <a:cubicBezTo>
                      <a:pt x="269" y="141"/>
                      <a:pt x="296" y="145"/>
                      <a:pt x="322" y="145"/>
                    </a:cubicBezTo>
                    <a:cubicBezTo>
                      <a:pt x="348" y="145"/>
                      <a:pt x="372" y="141"/>
                      <a:pt x="394" y="125"/>
                    </a:cubicBezTo>
                    <a:cubicBezTo>
                      <a:pt x="432" y="98"/>
                      <a:pt x="432" y="47"/>
                      <a:pt x="394" y="23"/>
                    </a:cubicBezTo>
                    <a:cubicBezTo>
                      <a:pt x="371" y="5"/>
                      <a:pt x="345" y="0"/>
                      <a:pt x="318" y="0"/>
                    </a:cubicBezTo>
                    <a:close/>
                  </a:path>
                </a:pathLst>
              </a:custGeom>
              <a:solidFill>
                <a:srgbClr val="1A2E3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" name="Google Shape;331;p31">
                <a:extLst>
                  <a:ext uri="{FF2B5EF4-FFF2-40B4-BE49-F238E27FC236}">
                    <a16:creationId xmlns:a16="http://schemas.microsoft.com/office/drawing/2014/main" id="{8061CB95-DC70-846E-A1E0-28AE0DE37489}"/>
                  </a:ext>
                </a:extLst>
              </p:cNvPr>
              <p:cNvSpPr/>
              <p:nvPr/>
            </p:nvSpPr>
            <p:spPr>
              <a:xfrm>
                <a:off x="-26" y="3463442"/>
                <a:ext cx="900836" cy="306249"/>
              </a:xfrm>
              <a:custGeom>
                <a:avLst/>
                <a:gdLst/>
                <a:ahLst/>
                <a:cxnLst/>
                <a:rect l="l" t="t" r="r" b="b"/>
                <a:pathLst>
                  <a:path w="12372" h="4206" extrusionOk="0">
                    <a:moveTo>
                      <a:pt x="11398" y="1"/>
                    </a:moveTo>
                    <a:cubicBezTo>
                      <a:pt x="11210" y="1"/>
                      <a:pt x="10989" y="128"/>
                      <a:pt x="10796" y="128"/>
                    </a:cubicBezTo>
                    <a:lnTo>
                      <a:pt x="1" y="128"/>
                    </a:lnTo>
                    <a:lnTo>
                      <a:pt x="1" y="4102"/>
                    </a:lnTo>
                    <a:lnTo>
                      <a:pt x="10796" y="4102"/>
                    </a:lnTo>
                    <a:cubicBezTo>
                      <a:pt x="11017" y="4102"/>
                      <a:pt x="11229" y="4205"/>
                      <a:pt x="11424" y="4205"/>
                    </a:cubicBezTo>
                    <a:cubicBezTo>
                      <a:pt x="11491" y="4205"/>
                      <a:pt x="11556" y="4193"/>
                      <a:pt x="11619" y="4160"/>
                    </a:cubicBezTo>
                    <a:cubicBezTo>
                      <a:pt x="12150" y="3874"/>
                      <a:pt x="12371" y="3064"/>
                      <a:pt x="12371" y="2425"/>
                    </a:cubicBezTo>
                    <a:lnTo>
                      <a:pt x="12371" y="1826"/>
                    </a:lnTo>
                    <a:cubicBezTo>
                      <a:pt x="12371" y="1129"/>
                      <a:pt x="12130" y="278"/>
                      <a:pt x="11517" y="22"/>
                    </a:cubicBezTo>
                    <a:cubicBezTo>
                      <a:pt x="11479" y="7"/>
                      <a:pt x="11439" y="1"/>
                      <a:pt x="11398" y="1"/>
                    </a:cubicBezTo>
                    <a:close/>
                  </a:path>
                </a:pathLst>
              </a:custGeom>
              <a:solidFill>
                <a:srgbClr val="F3D08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" name="Google Shape;332;p31">
                <a:extLst>
                  <a:ext uri="{FF2B5EF4-FFF2-40B4-BE49-F238E27FC236}">
                    <a16:creationId xmlns:a16="http://schemas.microsoft.com/office/drawing/2014/main" id="{9AED1301-88EA-B7E5-0D2B-6A524DD76C14}"/>
                  </a:ext>
                </a:extLst>
              </p:cNvPr>
              <p:cNvSpPr/>
              <p:nvPr/>
            </p:nvSpPr>
            <p:spPr>
              <a:xfrm>
                <a:off x="-26" y="3518853"/>
                <a:ext cx="804214" cy="195720"/>
              </a:xfrm>
              <a:custGeom>
                <a:avLst/>
                <a:gdLst/>
                <a:ahLst/>
                <a:cxnLst/>
                <a:rect l="l" t="t" r="r" b="b"/>
                <a:pathLst>
                  <a:path w="11045" h="2688" extrusionOk="0">
                    <a:moveTo>
                      <a:pt x="1" y="0"/>
                    </a:moveTo>
                    <a:lnTo>
                      <a:pt x="1" y="2688"/>
                    </a:lnTo>
                    <a:lnTo>
                      <a:pt x="11044" y="2688"/>
                    </a:lnTo>
                    <a:lnTo>
                      <a:pt x="11044" y="0"/>
                    </a:lnTo>
                    <a:close/>
                  </a:path>
                </a:pathLst>
              </a:custGeom>
              <a:solidFill>
                <a:srgbClr val="FBE8E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" name="Google Shape;333;p31">
                <a:extLst>
                  <a:ext uri="{FF2B5EF4-FFF2-40B4-BE49-F238E27FC236}">
                    <a16:creationId xmlns:a16="http://schemas.microsoft.com/office/drawing/2014/main" id="{6F95C5D0-8828-68A7-421C-B311D75E814F}"/>
                  </a:ext>
                </a:extLst>
              </p:cNvPr>
              <p:cNvSpPr/>
              <p:nvPr/>
            </p:nvSpPr>
            <p:spPr>
              <a:xfrm>
                <a:off x="781111" y="3510844"/>
                <a:ext cx="75361" cy="213413"/>
              </a:xfrm>
              <a:custGeom>
                <a:avLst/>
                <a:gdLst/>
                <a:ahLst/>
                <a:cxnLst/>
                <a:rect l="l" t="t" r="r" b="b"/>
                <a:pathLst>
                  <a:path w="1035" h="2931" extrusionOk="0">
                    <a:moveTo>
                      <a:pt x="494" y="1"/>
                    </a:moveTo>
                    <a:cubicBezTo>
                      <a:pt x="340" y="1"/>
                      <a:pt x="65" y="8"/>
                      <a:pt x="0" y="110"/>
                    </a:cubicBezTo>
                    <a:cubicBezTo>
                      <a:pt x="1" y="110"/>
                      <a:pt x="2" y="110"/>
                      <a:pt x="3" y="110"/>
                    </a:cubicBezTo>
                    <a:cubicBezTo>
                      <a:pt x="392" y="110"/>
                      <a:pt x="455" y="2785"/>
                      <a:pt x="0" y="2798"/>
                    </a:cubicBezTo>
                    <a:cubicBezTo>
                      <a:pt x="38" y="2896"/>
                      <a:pt x="340" y="2931"/>
                      <a:pt x="494" y="2931"/>
                    </a:cubicBezTo>
                    <a:lnTo>
                      <a:pt x="575" y="2931"/>
                    </a:lnTo>
                    <a:cubicBezTo>
                      <a:pt x="728" y="2931"/>
                      <a:pt x="803" y="2856"/>
                      <a:pt x="888" y="2686"/>
                    </a:cubicBezTo>
                    <a:cubicBezTo>
                      <a:pt x="997" y="2461"/>
                      <a:pt x="1034" y="501"/>
                      <a:pt x="891" y="287"/>
                    </a:cubicBezTo>
                    <a:cubicBezTo>
                      <a:pt x="814" y="59"/>
                      <a:pt x="728" y="1"/>
                      <a:pt x="575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" name="Google Shape;334;p31">
                <a:extLst>
                  <a:ext uri="{FF2B5EF4-FFF2-40B4-BE49-F238E27FC236}">
                    <a16:creationId xmlns:a16="http://schemas.microsoft.com/office/drawing/2014/main" id="{789C61FC-56A4-09B4-D2F6-B830FC8DA108}"/>
                  </a:ext>
                </a:extLst>
              </p:cNvPr>
              <p:cNvSpPr/>
              <p:nvPr/>
            </p:nvSpPr>
            <p:spPr>
              <a:xfrm>
                <a:off x="-26" y="3560939"/>
                <a:ext cx="729654" cy="6480"/>
              </a:xfrm>
              <a:custGeom>
                <a:avLst/>
                <a:gdLst/>
                <a:ahLst/>
                <a:cxnLst/>
                <a:rect l="l" t="t" r="r" b="b"/>
                <a:pathLst>
                  <a:path w="10021" h="89" extrusionOk="0">
                    <a:moveTo>
                      <a:pt x="1" y="0"/>
                    </a:moveTo>
                    <a:lnTo>
                      <a:pt x="1" y="89"/>
                    </a:lnTo>
                    <a:lnTo>
                      <a:pt x="10020" y="89"/>
                    </a:lnTo>
                    <a:lnTo>
                      <a:pt x="10020" y="0"/>
                    </a:lnTo>
                    <a:close/>
                  </a:path>
                </a:pathLst>
              </a:custGeom>
              <a:solidFill>
                <a:srgbClr val="DDE0E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" name="Google Shape;335;p31">
                <a:extLst>
                  <a:ext uri="{FF2B5EF4-FFF2-40B4-BE49-F238E27FC236}">
                    <a16:creationId xmlns:a16="http://schemas.microsoft.com/office/drawing/2014/main" id="{C42F29E4-DF90-0A87-E8F1-FA03043182EC}"/>
                  </a:ext>
                </a:extLst>
              </p:cNvPr>
              <p:cNvSpPr/>
              <p:nvPr/>
            </p:nvSpPr>
            <p:spPr>
              <a:xfrm>
                <a:off x="-26" y="3639213"/>
                <a:ext cx="729654" cy="6772"/>
              </a:xfrm>
              <a:custGeom>
                <a:avLst/>
                <a:gdLst/>
                <a:ahLst/>
                <a:cxnLst/>
                <a:rect l="l" t="t" r="r" b="b"/>
                <a:pathLst>
                  <a:path w="10021" h="93" extrusionOk="0">
                    <a:moveTo>
                      <a:pt x="1" y="1"/>
                    </a:moveTo>
                    <a:lnTo>
                      <a:pt x="1" y="92"/>
                    </a:lnTo>
                    <a:lnTo>
                      <a:pt x="10020" y="92"/>
                    </a:lnTo>
                    <a:lnTo>
                      <a:pt x="10020" y="1"/>
                    </a:lnTo>
                    <a:close/>
                  </a:path>
                </a:pathLst>
              </a:custGeom>
              <a:solidFill>
                <a:srgbClr val="DDE0E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" name="Google Shape;336;p31">
                <a:extLst>
                  <a:ext uri="{FF2B5EF4-FFF2-40B4-BE49-F238E27FC236}">
                    <a16:creationId xmlns:a16="http://schemas.microsoft.com/office/drawing/2014/main" id="{313DF892-5427-3752-B5EB-85B99EE7F12A}"/>
                  </a:ext>
                </a:extLst>
              </p:cNvPr>
              <p:cNvSpPr/>
              <p:nvPr/>
            </p:nvSpPr>
            <p:spPr>
              <a:xfrm>
                <a:off x="254383" y="3604481"/>
                <a:ext cx="126985" cy="6844"/>
              </a:xfrm>
              <a:custGeom>
                <a:avLst/>
                <a:gdLst/>
                <a:ahLst/>
                <a:cxnLst/>
                <a:rect l="l" t="t" r="r" b="b"/>
                <a:pathLst>
                  <a:path w="1744" h="94" extrusionOk="0">
                    <a:moveTo>
                      <a:pt x="1" y="1"/>
                    </a:moveTo>
                    <a:lnTo>
                      <a:pt x="1" y="93"/>
                    </a:lnTo>
                    <a:lnTo>
                      <a:pt x="1743" y="93"/>
                    </a:lnTo>
                    <a:lnTo>
                      <a:pt x="1743" y="1"/>
                    </a:lnTo>
                    <a:close/>
                  </a:path>
                </a:pathLst>
              </a:custGeom>
              <a:solidFill>
                <a:srgbClr val="DDE0E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" name="Google Shape;337;p31">
                <a:extLst>
                  <a:ext uri="{FF2B5EF4-FFF2-40B4-BE49-F238E27FC236}">
                    <a16:creationId xmlns:a16="http://schemas.microsoft.com/office/drawing/2014/main" id="{ECE5E714-A29E-9C11-0C12-AD9EE8C439F6}"/>
                  </a:ext>
                </a:extLst>
              </p:cNvPr>
              <p:cNvSpPr/>
              <p:nvPr/>
            </p:nvSpPr>
            <p:spPr>
              <a:xfrm>
                <a:off x="-26" y="3674163"/>
                <a:ext cx="522794" cy="6772"/>
              </a:xfrm>
              <a:custGeom>
                <a:avLst/>
                <a:gdLst/>
                <a:ahLst/>
                <a:cxnLst/>
                <a:rect l="l" t="t" r="r" b="b"/>
                <a:pathLst>
                  <a:path w="7180" h="93" extrusionOk="0">
                    <a:moveTo>
                      <a:pt x="1" y="0"/>
                    </a:moveTo>
                    <a:lnTo>
                      <a:pt x="1" y="92"/>
                    </a:lnTo>
                    <a:lnTo>
                      <a:pt x="7180" y="92"/>
                    </a:lnTo>
                    <a:lnTo>
                      <a:pt x="7180" y="0"/>
                    </a:lnTo>
                    <a:close/>
                  </a:path>
                </a:pathLst>
              </a:custGeom>
              <a:solidFill>
                <a:srgbClr val="DDE0E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" name="Google Shape;338;p31">
                <a:extLst>
                  <a:ext uri="{FF2B5EF4-FFF2-40B4-BE49-F238E27FC236}">
                    <a16:creationId xmlns:a16="http://schemas.microsoft.com/office/drawing/2014/main" id="{DCC73225-5B26-9673-E96E-8DCF6FF5831E}"/>
                  </a:ext>
                </a:extLst>
              </p:cNvPr>
              <p:cNvSpPr/>
              <p:nvPr/>
            </p:nvSpPr>
            <p:spPr>
              <a:xfrm>
                <a:off x="-26" y="3745301"/>
                <a:ext cx="841348" cy="290231"/>
              </a:xfrm>
              <a:custGeom>
                <a:avLst/>
                <a:gdLst/>
                <a:ahLst/>
                <a:cxnLst/>
                <a:rect l="l" t="t" r="r" b="b"/>
                <a:pathLst>
                  <a:path w="11555" h="3986" extrusionOk="0">
                    <a:moveTo>
                      <a:pt x="10649" y="0"/>
                    </a:moveTo>
                    <a:cubicBezTo>
                      <a:pt x="10473" y="0"/>
                      <a:pt x="10264" y="122"/>
                      <a:pt x="10085" y="122"/>
                    </a:cubicBezTo>
                    <a:lnTo>
                      <a:pt x="1" y="122"/>
                    </a:lnTo>
                    <a:lnTo>
                      <a:pt x="1" y="3888"/>
                    </a:lnTo>
                    <a:lnTo>
                      <a:pt x="10085" y="3888"/>
                    </a:lnTo>
                    <a:cubicBezTo>
                      <a:pt x="10290" y="3888"/>
                      <a:pt x="10489" y="3986"/>
                      <a:pt x="10672" y="3986"/>
                    </a:cubicBezTo>
                    <a:cubicBezTo>
                      <a:pt x="10735" y="3986"/>
                      <a:pt x="10796" y="3974"/>
                      <a:pt x="10854" y="3943"/>
                    </a:cubicBezTo>
                    <a:cubicBezTo>
                      <a:pt x="11351" y="3674"/>
                      <a:pt x="11555" y="2905"/>
                      <a:pt x="11555" y="2300"/>
                    </a:cubicBezTo>
                    <a:lnTo>
                      <a:pt x="11555" y="1732"/>
                    </a:lnTo>
                    <a:cubicBezTo>
                      <a:pt x="11555" y="1068"/>
                      <a:pt x="11330" y="265"/>
                      <a:pt x="10759" y="20"/>
                    </a:cubicBezTo>
                    <a:cubicBezTo>
                      <a:pt x="10724" y="6"/>
                      <a:pt x="10687" y="0"/>
                      <a:pt x="10649" y="0"/>
                    </a:cubicBezTo>
                    <a:close/>
                  </a:path>
                </a:pathLst>
              </a:custGeom>
              <a:solidFill>
                <a:srgbClr val="FD927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" name="Google Shape;339;p31">
                <a:extLst>
                  <a:ext uri="{FF2B5EF4-FFF2-40B4-BE49-F238E27FC236}">
                    <a16:creationId xmlns:a16="http://schemas.microsoft.com/office/drawing/2014/main" id="{5387BD66-78E9-0E4E-8717-C81AD745C72D}"/>
                  </a:ext>
                </a:extLst>
              </p:cNvPr>
              <p:cNvSpPr/>
              <p:nvPr/>
            </p:nvSpPr>
            <p:spPr>
              <a:xfrm>
                <a:off x="-26" y="3797726"/>
                <a:ext cx="751207" cy="185672"/>
              </a:xfrm>
              <a:custGeom>
                <a:avLst/>
                <a:gdLst/>
                <a:ahLst/>
                <a:cxnLst/>
                <a:rect l="l" t="t" r="r" b="b"/>
                <a:pathLst>
                  <a:path w="10317" h="2550" extrusionOk="0">
                    <a:moveTo>
                      <a:pt x="1" y="1"/>
                    </a:moveTo>
                    <a:lnTo>
                      <a:pt x="1" y="2549"/>
                    </a:lnTo>
                    <a:lnTo>
                      <a:pt x="10317" y="2549"/>
                    </a:lnTo>
                    <a:lnTo>
                      <a:pt x="10317" y="1"/>
                    </a:lnTo>
                    <a:close/>
                  </a:path>
                </a:pathLst>
              </a:custGeom>
              <a:solidFill>
                <a:srgbClr val="FBE8E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" name="Google Shape;340;p31">
                <a:extLst>
                  <a:ext uri="{FF2B5EF4-FFF2-40B4-BE49-F238E27FC236}">
                    <a16:creationId xmlns:a16="http://schemas.microsoft.com/office/drawing/2014/main" id="{B70F4F2A-22A0-55E4-807B-7464CC197DA1}"/>
                  </a:ext>
                </a:extLst>
              </p:cNvPr>
              <p:cNvSpPr/>
              <p:nvPr/>
            </p:nvSpPr>
            <p:spPr>
              <a:xfrm>
                <a:off x="729560" y="3790299"/>
                <a:ext cx="70410" cy="202200"/>
              </a:xfrm>
              <a:custGeom>
                <a:avLst/>
                <a:gdLst/>
                <a:ahLst/>
                <a:cxnLst/>
                <a:rect l="l" t="t" r="r" b="b"/>
                <a:pathLst>
                  <a:path w="967" h="2777" extrusionOk="0">
                    <a:moveTo>
                      <a:pt x="463" y="1"/>
                    </a:moveTo>
                    <a:cubicBezTo>
                      <a:pt x="321" y="1"/>
                      <a:pt x="62" y="8"/>
                      <a:pt x="0" y="103"/>
                    </a:cubicBezTo>
                    <a:cubicBezTo>
                      <a:pt x="1" y="103"/>
                      <a:pt x="2" y="103"/>
                      <a:pt x="3" y="103"/>
                    </a:cubicBezTo>
                    <a:cubicBezTo>
                      <a:pt x="368" y="103"/>
                      <a:pt x="425" y="2637"/>
                      <a:pt x="0" y="2651"/>
                    </a:cubicBezTo>
                    <a:cubicBezTo>
                      <a:pt x="38" y="2743"/>
                      <a:pt x="321" y="2777"/>
                      <a:pt x="463" y="2777"/>
                    </a:cubicBezTo>
                    <a:lnTo>
                      <a:pt x="538" y="2777"/>
                    </a:lnTo>
                    <a:cubicBezTo>
                      <a:pt x="681" y="2777"/>
                      <a:pt x="752" y="2706"/>
                      <a:pt x="831" y="2543"/>
                    </a:cubicBezTo>
                    <a:cubicBezTo>
                      <a:pt x="933" y="2331"/>
                      <a:pt x="966" y="473"/>
                      <a:pt x="834" y="273"/>
                    </a:cubicBezTo>
                    <a:cubicBezTo>
                      <a:pt x="759" y="55"/>
                      <a:pt x="681" y="1"/>
                      <a:pt x="538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" name="Google Shape;341;p31">
                <a:extLst>
                  <a:ext uri="{FF2B5EF4-FFF2-40B4-BE49-F238E27FC236}">
                    <a16:creationId xmlns:a16="http://schemas.microsoft.com/office/drawing/2014/main" id="{51559C48-AD84-98D3-66FD-84B31B615D42}"/>
                  </a:ext>
                </a:extLst>
              </p:cNvPr>
              <p:cNvSpPr/>
              <p:nvPr/>
            </p:nvSpPr>
            <p:spPr>
              <a:xfrm>
                <a:off x="-26" y="3837628"/>
                <a:ext cx="681598" cy="6262"/>
              </a:xfrm>
              <a:custGeom>
                <a:avLst/>
                <a:gdLst/>
                <a:ahLst/>
                <a:cxnLst/>
                <a:rect l="l" t="t" r="r" b="b"/>
                <a:pathLst>
                  <a:path w="9361" h="86" extrusionOk="0">
                    <a:moveTo>
                      <a:pt x="1" y="1"/>
                    </a:moveTo>
                    <a:lnTo>
                      <a:pt x="1" y="86"/>
                    </a:lnTo>
                    <a:lnTo>
                      <a:pt x="9361" y="86"/>
                    </a:lnTo>
                    <a:lnTo>
                      <a:pt x="9361" y="1"/>
                    </a:lnTo>
                    <a:close/>
                  </a:path>
                </a:pathLst>
              </a:custGeom>
              <a:solidFill>
                <a:srgbClr val="DDE0E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" name="Google Shape;342;p31">
                <a:extLst>
                  <a:ext uri="{FF2B5EF4-FFF2-40B4-BE49-F238E27FC236}">
                    <a16:creationId xmlns:a16="http://schemas.microsoft.com/office/drawing/2014/main" id="{657117AF-225F-7DBC-5B45-F13E2351D374}"/>
                  </a:ext>
                </a:extLst>
              </p:cNvPr>
              <p:cNvSpPr/>
              <p:nvPr/>
            </p:nvSpPr>
            <p:spPr>
              <a:xfrm>
                <a:off x="-26" y="3911969"/>
                <a:ext cx="681598" cy="6262"/>
              </a:xfrm>
              <a:custGeom>
                <a:avLst/>
                <a:gdLst/>
                <a:ahLst/>
                <a:cxnLst/>
                <a:rect l="l" t="t" r="r" b="b"/>
                <a:pathLst>
                  <a:path w="9361" h="86" extrusionOk="0">
                    <a:moveTo>
                      <a:pt x="1" y="0"/>
                    </a:moveTo>
                    <a:lnTo>
                      <a:pt x="1" y="85"/>
                    </a:lnTo>
                    <a:lnTo>
                      <a:pt x="9361" y="85"/>
                    </a:lnTo>
                    <a:lnTo>
                      <a:pt x="9361" y="0"/>
                    </a:lnTo>
                    <a:close/>
                  </a:path>
                </a:pathLst>
              </a:custGeom>
              <a:solidFill>
                <a:srgbClr val="DDE0E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" name="Google Shape;343;p31">
                <a:extLst>
                  <a:ext uri="{FF2B5EF4-FFF2-40B4-BE49-F238E27FC236}">
                    <a16:creationId xmlns:a16="http://schemas.microsoft.com/office/drawing/2014/main" id="{41C08791-3CBB-EAF7-A880-FCE03EA1A745}"/>
                  </a:ext>
                </a:extLst>
              </p:cNvPr>
              <p:cNvSpPr/>
              <p:nvPr/>
            </p:nvSpPr>
            <p:spPr>
              <a:xfrm>
                <a:off x="237563" y="3879276"/>
                <a:ext cx="118539" cy="6262"/>
              </a:xfrm>
              <a:custGeom>
                <a:avLst/>
                <a:gdLst/>
                <a:ahLst/>
                <a:cxnLst/>
                <a:rect l="l" t="t" r="r" b="b"/>
                <a:pathLst>
                  <a:path w="1628" h="86" extrusionOk="0">
                    <a:moveTo>
                      <a:pt x="0" y="0"/>
                    </a:moveTo>
                    <a:lnTo>
                      <a:pt x="0" y="85"/>
                    </a:lnTo>
                    <a:lnTo>
                      <a:pt x="1627" y="85"/>
                    </a:lnTo>
                    <a:lnTo>
                      <a:pt x="1627" y="0"/>
                    </a:lnTo>
                    <a:close/>
                  </a:path>
                </a:pathLst>
              </a:custGeom>
              <a:solidFill>
                <a:srgbClr val="DDE0E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" name="Google Shape;344;p31">
                <a:extLst>
                  <a:ext uri="{FF2B5EF4-FFF2-40B4-BE49-F238E27FC236}">
                    <a16:creationId xmlns:a16="http://schemas.microsoft.com/office/drawing/2014/main" id="{5D3A0B27-FC39-2C52-875E-CDD77E44110A}"/>
                  </a:ext>
                </a:extLst>
              </p:cNvPr>
              <p:cNvSpPr/>
              <p:nvPr/>
            </p:nvSpPr>
            <p:spPr>
              <a:xfrm>
                <a:off x="-26" y="3945099"/>
                <a:ext cx="488353" cy="6335"/>
              </a:xfrm>
              <a:custGeom>
                <a:avLst/>
                <a:gdLst/>
                <a:ahLst/>
                <a:cxnLst/>
                <a:rect l="l" t="t" r="r" b="b"/>
                <a:pathLst>
                  <a:path w="6707" h="87" extrusionOk="0">
                    <a:moveTo>
                      <a:pt x="1" y="1"/>
                    </a:moveTo>
                    <a:lnTo>
                      <a:pt x="1" y="87"/>
                    </a:lnTo>
                    <a:lnTo>
                      <a:pt x="6707" y="87"/>
                    </a:lnTo>
                    <a:lnTo>
                      <a:pt x="6707" y="1"/>
                    </a:lnTo>
                    <a:close/>
                  </a:path>
                </a:pathLst>
              </a:custGeom>
              <a:solidFill>
                <a:srgbClr val="DDE0E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" name="Google Shape;345;p31">
                <a:extLst>
                  <a:ext uri="{FF2B5EF4-FFF2-40B4-BE49-F238E27FC236}">
                    <a16:creationId xmlns:a16="http://schemas.microsoft.com/office/drawing/2014/main" id="{2A87B651-EBEC-2488-61BE-8937425BD9CF}"/>
                  </a:ext>
                </a:extLst>
              </p:cNvPr>
              <p:cNvSpPr/>
              <p:nvPr/>
            </p:nvSpPr>
            <p:spPr>
              <a:xfrm>
                <a:off x="-26" y="4011577"/>
                <a:ext cx="1039034" cy="358456"/>
              </a:xfrm>
              <a:custGeom>
                <a:avLst/>
                <a:gdLst/>
                <a:ahLst/>
                <a:cxnLst/>
                <a:rect l="l" t="t" r="r" b="b"/>
                <a:pathLst>
                  <a:path w="14270" h="4923" extrusionOk="0">
                    <a:moveTo>
                      <a:pt x="13145" y="1"/>
                    </a:moveTo>
                    <a:cubicBezTo>
                      <a:pt x="12929" y="1"/>
                      <a:pt x="12672" y="154"/>
                      <a:pt x="12450" y="154"/>
                    </a:cubicBezTo>
                    <a:lnTo>
                      <a:pt x="1" y="154"/>
                    </a:lnTo>
                    <a:lnTo>
                      <a:pt x="1" y="4801"/>
                    </a:lnTo>
                    <a:lnTo>
                      <a:pt x="12450" y="4801"/>
                    </a:lnTo>
                    <a:cubicBezTo>
                      <a:pt x="12703" y="4801"/>
                      <a:pt x="12950" y="4923"/>
                      <a:pt x="13175" y="4923"/>
                    </a:cubicBezTo>
                    <a:cubicBezTo>
                      <a:pt x="13253" y="4923"/>
                      <a:pt x="13328" y="4908"/>
                      <a:pt x="13399" y="4869"/>
                    </a:cubicBezTo>
                    <a:cubicBezTo>
                      <a:pt x="14015" y="4535"/>
                      <a:pt x="14270" y="3586"/>
                      <a:pt x="14270" y="2838"/>
                    </a:cubicBezTo>
                    <a:lnTo>
                      <a:pt x="14270" y="2140"/>
                    </a:lnTo>
                    <a:cubicBezTo>
                      <a:pt x="14270" y="1320"/>
                      <a:pt x="13991" y="327"/>
                      <a:pt x="13283" y="27"/>
                    </a:cubicBezTo>
                    <a:cubicBezTo>
                      <a:pt x="13240" y="8"/>
                      <a:pt x="13194" y="1"/>
                      <a:pt x="13145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" name="Google Shape;346;p31">
                <a:extLst>
                  <a:ext uri="{FF2B5EF4-FFF2-40B4-BE49-F238E27FC236}">
                    <a16:creationId xmlns:a16="http://schemas.microsoft.com/office/drawing/2014/main" id="{171F02B3-594F-2329-8D04-980C38E1A664}"/>
                  </a:ext>
                </a:extLst>
              </p:cNvPr>
              <p:cNvSpPr/>
              <p:nvPr/>
            </p:nvSpPr>
            <p:spPr>
              <a:xfrm>
                <a:off x="-26" y="4076454"/>
                <a:ext cx="927558" cy="228995"/>
              </a:xfrm>
              <a:custGeom>
                <a:avLst/>
                <a:gdLst/>
                <a:ahLst/>
                <a:cxnLst/>
                <a:rect l="l" t="t" r="r" b="b"/>
                <a:pathLst>
                  <a:path w="12739" h="3145" extrusionOk="0">
                    <a:moveTo>
                      <a:pt x="1" y="1"/>
                    </a:moveTo>
                    <a:lnTo>
                      <a:pt x="1" y="3144"/>
                    </a:lnTo>
                    <a:lnTo>
                      <a:pt x="12739" y="3144"/>
                    </a:lnTo>
                    <a:lnTo>
                      <a:pt x="12739" y="1"/>
                    </a:lnTo>
                    <a:close/>
                  </a:path>
                </a:pathLst>
              </a:custGeom>
              <a:solidFill>
                <a:srgbClr val="FBE8E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" name="Google Shape;347;p31">
                <a:extLst>
                  <a:ext uri="{FF2B5EF4-FFF2-40B4-BE49-F238E27FC236}">
                    <a16:creationId xmlns:a16="http://schemas.microsoft.com/office/drawing/2014/main" id="{CBA12359-07DE-1392-9791-557025E17D5D}"/>
                  </a:ext>
                </a:extLst>
              </p:cNvPr>
              <p:cNvSpPr/>
              <p:nvPr/>
            </p:nvSpPr>
            <p:spPr>
              <a:xfrm>
                <a:off x="900743" y="4067279"/>
                <a:ext cx="87011" cy="249528"/>
              </a:xfrm>
              <a:custGeom>
                <a:avLst/>
                <a:gdLst/>
                <a:ahLst/>
                <a:cxnLst/>
                <a:rect l="l" t="t" r="r" b="b"/>
                <a:pathLst>
                  <a:path w="1195" h="3427" extrusionOk="0">
                    <a:moveTo>
                      <a:pt x="572" y="1"/>
                    </a:moveTo>
                    <a:cubicBezTo>
                      <a:pt x="395" y="1"/>
                      <a:pt x="79" y="8"/>
                      <a:pt x="0" y="127"/>
                    </a:cubicBezTo>
                    <a:cubicBezTo>
                      <a:pt x="1" y="127"/>
                      <a:pt x="2" y="127"/>
                      <a:pt x="3" y="127"/>
                    </a:cubicBezTo>
                    <a:cubicBezTo>
                      <a:pt x="453" y="127"/>
                      <a:pt x="527" y="3253"/>
                      <a:pt x="0" y="3270"/>
                    </a:cubicBezTo>
                    <a:cubicBezTo>
                      <a:pt x="44" y="3386"/>
                      <a:pt x="395" y="3426"/>
                      <a:pt x="572" y="3426"/>
                    </a:cubicBezTo>
                    <a:lnTo>
                      <a:pt x="664" y="3426"/>
                    </a:lnTo>
                    <a:cubicBezTo>
                      <a:pt x="841" y="3426"/>
                      <a:pt x="930" y="3342"/>
                      <a:pt x="1024" y="3137"/>
                    </a:cubicBezTo>
                    <a:cubicBezTo>
                      <a:pt x="1151" y="2875"/>
                      <a:pt x="1195" y="586"/>
                      <a:pt x="1028" y="334"/>
                    </a:cubicBezTo>
                    <a:cubicBezTo>
                      <a:pt x="939" y="69"/>
                      <a:pt x="841" y="1"/>
                      <a:pt x="664" y="1"/>
                    </a:cubicBezTo>
                    <a:close/>
                  </a:path>
                </a:pathLst>
              </a:custGeom>
              <a:solidFill>
                <a:srgbClr val="FD927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" name="Google Shape;348;p31">
                <a:extLst>
                  <a:ext uri="{FF2B5EF4-FFF2-40B4-BE49-F238E27FC236}">
                    <a16:creationId xmlns:a16="http://schemas.microsoft.com/office/drawing/2014/main" id="{FFBA5F10-4EF6-DEE6-8248-8B92AC129F34}"/>
                  </a:ext>
                </a:extLst>
              </p:cNvPr>
              <p:cNvSpPr/>
              <p:nvPr/>
            </p:nvSpPr>
            <p:spPr>
              <a:xfrm>
                <a:off x="-26" y="4125748"/>
                <a:ext cx="841348" cy="7718"/>
              </a:xfrm>
              <a:custGeom>
                <a:avLst/>
                <a:gdLst/>
                <a:ahLst/>
                <a:cxnLst/>
                <a:rect l="l" t="t" r="r" b="b"/>
                <a:pathLst>
                  <a:path w="11555" h="106" extrusionOk="0">
                    <a:moveTo>
                      <a:pt x="1" y="1"/>
                    </a:moveTo>
                    <a:lnTo>
                      <a:pt x="1" y="106"/>
                    </a:lnTo>
                    <a:lnTo>
                      <a:pt x="11555" y="106"/>
                    </a:lnTo>
                    <a:lnTo>
                      <a:pt x="11555" y="1"/>
                    </a:lnTo>
                    <a:close/>
                  </a:path>
                </a:pathLst>
              </a:custGeom>
              <a:solidFill>
                <a:srgbClr val="DDE0E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" name="Google Shape;349;p31">
                <a:extLst>
                  <a:ext uri="{FF2B5EF4-FFF2-40B4-BE49-F238E27FC236}">
                    <a16:creationId xmlns:a16="http://schemas.microsoft.com/office/drawing/2014/main" id="{37517A00-F37F-A144-42DE-6469773EB88C}"/>
                  </a:ext>
                </a:extLst>
              </p:cNvPr>
              <p:cNvSpPr/>
              <p:nvPr/>
            </p:nvSpPr>
            <p:spPr>
              <a:xfrm>
                <a:off x="-26" y="4217419"/>
                <a:ext cx="841348" cy="7791"/>
              </a:xfrm>
              <a:custGeom>
                <a:avLst/>
                <a:gdLst/>
                <a:ahLst/>
                <a:cxnLst/>
                <a:rect l="l" t="t" r="r" b="b"/>
                <a:pathLst>
                  <a:path w="11555" h="107" extrusionOk="0">
                    <a:moveTo>
                      <a:pt x="1" y="1"/>
                    </a:moveTo>
                    <a:lnTo>
                      <a:pt x="1" y="106"/>
                    </a:lnTo>
                    <a:lnTo>
                      <a:pt x="11555" y="106"/>
                    </a:lnTo>
                    <a:lnTo>
                      <a:pt x="11555" y="1"/>
                    </a:lnTo>
                    <a:close/>
                  </a:path>
                </a:pathLst>
              </a:custGeom>
              <a:solidFill>
                <a:srgbClr val="DDE0E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" name="Google Shape;350;p31">
                <a:extLst>
                  <a:ext uri="{FF2B5EF4-FFF2-40B4-BE49-F238E27FC236}">
                    <a16:creationId xmlns:a16="http://schemas.microsoft.com/office/drawing/2014/main" id="{C3CF6427-E1FD-3ED7-1607-4CFD3A7DB287}"/>
                  </a:ext>
                </a:extLst>
              </p:cNvPr>
              <p:cNvSpPr/>
              <p:nvPr/>
            </p:nvSpPr>
            <p:spPr>
              <a:xfrm>
                <a:off x="293338" y="4176790"/>
                <a:ext cx="146208" cy="7718"/>
              </a:xfrm>
              <a:custGeom>
                <a:avLst/>
                <a:gdLst/>
                <a:ahLst/>
                <a:cxnLst/>
                <a:rect l="l" t="t" r="r" b="b"/>
                <a:pathLst>
                  <a:path w="2008" h="106" extrusionOk="0">
                    <a:moveTo>
                      <a:pt x="0" y="0"/>
                    </a:moveTo>
                    <a:lnTo>
                      <a:pt x="0" y="106"/>
                    </a:lnTo>
                    <a:lnTo>
                      <a:pt x="2007" y="106"/>
                    </a:lnTo>
                    <a:lnTo>
                      <a:pt x="2007" y="0"/>
                    </a:lnTo>
                    <a:close/>
                  </a:path>
                </a:pathLst>
              </a:custGeom>
              <a:solidFill>
                <a:srgbClr val="DDE0E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" name="Google Shape;351;p31">
                <a:extLst>
                  <a:ext uri="{FF2B5EF4-FFF2-40B4-BE49-F238E27FC236}">
                    <a16:creationId xmlns:a16="http://schemas.microsoft.com/office/drawing/2014/main" id="{B748E474-4D05-F0E6-F225-D50CAAEEE009}"/>
                  </a:ext>
                </a:extLst>
              </p:cNvPr>
              <p:cNvSpPr/>
              <p:nvPr/>
            </p:nvSpPr>
            <p:spPr>
              <a:xfrm>
                <a:off x="-26" y="4258267"/>
                <a:ext cx="602815" cy="7791"/>
              </a:xfrm>
              <a:custGeom>
                <a:avLst/>
                <a:gdLst/>
                <a:ahLst/>
                <a:cxnLst/>
                <a:rect l="l" t="t" r="r" b="b"/>
                <a:pathLst>
                  <a:path w="8279" h="107" extrusionOk="0">
                    <a:moveTo>
                      <a:pt x="1" y="1"/>
                    </a:moveTo>
                    <a:lnTo>
                      <a:pt x="1" y="106"/>
                    </a:lnTo>
                    <a:lnTo>
                      <a:pt x="8279" y="106"/>
                    </a:lnTo>
                    <a:lnTo>
                      <a:pt x="8279" y="1"/>
                    </a:lnTo>
                    <a:close/>
                  </a:path>
                </a:pathLst>
              </a:custGeom>
              <a:solidFill>
                <a:srgbClr val="DDE0E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" name="Google Shape;352;p31">
                <a:extLst>
                  <a:ext uri="{FF2B5EF4-FFF2-40B4-BE49-F238E27FC236}">
                    <a16:creationId xmlns:a16="http://schemas.microsoft.com/office/drawing/2014/main" id="{8DBB4513-7ADC-560B-3F11-61413F676F85}"/>
                  </a:ext>
                </a:extLst>
              </p:cNvPr>
              <p:cNvSpPr/>
              <p:nvPr/>
            </p:nvSpPr>
            <p:spPr>
              <a:xfrm>
                <a:off x="382752" y="3906072"/>
                <a:ext cx="475174" cy="716402"/>
              </a:xfrm>
              <a:custGeom>
                <a:avLst/>
                <a:gdLst/>
                <a:ahLst/>
                <a:cxnLst/>
                <a:rect l="l" t="t" r="r" b="b"/>
                <a:pathLst>
                  <a:path w="6526" h="9839" extrusionOk="0">
                    <a:moveTo>
                      <a:pt x="2848" y="1"/>
                    </a:moveTo>
                    <a:cubicBezTo>
                      <a:pt x="2428" y="1"/>
                      <a:pt x="2031" y="330"/>
                      <a:pt x="1855" y="725"/>
                    </a:cubicBezTo>
                    <a:cubicBezTo>
                      <a:pt x="1657" y="1174"/>
                      <a:pt x="1674" y="1684"/>
                      <a:pt x="1695" y="2177"/>
                    </a:cubicBezTo>
                    <a:cubicBezTo>
                      <a:pt x="1708" y="2422"/>
                      <a:pt x="1719" y="2667"/>
                      <a:pt x="1728" y="2912"/>
                    </a:cubicBezTo>
                    <a:cubicBezTo>
                      <a:pt x="1732" y="2991"/>
                      <a:pt x="1736" y="3072"/>
                      <a:pt x="1698" y="3143"/>
                    </a:cubicBezTo>
                    <a:cubicBezTo>
                      <a:pt x="1649" y="3242"/>
                      <a:pt x="1549" y="3282"/>
                      <a:pt x="1439" y="3282"/>
                    </a:cubicBezTo>
                    <a:cubicBezTo>
                      <a:pt x="1329" y="3282"/>
                      <a:pt x="1208" y="3242"/>
                      <a:pt x="1116" y="3181"/>
                    </a:cubicBezTo>
                    <a:cubicBezTo>
                      <a:pt x="932" y="3058"/>
                      <a:pt x="762" y="2878"/>
                      <a:pt x="541" y="2875"/>
                    </a:cubicBezTo>
                    <a:cubicBezTo>
                      <a:pt x="537" y="2875"/>
                      <a:pt x="532" y="2875"/>
                      <a:pt x="528" y="2875"/>
                    </a:cubicBezTo>
                    <a:cubicBezTo>
                      <a:pt x="343" y="2875"/>
                      <a:pt x="179" y="3011"/>
                      <a:pt x="95" y="3178"/>
                    </a:cubicBezTo>
                    <a:cubicBezTo>
                      <a:pt x="14" y="3344"/>
                      <a:pt x="0" y="3542"/>
                      <a:pt x="14" y="3732"/>
                    </a:cubicBezTo>
                    <a:cubicBezTo>
                      <a:pt x="79" y="4923"/>
                      <a:pt x="868" y="5930"/>
                      <a:pt x="1365" y="7012"/>
                    </a:cubicBezTo>
                    <a:cubicBezTo>
                      <a:pt x="1412" y="7118"/>
                      <a:pt x="1453" y="7243"/>
                      <a:pt x="1389" y="7339"/>
                    </a:cubicBezTo>
                    <a:cubicBezTo>
                      <a:pt x="1352" y="7393"/>
                      <a:pt x="1297" y="7414"/>
                      <a:pt x="1235" y="7414"/>
                    </a:cubicBezTo>
                    <a:cubicBezTo>
                      <a:pt x="1133" y="7414"/>
                      <a:pt x="1012" y="7356"/>
                      <a:pt x="922" y="7294"/>
                    </a:cubicBezTo>
                    <a:cubicBezTo>
                      <a:pt x="833" y="7232"/>
                      <a:pt x="711" y="7174"/>
                      <a:pt x="607" y="7174"/>
                    </a:cubicBezTo>
                    <a:cubicBezTo>
                      <a:pt x="546" y="7174"/>
                      <a:pt x="491" y="7195"/>
                      <a:pt x="453" y="7247"/>
                    </a:cubicBezTo>
                    <a:cubicBezTo>
                      <a:pt x="409" y="7308"/>
                      <a:pt x="412" y="7390"/>
                      <a:pt x="422" y="7465"/>
                    </a:cubicBezTo>
                    <a:cubicBezTo>
                      <a:pt x="487" y="7927"/>
                      <a:pt x="817" y="8298"/>
                      <a:pt x="1133" y="8641"/>
                    </a:cubicBezTo>
                    <a:cubicBezTo>
                      <a:pt x="1296" y="8818"/>
                      <a:pt x="1460" y="8996"/>
                      <a:pt x="1623" y="9172"/>
                    </a:cubicBezTo>
                    <a:cubicBezTo>
                      <a:pt x="1753" y="9312"/>
                      <a:pt x="1885" y="9451"/>
                      <a:pt x="2055" y="9530"/>
                    </a:cubicBezTo>
                    <a:cubicBezTo>
                      <a:pt x="2164" y="9577"/>
                      <a:pt x="2281" y="9595"/>
                      <a:pt x="2400" y="9596"/>
                    </a:cubicBezTo>
                    <a:lnTo>
                      <a:pt x="2400" y="9596"/>
                    </a:lnTo>
                    <a:lnTo>
                      <a:pt x="1698" y="9666"/>
                    </a:lnTo>
                    <a:cubicBezTo>
                      <a:pt x="1981" y="9703"/>
                      <a:pt x="2259" y="9740"/>
                      <a:pt x="2542" y="9778"/>
                    </a:cubicBezTo>
                    <a:cubicBezTo>
                      <a:pt x="2772" y="9807"/>
                      <a:pt x="3002" y="9838"/>
                      <a:pt x="3230" y="9838"/>
                    </a:cubicBezTo>
                    <a:cubicBezTo>
                      <a:pt x="3320" y="9838"/>
                      <a:pt x="3409" y="9834"/>
                      <a:pt x="3498" y="9822"/>
                    </a:cubicBezTo>
                    <a:cubicBezTo>
                      <a:pt x="3998" y="9764"/>
                      <a:pt x="4451" y="9509"/>
                      <a:pt x="4886" y="9264"/>
                    </a:cubicBezTo>
                    <a:cubicBezTo>
                      <a:pt x="5151" y="9115"/>
                      <a:pt x="5448" y="8907"/>
                      <a:pt x="5440" y="8605"/>
                    </a:cubicBezTo>
                    <a:cubicBezTo>
                      <a:pt x="5438" y="8383"/>
                      <a:pt x="5223" y="8195"/>
                      <a:pt x="5004" y="8195"/>
                    </a:cubicBezTo>
                    <a:cubicBezTo>
                      <a:pt x="4970" y="8195"/>
                      <a:pt x="4936" y="8200"/>
                      <a:pt x="4903" y="8209"/>
                    </a:cubicBezTo>
                    <a:cubicBezTo>
                      <a:pt x="4815" y="8236"/>
                      <a:pt x="4720" y="8290"/>
                      <a:pt x="4634" y="8290"/>
                    </a:cubicBezTo>
                    <a:cubicBezTo>
                      <a:pt x="4600" y="8290"/>
                      <a:pt x="4568" y="8282"/>
                      <a:pt x="4539" y="8261"/>
                    </a:cubicBezTo>
                    <a:cubicBezTo>
                      <a:pt x="4556" y="8151"/>
                      <a:pt x="4634" y="8066"/>
                      <a:pt x="4709" y="7988"/>
                    </a:cubicBezTo>
                    <a:cubicBezTo>
                      <a:pt x="5022" y="7655"/>
                      <a:pt x="5338" y="7322"/>
                      <a:pt x="5655" y="6988"/>
                    </a:cubicBezTo>
                    <a:cubicBezTo>
                      <a:pt x="5880" y="6750"/>
                      <a:pt x="6107" y="6508"/>
                      <a:pt x="6271" y="6223"/>
                    </a:cubicBezTo>
                    <a:cubicBezTo>
                      <a:pt x="6434" y="5937"/>
                      <a:pt x="6526" y="5600"/>
                      <a:pt x="6461" y="5280"/>
                    </a:cubicBezTo>
                    <a:cubicBezTo>
                      <a:pt x="6387" y="4919"/>
                      <a:pt x="6107" y="4613"/>
                      <a:pt x="5760" y="4487"/>
                    </a:cubicBezTo>
                    <a:cubicBezTo>
                      <a:pt x="5636" y="4442"/>
                      <a:pt x="5505" y="4421"/>
                      <a:pt x="5374" y="4421"/>
                    </a:cubicBezTo>
                    <a:cubicBezTo>
                      <a:pt x="5138" y="4421"/>
                      <a:pt x="4901" y="4490"/>
                      <a:pt x="4702" y="4616"/>
                    </a:cubicBezTo>
                    <a:cubicBezTo>
                      <a:pt x="4610" y="4676"/>
                      <a:pt x="4499" y="4747"/>
                      <a:pt x="4400" y="4747"/>
                    </a:cubicBezTo>
                    <a:cubicBezTo>
                      <a:pt x="4364" y="4747"/>
                      <a:pt x="4329" y="4738"/>
                      <a:pt x="4297" y="4715"/>
                    </a:cubicBezTo>
                    <a:cubicBezTo>
                      <a:pt x="4219" y="4661"/>
                      <a:pt x="4206" y="4555"/>
                      <a:pt x="4198" y="4464"/>
                    </a:cubicBezTo>
                    <a:cubicBezTo>
                      <a:pt x="4107" y="3225"/>
                      <a:pt x="4341" y="1915"/>
                      <a:pt x="3818" y="789"/>
                    </a:cubicBezTo>
                    <a:cubicBezTo>
                      <a:pt x="3655" y="442"/>
                      <a:pt x="3392" y="105"/>
                      <a:pt x="3022" y="20"/>
                    </a:cubicBezTo>
                    <a:cubicBezTo>
                      <a:pt x="2964" y="7"/>
                      <a:pt x="2906" y="1"/>
                      <a:pt x="2848" y="1"/>
                    </a:cubicBezTo>
                    <a:close/>
                  </a:path>
                </a:pathLst>
              </a:custGeom>
              <a:solidFill>
                <a:srgbClr val="ABE1E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" name="Google Shape;353;p31">
                <a:extLst>
                  <a:ext uri="{FF2B5EF4-FFF2-40B4-BE49-F238E27FC236}">
                    <a16:creationId xmlns:a16="http://schemas.microsoft.com/office/drawing/2014/main" id="{9263FC0E-43AC-C8D4-C8D2-684CB4E6319C}"/>
                  </a:ext>
                </a:extLst>
              </p:cNvPr>
              <p:cNvSpPr/>
              <p:nvPr/>
            </p:nvSpPr>
            <p:spPr>
              <a:xfrm>
                <a:off x="443478" y="4606094"/>
                <a:ext cx="351102" cy="351102"/>
              </a:xfrm>
              <a:custGeom>
                <a:avLst/>
                <a:gdLst/>
                <a:ahLst/>
                <a:cxnLst/>
                <a:rect l="l" t="t" r="r" b="b"/>
                <a:pathLst>
                  <a:path w="4822" h="4822" extrusionOk="0">
                    <a:moveTo>
                      <a:pt x="98" y="1"/>
                    </a:moveTo>
                    <a:cubicBezTo>
                      <a:pt x="44" y="1"/>
                      <a:pt x="0" y="45"/>
                      <a:pt x="0" y="96"/>
                    </a:cubicBezTo>
                    <a:lnTo>
                      <a:pt x="0" y="4655"/>
                    </a:lnTo>
                    <a:cubicBezTo>
                      <a:pt x="0" y="4747"/>
                      <a:pt x="74" y="4822"/>
                      <a:pt x="170" y="4822"/>
                    </a:cubicBezTo>
                    <a:lnTo>
                      <a:pt x="4655" y="4822"/>
                    </a:lnTo>
                    <a:cubicBezTo>
                      <a:pt x="4746" y="4822"/>
                      <a:pt x="4821" y="4747"/>
                      <a:pt x="4821" y="4655"/>
                    </a:cubicBezTo>
                    <a:lnTo>
                      <a:pt x="4821" y="96"/>
                    </a:lnTo>
                    <a:cubicBezTo>
                      <a:pt x="4821" y="45"/>
                      <a:pt x="4777" y="1"/>
                      <a:pt x="4726" y="1"/>
                    </a:cubicBezTo>
                    <a:close/>
                  </a:path>
                </a:pathLst>
              </a:custGeom>
              <a:solidFill>
                <a:srgbClr val="F3D08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" name="Google Shape;354;p31">
                <a:extLst>
                  <a:ext uri="{FF2B5EF4-FFF2-40B4-BE49-F238E27FC236}">
                    <a16:creationId xmlns:a16="http://schemas.microsoft.com/office/drawing/2014/main" id="{B2C53524-E8B8-578F-0B78-934BA45A90C1}"/>
                  </a:ext>
                </a:extLst>
              </p:cNvPr>
              <p:cNvSpPr/>
              <p:nvPr/>
            </p:nvSpPr>
            <p:spPr>
              <a:xfrm>
                <a:off x="419377" y="4586799"/>
                <a:ext cx="400178" cy="129606"/>
              </a:xfrm>
              <a:custGeom>
                <a:avLst/>
                <a:gdLst/>
                <a:ahLst/>
                <a:cxnLst/>
                <a:rect l="l" t="t" r="r" b="b"/>
                <a:pathLst>
                  <a:path w="5496" h="1780" extrusionOk="0">
                    <a:moveTo>
                      <a:pt x="49" y="0"/>
                    </a:moveTo>
                    <a:cubicBezTo>
                      <a:pt x="21" y="0"/>
                      <a:pt x="0" y="24"/>
                      <a:pt x="0" y="52"/>
                    </a:cubicBezTo>
                    <a:lnTo>
                      <a:pt x="0" y="1732"/>
                    </a:lnTo>
                    <a:cubicBezTo>
                      <a:pt x="0" y="1759"/>
                      <a:pt x="21" y="1780"/>
                      <a:pt x="49" y="1780"/>
                    </a:cubicBezTo>
                    <a:lnTo>
                      <a:pt x="5448" y="1780"/>
                    </a:lnTo>
                    <a:cubicBezTo>
                      <a:pt x="5475" y="1780"/>
                      <a:pt x="5496" y="1759"/>
                      <a:pt x="5496" y="1732"/>
                    </a:cubicBezTo>
                    <a:lnTo>
                      <a:pt x="5496" y="52"/>
                    </a:lnTo>
                    <a:cubicBezTo>
                      <a:pt x="5496" y="24"/>
                      <a:pt x="5475" y="0"/>
                      <a:pt x="5448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" name="Google Shape;355;p31">
                <a:extLst>
                  <a:ext uri="{FF2B5EF4-FFF2-40B4-BE49-F238E27FC236}">
                    <a16:creationId xmlns:a16="http://schemas.microsoft.com/office/drawing/2014/main" id="{46945134-16C5-0500-DE28-58320A0EE1D4}"/>
                  </a:ext>
                </a:extLst>
              </p:cNvPr>
              <p:cNvSpPr/>
              <p:nvPr/>
            </p:nvSpPr>
            <p:spPr>
              <a:xfrm>
                <a:off x="594929" y="4066842"/>
                <a:ext cx="33421" cy="476995"/>
              </a:xfrm>
              <a:custGeom>
                <a:avLst/>
                <a:gdLst/>
                <a:ahLst/>
                <a:cxnLst/>
                <a:rect l="l" t="t" r="r" b="b"/>
                <a:pathLst>
                  <a:path w="459" h="6551" extrusionOk="0">
                    <a:moveTo>
                      <a:pt x="57" y="0"/>
                    </a:moveTo>
                    <a:cubicBezTo>
                      <a:pt x="29" y="0"/>
                      <a:pt x="0" y="19"/>
                      <a:pt x="2" y="51"/>
                    </a:cubicBezTo>
                    <a:cubicBezTo>
                      <a:pt x="87" y="2201"/>
                      <a:pt x="251" y="4331"/>
                      <a:pt x="220" y="6488"/>
                    </a:cubicBezTo>
                    <a:cubicBezTo>
                      <a:pt x="220" y="6530"/>
                      <a:pt x="251" y="6550"/>
                      <a:pt x="284" y="6550"/>
                    </a:cubicBezTo>
                    <a:cubicBezTo>
                      <a:pt x="317" y="6550"/>
                      <a:pt x="351" y="6529"/>
                      <a:pt x="353" y="6488"/>
                    </a:cubicBezTo>
                    <a:cubicBezTo>
                      <a:pt x="451" y="4355"/>
                      <a:pt x="458" y="2150"/>
                      <a:pt x="104" y="37"/>
                    </a:cubicBezTo>
                    <a:cubicBezTo>
                      <a:pt x="100" y="12"/>
                      <a:pt x="79" y="0"/>
                      <a:pt x="57" y="0"/>
                    </a:cubicBezTo>
                    <a:close/>
                  </a:path>
                </a:pathLst>
              </a:custGeom>
              <a:solidFill>
                <a:srgbClr val="1A2E3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" name="Google Shape;356;p31">
                <a:extLst>
                  <a:ext uri="{FF2B5EF4-FFF2-40B4-BE49-F238E27FC236}">
                    <a16:creationId xmlns:a16="http://schemas.microsoft.com/office/drawing/2014/main" id="{E3CA3DFB-81EE-DFE0-54F7-ABFA6D351C6D}"/>
                  </a:ext>
                </a:extLst>
              </p:cNvPr>
              <p:cNvSpPr/>
              <p:nvPr/>
            </p:nvSpPr>
            <p:spPr>
              <a:xfrm>
                <a:off x="525174" y="4344550"/>
                <a:ext cx="96695" cy="93273"/>
              </a:xfrm>
              <a:custGeom>
                <a:avLst/>
                <a:gdLst/>
                <a:ahLst/>
                <a:cxnLst/>
                <a:rect l="l" t="t" r="r" b="b"/>
                <a:pathLst>
                  <a:path w="1328" h="1281" extrusionOk="0">
                    <a:moveTo>
                      <a:pt x="101" y="1"/>
                    </a:moveTo>
                    <a:cubicBezTo>
                      <a:pt x="45" y="1"/>
                      <a:pt x="1" y="70"/>
                      <a:pt x="48" y="122"/>
                    </a:cubicBezTo>
                    <a:cubicBezTo>
                      <a:pt x="409" y="531"/>
                      <a:pt x="824" y="891"/>
                      <a:pt x="1218" y="1265"/>
                    </a:cubicBezTo>
                    <a:cubicBezTo>
                      <a:pt x="1230" y="1276"/>
                      <a:pt x="1242" y="1281"/>
                      <a:pt x="1254" y="1281"/>
                    </a:cubicBezTo>
                    <a:cubicBezTo>
                      <a:pt x="1293" y="1281"/>
                      <a:pt x="1327" y="1230"/>
                      <a:pt x="1294" y="1190"/>
                    </a:cubicBezTo>
                    <a:cubicBezTo>
                      <a:pt x="915" y="799"/>
                      <a:pt x="555" y="381"/>
                      <a:pt x="150" y="20"/>
                    </a:cubicBezTo>
                    <a:cubicBezTo>
                      <a:pt x="134" y="6"/>
                      <a:pt x="117" y="1"/>
                      <a:pt x="101" y="1"/>
                    </a:cubicBezTo>
                    <a:close/>
                  </a:path>
                </a:pathLst>
              </a:custGeom>
              <a:solidFill>
                <a:srgbClr val="1A2E3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" name="Google Shape;357;p31">
                <a:extLst>
                  <a:ext uri="{FF2B5EF4-FFF2-40B4-BE49-F238E27FC236}">
                    <a16:creationId xmlns:a16="http://schemas.microsoft.com/office/drawing/2014/main" id="{72856489-AFF7-E29D-5978-30BD5787A5D6}"/>
                  </a:ext>
                </a:extLst>
              </p:cNvPr>
              <p:cNvSpPr/>
              <p:nvPr/>
            </p:nvSpPr>
            <p:spPr>
              <a:xfrm>
                <a:off x="521970" y="4236423"/>
                <a:ext cx="82060" cy="73832"/>
              </a:xfrm>
              <a:custGeom>
                <a:avLst/>
                <a:gdLst/>
                <a:ahLst/>
                <a:cxnLst/>
                <a:rect l="l" t="t" r="r" b="b"/>
                <a:pathLst>
                  <a:path w="1127" h="1014" extrusionOk="0">
                    <a:moveTo>
                      <a:pt x="71" y="0"/>
                    </a:moveTo>
                    <a:cubicBezTo>
                      <a:pt x="32" y="0"/>
                      <a:pt x="0" y="47"/>
                      <a:pt x="38" y="76"/>
                    </a:cubicBezTo>
                    <a:cubicBezTo>
                      <a:pt x="402" y="359"/>
                      <a:pt x="742" y="668"/>
                      <a:pt x="1058" y="1001"/>
                    </a:cubicBezTo>
                    <a:cubicBezTo>
                      <a:pt x="1065" y="1010"/>
                      <a:pt x="1073" y="1013"/>
                      <a:pt x="1081" y="1013"/>
                    </a:cubicBezTo>
                    <a:cubicBezTo>
                      <a:pt x="1105" y="1013"/>
                      <a:pt x="1127" y="981"/>
                      <a:pt x="1106" y="957"/>
                    </a:cubicBezTo>
                    <a:cubicBezTo>
                      <a:pt x="796" y="614"/>
                      <a:pt x="460" y="298"/>
                      <a:pt x="102" y="12"/>
                    </a:cubicBezTo>
                    <a:cubicBezTo>
                      <a:pt x="92" y="4"/>
                      <a:pt x="81" y="0"/>
                      <a:pt x="71" y="0"/>
                    </a:cubicBezTo>
                    <a:close/>
                  </a:path>
                </a:pathLst>
              </a:custGeom>
              <a:solidFill>
                <a:srgbClr val="1A2E3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" name="Google Shape;358;p31">
                <a:extLst>
                  <a:ext uri="{FF2B5EF4-FFF2-40B4-BE49-F238E27FC236}">
                    <a16:creationId xmlns:a16="http://schemas.microsoft.com/office/drawing/2014/main" id="{5CE38269-1F15-6259-BC3A-6AC67D7F33EA}"/>
                  </a:ext>
                </a:extLst>
              </p:cNvPr>
              <p:cNvSpPr/>
              <p:nvPr/>
            </p:nvSpPr>
            <p:spPr>
              <a:xfrm>
                <a:off x="613350" y="4302610"/>
                <a:ext cx="80458" cy="93491"/>
              </a:xfrm>
              <a:custGeom>
                <a:avLst/>
                <a:gdLst/>
                <a:ahLst/>
                <a:cxnLst/>
                <a:rect l="l" t="t" r="r" b="b"/>
                <a:pathLst>
                  <a:path w="1105" h="1284" extrusionOk="0">
                    <a:moveTo>
                      <a:pt x="1036" y="0"/>
                    </a:moveTo>
                    <a:cubicBezTo>
                      <a:pt x="1028" y="0"/>
                      <a:pt x="1019" y="2"/>
                      <a:pt x="1011" y="7"/>
                    </a:cubicBezTo>
                    <a:cubicBezTo>
                      <a:pt x="797" y="141"/>
                      <a:pt x="634" y="382"/>
                      <a:pt x="477" y="579"/>
                    </a:cubicBezTo>
                    <a:cubicBezTo>
                      <a:pt x="317" y="783"/>
                      <a:pt x="164" y="998"/>
                      <a:pt x="25" y="1215"/>
                    </a:cubicBezTo>
                    <a:cubicBezTo>
                      <a:pt x="1" y="1251"/>
                      <a:pt x="32" y="1284"/>
                      <a:pt x="64" y="1284"/>
                    </a:cubicBezTo>
                    <a:cubicBezTo>
                      <a:pt x="78" y="1284"/>
                      <a:pt x="93" y="1278"/>
                      <a:pt x="103" y="1263"/>
                    </a:cubicBezTo>
                    <a:cubicBezTo>
                      <a:pt x="263" y="1031"/>
                      <a:pt x="433" y="811"/>
                      <a:pt x="617" y="599"/>
                    </a:cubicBezTo>
                    <a:cubicBezTo>
                      <a:pt x="770" y="426"/>
                      <a:pt x="964" y="273"/>
                      <a:pt x="1083" y="79"/>
                    </a:cubicBezTo>
                    <a:cubicBezTo>
                      <a:pt x="1105" y="43"/>
                      <a:pt x="1073" y="0"/>
                      <a:pt x="1036" y="0"/>
                    </a:cubicBezTo>
                    <a:close/>
                  </a:path>
                </a:pathLst>
              </a:custGeom>
              <a:solidFill>
                <a:srgbClr val="1A2E3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" name="Google Shape;359;p31">
                <a:extLst>
                  <a:ext uri="{FF2B5EF4-FFF2-40B4-BE49-F238E27FC236}">
                    <a16:creationId xmlns:a16="http://schemas.microsoft.com/office/drawing/2014/main" id="{E2D8DA3E-C08F-AB87-4991-33BF2DF8A16B}"/>
                  </a:ext>
                </a:extLst>
              </p:cNvPr>
              <p:cNvSpPr/>
              <p:nvPr/>
            </p:nvSpPr>
            <p:spPr>
              <a:xfrm>
                <a:off x="615389" y="4409281"/>
                <a:ext cx="82861" cy="114388"/>
              </a:xfrm>
              <a:custGeom>
                <a:avLst/>
                <a:gdLst/>
                <a:ahLst/>
                <a:cxnLst/>
                <a:rect l="l" t="t" r="r" b="b"/>
                <a:pathLst>
                  <a:path w="1138" h="1571" extrusionOk="0">
                    <a:moveTo>
                      <a:pt x="1084" y="0"/>
                    </a:moveTo>
                    <a:cubicBezTo>
                      <a:pt x="1075" y="0"/>
                      <a:pt x="1066" y="4"/>
                      <a:pt x="1058" y="12"/>
                    </a:cubicBezTo>
                    <a:cubicBezTo>
                      <a:pt x="660" y="482"/>
                      <a:pt x="347" y="1047"/>
                      <a:pt x="3" y="1560"/>
                    </a:cubicBezTo>
                    <a:cubicBezTo>
                      <a:pt x="1" y="1565"/>
                      <a:pt x="5" y="1570"/>
                      <a:pt x="9" y="1570"/>
                    </a:cubicBezTo>
                    <a:cubicBezTo>
                      <a:pt x="11" y="1570"/>
                      <a:pt x="13" y="1569"/>
                      <a:pt x="14" y="1567"/>
                    </a:cubicBezTo>
                    <a:cubicBezTo>
                      <a:pt x="384" y="1074"/>
                      <a:pt x="810" y="591"/>
                      <a:pt x="1119" y="60"/>
                    </a:cubicBezTo>
                    <a:cubicBezTo>
                      <a:pt x="1137" y="32"/>
                      <a:pt x="1111" y="0"/>
                      <a:pt x="1084" y="0"/>
                    </a:cubicBezTo>
                    <a:close/>
                  </a:path>
                </a:pathLst>
              </a:custGeom>
              <a:solidFill>
                <a:srgbClr val="1A2E3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" name="Google Shape;360;p31">
                <a:extLst>
                  <a:ext uri="{FF2B5EF4-FFF2-40B4-BE49-F238E27FC236}">
                    <a16:creationId xmlns:a16="http://schemas.microsoft.com/office/drawing/2014/main" id="{CA424DD1-75F1-82BC-25FB-8F602ADEF185}"/>
                  </a:ext>
                </a:extLst>
              </p:cNvPr>
              <p:cNvSpPr/>
              <p:nvPr/>
            </p:nvSpPr>
            <p:spPr>
              <a:xfrm>
                <a:off x="540756" y="4716041"/>
                <a:ext cx="244650" cy="10048"/>
              </a:xfrm>
              <a:custGeom>
                <a:avLst/>
                <a:gdLst/>
                <a:ahLst/>
                <a:cxnLst/>
                <a:rect l="l" t="t" r="r" b="b"/>
                <a:pathLst>
                  <a:path w="3360" h="138" extrusionOk="0">
                    <a:moveTo>
                      <a:pt x="1414" y="0"/>
                    </a:moveTo>
                    <a:cubicBezTo>
                      <a:pt x="941" y="0"/>
                      <a:pt x="469" y="17"/>
                      <a:pt x="7" y="62"/>
                    </a:cubicBezTo>
                    <a:cubicBezTo>
                      <a:pt x="1" y="62"/>
                      <a:pt x="1" y="76"/>
                      <a:pt x="7" y="76"/>
                    </a:cubicBezTo>
                    <a:cubicBezTo>
                      <a:pt x="473" y="121"/>
                      <a:pt x="947" y="137"/>
                      <a:pt x="1424" y="137"/>
                    </a:cubicBezTo>
                    <a:cubicBezTo>
                      <a:pt x="2067" y="137"/>
                      <a:pt x="2713" y="108"/>
                      <a:pt x="3342" y="83"/>
                    </a:cubicBezTo>
                    <a:cubicBezTo>
                      <a:pt x="3359" y="80"/>
                      <a:pt x="3359" y="56"/>
                      <a:pt x="3342" y="56"/>
                    </a:cubicBezTo>
                    <a:cubicBezTo>
                      <a:pt x="2710" y="31"/>
                      <a:pt x="2060" y="0"/>
                      <a:pt x="1414" y="0"/>
                    </a:cubicBezTo>
                    <a:close/>
                  </a:path>
                </a:pathLst>
              </a:custGeom>
              <a:solidFill>
                <a:srgbClr val="1A2E3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" name="Google Shape;361;p31">
                <a:extLst>
                  <a:ext uri="{FF2B5EF4-FFF2-40B4-BE49-F238E27FC236}">
                    <a16:creationId xmlns:a16="http://schemas.microsoft.com/office/drawing/2014/main" id="{7609D577-087C-9091-E58B-E23FE0CA6B2B}"/>
                  </a:ext>
                </a:extLst>
              </p:cNvPr>
              <p:cNvSpPr/>
              <p:nvPr/>
            </p:nvSpPr>
            <p:spPr>
              <a:xfrm>
                <a:off x="1371697" y="3724185"/>
                <a:ext cx="188803" cy="860717"/>
              </a:xfrm>
              <a:custGeom>
                <a:avLst/>
                <a:gdLst/>
                <a:ahLst/>
                <a:cxnLst/>
                <a:rect l="l" t="t" r="r" b="b"/>
                <a:pathLst>
                  <a:path w="2593" h="11821" extrusionOk="0">
                    <a:moveTo>
                      <a:pt x="1517" y="1"/>
                    </a:moveTo>
                    <a:cubicBezTo>
                      <a:pt x="1058" y="1"/>
                      <a:pt x="660" y="3015"/>
                      <a:pt x="542" y="3777"/>
                    </a:cubicBezTo>
                    <a:cubicBezTo>
                      <a:pt x="524" y="3889"/>
                      <a:pt x="327" y="3754"/>
                      <a:pt x="286" y="4052"/>
                    </a:cubicBezTo>
                    <a:cubicBezTo>
                      <a:pt x="228" y="4454"/>
                      <a:pt x="470" y="4349"/>
                      <a:pt x="466" y="4448"/>
                    </a:cubicBezTo>
                    <a:lnTo>
                      <a:pt x="27" y="11048"/>
                    </a:lnTo>
                    <a:cubicBezTo>
                      <a:pt x="0" y="11450"/>
                      <a:pt x="300" y="11793"/>
                      <a:pt x="698" y="11820"/>
                    </a:cubicBezTo>
                    <a:lnTo>
                      <a:pt x="749" y="11820"/>
                    </a:lnTo>
                    <a:cubicBezTo>
                      <a:pt x="1126" y="11820"/>
                      <a:pt x="1443" y="11531"/>
                      <a:pt x="1470" y="11147"/>
                    </a:cubicBezTo>
                    <a:lnTo>
                      <a:pt x="2055" y="2590"/>
                    </a:lnTo>
                    <a:cubicBezTo>
                      <a:pt x="2061" y="2545"/>
                      <a:pt x="2066" y="2525"/>
                      <a:pt x="2070" y="2525"/>
                    </a:cubicBezTo>
                    <a:lnTo>
                      <a:pt x="2070" y="2525"/>
                    </a:lnTo>
                    <a:cubicBezTo>
                      <a:pt x="2109" y="2525"/>
                      <a:pt x="2053" y="4839"/>
                      <a:pt x="2362" y="4839"/>
                    </a:cubicBezTo>
                    <a:cubicBezTo>
                      <a:pt x="2593" y="4839"/>
                      <a:pt x="2362" y="1011"/>
                      <a:pt x="2089" y="820"/>
                    </a:cubicBezTo>
                    <a:cubicBezTo>
                      <a:pt x="1820" y="630"/>
                      <a:pt x="1892" y="1"/>
                      <a:pt x="1517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" name="Google Shape;362;p31">
                <a:extLst>
                  <a:ext uri="{FF2B5EF4-FFF2-40B4-BE49-F238E27FC236}">
                    <a16:creationId xmlns:a16="http://schemas.microsoft.com/office/drawing/2014/main" id="{D41CD2F3-6E0F-34F3-D024-1DE177C45E60}"/>
                  </a:ext>
                </a:extLst>
              </p:cNvPr>
              <p:cNvSpPr/>
              <p:nvPr/>
            </p:nvSpPr>
            <p:spPr>
              <a:xfrm>
                <a:off x="1262696" y="3902868"/>
                <a:ext cx="92909" cy="651745"/>
              </a:xfrm>
              <a:custGeom>
                <a:avLst/>
                <a:gdLst/>
                <a:ahLst/>
                <a:cxnLst/>
                <a:rect l="l" t="t" r="r" b="b"/>
                <a:pathLst>
                  <a:path w="1276" h="8951" extrusionOk="0">
                    <a:moveTo>
                      <a:pt x="473" y="0"/>
                    </a:moveTo>
                    <a:cubicBezTo>
                      <a:pt x="430" y="0"/>
                      <a:pt x="387" y="24"/>
                      <a:pt x="371" y="71"/>
                    </a:cubicBezTo>
                    <a:cubicBezTo>
                      <a:pt x="214" y="493"/>
                      <a:pt x="0" y="731"/>
                      <a:pt x="7" y="948"/>
                    </a:cubicBezTo>
                    <a:lnTo>
                      <a:pt x="344" y="8512"/>
                    </a:lnTo>
                    <a:cubicBezTo>
                      <a:pt x="354" y="8760"/>
                      <a:pt x="558" y="8951"/>
                      <a:pt x="803" y="8951"/>
                    </a:cubicBezTo>
                    <a:lnTo>
                      <a:pt x="824" y="8951"/>
                    </a:lnTo>
                    <a:cubicBezTo>
                      <a:pt x="1079" y="8941"/>
                      <a:pt x="1276" y="8726"/>
                      <a:pt x="1263" y="8471"/>
                    </a:cubicBezTo>
                    <a:lnTo>
                      <a:pt x="929" y="908"/>
                    </a:lnTo>
                    <a:cubicBezTo>
                      <a:pt x="922" y="738"/>
                      <a:pt x="712" y="320"/>
                      <a:pt x="572" y="58"/>
                    </a:cubicBezTo>
                    <a:cubicBezTo>
                      <a:pt x="551" y="19"/>
                      <a:pt x="512" y="0"/>
                      <a:pt x="473" y="0"/>
                    </a:cubicBezTo>
                    <a:close/>
                  </a:path>
                </a:pathLst>
              </a:custGeom>
              <a:solidFill>
                <a:srgbClr val="FD927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5" name="Google Shape;363;p31">
                <a:extLst>
                  <a:ext uri="{FF2B5EF4-FFF2-40B4-BE49-F238E27FC236}">
                    <a16:creationId xmlns:a16="http://schemas.microsoft.com/office/drawing/2014/main" id="{577729E9-74B2-B063-5256-D9D84C8209C8}"/>
                  </a:ext>
                </a:extLst>
              </p:cNvPr>
              <p:cNvSpPr/>
              <p:nvPr/>
            </p:nvSpPr>
            <p:spPr>
              <a:xfrm>
                <a:off x="1097483" y="3714501"/>
                <a:ext cx="222442" cy="1096047"/>
              </a:xfrm>
              <a:custGeom>
                <a:avLst/>
                <a:gdLst/>
                <a:ahLst/>
                <a:cxnLst/>
                <a:rect l="l" t="t" r="r" b="b"/>
                <a:pathLst>
                  <a:path w="3055" h="15053" extrusionOk="0">
                    <a:moveTo>
                      <a:pt x="596" y="1"/>
                    </a:moveTo>
                    <a:cubicBezTo>
                      <a:pt x="360" y="1"/>
                      <a:pt x="0" y="1409"/>
                      <a:pt x="48" y="1841"/>
                    </a:cubicBezTo>
                    <a:lnTo>
                      <a:pt x="1439" y="14348"/>
                    </a:lnTo>
                    <a:cubicBezTo>
                      <a:pt x="1483" y="14753"/>
                      <a:pt x="1827" y="15053"/>
                      <a:pt x="2221" y="15053"/>
                    </a:cubicBezTo>
                    <a:cubicBezTo>
                      <a:pt x="2252" y="15053"/>
                      <a:pt x="2279" y="15049"/>
                      <a:pt x="2310" y="15046"/>
                    </a:cubicBezTo>
                    <a:cubicBezTo>
                      <a:pt x="2742" y="14998"/>
                      <a:pt x="3055" y="14610"/>
                      <a:pt x="3008" y="14175"/>
                    </a:cubicBezTo>
                    <a:lnTo>
                      <a:pt x="1616" y="1668"/>
                    </a:lnTo>
                    <a:cubicBezTo>
                      <a:pt x="1568" y="1233"/>
                      <a:pt x="830" y="1"/>
                      <a:pt x="596" y="1"/>
                    </a:cubicBezTo>
                    <a:close/>
                  </a:path>
                </a:pathLst>
              </a:custGeom>
              <a:solidFill>
                <a:srgbClr val="87D5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" name="Google Shape;364;p31">
                <a:extLst>
                  <a:ext uri="{FF2B5EF4-FFF2-40B4-BE49-F238E27FC236}">
                    <a16:creationId xmlns:a16="http://schemas.microsoft.com/office/drawing/2014/main" id="{78C8F5E1-1E0C-33D7-71FB-06C2061B765A}"/>
                  </a:ext>
                </a:extLst>
              </p:cNvPr>
              <p:cNvSpPr/>
              <p:nvPr/>
            </p:nvSpPr>
            <p:spPr>
              <a:xfrm>
                <a:off x="1097483" y="4314770"/>
                <a:ext cx="446195" cy="642425"/>
              </a:xfrm>
              <a:custGeom>
                <a:avLst/>
                <a:gdLst/>
                <a:ahLst/>
                <a:cxnLst/>
                <a:rect l="l" t="t" r="r" b="b"/>
                <a:pathLst>
                  <a:path w="6128" h="8823" extrusionOk="0">
                    <a:moveTo>
                      <a:pt x="68" y="0"/>
                    </a:moveTo>
                    <a:cubicBezTo>
                      <a:pt x="30" y="0"/>
                      <a:pt x="0" y="27"/>
                      <a:pt x="0" y="65"/>
                    </a:cubicBezTo>
                    <a:lnTo>
                      <a:pt x="0" y="8646"/>
                    </a:lnTo>
                    <a:cubicBezTo>
                      <a:pt x="0" y="8744"/>
                      <a:pt x="78" y="8823"/>
                      <a:pt x="177" y="8823"/>
                    </a:cubicBezTo>
                    <a:lnTo>
                      <a:pt x="5954" y="8823"/>
                    </a:lnTo>
                    <a:cubicBezTo>
                      <a:pt x="6049" y="8823"/>
                      <a:pt x="6128" y="8744"/>
                      <a:pt x="6128" y="8646"/>
                    </a:cubicBezTo>
                    <a:lnTo>
                      <a:pt x="6128" y="65"/>
                    </a:lnTo>
                    <a:cubicBezTo>
                      <a:pt x="6128" y="27"/>
                      <a:pt x="6097" y="0"/>
                      <a:pt x="6063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7" name="Google Shape;365;p31">
                <a:extLst>
                  <a:ext uri="{FF2B5EF4-FFF2-40B4-BE49-F238E27FC236}">
                    <a16:creationId xmlns:a16="http://schemas.microsoft.com/office/drawing/2014/main" id="{D0FB8005-BD3B-D53C-9E77-568BED644A50}"/>
                  </a:ext>
                </a:extLst>
              </p:cNvPr>
              <p:cNvSpPr/>
              <p:nvPr/>
            </p:nvSpPr>
            <p:spPr>
              <a:xfrm>
                <a:off x="1066756" y="4259287"/>
                <a:ext cx="508887" cy="173003"/>
              </a:xfrm>
              <a:custGeom>
                <a:avLst/>
                <a:gdLst/>
                <a:ahLst/>
                <a:cxnLst/>
                <a:rect l="l" t="t" r="r" b="b"/>
                <a:pathLst>
                  <a:path w="6989" h="2376" extrusionOk="0">
                    <a:moveTo>
                      <a:pt x="65" y="1"/>
                    </a:moveTo>
                    <a:cubicBezTo>
                      <a:pt x="30" y="1"/>
                      <a:pt x="0" y="31"/>
                      <a:pt x="0" y="65"/>
                    </a:cubicBezTo>
                    <a:lnTo>
                      <a:pt x="0" y="2311"/>
                    </a:lnTo>
                    <a:cubicBezTo>
                      <a:pt x="0" y="2345"/>
                      <a:pt x="30" y="2375"/>
                      <a:pt x="65" y="2375"/>
                    </a:cubicBezTo>
                    <a:lnTo>
                      <a:pt x="6924" y="2375"/>
                    </a:lnTo>
                    <a:cubicBezTo>
                      <a:pt x="6961" y="2375"/>
                      <a:pt x="6988" y="2345"/>
                      <a:pt x="6988" y="2311"/>
                    </a:cubicBezTo>
                    <a:lnTo>
                      <a:pt x="6988" y="65"/>
                    </a:lnTo>
                    <a:cubicBezTo>
                      <a:pt x="6988" y="31"/>
                      <a:pt x="6961" y="1"/>
                      <a:pt x="6924" y="1"/>
                    </a:cubicBezTo>
                    <a:close/>
                  </a:path>
                </a:pathLst>
              </a:custGeom>
              <a:solidFill>
                <a:srgbClr val="F3D08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8" name="Google Shape;366;p31">
                <a:extLst>
                  <a:ext uri="{FF2B5EF4-FFF2-40B4-BE49-F238E27FC236}">
                    <a16:creationId xmlns:a16="http://schemas.microsoft.com/office/drawing/2014/main" id="{F72CD2F1-01B9-6987-8540-44BC0F2FE930}"/>
                  </a:ext>
                </a:extLst>
              </p:cNvPr>
              <p:cNvSpPr/>
              <p:nvPr/>
            </p:nvSpPr>
            <p:spPr>
              <a:xfrm>
                <a:off x="1108187" y="3818332"/>
                <a:ext cx="88030" cy="22062"/>
              </a:xfrm>
              <a:custGeom>
                <a:avLst/>
                <a:gdLst/>
                <a:ahLst/>
                <a:cxnLst/>
                <a:rect l="l" t="t" r="r" b="b"/>
                <a:pathLst>
                  <a:path w="1209" h="303" extrusionOk="0">
                    <a:moveTo>
                      <a:pt x="1162" y="1"/>
                    </a:moveTo>
                    <a:cubicBezTo>
                      <a:pt x="1157" y="1"/>
                      <a:pt x="1151" y="3"/>
                      <a:pt x="1146" y="7"/>
                    </a:cubicBezTo>
                    <a:cubicBezTo>
                      <a:pt x="936" y="159"/>
                      <a:pt x="691" y="244"/>
                      <a:pt x="444" y="244"/>
                    </a:cubicBezTo>
                    <a:cubicBezTo>
                      <a:pt x="299" y="244"/>
                      <a:pt x="153" y="215"/>
                      <a:pt x="12" y="154"/>
                    </a:cubicBezTo>
                    <a:cubicBezTo>
                      <a:pt x="11" y="153"/>
                      <a:pt x="10" y="153"/>
                      <a:pt x="10" y="153"/>
                    </a:cubicBezTo>
                    <a:cubicBezTo>
                      <a:pt x="4" y="153"/>
                      <a:pt x="0" y="161"/>
                      <a:pt x="6" y="167"/>
                    </a:cubicBezTo>
                    <a:cubicBezTo>
                      <a:pt x="173" y="256"/>
                      <a:pt x="353" y="302"/>
                      <a:pt x="531" y="302"/>
                    </a:cubicBezTo>
                    <a:cubicBezTo>
                      <a:pt x="764" y="302"/>
                      <a:pt x="994" y="223"/>
                      <a:pt x="1183" y="58"/>
                    </a:cubicBezTo>
                    <a:cubicBezTo>
                      <a:pt x="1208" y="39"/>
                      <a:pt x="1187" y="1"/>
                      <a:pt x="1162" y="1"/>
                    </a:cubicBezTo>
                    <a:close/>
                  </a:path>
                </a:pathLst>
              </a:custGeom>
              <a:solidFill>
                <a:srgbClr val="1A2E3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9" name="Google Shape;367;p31">
                <a:extLst>
                  <a:ext uri="{FF2B5EF4-FFF2-40B4-BE49-F238E27FC236}">
                    <a16:creationId xmlns:a16="http://schemas.microsoft.com/office/drawing/2014/main" id="{4CB40702-73AC-E533-B37C-0B669E5D2768}"/>
                  </a:ext>
                </a:extLst>
              </p:cNvPr>
              <p:cNvSpPr/>
              <p:nvPr/>
            </p:nvSpPr>
            <p:spPr>
              <a:xfrm>
                <a:off x="1402205" y="4044270"/>
                <a:ext cx="100845" cy="11577"/>
              </a:xfrm>
              <a:custGeom>
                <a:avLst/>
                <a:gdLst/>
                <a:ahLst/>
                <a:cxnLst/>
                <a:rect l="l" t="t" r="r" b="b"/>
                <a:pathLst>
                  <a:path w="1385" h="159" extrusionOk="0">
                    <a:moveTo>
                      <a:pt x="10" y="0"/>
                    </a:moveTo>
                    <a:cubicBezTo>
                      <a:pt x="3" y="0"/>
                      <a:pt x="0" y="14"/>
                      <a:pt x="7" y="14"/>
                    </a:cubicBezTo>
                    <a:cubicBezTo>
                      <a:pt x="405" y="123"/>
                      <a:pt x="776" y="159"/>
                      <a:pt x="1177" y="159"/>
                    </a:cubicBezTo>
                    <a:cubicBezTo>
                      <a:pt x="1229" y="159"/>
                      <a:pt x="1281" y="158"/>
                      <a:pt x="1334" y="157"/>
                    </a:cubicBezTo>
                    <a:cubicBezTo>
                      <a:pt x="1384" y="154"/>
                      <a:pt x="1384" y="79"/>
                      <a:pt x="1334" y="79"/>
                    </a:cubicBezTo>
                    <a:cubicBezTo>
                      <a:pt x="894" y="75"/>
                      <a:pt x="449" y="41"/>
                      <a:pt x="10" y="0"/>
                    </a:cubicBezTo>
                    <a:close/>
                  </a:path>
                </a:pathLst>
              </a:custGeom>
              <a:solidFill>
                <a:srgbClr val="1A2E3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" name="Google Shape;368;p31">
                <a:extLst>
                  <a:ext uri="{FF2B5EF4-FFF2-40B4-BE49-F238E27FC236}">
                    <a16:creationId xmlns:a16="http://schemas.microsoft.com/office/drawing/2014/main" id="{00F6E312-03C1-1D03-41F6-607D7A477DE0}"/>
                  </a:ext>
                </a:extLst>
              </p:cNvPr>
              <p:cNvSpPr/>
              <p:nvPr/>
            </p:nvSpPr>
            <p:spPr>
              <a:xfrm>
                <a:off x="1428636" y="3996214"/>
                <a:ext cx="27450" cy="5315"/>
              </a:xfrm>
              <a:custGeom>
                <a:avLst/>
                <a:gdLst/>
                <a:ahLst/>
                <a:cxnLst/>
                <a:rect l="l" t="t" r="r" b="b"/>
                <a:pathLst>
                  <a:path w="377" h="73" extrusionOk="0">
                    <a:moveTo>
                      <a:pt x="11" y="0"/>
                    </a:moveTo>
                    <a:cubicBezTo>
                      <a:pt x="5" y="0"/>
                      <a:pt x="0" y="10"/>
                      <a:pt x="8" y="13"/>
                    </a:cubicBezTo>
                    <a:cubicBezTo>
                      <a:pt x="116" y="34"/>
                      <a:pt x="225" y="51"/>
                      <a:pt x="334" y="71"/>
                    </a:cubicBezTo>
                    <a:cubicBezTo>
                      <a:pt x="337" y="72"/>
                      <a:pt x="339" y="72"/>
                      <a:pt x="341" y="72"/>
                    </a:cubicBezTo>
                    <a:cubicBezTo>
                      <a:pt x="373" y="72"/>
                      <a:pt x="376" y="24"/>
                      <a:pt x="341" y="21"/>
                    </a:cubicBezTo>
                    <a:cubicBezTo>
                      <a:pt x="232" y="13"/>
                      <a:pt x="120" y="7"/>
                      <a:pt x="11" y="0"/>
                    </a:cubicBezTo>
                    <a:close/>
                  </a:path>
                </a:pathLst>
              </a:custGeom>
              <a:solidFill>
                <a:srgbClr val="1A2E3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" name="Google Shape;369;p31">
                <a:extLst>
                  <a:ext uri="{FF2B5EF4-FFF2-40B4-BE49-F238E27FC236}">
                    <a16:creationId xmlns:a16="http://schemas.microsoft.com/office/drawing/2014/main" id="{D05DEE16-35C9-C649-24E0-5AFDED6DC735}"/>
                  </a:ext>
                </a:extLst>
              </p:cNvPr>
              <p:cNvSpPr/>
              <p:nvPr/>
            </p:nvSpPr>
            <p:spPr>
              <a:xfrm>
                <a:off x="1460965" y="4056139"/>
                <a:ext cx="22135" cy="187347"/>
              </a:xfrm>
              <a:custGeom>
                <a:avLst/>
                <a:gdLst/>
                <a:ahLst/>
                <a:cxnLst/>
                <a:rect l="l" t="t" r="r" b="b"/>
                <a:pathLst>
                  <a:path w="304" h="2573" extrusionOk="0">
                    <a:moveTo>
                      <a:pt x="282" y="1"/>
                    </a:moveTo>
                    <a:cubicBezTo>
                      <a:pt x="274" y="1"/>
                      <a:pt x="266" y="5"/>
                      <a:pt x="264" y="14"/>
                    </a:cubicBezTo>
                    <a:cubicBezTo>
                      <a:pt x="142" y="848"/>
                      <a:pt x="23" y="1695"/>
                      <a:pt x="2" y="2535"/>
                    </a:cubicBezTo>
                    <a:cubicBezTo>
                      <a:pt x="0" y="2558"/>
                      <a:pt x="23" y="2573"/>
                      <a:pt x="44" y="2573"/>
                    </a:cubicBezTo>
                    <a:cubicBezTo>
                      <a:pt x="60" y="2573"/>
                      <a:pt x="75" y="2565"/>
                      <a:pt x="77" y="2546"/>
                    </a:cubicBezTo>
                    <a:cubicBezTo>
                      <a:pt x="217" y="1715"/>
                      <a:pt x="264" y="858"/>
                      <a:pt x="302" y="21"/>
                    </a:cubicBezTo>
                    <a:cubicBezTo>
                      <a:pt x="304" y="8"/>
                      <a:pt x="293" y="1"/>
                      <a:pt x="282" y="1"/>
                    </a:cubicBezTo>
                    <a:close/>
                  </a:path>
                </a:pathLst>
              </a:custGeom>
              <a:solidFill>
                <a:srgbClr val="1A2E3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2" name="Google Shape;370;p31">
                <a:extLst>
                  <a:ext uri="{FF2B5EF4-FFF2-40B4-BE49-F238E27FC236}">
                    <a16:creationId xmlns:a16="http://schemas.microsoft.com/office/drawing/2014/main" id="{46A74C3A-130A-94ED-C177-303FF3F1B968}"/>
                  </a:ext>
                </a:extLst>
              </p:cNvPr>
              <p:cNvSpPr/>
              <p:nvPr/>
            </p:nvSpPr>
            <p:spPr>
              <a:xfrm>
                <a:off x="1296117" y="3957623"/>
                <a:ext cx="13179" cy="301517"/>
              </a:xfrm>
              <a:custGeom>
                <a:avLst/>
                <a:gdLst/>
                <a:ahLst/>
                <a:cxnLst/>
                <a:rect l="l" t="t" r="r" b="b"/>
                <a:pathLst>
                  <a:path w="181" h="4141" extrusionOk="0">
                    <a:moveTo>
                      <a:pt x="57" y="0"/>
                    </a:moveTo>
                    <a:cubicBezTo>
                      <a:pt x="51" y="0"/>
                      <a:pt x="44" y="5"/>
                      <a:pt x="44" y="13"/>
                    </a:cubicBezTo>
                    <a:cubicBezTo>
                      <a:pt x="0" y="1380"/>
                      <a:pt x="106" y="2752"/>
                      <a:pt x="137" y="4120"/>
                    </a:cubicBezTo>
                    <a:cubicBezTo>
                      <a:pt x="137" y="4133"/>
                      <a:pt x="147" y="4140"/>
                      <a:pt x="157" y="4140"/>
                    </a:cubicBezTo>
                    <a:cubicBezTo>
                      <a:pt x="167" y="4140"/>
                      <a:pt x="178" y="4133"/>
                      <a:pt x="178" y="4120"/>
                    </a:cubicBezTo>
                    <a:cubicBezTo>
                      <a:pt x="143" y="2752"/>
                      <a:pt x="181" y="1377"/>
                      <a:pt x="72" y="13"/>
                    </a:cubicBezTo>
                    <a:cubicBezTo>
                      <a:pt x="71" y="5"/>
                      <a:pt x="64" y="0"/>
                      <a:pt x="57" y="0"/>
                    </a:cubicBezTo>
                    <a:close/>
                  </a:path>
                </a:pathLst>
              </a:custGeom>
              <a:solidFill>
                <a:srgbClr val="1A2E3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3" name="Google Shape;371;p31">
                <a:extLst>
                  <a:ext uri="{FF2B5EF4-FFF2-40B4-BE49-F238E27FC236}">
                    <a16:creationId xmlns:a16="http://schemas.microsoft.com/office/drawing/2014/main" id="{0C0B04E0-B07F-3975-64D2-096AC14A6D0F}"/>
                  </a:ext>
                </a:extLst>
              </p:cNvPr>
              <p:cNvSpPr/>
              <p:nvPr/>
            </p:nvSpPr>
            <p:spPr>
              <a:xfrm>
                <a:off x="1216095" y="4433892"/>
                <a:ext cx="323142" cy="8228"/>
              </a:xfrm>
              <a:custGeom>
                <a:avLst/>
                <a:gdLst/>
                <a:ahLst/>
                <a:cxnLst/>
                <a:rect l="l" t="t" r="r" b="b"/>
                <a:pathLst>
                  <a:path w="4438" h="113" extrusionOk="0">
                    <a:moveTo>
                      <a:pt x="1964" y="1"/>
                    </a:moveTo>
                    <a:cubicBezTo>
                      <a:pt x="1315" y="1"/>
                      <a:pt x="666" y="12"/>
                      <a:pt x="17" y="42"/>
                    </a:cubicBezTo>
                    <a:cubicBezTo>
                      <a:pt x="0" y="45"/>
                      <a:pt x="0" y="69"/>
                      <a:pt x="17" y="69"/>
                    </a:cubicBezTo>
                    <a:cubicBezTo>
                      <a:pt x="671" y="101"/>
                      <a:pt x="1325" y="113"/>
                      <a:pt x="1979" y="113"/>
                    </a:cubicBezTo>
                    <a:cubicBezTo>
                      <a:pt x="2748" y="113"/>
                      <a:pt x="3517" y="97"/>
                      <a:pt x="4286" y="79"/>
                    </a:cubicBezTo>
                    <a:lnTo>
                      <a:pt x="4286" y="79"/>
                    </a:lnTo>
                    <a:cubicBezTo>
                      <a:pt x="4289" y="81"/>
                      <a:pt x="4293" y="83"/>
                      <a:pt x="4298" y="83"/>
                    </a:cubicBezTo>
                    <a:cubicBezTo>
                      <a:pt x="4299" y="83"/>
                      <a:pt x="4300" y="83"/>
                      <a:pt x="4301" y="83"/>
                    </a:cubicBezTo>
                    <a:cubicBezTo>
                      <a:pt x="4339" y="79"/>
                      <a:pt x="4376" y="79"/>
                      <a:pt x="4410" y="76"/>
                    </a:cubicBezTo>
                    <a:lnTo>
                      <a:pt x="4410" y="76"/>
                    </a:lnTo>
                    <a:cubicBezTo>
                      <a:pt x="4410" y="76"/>
                      <a:pt x="4410" y="76"/>
                      <a:pt x="4410" y="76"/>
                    </a:cubicBezTo>
                    <a:cubicBezTo>
                      <a:pt x="4437" y="76"/>
                      <a:pt x="4437" y="38"/>
                      <a:pt x="4410" y="35"/>
                    </a:cubicBezTo>
                    <a:cubicBezTo>
                      <a:pt x="4400" y="35"/>
                      <a:pt x="4391" y="35"/>
                      <a:pt x="4381" y="35"/>
                    </a:cubicBezTo>
                    <a:lnTo>
                      <a:pt x="4381" y="35"/>
                    </a:lnTo>
                    <a:cubicBezTo>
                      <a:pt x="4356" y="34"/>
                      <a:pt x="4328" y="32"/>
                      <a:pt x="4301" y="32"/>
                    </a:cubicBezTo>
                    <a:cubicBezTo>
                      <a:pt x="4300" y="32"/>
                      <a:pt x="4299" y="32"/>
                      <a:pt x="4298" y="32"/>
                    </a:cubicBezTo>
                    <a:cubicBezTo>
                      <a:pt x="4296" y="32"/>
                      <a:pt x="4294" y="32"/>
                      <a:pt x="4292" y="33"/>
                    </a:cubicBezTo>
                    <a:lnTo>
                      <a:pt x="4292" y="33"/>
                    </a:lnTo>
                    <a:cubicBezTo>
                      <a:pt x="3517" y="16"/>
                      <a:pt x="2741" y="1"/>
                      <a:pt x="1964" y="1"/>
                    </a:cubicBezTo>
                    <a:close/>
                  </a:path>
                </a:pathLst>
              </a:custGeom>
              <a:solidFill>
                <a:srgbClr val="1A2E3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85" name="TextBox 84">
            <a:extLst>
              <a:ext uri="{FF2B5EF4-FFF2-40B4-BE49-F238E27FC236}">
                <a16:creationId xmlns:a16="http://schemas.microsoft.com/office/drawing/2014/main" id="{3E4942BC-A3ED-2D41-FA30-77C0149048A6}"/>
              </a:ext>
            </a:extLst>
          </p:cNvPr>
          <p:cNvSpPr txBox="1"/>
          <p:nvPr/>
        </p:nvSpPr>
        <p:spPr>
          <a:xfrm>
            <a:off x="94142" y="2480577"/>
            <a:ext cx="11772078" cy="175541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800"/>
              </a:spcAft>
              <a:tabLst>
                <a:tab pos="540385" algn="l"/>
              </a:tabLst>
            </a:pPr>
            <a:r>
              <a:rPr lang="en-US" sz="32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Tinh</a:t>
            </a:r>
            <a:r>
              <a:rPr lang="en-US" sz="32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bột</a:t>
            </a:r>
            <a:r>
              <a:rPr lang="en-US" sz="32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được</a:t>
            </a:r>
            <a:r>
              <a:rPr lang="en-US" sz="32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tạo</a:t>
            </a:r>
            <a:r>
              <a:rPr lang="en-US" sz="32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thành</a:t>
            </a:r>
            <a:r>
              <a:rPr lang="en-US" sz="32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 ở </a:t>
            </a:r>
            <a:r>
              <a:rPr lang="en-US" sz="32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phần</a:t>
            </a:r>
            <a:r>
              <a:rPr lang="en-US" sz="32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lá</a:t>
            </a:r>
            <a:r>
              <a:rPr lang="en-US" sz="32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không</a:t>
            </a:r>
            <a:r>
              <a:rPr lang="en-US" sz="32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bị</a:t>
            </a:r>
            <a:r>
              <a:rPr lang="en-US" sz="32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bịt</a:t>
            </a:r>
            <a:r>
              <a:rPr lang="en-US" sz="32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băng</a:t>
            </a:r>
            <a:r>
              <a:rPr lang="en-US" sz="32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giấy</a:t>
            </a:r>
            <a:r>
              <a:rPr lang="en-US" sz="32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đen</a:t>
            </a:r>
            <a:r>
              <a:rPr lang="en-US" sz="32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vì</a:t>
            </a:r>
            <a:r>
              <a:rPr lang="en-US" sz="32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khi</a:t>
            </a:r>
            <a:r>
              <a:rPr lang="en-US" sz="32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nhúng</a:t>
            </a:r>
            <a:r>
              <a:rPr lang="en-US" sz="32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lá</a:t>
            </a:r>
            <a:r>
              <a:rPr lang="en-US" sz="32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thí</a:t>
            </a:r>
            <a:r>
              <a:rPr lang="en-US" sz="32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nghiệm</a:t>
            </a:r>
            <a:r>
              <a:rPr lang="en-US" sz="32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vào</a:t>
            </a:r>
            <a:r>
              <a:rPr lang="en-US" sz="32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 dung </a:t>
            </a:r>
            <a:r>
              <a:rPr lang="en-US" sz="32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dịch</a:t>
            </a:r>
            <a:r>
              <a:rPr lang="en-US" sz="32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 iodine </a:t>
            </a:r>
            <a:r>
              <a:rPr lang="en-US" sz="32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thì</a:t>
            </a:r>
            <a:r>
              <a:rPr lang="en-US" sz="32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phần</a:t>
            </a:r>
            <a:r>
              <a:rPr lang="en-US" sz="32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đó</a:t>
            </a:r>
            <a:r>
              <a:rPr lang="en-US" sz="32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có</a:t>
            </a:r>
            <a:r>
              <a:rPr lang="en-US" sz="32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màu</a:t>
            </a:r>
            <a:r>
              <a:rPr lang="en-US" sz="32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xanh</a:t>
            </a:r>
            <a:r>
              <a:rPr lang="en-US" sz="32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tím</a:t>
            </a:r>
            <a:r>
              <a:rPr lang="en-US" sz="32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.</a:t>
            </a:r>
            <a:endParaRPr lang="en-US" sz="3200" dirty="0">
              <a:solidFill>
                <a:srgbClr val="0070C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916167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8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3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3" name="Google Shape;323;p40"/>
          <p:cNvSpPr/>
          <p:nvPr/>
        </p:nvSpPr>
        <p:spPr>
          <a:xfrm>
            <a:off x="3876421" y="1340591"/>
            <a:ext cx="8921600" cy="89216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lang="en-US" sz="1867" kern="0" dirty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grpSp>
        <p:nvGrpSpPr>
          <p:cNvPr id="326" name="Google Shape;326;p40"/>
          <p:cNvGrpSpPr/>
          <p:nvPr/>
        </p:nvGrpSpPr>
        <p:grpSpPr>
          <a:xfrm>
            <a:off x="1528010" y="2961429"/>
            <a:ext cx="3236385" cy="3894867"/>
            <a:chOff x="-1056625" y="2573725"/>
            <a:chExt cx="917100" cy="1187025"/>
          </a:xfrm>
        </p:grpSpPr>
        <p:sp>
          <p:nvSpPr>
            <p:cNvPr id="327" name="Google Shape;327;p40"/>
            <p:cNvSpPr/>
            <p:nvPr/>
          </p:nvSpPr>
          <p:spPr>
            <a:xfrm>
              <a:off x="-368950" y="3484925"/>
              <a:ext cx="179450" cy="231375"/>
            </a:xfrm>
            <a:custGeom>
              <a:avLst/>
              <a:gdLst/>
              <a:ahLst/>
              <a:cxnLst/>
              <a:rect l="l" t="t" r="r" b="b"/>
              <a:pathLst>
                <a:path w="7178" h="9255" extrusionOk="0">
                  <a:moveTo>
                    <a:pt x="7178" y="1"/>
                  </a:moveTo>
                  <a:cubicBezTo>
                    <a:pt x="4960" y="1567"/>
                    <a:pt x="2544" y="2842"/>
                    <a:pt x="0" y="3799"/>
                  </a:cubicBezTo>
                  <a:lnTo>
                    <a:pt x="0" y="9254"/>
                  </a:lnTo>
                  <a:lnTo>
                    <a:pt x="7178" y="9254"/>
                  </a:lnTo>
                  <a:lnTo>
                    <a:pt x="7178" y="1"/>
                  </a:lnTo>
                  <a:close/>
                </a:path>
              </a:pathLst>
            </a:custGeom>
            <a:solidFill>
              <a:srgbClr val="88AFA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28" name="Google Shape;328;p40"/>
            <p:cNvSpPr/>
            <p:nvPr/>
          </p:nvSpPr>
          <p:spPr>
            <a:xfrm>
              <a:off x="-368950" y="3431250"/>
              <a:ext cx="179450" cy="148650"/>
            </a:xfrm>
            <a:custGeom>
              <a:avLst/>
              <a:gdLst/>
              <a:ahLst/>
              <a:cxnLst/>
              <a:rect l="l" t="t" r="r" b="b"/>
              <a:pathLst>
                <a:path w="7178" h="5946" extrusionOk="0">
                  <a:moveTo>
                    <a:pt x="0" y="1"/>
                  </a:moveTo>
                  <a:lnTo>
                    <a:pt x="0" y="5946"/>
                  </a:lnTo>
                  <a:cubicBezTo>
                    <a:pt x="2544" y="4989"/>
                    <a:pt x="4960" y="3714"/>
                    <a:pt x="7178" y="2148"/>
                  </a:cubicBezTo>
                  <a:lnTo>
                    <a:pt x="7178" y="1"/>
                  </a:lnTo>
                  <a:close/>
                </a:path>
              </a:pathLst>
            </a:custGeom>
            <a:solidFill>
              <a:srgbClr val="D0D7B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29" name="Google Shape;329;p40"/>
            <p:cNvSpPr/>
            <p:nvPr/>
          </p:nvSpPr>
          <p:spPr>
            <a:xfrm>
              <a:off x="-522725" y="3579875"/>
              <a:ext cx="153975" cy="134125"/>
            </a:xfrm>
            <a:custGeom>
              <a:avLst/>
              <a:gdLst/>
              <a:ahLst/>
              <a:cxnLst/>
              <a:rect l="l" t="t" r="r" b="b"/>
              <a:pathLst>
                <a:path w="6159" h="5365" extrusionOk="0">
                  <a:moveTo>
                    <a:pt x="6158" y="1"/>
                  </a:moveTo>
                  <a:cubicBezTo>
                    <a:pt x="5754" y="149"/>
                    <a:pt x="5351" y="298"/>
                    <a:pt x="4947" y="433"/>
                  </a:cubicBezTo>
                  <a:cubicBezTo>
                    <a:pt x="4068" y="2998"/>
                    <a:pt x="2559" y="5364"/>
                    <a:pt x="1" y="5364"/>
                  </a:cubicBezTo>
                  <a:lnTo>
                    <a:pt x="6158" y="5364"/>
                  </a:lnTo>
                  <a:lnTo>
                    <a:pt x="6158" y="1"/>
                  </a:lnTo>
                  <a:close/>
                </a:path>
              </a:pathLst>
            </a:custGeom>
            <a:solidFill>
              <a:srgbClr val="88AFA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30" name="Google Shape;330;p40"/>
            <p:cNvSpPr/>
            <p:nvPr/>
          </p:nvSpPr>
          <p:spPr>
            <a:xfrm>
              <a:off x="-399075" y="3431250"/>
              <a:ext cx="30150" cy="159450"/>
            </a:xfrm>
            <a:custGeom>
              <a:avLst/>
              <a:gdLst/>
              <a:ahLst/>
              <a:cxnLst/>
              <a:rect l="l" t="t" r="r" b="b"/>
              <a:pathLst>
                <a:path w="1206" h="6378" extrusionOk="0">
                  <a:moveTo>
                    <a:pt x="1205" y="1"/>
                  </a:moveTo>
                  <a:cubicBezTo>
                    <a:pt x="1205" y="1"/>
                    <a:pt x="1042" y="3331"/>
                    <a:pt x="1" y="6378"/>
                  </a:cubicBezTo>
                  <a:cubicBezTo>
                    <a:pt x="405" y="6243"/>
                    <a:pt x="808" y="6094"/>
                    <a:pt x="1205" y="5946"/>
                  </a:cubicBezTo>
                  <a:lnTo>
                    <a:pt x="1205" y="1"/>
                  </a:lnTo>
                  <a:close/>
                </a:path>
              </a:pathLst>
            </a:custGeom>
            <a:solidFill>
              <a:srgbClr val="D0D7B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31" name="Google Shape;331;p40"/>
            <p:cNvSpPr/>
            <p:nvPr/>
          </p:nvSpPr>
          <p:spPr>
            <a:xfrm>
              <a:off x="-785950" y="3335425"/>
              <a:ext cx="232250" cy="103825"/>
            </a:xfrm>
            <a:custGeom>
              <a:avLst/>
              <a:gdLst/>
              <a:ahLst/>
              <a:cxnLst/>
              <a:rect l="l" t="t" r="r" b="b"/>
              <a:pathLst>
                <a:path w="9290" h="4153" extrusionOk="0">
                  <a:moveTo>
                    <a:pt x="4153" y="0"/>
                  </a:moveTo>
                  <a:cubicBezTo>
                    <a:pt x="1857" y="0"/>
                    <a:pt x="1" y="1857"/>
                    <a:pt x="1" y="4153"/>
                  </a:cubicBezTo>
                  <a:lnTo>
                    <a:pt x="9290" y="4153"/>
                  </a:lnTo>
                  <a:cubicBezTo>
                    <a:pt x="9290" y="1857"/>
                    <a:pt x="7426" y="0"/>
                    <a:pt x="5138" y="0"/>
                  </a:cubicBezTo>
                  <a:close/>
                </a:path>
              </a:pathLst>
            </a:custGeom>
            <a:solidFill>
              <a:srgbClr val="D4942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32" name="Google Shape;332;p40"/>
            <p:cNvSpPr/>
            <p:nvPr/>
          </p:nvSpPr>
          <p:spPr>
            <a:xfrm>
              <a:off x="-609150" y="2887950"/>
              <a:ext cx="152700" cy="107925"/>
            </a:xfrm>
            <a:custGeom>
              <a:avLst/>
              <a:gdLst/>
              <a:ahLst/>
              <a:cxnLst/>
              <a:rect l="l" t="t" r="r" b="b"/>
              <a:pathLst>
                <a:path w="6108" h="4317" extrusionOk="0">
                  <a:moveTo>
                    <a:pt x="222" y="0"/>
                  </a:moveTo>
                  <a:cubicBezTo>
                    <a:pt x="148" y="0"/>
                    <a:pt x="74" y="0"/>
                    <a:pt x="0" y="1"/>
                  </a:cubicBezTo>
                  <a:lnTo>
                    <a:pt x="220" y="3168"/>
                  </a:lnTo>
                  <a:cubicBezTo>
                    <a:pt x="2714" y="3168"/>
                    <a:pt x="4627" y="3615"/>
                    <a:pt x="6108" y="4316"/>
                  </a:cubicBezTo>
                  <a:cubicBezTo>
                    <a:pt x="5980" y="2927"/>
                    <a:pt x="5591" y="1588"/>
                    <a:pt x="4833" y="412"/>
                  </a:cubicBezTo>
                  <a:cubicBezTo>
                    <a:pt x="3311" y="142"/>
                    <a:pt x="1770" y="0"/>
                    <a:pt x="222" y="0"/>
                  </a:cubicBezTo>
                  <a:close/>
                </a:path>
              </a:pathLst>
            </a:custGeom>
            <a:solidFill>
              <a:srgbClr val="D0D7B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33" name="Google Shape;333;p40"/>
            <p:cNvSpPr/>
            <p:nvPr/>
          </p:nvSpPr>
          <p:spPr>
            <a:xfrm>
              <a:off x="-488350" y="2898250"/>
              <a:ext cx="302925" cy="505400"/>
            </a:xfrm>
            <a:custGeom>
              <a:avLst/>
              <a:gdLst/>
              <a:ahLst/>
              <a:cxnLst/>
              <a:rect l="l" t="t" r="r" b="b"/>
              <a:pathLst>
                <a:path w="12117" h="20216" extrusionOk="0">
                  <a:moveTo>
                    <a:pt x="1" y="0"/>
                  </a:moveTo>
                  <a:lnTo>
                    <a:pt x="1" y="0"/>
                  </a:lnTo>
                  <a:cubicBezTo>
                    <a:pt x="752" y="1176"/>
                    <a:pt x="1141" y="2515"/>
                    <a:pt x="1276" y="3904"/>
                  </a:cubicBezTo>
                  <a:cubicBezTo>
                    <a:pt x="5478" y="5909"/>
                    <a:pt x="6158" y="10083"/>
                    <a:pt x="6562" y="12499"/>
                  </a:cubicBezTo>
                  <a:cubicBezTo>
                    <a:pt x="7136" y="15957"/>
                    <a:pt x="6633" y="20215"/>
                    <a:pt x="6633" y="20215"/>
                  </a:cubicBezTo>
                  <a:lnTo>
                    <a:pt x="12117" y="20208"/>
                  </a:lnTo>
                  <a:cubicBezTo>
                    <a:pt x="12117" y="20208"/>
                    <a:pt x="11897" y="15305"/>
                    <a:pt x="11323" y="11316"/>
                  </a:cubicBezTo>
                  <a:cubicBezTo>
                    <a:pt x="10849" y="8063"/>
                    <a:pt x="9035" y="1679"/>
                    <a:pt x="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34" name="Google Shape;334;p40"/>
            <p:cNvSpPr/>
            <p:nvPr/>
          </p:nvSpPr>
          <p:spPr>
            <a:xfrm>
              <a:off x="-792500" y="2732425"/>
              <a:ext cx="205875" cy="441650"/>
            </a:xfrm>
            <a:custGeom>
              <a:avLst/>
              <a:gdLst/>
              <a:ahLst/>
              <a:cxnLst/>
              <a:rect l="l" t="t" r="r" b="b"/>
              <a:pathLst>
                <a:path w="8235" h="17666" extrusionOk="0">
                  <a:moveTo>
                    <a:pt x="114" y="1"/>
                  </a:moveTo>
                  <a:cubicBezTo>
                    <a:pt x="50" y="1"/>
                    <a:pt x="1" y="51"/>
                    <a:pt x="1" y="114"/>
                  </a:cubicBezTo>
                  <a:lnTo>
                    <a:pt x="1" y="17552"/>
                  </a:lnTo>
                  <a:cubicBezTo>
                    <a:pt x="1" y="17616"/>
                    <a:pt x="50" y="17665"/>
                    <a:pt x="114" y="17665"/>
                  </a:cubicBezTo>
                  <a:lnTo>
                    <a:pt x="8121" y="17665"/>
                  </a:lnTo>
                  <a:cubicBezTo>
                    <a:pt x="8184" y="17665"/>
                    <a:pt x="8234" y="17616"/>
                    <a:pt x="8234" y="17552"/>
                  </a:cubicBezTo>
                  <a:lnTo>
                    <a:pt x="8234" y="114"/>
                  </a:lnTo>
                  <a:cubicBezTo>
                    <a:pt x="8234" y="51"/>
                    <a:pt x="8184" y="1"/>
                    <a:pt x="8121" y="1"/>
                  </a:cubicBezTo>
                  <a:close/>
                </a:path>
              </a:pathLst>
            </a:custGeom>
            <a:solidFill>
              <a:srgbClr val="88AFA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35" name="Google Shape;335;p40"/>
            <p:cNvSpPr/>
            <p:nvPr/>
          </p:nvSpPr>
          <p:spPr>
            <a:xfrm>
              <a:off x="-792500" y="2820125"/>
              <a:ext cx="205875" cy="353950"/>
            </a:xfrm>
            <a:custGeom>
              <a:avLst/>
              <a:gdLst/>
              <a:ahLst/>
              <a:cxnLst/>
              <a:rect l="l" t="t" r="r" b="b"/>
              <a:pathLst>
                <a:path w="8235" h="14158" extrusionOk="0">
                  <a:moveTo>
                    <a:pt x="8234" y="0"/>
                  </a:moveTo>
                  <a:cubicBezTo>
                    <a:pt x="6626" y="4330"/>
                    <a:pt x="3976" y="8383"/>
                    <a:pt x="164" y="10756"/>
                  </a:cubicBezTo>
                  <a:cubicBezTo>
                    <a:pt x="64" y="10820"/>
                    <a:pt x="1" y="10926"/>
                    <a:pt x="1" y="11040"/>
                  </a:cubicBezTo>
                  <a:lnTo>
                    <a:pt x="1" y="13817"/>
                  </a:lnTo>
                  <a:cubicBezTo>
                    <a:pt x="1" y="14001"/>
                    <a:pt x="156" y="14157"/>
                    <a:pt x="341" y="14157"/>
                  </a:cubicBezTo>
                  <a:lnTo>
                    <a:pt x="7901" y="14157"/>
                  </a:lnTo>
                  <a:cubicBezTo>
                    <a:pt x="8085" y="14157"/>
                    <a:pt x="8234" y="14001"/>
                    <a:pt x="8234" y="13817"/>
                  </a:cubicBezTo>
                  <a:lnTo>
                    <a:pt x="8234" y="0"/>
                  </a:lnTo>
                  <a:close/>
                </a:path>
              </a:pathLst>
            </a:custGeom>
            <a:solidFill>
              <a:srgbClr val="D1D8B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36" name="Google Shape;336;p40"/>
            <p:cNvSpPr/>
            <p:nvPr/>
          </p:nvSpPr>
          <p:spPr>
            <a:xfrm>
              <a:off x="-747150" y="3174050"/>
              <a:ext cx="115350" cy="32075"/>
            </a:xfrm>
            <a:custGeom>
              <a:avLst/>
              <a:gdLst/>
              <a:ahLst/>
              <a:cxnLst/>
              <a:rect l="l" t="t" r="r" b="b"/>
              <a:pathLst>
                <a:path w="4614" h="1283" extrusionOk="0">
                  <a:moveTo>
                    <a:pt x="0" y="0"/>
                  </a:moveTo>
                  <a:lnTo>
                    <a:pt x="0" y="1127"/>
                  </a:lnTo>
                  <a:cubicBezTo>
                    <a:pt x="0" y="1212"/>
                    <a:pt x="71" y="1283"/>
                    <a:pt x="156" y="1283"/>
                  </a:cubicBezTo>
                  <a:lnTo>
                    <a:pt x="4457" y="1283"/>
                  </a:lnTo>
                  <a:cubicBezTo>
                    <a:pt x="4542" y="1283"/>
                    <a:pt x="4613" y="1212"/>
                    <a:pt x="4613" y="1127"/>
                  </a:cubicBezTo>
                  <a:lnTo>
                    <a:pt x="4606" y="0"/>
                  </a:lnTo>
                  <a:close/>
                </a:path>
              </a:pathLst>
            </a:custGeom>
            <a:solidFill>
              <a:srgbClr val="D89F3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37" name="Google Shape;337;p40"/>
            <p:cNvSpPr/>
            <p:nvPr/>
          </p:nvSpPr>
          <p:spPr>
            <a:xfrm>
              <a:off x="-726775" y="3206100"/>
              <a:ext cx="74600" cy="15450"/>
            </a:xfrm>
            <a:custGeom>
              <a:avLst/>
              <a:gdLst/>
              <a:ahLst/>
              <a:cxnLst/>
              <a:rect l="l" t="t" r="r" b="b"/>
              <a:pathLst>
                <a:path w="2984" h="618" extrusionOk="0">
                  <a:moveTo>
                    <a:pt x="0" y="1"/>
                  </a:moveTo>
                  <a:cubicBezTo>
                    <a:pt x="0" y="341"/>
                    <a:pt x="270" y="617"/>
                    <a:pt x="610" y="617"/>
                  </a:cubicBezTo>
                  <a:lnTo>
                    <a:pt x="2367" y="617"/>
                  </a:lnTo>
                  <a:cubicBezTo>
                    <a:pt x="2707" y="617"/>
                    <a:pt x="2983" y="341"/>
                    <a:pt x="2983" y="1"/>
                  </a:cubicBezTo>
                  <a:close/>
                </a:path>
              </a:pathLst>
            </a:custGeom>
            <a:solidFill>
              <a:srgbClr val="C3CCA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38" name="Google Shape;338;p40"/>
            <p:cNvSpPr/>
            <p:nvPr/>
          </p:nvSpPr>
          <p:spPr>
            <a:xfrm>
              <a:off x="-654150" y="2853950"/>
              <a:ext cx="175575" cy="168825"/>
            </a:xfrm>
            <a:custGeom>
              <a:avLst/>
              <a:gdLst/>
              <a:ahLst/>
              <a:cxnLst/>
              <a:rect l="l" t="t" r="r" b="b"/>
              <a:pathLst>
                <a:path w="7023" h="6753" extrusionOk="0">
                  <a:moveTo>
                    <a:pt x="3655" y="1"/>
                  </a:moveTo>
                  <a:cubicBezTo>
                    <a:pt x="3651" y="1"/>
                    <a:pt x="3647" y="1"/>
                    <a:pt x="3642" y="1"/>
                  </a:cubicBezTo>
                  <a:cubicBezTo>
                    <a:pt x="2275" y="1"/>
                    <a:pt x="1042" y="823"/>
                    <a:pt x="525" y="2084"/>
                  </a:cubicBezTo>
                  <a:cubicBezTo>
                    <a:pt x="0" y="3345"/>
                    <a:pt x="291" y="4798"/>
                    <a:pt x="1255" y="5761"/>
                  </a:cubicBezTo>
                  <a:cubicBezTo>
                    <a:pt x="1899" y="6411"/>
                    <a:pt x="2767" y="6753"/>
                    <a:pt x="3648" y="6753"/>
                  </a:cubicBezTo>
                  <a:cubicBezTo>
                    <a:pt x="4083" y="6753"/>
                    <a:pt x="4522" y="6669"/>
                    <a:pt x="4939" y="6498"/>
                  </a:cubicBezTo>
                  <a:cubicBezTo>
                    <a:pt x="6200" y="5974"/>
                    <a:pt x="7022" y="4741"/>
                    <a:pt x="7022" y="3373"/>
                  </a:cubicBezTo>
                  <a:cubicBezTo>
                    <a:pt x="7022" y="1514"/>
                    <a:pt x="5513" y="1"/>
                    <a:pt x="3655" y="1"/>
                  </a:cubicBezTo>
                  <a:close/>
                </a:path>
              </a:pathLst>
            </a:custGeom>
            <a:solidFill>
              <a:srgbClr val="D89F3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39" name="Google Shape;339;p40"/>
            <p:cNvSpPr/>
            <p:nvPr/>
          </p:nvSpPr>
          <p:spPr>
            <a:xfrm>
              <a:off x="-640325" y="2866700"/>
              <a:ext cx="148800" cy="143150"/>
            </a:xfrm>
            <a:custGeom>
              <a:avLst/>
              <a:gdLst/>
              <a:ahLst/>
              <a:cxnLst/>
              <a:rect l="l" t="t" r="r" b="b"/>
              <a:pathLst>
                <a:path w="5952" h="5726" extrusionOk="0">
                  <a:moveTo>
                    <a:pt x="3091" y="1"/>
                  </a:moveTo>
                  <a:cubicBezTo>
                    <a:pt x="2345" y="1"/>
                    <a:pt x="1612" y="292"/>
                    <a:pt x="1063" y="837"/>
                  </a:cubicBezTo>
                  <a:cubicBezTo>
                    <a:pt x="248" y="1659"/>
                    <a:pt x="0" y="2892"/>
                    <a:pt x="446" y="3962"/>
                  </a:cubicBezTo>
                  <a:cubicBezTo>
                    <a:pt x="886" y="5032"/>
                    <a:pt x="1934" y="5726"/>
                    <a:pt x="3089" y="5726"/>
                  </a:cubicBezTo>
                  <a:cubicBezTo>
                    <a:pt x="4670" y="5726"/>
                    <a:pt x="5952" y="4444"/>
                    <a:pt x="5952" y="2863"/>
                  </a:cubicBezTo>
                  <a:cubicBezTo>
                    <a:pt x="5952" y="1708"/>
                    <a:pt x="5258" y="660"/>
                    <a:pt x="4188" y="220"/>
                  </a:cubicBezTo>
                  <a:cubicBezTo>
                    <a:pt x="3833" y="72"/>
                    <a:pt x="3460" y="1"/>
                    <a:pt x="3091" y="1"/>
                  </a:cubicBezTo>
                  <a:close/>
                </a:path>
              </a:pathLst>
            </a:custGeom>
            <a:solidFill>
              <a:srgbClr val="C3CCA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40" name="Google Shape;340;p40"/>
            <p:cNvSpPr/>
            <p:nvPr/>
          </p:nvSpPr>
          <p:spPr>
            <a:xfrm>
              <a:off x="-736000" y="2597100"/>
              <a:ext cx="92850" cy="135350"/>
            </a:xfrm>
            <a:custGeom>
              <a:avLst/>
              <a:gdLst/>
              <a:ahLst/>
              <a:cxnLst/>
              <a:rect l="l" t="t" r="r" b="b"/>
              <a:pathLst>
                <a:path w="3714" h="5414" extrusionOk="0">
                  <a:moveTo>
                    <a:pt x="1" y="1"/>
                  </a:moveTo>
                  <a:lnTo>
                    <a:pt x="1" y="5414"/>
                  </a:lnTo>
                  <a:lnTo>
                    <a:pt x="3714" y="5414"/>
                  </a:lnTo>
                  <a:lnTo>
                    <a:pt x="3714" y="1"/>
                  </a:lnTo>
                  <a:close/>
                </a:path>
              </a:pathLst>
            </a:custGeom>
            <a:solidFill>
              <a:srgbClr val="C3CCA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41" name="Google Shape;341;p40"/>
            <p:cNvSpPr/>
            <p:nvPr/>
          </p:nvSpPr>
          <p:spPr>
            <a:xfrm>
              <a:off x="-769300" y="2573725"/>
              <a:ext cx="159450" cy="23400"/>
            </a:xfrm>
            <a:custGeom>
              <a:avLst/>
              <a:gdLst/>
              <a:ahLst/>
              <a:cxnLst/>
              <a:rect l="l" t="t" r="r" b="b"/>
              <a:pathLst>
                <a:path w="6378" h="936" extrusionOk="0">
                  <a:moveTo>
                    <a:pt x="1" y="0"/>
                  </a:moveTo>
                  <a:cubicBezTo>
                    <a:pt x="1" y="517"/>
                    <a:pt x="419" y="936"/>
                    <a:pt x="936" y="936"/>
                  </a:cubicBezTo>
                  <a:lnTo>
                    <a:pt x="5443" y="936"/>
                  </a:lnTo>
                  <a:cubicBezTo>
                    <a:pt x="5960" y="936"/>
                    <a:pt x="6378" y="517"/>
                    <a:pt x="6378" y="0"/>
                  </a:cubicBezTo>
                  <a:close/>
                </a:path>
              </a:pathLst>
            </a:custGeom>
            <a:solidFill>
              <a:srgbClr val="D89F3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42" name="Google Shape;342;p40"/>
            <p:cNvSpPr/>
            <p:nvPr/>
          </p:nvSpPr>
          <p:spPr>
            <a:xfrm>
              <a:off x="-917025" y="3394950"/>
              <a:ext cx="756225" cy="56875"/>
            </a:xfrm>
            <a:custGeom>
              <a:avLst/>
              <a:gdLst/>
              <a:ahLst/>
              <a:cxnLst/>
              <a:rect l="l" t="t" r="r" b="b"/>
              <a:pathLst>
                <a:path w="30249" h="2275" extrusionOk="0">
                  <a:moveTo>
                    <a:pt x="376" y="0"/>
                  </a:moveTo>
                  <a:cubicBezTo>
                    <a:pt x="163" y="0"/>
                    <a:pt x="0" y="163"/>
                    <a:pt x="0" y="376"/>
                  </a:cubicBezTo>
                  <a:lnTo>
                    <a:pt x="0" y="1899"/>
                  </a:lnTo>
                  <a:cubicBezTo>
                    <a:pt x="0" y="2105"/>
                    <a:pt x="163" y="2275"/>
                    <a:pt x="376" y="2275"/>
                  </a:cubicBezTo>
                  <a:lnTo>
                    <a:pt x="29873" y="2275"/>
                  </a:lnTo>
                  <a:cubicBezTo>
                    <a:pt x="30079" y="2275"/>
                    <a:pt x="30249" y="2105"/>
                    <a:pt x="30249" y="1899"/>
                  </a:cubicBezTo>
                  <a:lnTo>
                    <a:pt x="30249" y="376"/>
                  </a:lnTo>
                  <a:cubicBezTo>
                    <a:pt x="30249" y="163"/>
                    <a:pt x="30079" y="0"/>
                    <a:pt x="29873" y="0"/>
                  </a:cubicBezTo>
                  <a:close/>
                </a:path>
              </a:pathLst>
            </a:custGeom>
            <a:solidFill>
              <a:srgbClr val="88AFA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43" name="Google Shape;343;p40"/>
            <p:cNvSpPr/>
            <p:nvPr/>
          </p:nvSpPr>
          <p:spPr>
            <a:xfrm>
              <a:off x="-1056625" y="3705125"/>
              <a:ext cx="917100" cy="55625"/>
            </a:xfrm>
            <a:custGeom>
              <a:avLst/>
              <a:gdLst/>
              <a:ahLst/>
              <a:cxnLst/>
              <a:rect l="l" t="t" r="r" b="b"/>
              <a:pathLst>
                <a:path w="36684" h="2225" extrusionOk="0">
                  <a:moveTo>
                    <a:pt x="3799" y="0"/>
                  </a:moveTo>
                  <a:cubicBezTo>
                    <a:pt x="2226" y="0"/>
                    <a:pt x="773" y="850"/>
                    <a:pt x="1" y="2225"/>
                  </a:cubicBezTo>
                  <a:lnTo>
                    <a:pt x="35989" y="2225"/>
                  </a:lnTo>
                  <a:cubicBezTo>
                    <a:pt x="36371" y="2225"/>
                    <a:pt x="36683" y="1913"/>
                    <a:pt x="36683" y="1531"/>
                  </a:cubicBezTo>
                  <a:lnTo>
                    <a:pt x="36683" y="694"/>
                  </a:lnTo>
                  <a:cubicBezTo>
                    <a:pt x="36683" y="312"/>
                    <a:pt x="36371" y="0"/>
                    <a:pt x="35989" y="0"/>
                  </a:cubicBezTo>
                  <a:close/>
                </a:path>
              </a:pathLst>
            </a:custGeom>
            <a:solidFill>
              <a:srgbClr val="C3CCA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44" name="Google Shape;344;p40"/>
            <p:cNvSpPr/>
            <p:nvPr/>
          </p:nvSpPr>
          <p:spPr>
            <a:xfrm>
              <a:off x="-777450" y="2985250"/>
              <a:ext cx="6775" cy="60525"/>
            </a:xfrm>
            <a:custGeom>
              <a:avLst/>
              <a:gdLst/>
              <a:ahLst/>
              <a:cxnLst/>
              <a:rect l="l" t="t" r="r" b="b"/>
              <a:pathLst>
                <a:path w="271" h="2421" extrusionOk="0">
                  <a:moveTo>
                    <a:pt x="135" y="1"/>
                  </a:moveTo>
                  <a:cubicBezTo>
                    <a:pt x="68" y="1"/>
                    <a:pt x="1" y="45"/>
                    <a:pt x="1" y="134"/>
                  </a:cubicBezTo>
                  <a:lnTo>
                    <a:pt x="1" y="2288"/>
                  </a:lnTo>
                  <a:cubicBezTo>
                    <a:pt x="1" y="2376"/>
                    <a:pt x="68" y="2421"/>
                    <a:pt x="135" y="2421"/>
                  </a:cubicBezTo>
                  <a:cubicBezTo>
                    <a:pt x="203" y="2421"/>
                    <a:pt x="270" y="2376"/>
                    <a:pt x="270" y="2288"/>
                  </a:cubicBezTo>
                  <a:lnTo>
                    <a:pt x="270" y="134"/>
                  </a:lnTo>
                  <a:cubicBezTo>
                    <a:pt x="270" y="45"/>
                    <a:pt x="203" y="1"/>
                    <a:pt x="135" y="1"/>
                  </a:cubicBezTo>
                  <a:close/>
                </a:path>
              </a:pathLst>
            </a:custGeom>
            <a:solidFill>
              <a:srgbClr val="E6F0E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45" name="Google Shape;345;p40"/>
            <p:cNvSpPr/>
            <p:nvPr/>
          </p:nvSpPr>
          <p:spPr>
            <a:xfrm>
              <a:off x="-777450" y="2760475"/>
              <a:ext cx="6775" cy="160775"/>
            </a:xfrm>
            <a:custGeom>
              <a:avLst/>
              <a:gdLst/>
              <a:ahLst/>
              <a:cxnLst/>
              <a:rect l="l" t="t" r="r" b="b"/>
              <a:pathLst>
                <a:path w="271" h="6431" extrusionOk="0">
                  <a:moveTo>
                    <a:pt x="135" y="0"/>
                  </a:moveTo>
                  <a:cubicBezTo>
                    <a:pt x="68" y="0"/>
                    <a:pt x="1" y="45"/>
                    <a:pt x="1" y="133"/>
                  </a:cubicBezTo>
                  <a:lnTo>
                    <a:pt x="1" y="6298"/>
                  </a:lnTo>
                  <a:cubicBezTo>
                    <a:pt x="1" y="6386"/>
                    <a:pt x="68" y="6430"/>
                    <a:pt x="135" y="6430"/>
                  </a:cubicBezTo>
                  <a:cubicBezTo>
                    <a:pt x="203" y="6430"/>
                    <a:pt x="270" y="6386"/>
                    <a:pt x="270" y="6298"/>
                  </a:cubicBezTo>
                  <a:lnTo>
                    <a:pt x="270" y="133"/>
                  </a:lnTo>
                  <a:cubicBezTo>
                    <a:pt x="270" y="45"/>
                    <a:pt x="203" y="0"/>
                    <a:pt x="135" y="0"/>
                  </a:cubicBezTo>
                  <a:close/>
                </a:path>
              </a:pathLst>
            </a:custGeom>
            <a:solidFill>
              <a:srgbClr val="E6F0E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46" name="Google Shape;346;p40"/>
            <p:cNvSpPr/>
            <p:nvPr/>
          </p:nvSpPr>
          <p:spPr>
            <a:xfrm>
              <a:off x="-898425" y="3406650"/>
              <a:ext cx="24325" cy="23000"/>
            </a:xfrm>
            <a:custGeom>
              <a:avLst/>
              <a:gdLst/>
              <a:ahLst/>
              <a:cxnLst/>
              <a:rect l="l" t="t" r="r" b="b"/>
              <a:pathLst>
                <a:path w="973" h="920" extrusionOk="0">
                  <a:moveTo>
                    <a:pt x="539" y="259"/>
                  </a:moveTo>
                  <a:lnTo>
                    <a:pt x="539" y="259"/>
                  </a:lnTo>
                  <a:cubicBezTo>
                    <a:pt x="539" y="259"/>
                    <a:pt x="538" y="259"/>
                    <a:pt x="537" y="260"/>
                  </a:cubicBezTo>
                  <a:lnTo>
                    <a:pt x="537" y="260"/>
                  </a:lnTo>
                  <a:cubicBezTo>
                    <a:pt x="538" y="259"/>
                    <a:pt x="539" y="259"/>
                    <a:pt x="539" y="259"/>
                  </a:cubicBezTo>
                  <a:close/>
                  <a:moveTo>
                    <a:pt x="569" y="1"/>
                  </a:moveTo>
                  <a:cubicBezTo>
                    <a:pt x="474" y="1"/>
                    <a:pt x="378" y="24"/>
                    <a:pt x="291" y="71"/>
                  </a:cubicBezTo>
                  <a:cubicBezTo>
                    <a:pt x="121" y="170"/>
                    <a:pt x="15" y="347"/>
                    <a:pt x="7" y="538"/>
                  </a:cubicBezTo>
                  <a:cubicBezTo>
                    <a:pt x="0" y="652"/>
                    <a:pt x="29" y="758"/>
                    <a:pt x="78" y="850"/>
                  </a:cubicBezTo>
                  <a:cubicBezTo>
                    <a:pt x="107" y="899"/>
                    <a:pt x="149" y="919"/>
                    <a:pt x="191" y="919"/>
                  </a:cubicBezTo>
                  <a:cubicBezTo>
                    <a:pt x="282" y="919"/>
                    <a:pt x="370" y="822"/>
                    <a:pt x="312" y="715"/>
                  </a:cubicBezTo>
                  <a:lnTo>
                    <a:pt x="298" y="680"/>
                  </a:lnTo>
                  <a:cubicBezTo>
                    <a:pt x="295" y="675"/>
                    <a:pt x="294" y="672"/>
                    <a:pt x="293" y="672"/>
                  </a:cubicBezTo>
                  <a:lnTo>
                    <a:pt x="293" y="672"/>
                  </a:lnTo>
                  <a:cubicBezTo>
                    <a:pt x="292" y="672"/>
                    <a:pt x="294" y="678"/>
                    <a:pt x="298" y="687"/>
                  </a:cubicBezTo>
                  <a:lnTo>
                    <a:pt x="291" y="673"/>
                  </a:lnTo>
                  <a:cubicBezTo>
                    <a:pt x="284" y="652"/>
                    <a:pt x="277" y="637"/>
                    <a:pt x="277" y="616"/>
                  </a:cubicBezTo>
                  <a:lnTo>
                    <a:pt x="277" y="609"/>
                  </a:lnTo>
                  <a:lnTo>
                    <a:pt x="277" y="574"/>
                  </a:lnTo>
                  <a:cubicBezTo>
                    <a:pt x="277" y="560"/>
                    <a:pt x="284" y="517"/>
                    <a:pt x="277" y="510"/>
                  </a:cubicBezTo>
                  <a:lnTo>
                    <a:pt x="277" y="503"/>
                  </a:lnTo>
                  <a:cubicBezTo>
                    <a:pt x="277" y="496"/>
                    <a:pt x="277" y="489"/>
                    <a:pt x="284" y="475"/>
                  </a:cubicBezTo>
                  <a:cubicBezTo>
                    <a:pt x="284" y="467"/>
                    <a:pt x="284" y="453"/>
                    <a:pt x="291" y="446"/>
                  </a:cubicBezTo>
                  <a:lnTo>
                    <a:pt x="298" y="426"/>
                  </a:lnTo>
                  <a:lnTo>
                    <a:pt x="298" y="426"/>
                  </a:lnTo>
                  <a:cubicBezTo>
                    <a:pt x="293" y="439"/>
                    <a:pt x="292" y="443"/>
                    <a:pt x="293" y="443"/>
                  </a:cubicBezTo>
                  <a:cubicBezTo>
                    <a:pt x="294" y="443"/>
                    <a:pt x="295" y="442"/>
                    <a:pt x="298" y="439"/>
                  </a:cubicBezTo>
                  <a:cubicBezTo>
                    <a:pt x="305" y="418"/>
                    <a:pt x="319" y="397"/>
                    <a:pt x="326" y="382"/>
                  </a:cubicBezTo>
                  <a:lnTo>
                    <a:pt x="333" y="368"/>
                  </a:lnTo>
                  <a:lnTo>
                    <a:pt x="333" y="368"/>
                  </a:lnTo>
                  <a:cubicBezTo>
                    <a:pt x="329" y="377"/>
                    <a:pt x="327" y="383"/>
                    <a:pt x="328" y="383"/>
                  </a:cubicBezTo>
                  <a:cubicBezTo>
                    <a:pt x="329" y="383"/>
                    <a:pt x="331" y="381"/>
                    <a:pt x="333" y="375"/>
                  </a:cubicBezTo>
                  <a:lnTo>
                    <a:pt x="355" y="354"/>
                  </a:lnTo>
                  <a:lnTo>
                    <a:pt x="376" y="333"/>
                  </a:lnTo>
                  <a:lnTo>
                    <a:pt x="383" y="326"/>
                  </a:lnTo>
                  <a:cubicBezTo>
                    <a:pt x="390" y="319"/>
                    <a:pt x="411" y="304"/>
                    <a:pt x="433" y="297"/>
                  </a:cubicBezTo>
                  <a:lnTo>
                    <a:pt x="447" y="290"/>
                  </a:lnTo>
                  <a:cubicBezTo>
                    <a:pt x="454" y="287"/>
                    <a:pt x="457" y="285"/>
                    <a:pt x="457" y="285"/>
                  </a:cubicBezTo>
                  <a:lnTo>
                    <a:pt x="457" y="285"/>
                  </a:lnTo>
                  <a:cubicBezTo>
                    <a:pt x="456" y="285"/>
                    <a:pt x="450" y="287"/>
                    <a:pt x="440" y="290"/>
                  </a:cubicBezTo>
                  <a:lnTo>
                    <a:pt x="468" y="276"/>
                  </a:lnTo>
                  <a:cubicBezTo>
                    <a:pt x="489" y="269"/>
                    <a:pt x="511" y="269"/>
                    <a:pt x="532" y="262"/>
                  </a:cubicBezTo>
                  <a:lnTo>
                    <a:pt x="603" y="262"/>
                  </a:lnTo>
                  <a:cubicBezTo>
                    <a:pt x="624" y="269"/>
                    <a:pt x="645" y="269"/>
                    <a:pt x="666" y="276"/>
                  </a:cubicBezTo>
                  <a:lnTo>
                    <a:pt x="695" y="283"/>
                  </a:lnTo>
                  <a:lnTo>
                    <a:pt x="688" y="283"/>
                  </a:lnTo>
                  <a:lnTo>
                    <a:pt x="702" y="290"/>
                  </a:lnTo>
                  <a:cubicBezTo>
                    <a:pt x="728" y="307"/>
                    <a:pt x="753" y="314"/>
                    <a:pt x="777" y="314"/>
                  </a:cubicBezTo>
                  <a:cubicBezTo>
                    <a:pt x="896" y="314"/>
                    <a:pt x="972" y="134"/>
                    <a:pt x="836" y="64"/>
                  </a:cubicBezTo>
                  <a:cubicBezTo>
                    <a:pt x="753" y="22"/>
                    <a:pt x="661" y="1"/>
                    <a:pt x="569" y="1"/>
                  </a:cubicBezTo>
                  <a:close/>
                </a:path>
              </a:pathLst>
            </a:custGeom>
            <a:solidFill>
              <a:srgbClr val="E6F0E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47" name="Google Shape;347;p40"/>
            <p:cNvSpPr/>
            <p:nvPr/>
          </p:nvSpPr>
          <p:spPr>
            <a:xfrm>
              <a:off x="-853425" y="3406800"/>
              <a:ext cx="195575" cy="6775"/>
            </a:xfrm>
            <a:custGeom>
              <a:avLst/>
              <a:gdLst/>
              <a:ahLst/>
              <a:cxnLst/>
              <a:rect l="l" t="t" r="r" b="b"/>
              <a:pathLst>
                <a:path w="7823" h="271" extrusionOk="0">
                  <a:moveTo>
                    <a:pt x="177" y="1"/>
                  </a:moveTo>
                  <a:cubicBezTo>
                    <a:pt x="0" y="1"/>
                    <a:pt x="0" y="270"/>
                    <a:pt x="177" y="270"/>
                  </a:cubicBezTo>
                  <a:lnTo>
                    <a:pt x="7645" y="270"/>
                  </a:lnTo>
                  <a:cubicBezTo>
                    <a:pt x="7823" y="270"/>
                    <a:pt x="7823" y="1"/>
                    <a:pt x="7645" y="1"/>
                  </a:cubicBezTo>
                  <a:close/>
                </a:path>
              </a:pathLst>
            </a:custGeom>
            <a:solidFill>
              <a:srgbClr val="E6F0E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48" name="Google Shape;348;p40"/>
            <p:cNvSpPr/>
            <p:nvPr/>
          </p:nvSpPr>
          <p:spPr>
            <a:xfrm>
              <a:off x="-316175" y="3160825"/>
              <a:ext cx="31375" cy="214300"/>
            </a:xfrm>
            <a:custGeom>
              <a:avLst/>
              <a:gdLst/>
              <a:ahLst/>
              <a:cxnLst/>
              <a:rect l="l" t="t" r="r" b="b"/>
              <a:pathLst>
                <a:path w="1255" h="8572" extrusionOk="0">
                  <a:moveTo>
                    <a:pt x="153" y="1"/>
                  </a:moveTo>
                  <a:cubicBezTo>
                    <a:pt x="77" y="1"/>
                    <a:pt x="1" y="63"/>
                    <a:pt x="22" y="161"/>
                  </a:cubicBezTo>
                  <a:cubicBezTo>
                    <a:pt x="624" y="2251"/>
                    <a:pt x="915" y="4419"/>
                    <a:pt x="879" y="6602"/>
                  </a:cubicBezTo>
                  <a:cubicBezTo>
                    <a:pt x="872" y="7218"/>
                    <a:pt x="837" y="7835"/>
                    <a:pt x="773" y="8444"/>
                  </a:cubicBezTo>
                  <a:cubicBezTo>
                    <a:pt x="766" y="8529"/>
                    <a:pt x="828" y="8572"/>
                    <a:pt x="894" y="8572"/>
                  </a:cubicBezTo>
                  <a:cubicBezTo>
                    <a:pt x="961" y="8572"/>
                    <a:pt x="1032" y="8529"/>
                    <a:pt x="1042" y="8444"/>
                  </a:cubicBezTo>
                  <a:cubicBezTo>
                    <a:pt x="1255" y="6255"/>
                    <a:pt x="1149" y="4044"/>
                    <a:pt x="716" y="1883"/>
                  </a:cubicBezTo>
                  <a:cubicBezTo>
                    <a:pt x="596" y="1280"/>
                    <a:pt x="447" y="685"/>
                    <a:pt x="277" y="90"/>
                  </a:cubicBezTo>
                  <a:cubicBezTo>
                    <a:pt x="254" y="28"/>
                    <a:pt x="204" y="1"/>
                    <a:pt x="15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4" name="Rectangle 3"/>
          <p:cNvSpPr/>
          <p:nvPr/>
        </p:nvSpPr>
        <p:spPr>
          <a:xfrm>
            <a:off x="5375602" y="2961429"/>
            <a:ext cx="6816398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1219170">
              <a:buClr>
                <a:srgbClr val="000000"/>
              </a:buClr>
            </a:pPr>
            <a:r>
              <a:rPr lang="en-US" sz="5400" b="1" kern="0" dirty="0">
                <a:solidFill>
                  <a:srgbClr val="D4921D"/>
                </a:solidFill>
                <a:latin typeface="Roboto" panose="02000000000000000000" pitchFamily="2" charset="0"/>
                <a:ea typeface="Roboto" panose="02000000000000000000" pitchFamily="2" charset="0"/>
                <a:cs typeface="Arial"/>
                <a:sym typeface="Arial"/>
              </a:rPr>
              <a:t>K</a:t>
            </a:r>
            <a:r>
              <a:rPr lang="vi-VN" sz="5400" b="1" kern="0" dirty="0">
                <a:solidFill>
                  <a:srgbClr val="D4921D"/>
                </a:solidFill>
                <a:latin typeface="Roboto" panose="02000000000000000000" pitchFamily="2" charset="0"/>
                <a:ea typeface="Roboto" panose="02000000000000000000" pitchFamily="2" charset="0"/>
                <a:cs typeface="Arial"/>
                <a:sym typeface="Arial"/>
              </a:rPr>
              <a:t>ẾT LUẬN: </a:t>
            </a:r>
            <a:endParaRPr lang="en-US" sz="5400" b="1" kern="0" dirty="0">
              <a:solidFill>
                <a:srgbClr val="D4921D"/>
              </a:solidFill>
              <a:latin typeface="Roboto" panose="02000000000000000000" pitchFamily="2" charset="0"/>
              <a:ea typeface="Roboto" panose="02000000000000000000" pitchFamily="2" charset="0"/>
              <a:cs typeface="Arial"/>
              <a:sym typeface="Arial"/>
            </a:endParaRPr>
          </a:p>
          <a:p>
            <a:pPr algn="just" defTabSz="1219170">
              <a:buClr>
                <a:srgbClr val="000000"/>
              </a:buClr>
            </a:pPr>
            <a:r>
              <a:rPr lang="en-US" sz="54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Tinh</a:t>
            </a:r>
            <a:r>
              <a:rPr lang="en-US" sz="54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54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bột</a:t>
            </a:r>
            <a:r>
              <a:rPr lang="en-US" sz="54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54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là</a:t>
            </a:r>
            <a:r>
              <a:rPr lang="en-US" sz="54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54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sản</a:t>
            </a:r>
            <a:r>
              <a:rPr lang="en-US" sz="54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54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phẩm</a:t>
            </a:r>
            <a:r>
              <a:rPr lang="en-US" sz="54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54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của</a:t>
            </a:r>
            <a:r>
              <a:rPr lang="en-US" sz="54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54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quang</a:t>
            </a:r>
            <a:r>
              <a:rPr lang="en-US" sz="54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54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hợp</a:t>
            </a:r>
            <a:r>
              <a:rPr lang="en-US" sz="54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.</a:t>
            </a:r>
            <a:endParaRPr lang="en-US" sz="5400" kern="0" dirty="0">
              <a:solidFill>
                <a:srgbClr val="000000"/>
              </a:solidFill>
              <a:latin typeface="Roboto" panose="02000000000000000000" pitchFamily="2" charset="0"/>
              <a:ea typeface="Roboto" panose="02000000000000000000" pitchFamily="2" charset="0"/>
              <a:cs typeface="Arial"/>
              <a:sym typeface="Arial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4002" y="1325070"/>
            <a:ext cx="2018244" cy="221518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Google Shape;251;p35"/>
          <p:cNvSpPr txBox="1">
            <a:spLocks noGrp="1"/>
          </p:cNvSpPr>
          <p:nvPr>
            <p:ph type="ctrTitle"/>
          </p:nvPr>
        </p:nvSpPr>
        <p:spPr>
          <a:xfrm flipH="1">
            <a:off x="-168675" y="3524519"/>
            <a:ext cx="6507600" cy="1497600"/>
          </a:xfrm>
          <a:prstGeom prst="rect">
            <a:avLst/>
          </a:prstGeom>
        </p:spPr>
        <p:txBody>
          <a:bodyPr spcFirstLastPara="1" wrap="square" lIns="121900" tIns="121900" rIns="121900" bIns="121900" anchor="b" anchorCtr="0">
            <a:noAutofit/>
          </a:bodyPr>
          <a:lstStyle/>
          <a:p>
            <a:pPr algn="ctr"/>
            <a:r>
              <a:rPr lang="vi-VN" sz="4800" dirty="0">
                <a:solidFill>
                  <a:srgbClr val="D4942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THÍ NGHIỆM CHỨNG MINH</a:t>
            </a:r>
            <a:r>
              <a:rPr lang="en-US" sz="4800" dirty="0">
                <a:solidFill>
                  <a:srgbClr val="D4942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vi-VN" sz="4800" dirty="0">
                <a:solidFill>
                  <a:srgbClr val="D4942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QUANG HỢP</a:t>
            </a:r>
            <a:r>
              <a:rPr lang="en-US" sz="4800" dirty="0">
                <a:solidFill>
                  <a:srgbClr val="D4942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GIẢI PHÓNG KHÍ OXYGEN.</a:t>
            </a:r>
            <a:endParaRPr sz="4800" b="1" dirty="0"/>
          </a:p>
        </p:txBody>
      </p:sp>
      <p:sp>
        <p:nvSpPr>
          <p:cNvPr id="253" name="Google Shape;253;p35"/>
          <p:cNvSpPr txBox="1">
            <a:spLocks noGrp="1"/>
          </p:cNvSpPr>
          <p:nvPr>
            <p:ph type="title" idx="2"/>
          </p:nvPr>
        </p:nvSpPr>
        <p:spPr>
          <a:xfrm flipH="1">
            <a:off x="6507601" y="3304533"/>
            <a:ext cx="1749200" cy="7704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r>
              <a:rPr lang="en"/>
              <a:t>02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Diagram 5">
            <a:extLst>
              <a:ext uri="{FF2B5EF4-FFF2-40B4-BE49-F238E27FC236}">
                <a16:creationId xmlns:a16="http://schemas.microsoft.com/office/drawing/2014/main" id="{1CFE7ADD-B270-192A-26B1-57876BA859D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038113395"/>
              </p:ext>
            </p:extLst>
          </p:nvPr>
        </p:nvGraphicFramePr>
        <p:xfrm>
          <a:off x="2603500" y="910166"/>
          <a:ext cx="903605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1AEFA3F6-648C-DD43-4062-2FF8D77C7340}"/>
              </a:ext>
            </a:extLst>
          </p:cNvPr>
          <p:cNvSpPr txBox="1">
            <a:spLocks/>
          </p:cNvSpPr>
          <p:nvPr/>
        </p:nvSpPr>
        <p:spPr>
          <a:xfrm>
            <a:off x="3762376" y="1029814"/>
            <a:ext cx="8248650" cy="16562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14350" indent="-514350" algn="just">
              <a:buFont typeface="Arial" panose="020B0604020202020204" pitchFamily="34" charset="0"/>
              <a:buAutoNum type="arabicPeriod"/>
            </a:pPr>
            <a:r>
              <a:rPr lang="en-US" sz="3200" b="1" i="1" dirty="0" err="1">
                <a:highlight>
                  <a:srgbClr val="FFFFFF"/>
                </a:highlight>
                <a:latin typeface="A3.NotoSans-San" panose="020B0502040504020204" pitchFamily="34" charset="0"/>
                <a:ea typeface="A3.NotoSans-San" panose="020B0502040504020204" pitchFamily="34" charset="0"/>
                <a:cs typeface="A3.NotoSans-San" panose="020B0502040504020204" pitchFamily="34" charset="0"/>
              </a:rPr>
              <a:t>Hình</a:t>
            </a:r>
            <a:r>
              <a:rPr lang="en-US" sz="3200" b="1" i="1" dirty="0">
                <a:highlight>
                  <a:srgbClr val="FFFFFF"/>
                </a:highlight>
                <a:latin typeface="A3.NotoSans-San" panose="020B0502040504020204" pitchFamily="34" charset="0"/>
                <a:ea typeface="A3.NotoSans-San" panose="020B0502040504020204" pitchFamily="34" charset="0"/>
                <a:cs typeface="A3.NotoSans-San" panose="020B0502040504020204" pitchFamily="34" charset="0"/>
              </a:rPr>
              <a:t> </a:t>
            </a:r>
            <a:r>
              <a:rPr lang="en-US" sz="3200" b="1" i="1" dirty="0" err="1">
                <a:highlight>
                  <a:srgbClr val="FFFFFF"/>
                </a:highlight>
                <a:latin typeface="A3.NotoSans-San" panose="020B0502040504020204" pitchFamily="34" charset="0"/>
                <a:ea typeface="A3.NotoSans-San" panose="020B0502040504020204" pitchFamily="34" charset="0"/>
                <a:cs typeface="A3.NotoSans-San" panose="020B0502040504020204" pitchFamily="34" charset="0"/>
              </a:rPr>
              <a:t>thức</a:t>
            </a:r>
            <a:r>
              <a:rPr lang="en-US" sz="3200" dirty="0">
                <a:highlight>
                  <a:srgbClr val="FFFFFF"/>
                </a:highlight>
                <a:latin typeface="A3.NotoSans-San" panose="020B0502040504020204" pitchFamily="34" charset="0"/>
                <a:ea typeface="A3.NotoSans-San" panose="020B0502040504020204" pitchFamily="34" charset="0"/>
                <a:cs typeface="A3.NotoSans-San" panose="020B0502040504020204" pitchFamily="34" charset="0"/>
              </a:rPr>
              <a:t>: </a:t>
            </a:r>
            <a:r>
              <a:rPr lang="en-US" sz="3200" dirty="0" err="1">
                <a:highlight>
                  <a:srgbClr val="FFFFFF"/>
                </a:highlight>
                <a:latin typeface="A3.NotoSans-San" panose="020B0502040504020204" pitchFamily="34" charset="0"/>
                <a:ea typeface="A3.NotoSans-San" panose="020B0502040504020204" pitchFamily="34" charset="0"/>
                <a:cs typeface="A3.NotoSans-San" panose="020B0502040504020204" pitchFamily="34" charset="0"/>
              </a:rPr>
              <a:t>Làm</a:t>
            </a:r>
            <a:r>
              <a:rPr lang="en-US" sz="3200" dirty="0">
                <a:highlight>
                  <a:srgbClr val="FFFFFF"/>
                </a:highlight>
                <a:latin typeface="A3.NotoSans-San" panose="020B0502040504020204" pitchFamily="34" charset="0"/>
                <a:ea typeface="A3.NotoSans-San" panose="020B0502040504020204" pitchFamily="34" charset="0"/>
                <a:cs typeface="A3.NotoSans-San" panose="020B0502040504020204" pitchFamily="34" charset="0"/>
              </a:rPr>
              <a:t> </a:t>
            </a:r>
            <a:r>
              <a:rPr lang="en-US" sz="3200" dirty="0" err="1">
                <a:highlight>
                  <a:srgbClr val="FFFFFF"/>
                </a:highlight>
                <a:latin typeface="A3.NotoSans-San" panose="020B0502040504020204" pitchFamily="34" charset="0"/>
                <a:ea typeface="A3.NotoSans-San" panose="020B0502040504020204" pitchFamily="34" charset="0"/>
                <a:cs typeface="A3.NotoSans-San" panose="020B0502040504020204" pitchFamily="34" charset="0"/>
              </a:rPr>
              <a:t>việc</a:t>
            </a:r>
            <a:r>
              <a:rPr lang="en-US" sz="3200" dirty="0">
                <a:highlight>
                  <a:srgbClr val="FFFFFF"/>
                </a:highlight>
                <a:latin typeface="A3.NotoSans-San" panose="020B0502040504020204" pitchFamily="34" charset="0"/>
                <a:ea typeface="A3.NotoSans-San" panose="020B0502040504020204" pitchFamily="34" charset="0"/>
                <a:cs typeface="A3.NotoSans-San" panose="020B0502040504020204" pitchFamily="34" charset="0"/>
              </a:rPr>
              <a:t> </a:t>
            </a:r>
            <a:r>
              <a:rPr lang="en-US" sz="3200" dirty="0" err="1">
                <a:highlight>
                  <a:srgbClr val="FFFFFF"/>
                </a:highlight>
                <a:latin typeface="A3.NotoSans-San" panose="020B0502040504020204" pitchFamily="34" charset="0"/>
                <a:ea typeface="A3.NotoSans-San" panose="020B0502040504020204" pitchFamily="34" charset="0"/>
                <a:cs typeface="A3.NotoSans-San" panose="020B0502040504020204" pitchFamily="34" charset="0"/>
              </a:rPr>
              <a:t>cá</a:t>
            </a:r>
            <a:r>
              <a:rPr lang="en-US" sz="3200" dirty="0">
                <a:highlight>
                  <a:srgbClr val="FFFFFF"/>
                </a:highlight>
                <a:latin typeface="A3.NotoSans-San" panose="020B0502040504020204" pitchFamily="34" charset="0"/>
                <a:ea typeface="A3.NotoSans-San" panose="020B0502040504020204" pitchFamily="34" charset="0"/>
                <a:cs typeface="A3.NotoSans-San" panose="020B0502040504020204" pitchFamily="34" charset="0"/>
              </a:rPr>
              <a:t> </a:t>
            </a:r>
            <a:r>
              <a:rPr lang="en-US" sz="3200" dirty="0" err="1">
                <a:highlight>
                  <a:srgbClr val="FFFFFF"/>
                </a:highlight>
                <a:latin typeface="A3.NotoSans-San" panose="020B0502040504020204" pitchFamily="34" charset="0"/>
                <a:ea typeface="A3.NotoSans-San" panose="020B0502040504020204" pitchFamily="34" charset="0"/>
                <a:cs typeface="A3.NotoSans-San" panose="020B0502040504020204" pitchFamily="34" charset="0"/>
              </a:rPr>
              <a:t>nhân</a:t>
            </a:r>
            <a:endParaRPr lang="en-US" sz="3200" dirty="0">
              <a:highlight>
                <a:srgbClr val="FFFFFF"/>
              </a:highlight>
              <a:latin typeface="A3.NotoSans-San" panose="020B0502040504020204" pitchFamily="34" charset="0"/>
              <a:ea typeface="A3.NotoSans-San" panose="020B0502040504020204" pitchFamily="34" charset="0"/>
              <a:cs typeface="A3.NotoSans-San" panose="020B0502040504020204" pitchFamily="34" charset="0"/>
            </a:endParaRPr>
          </a:p>
          <a:p>
            <a:pPr marL="514350" indent="-514350" algn="just">
              <a:buFont typeface="Arial" panose="020B0604020202020204" pitchFamily="34" charset="0"/>
              <a:buAutoNum type="arabicPeriod"/>
            </a:pPr>
            <a:r>
              <a:rPr lang="en-US" sz="3200" b="1" i="1" dirty="0" err="1">
                <a:highlight>
                  <a:srgbClr val="FFFFFF"/>
                </a:highlight>
                <a:latin typeface="A3.NotoSans-San" panose="020B0502040504020204" pitchFamily="34" charset="0"/>
                <a:ea typeface="A3.NotoSans-San" panose="020B0502040504020204" pitchFamily="34" charset="0"/>
                <a:cs typeface="A3.NotoSans-San" panose="020B0502040504020204" pitchFamily="34" charset="0"/>
              </a:rPr>
              <a:t>Thời</a:t>
            </a:r>
            <a:r>
              <a:rPr lang="en-US" sz="3200" b="1" i="1" dirty="0">
                <a:highlight>
                  <a:srgbClr val="FFFFFF"/>
                </a:highlight>
                <a:latin typeface="A3.NotoSans-San" panose="020B0502040504020204" pitchFamily="34" charset="0"/>
                <a:ea typeface="A3.NotoSans-San" panose="020B0502040504020204" pitchFamily="34" charset="0"/>
                <a:cs typeface="A3.NotoSans-San" panose="020B0502040504020204" pitchFamily="34" charset="0"/>
              </a:rPr>
              <a:t> </a:t>
            </a:r>
            <a:r>
              <a:rPr lang="en-US" sz="3200" b="1" i="1" dirty="0" err="1">
                <a:highlight>
                  <a:srgbClr val="FFFFFF"/>
                </a:highlight>
                <a:latin typeface="A3.NotoSans-San" panose="020B0502040504020204" pitchFamily="34" charset="0"/>
                <a:ea typeface="A3.NotoSans-San" panose="020B0502040504020204" pitchFamily="34" charset="0"/>
                <a:cs typeface="A3.NotoSans-San" panose="020B0502040504020204" pitchFamily="34" charset="0"/>
              </a:rPr>
              <a:t>gian</a:t>
            </a:r>
            <a:r>
              <a:rPr lang="en-US" sz="3200" dirty="0">
                <a:highlight>
                  <a:srgbClr val="FFFFFF"/>
                </a:highlight>
                <a:latin typeface="A3.NotoSans-San" panose="020B0502040504020204" pitchFamily="34" charset="0"/>
                <a:ea typeface="A3.NotoSans-San" panose="020B0502040504020204" pitchFamily="34" charset="0"/>
                <a:cs typeface="A3.NotoSans-San" panose="020B0502040504020204" pitchFamily="34" charset="0"/>
              </a:rPr>
              <a:t>: 1 </a:t>
            </a:r>
            <a:r>
              <a:rPr lang="en-US" sz="3200" dirty="0" err="1">
                <a:highlight>
                  <a:srgbClr val="FFFFFF"/>
                </a:highlight>
                <a:latin typeface="A3.NotoSans-San" panose="020B0502040504020204" pitchFamily="34" charset="0"/>
                <a:ea typeface="A3.NotoSans-San" panose="020B0502040504020204" pitchFamily="34" charset="0"/>
                <a:cs typeface="A3.NotoSans-San" panose="020B0502040504020204" pitchFamily="34" charset="0"/>
              </a:rPr>
              <a:t>phút</a:t>
            </a:r>
            <a:endParaRPr lang="en-US" sz="3200" dirty="0">
              <a:highlight>
                <a:srgbClr val="FFFFFF"/>
              </a:highlight>
              <a:latin typeface="A3.NotoSans-San" panose="020B0502040504020204" pitchFamily="34" charset="0"/>
              <a:ea typeface="A3.NotoSans-San" panose="020B0502040504020204" pitchFamily="34" charset="0"/>
              <a:cs typeface="A3.NotoSans-San" panose="020B0502040504020204" pitchFamily="34" charset="0"/>
            </a:endParaRPr>
          </a:p>
          <a:p>
            <a:pPr marL="514350" indent="-514350" algn="just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AutoNum type="arabicPeriod"/>
            </a:pPr>
            <a:r>
              <a:rPr lang="en-US" sz="3200" b="1" i="1" dirty="0" err="1">
                <a:highlight>
                  <a:srgbClr val="FFFFFF"/>
                </a:highlight>
                <a:latin typeface="A3.NotoSans-San" panose="020B0502040504020204" pitchFamily="34" charset="0"/>
                <a:ea typeface="A3.NotoSans-San" panose="020B0502040504020204" pitchFamily="34" charset="0"/>
                <a:cs typeface="A3.NotoSans-San" panose="020B0502040504020204" pitchFamily="34" charset="0"/>
              </a:rPr>
              <a:t>Nhiệm</a:t>
            </a:r>
            <a:r>
              <a:rPr lang="en-US" sz="3200" b="1" i="1" dirty="0">
                <a:highlight>
                  <a:srgbClr val="FFFFFF"/>
                </a:highlight>
                <a:latin typeface="A3.NotoSans-San" panose="020B0502040504020204" pitchFamily="34" charset="0"/>
                <a:ea typeface="A3.NotoSans-San" panose="020B0502040504020204" pitchFamily="34" charset="0"/>
                <a:cs typeface="A3.NotoSans-San" panose="020B0502040504020204" pitchFamily="34" charset="0"/>
              </a:rPr>
              <a:t> </a:t>
            </a:r>
            <a:r>
              <a:rPr lang="en-US" sz="3200" b="1" i="1" dirty="0" err="1">
                <a:highlight>
                  <a:srgbClr val="FFFFFF"/>
                </a:highlight>
                <a:latin typeface="A3.NotoSans-San" panose="020B0502040504020204" pitchFamily="34" charset="0"/>
                <a:ea typeface="A3.NotoSans-San" panose="020B0502040504020204" pitchFamily="34" charset="0"/>
                <a:cs typeface="A3.NotoSans-San" panose="020B0502040504020204" pitchFamily="34" charset="0"/>
              </a:rPr>
              <a:t>vụ</a:t>
            </a:r>
            <a:r>
              <a:rPr lang="en-US" sz="3200" dirty="0">
                <a:highlight>
                  <a:srgbClr val="FFFFFF"/>
                </a:highlight>
                <a:latin typeface="A3.NotoSans-San" panose="020B0502040504020204" pitchFamily="34" charset="0"/>
                <a:ea typeface="A3.NotoSans-San" panose="020B0502040504020204" pitchFamily="34" charset="0"/>
                <a:cs typeface="A3.NotoSans-San" panose="020B0502040504020204" pitchFamily="34" charset="0"/>
              </a:rPr>
              <a:t>: </a:t>
            </a:r>
            <a:r>
              <a:rPr lang="en-US" sz="3200" dirty="0" err="1">
                <a:highlight>
                  <a:srgbClr val="FFFFFF"/>
                </a:highlight>
                <a:latin typeface="A3.NotoSans-San" panose="020B0502040504020204" pitchFamily="34" charset="0"/>
                <a:ea typeface="A3.NotoSans-San" panose="020B0502040504020204" pitchFamily="34" charset="0"/>
                <a:cs typeface="A3.NotoSans-San" panose="020B0502040504020204" pitchFamily="34" charset="0"/>
              </a:rPr>
              <a:t>Xác</a:t>
            </a:r>
            <a:r>
              <a:rPr lang="en-US" sz="3200" dirty="0">
                <a:highlight>
                  <a:srgbClr val="FFFFFF"/>
                </a:highlight>
                <a:latin typeface="A3.NotoSans-San" panose="020B0502040504020204" pitchFamily="34" charset="0"/>
                <a:ea typeface="A3.NotoSans-San" panose="020B0502040504020204" pitchFamily="34" charset="0"/>
                <a:cs typeface="A3.NotoSans-San" panose="020B0502040504020204" pitchFamily="34" charset="0"/>
              </a:rPr>
              <a:t> </a:t>
            </a:r>
            <a:r>
              <a:rPr lang="en-US" sz="3200" dirty="0" err="1">
                <a:highlight>
                  <a:srgbClr val="FFFFFF"/>
                </a:highlight>
                <a:latin typeface="A3.NotoSans-San" panose="020B0502040504020204" pitchFamily="34" charset="0"/>
                <a:ea typeface="A3.NotoSans-San" panose="020B0502040504020204" pitchFamily="34" charset="0"/>
                <a:cs typeface="A3.NotoSans-San" panose="020B0502040504020204" pitchFamily="34" charset="0"/>
              </a:rPr>
              <a:t>định</a:t>
            </a:r>
            <a:r>
              <a:rPr lang="en-US" sz="3200" dirty="0">
                <a:highlight>
                  <a:srgbClr val="FFFFFF"/>
                </a:highlight>
                <a:latin typeface="A3.NotoSans-San" panose="020B0502040504020204" pitchFamily="34" charset="0"/>
                <a:ea typeface="A3.NotoSans-San" panose="020B0502040504020204" pitchFamily="34" charset="0"/>
                <a:cs typeface="A3.NotoSans-San" panose="020B0502040504020204" pitchFamily="34" charset="0"/>
              </a:rPr>
              <a:t>: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EDA10B0-A659-7221-F933-DEC1BD324D64}"/>
              </a:ext>
            </a:extLst>
          </p:cNvPr>
          <p:cNvSpPr txBox="1"/>
          <p:nvPr/>
        </p:nvSpPr>
        <p:spPr>
          <a:xfrm>
            <a:off x="0" y="300594"/>
            <a:ext cx="12192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A3.BoosterNextFYBlackRegular-Sa" panose="02000A03000000020004" pitchFamily="2" charset="0"/>
              </a:rPr>
              <a:t>XÁC ĐỊNH DỤNG CỤ, MẪU VẬT VÀ HÓA CHẤT</a:t>
            </a:r>
          </a:p>
        </p:txBody>
      </p:sp>
      <p:pic>
        <p:nvPicPr>
          <p:cNvPr id="9" name="y2mate.com - 1_minute_timer_dong_ho_dem_nguoc_1_phut_LFCPjkqibdM_360p">
            <a:hlinkClick r:id="" action="ppaction://media"/>
            <a:extLst>
              <a:ext uri="{FF2B5EF4-FFF2-40B4-BE49-F238E27FC236}">
                <a16:creationId xmlns:a16="http://schemas.microsoft.com/office/drawing/2014/main" id="{9FAD81DD-1C64-0F2C-DB24-EC8B55D2F829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86931" y="5032952"/>
            <a:ext cx="2710142" cy="1524454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0AF0FC50-7CD3-08FA-FF33-5DE0E311A8B8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60206" y="2747481"/>
            <a:ext cx="2163593" cy="21476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205363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8" fill="hold" display="0">
                  <p:stCondLst>
                    <p:cond delay="indefinite"/>
                  </p:stCondLst>
                </p:cTn>
                <p:tgtEl>
                  <p:spTgt spid="9"/>
                </p:tgtEl>
              </p:cMediaNode>
            </p:vide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9D339D02-3A2E-4BED-8B26-CBD178EAD99E}"/>
              </a:ext>
            </a:extLst>
          </p:cNvPr>
          <p:cNvSpPr/>
          <p:nvPr/>
        </p:nvSpPr>
        <p:spPr>
          <a:xfrm>
            <a:off x="542441" y="926024"/>
            <a:ext cx="2588217" cy="5005952"/>
          </a:xfrm>
          <a:prstGeom prst="roundRect">
            <a:avLst/>
          </a:prstGeom>
          <a:solidFill>
            <a:srgbClr val="FFFF00">
              <a:alpha val="74000"/>
            </a:srgb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B694432-BF0E-407D-86E0-11F2034EB5BD}"/>
              </a:ext>
            </a:extLst>
          </p:cNvPr>
          <p:cNvSpPr txBox="1"/>
          <p:nvPr/>
        </p:nvSpPr>
        <p:spPr>
          <a:xfrm>
            <a:off x="542441" y="1803651"/>
            <a:ext cx="2588217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AI </a:t>
            </a:r>
            <a:r>
              <a:rPr lang="en-US" sz="5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/>
              </a:rPr>
              <a:t>NHANH</a:t>
            </a: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 HƠN?</a:t>
            </a: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11213B04-F8D8-4818-AE97-65E40E2D5E11}"/>
              </a:ext>
            </a:extLst>
          </p:cNvPr>
          <p:cNvSpPr/>
          <p:nvPr/>
        </p:nvSpPr>
        <p:spPr>
          <a:xfrm>
            <a:off x="3471620" y="926024"/>
            <a:ext cx="8307092" cy="5005952"/>
          </a:xfrm>
          <a:prstGeom prst="roundRect">
            <a:avLst>
              <a:gd name="adj" fmla="val 10751"/>
            </a:avLst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2B57A6B-83F9-4873-9A9E-9AE13C08660A}"/>
              </a:ext>
            </a:extLst>
          </p:cNvPr>
          <p:cNvSpPr txBox="1"/>
          <p:nvPr/>
        </p:nvSpPr>
        <p:spPr>
          <a:xfrm>
            <a:off x="3777711" y="1154082"/>
            <a:ext cx="7644539" cy="48320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800" b="1" u="sng" dirty="0" err="1">
                <a:latin typeface="Times New Roman" pitchFamily="18" charset="0"/>
                <a:cs typeface="Times New Roman" pitchFamily="18" charset="0"/>
              </a:rPr>
              <a:t>Luật</a:t>
            </a:r>
            <a:r>
              <a:rPr lang="en-US" sz="2800" b="1" u="sng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u="sng" dirty="0" err="1">
                <a:latin typeface="Times New Roman" pitchFamily="18" charset="0"/>
                <a:cs typeface="Times New Roman" pitchFamily="18" charset="0"/>
              </a:rPr>
              <a:t>chơi</a:t>
            </a:r>
            <a:r>
              <a:rPr lang="en-US" sz="2800" b="1" u="sng" dirty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algn="just"/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chia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 4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đội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chơi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;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mỗi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đội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phát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11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thẻ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tương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ứng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11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vị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trí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cần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điền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- Sau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hiệu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lệnh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bắt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đầu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đội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sẽ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sát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lên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màn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dõi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đoạn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lựa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chọn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thẻ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phù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mỗi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vị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trí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rồi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dán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bảng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phụ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Đội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xong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sẽ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treo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bảng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phụ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lên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bảng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điểm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cộng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lần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lượt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4,3,2,1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thứ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tự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đội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hoàn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).</a:t>
            </a:r>
          </a:p>
          <a:p>
            <a:pPr algn="just"/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Mỗi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đáp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án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đúng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sẽ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2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điểm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Đội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nhiều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điểm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nhất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đội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chiến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thắng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07356901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Diagram 5">
            <a:extLst>
              <a:ext uri="{FF2B5EF4-FFF2-40B4-BE49-F238E27FC236}">
                <a16:creationId xmlns:a16="http://schemas.microsoft.com/office/drawing/2014/main" id="{1CFE7ADD-B270-192A-26B1-57876BA859D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958959924"/>
              </p:ext>
            </p:extLst>
          </p:nvPr>
        </p:nvGraphicFramePr>
        <p:xfrm>
          <a:off x="146050" y="885369"/>
          <a:ext cx="11958320" cy="201785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id="{6EDA10B0-A659-7221-F933-DEC1BD324D64}"/>
              </a:ext>
            </a:extLst>
          </p:cNvPr>
          <p:cNvSpPr txBox="1"/>
          <p:nvPr/>
        </p:nvSpPr>
        <p:spPr>
          <a:xfrm>
            <a:off x="0" y="300594"/>
            <a:ext cx="12192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A3.BoosterNextFYBlackRegular-Sa" panose="02000A03000000020004" pitchFamily="2" charset="0"/>
              </a:rPr>
              <a:t>XÁC ĐỊNH DỤNG CỤ VÀ MẪU VẬT.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37ACC60-170E-DE8D-2604-DD5CCDFDC57A}"/>
              </a:ext>
            </a:extLst>
          </p:cNvPr>
          <p:cNvSpPr/>
          <p:nvPr/>
        </p:nvSpPr>
        <p:spPr>
          <a:xfrm>
            <a:off x="1097280" y="3177540"/>
            <a:ext cx="3363277" cy="353187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3600" dirty="0"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- </a:t>
            </a:r>
            <a:r>
              <a:rPr lang="en-US" sz="3600" dirty="0" err="1"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Cốc</a:t>
            </a:r>
            <a:r>
              <a:rPr lang="en-US" sz="3600" dirty="0"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3600" dirty="0" err="1"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thủy</a:t>
            </a:r>
            <a:r>
              <a:rPr lang="en-US" sz="3600" dirty="0"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3600" dirty="0" err="1"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tinh</a:t>
            </a:r>
            <a:endParaRPr lang="en-US" sz="3600" dirty="0">
              <a:latin typeface="Times New Roman" panose="02020603050405020304" pitchFamily="18" charset="0"/>
              <a:ea typeface="Arial" panose="020B0604020202020204" pitchFamily="34" charset="0"/>
            </a:endParaRPr>
          </a:p>
          <a:p>
            <a:pPr algn="just"/>
            <a:r>
              <a:rPr lang="en-US" sz="3600" dirty="0"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- </a:t>
            </a:r>
            <a:r>
              <a:rPr lang="en-US" sz="3600" dirty="0" err="1">
                <a:latin typeface="Times New Roman" panose="02020603050405020304" pitchFamily="18" charset="0"/>
                <a:ea typeface="Arial" panose="020B0604020202020204" pitchFamily="34" charset="0"/>
              </a:rPr>
              <a:t>Ố</a:t>
            </a:r>
            <a:r>
              <a:rPr lang="en-US" sz="3600" dirty="0" err="1"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ng</a:t>
            </a:r>
            <a:r>
              <a:rPr lang="en-US" sz="3600" dirty="0"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3600" dirty="0" err="1"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nghiệm</a:t>
            </a:r>
            <a:endParaRPr lang="en-US" sz="3600" dirty="0">
              <a:latin typeface="Times New Roman" panose="02020603050405020304" pitchFamily="18" charset="0"/>
              <a:ea typeface="Arial" panose="020B0604020202020204" pitchFamily="34" charset="0"/>
            </a:endParaRPr>
          </a:p>
          <a:p>
            <a:pPr algn="just"/>
            <a:r>
              <a:rPr lang="en-US" sz="3600" dirty="0"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- </a:t>
            </a:r>
            <a:r>
              <a:rPr lang="en-US" sz="3600" dirty="0" err="1"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Giấy</a:t>
            </a:r>
            <a:r>
              <a:rPr lang="en-US" sz="3600" dirty="0"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3600" dirty="0" err="1"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đen</a:t>
            </a:r>
            <a:endParaRPr lang="en-US" sz="3600" dirty="0">
              <a:latin typeface="Times New Roman" panose="02020603050405020304" pitchFamily="18" charset="0"/>
              <a:ea typeface="Arial" panose="020B0604020202020204" pitchFamily="34" charset="0"/>
            </a:endParaRPr>
          </a:p>
          <a:p>
            <a:pPr algn="just"/>
            <a:r>
              <a:rPr lang="en-US" sz="3600" dirty="0"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- Que </a:t>
            </a:r>
            <a:r>
              <a:rPr lang="en-US" sz="3600" dirty="0" err="1"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đóm</a:t>
            </a:r>
            <a:r>
              <a:rPr lang="en-US" sz="3600" dirty="0"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.</a:t>
            </a:r>
            <a:endParaRPr lang="en-US" sz="3600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A9085B3D-1BD3-C266-57E0-2226CB36A03E}"/>
              </a:ext>
            </a:extLst>
          </p:cNvPr>
          <p:cNvSpPr/>
          <p:nvPr/>
        </p:nvSpPr>
        <p:spPr>
          <a:xfrm>
            <a:off x="7418070" y="3177540"/>
            <a:ext cx="3589020" cy="3451860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3600" dirty="0"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2 </a:t>
            </a:r>
            <a:r>
              <a:rPr lang="en-US" sz="3600" dirty="0" err="1"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cành</a:t>
            </a:r>
            <a:r>
              <a:rPr lang="en-US" sz="3600" dirty="0"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3600" dirty="0" err="1"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rong</a:t>
            </a:r>
            <a:r>
              <a:rPr lang="en-US" sz="3600" dirty="0"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3600" dirty="0" err="1"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đuôi</a:t>
            </a:r>
            <a:r>
              <a:rPr lang="en-US" sz="3600" dirty="0"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3600" dirty="0" err="1"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chó</a:t>
            </a:r>
            <a:r>
              <a:rPr lang="en-US" sz="3600" dirty="0"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.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3229286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3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68B71C5A-AEC6-45B3-8609-518FD4DDAB93}"/>
              </a:ext>
            </a:extLst>
          </p:cNvPr>
          <p:cNvSpPr/>
          <p:nvPr/>
        </p:nvSpPr>
        <p:spPr>
          <a:xfrm>
            <a:off x="3360420" y="379426"/>
            <a:ext cx="8399335" cy="6143491"/>
          </a:xfrm>
          <a:prstGeom prst="rect">
            <a:avLst/>
          </a:prstGeom>
          <a:solidFill>
            <a:srgbClr val="41A4AA">
              <a:alpha val="20000"/>
            </a:srgb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0531F73-0AF0-442C-9D5A-A721BA44FC5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60420" y="205740"/>
            <a:ext cx="8399335" cy="6652260"/>
          </a:xfrm>
        </p:spPr>
        <p:txBody>
          <a:bodyPr>
            <a:noAutofit/>
          </a:bodyPr>
          <a:lstStyle/>
          <a:p>
            <a:pPr marL="0" indent="0" algn="ctr">
              <a:lnSpc>
                <a:spcPct val="100000"/>
              </a:lnSpc>
              <a:buNone/>
            </a:pPr>
            <a:r>
              <a:rPr lang="en-US" sz="2800" b="1" u="sng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Nhiệm</a:t>
            </a:r>
            <a:r>
              <a:rPr lang="en-US" sz="2800" b="1" u="sng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u="sng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vụ</a:t>
            </a:r>
            <a:r>
              <a:rPr lang="en-US" sz="2800" b="1" u="sng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:</a:t>
            </a:r>
            <a:r>
              <a:rPr lang="en-US" sz="2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</a:p>
          <a:p>
            <a:pPr marL="114300" indent="0" algn="just">
              <a:lnSpc>
                <a:spcPct val="100000"/>
              </a:lnSpc>
              <a:buNone/>
            </a:pPr>
            <a:r>
              <a:rPr lang="en-US" sz="2800" b="1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	</a:t>
            </a:r>
            <a:r>
              <a:rPr lang="en-US" sz="2800" b="1" i="1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Theo </a:t>
            </a:r>
            <a:r>
              <a:rPr lang="en-US" sz="2800" b="1" i="1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dõi</a:t>
            </a:r>
            <a:r>
              <a:rPr lang="en-US" sz="2800" b="1" i="1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video. </a:t>
            </a:r>
            <a:r>
              <a:rPr lang="en-US" sz="2800" b="1" i="1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H</a:t>
            </a:r>
            <a:r>
              <a:rPr lang="en-US" sz="2800" b="1" i="1" dirty="0" err="1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oàn</a:t>
            </a:r>
            <a:r>
              <a:rPr lang="en-US" sz="2800" b="1" i="1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thành</a:t>
            </a:r>
            <a:r>
              <a:rPr lang="en-US" sz="2800" b="1" i="1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nội</a:t>
            </a:r>
            <a:r>
              <a:rPr lang="en-US" sz="2800" b="1" i="1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dung </a:t>
            </a:r>
            <a:r>
              <a:rPr lang="en-US" sz="2800" b="1" i="1" dirty="0" err="1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số</a:t>
            </a:r>
            <a:r>
              <a:rPr lang="en-US" sz="2800" b="1" i="1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2 </a:t>
            </a:r>
            <a:r>
              <a:rPr lang="en-US" sz="2800" b="1" i="1" dirty="0" err="1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trong</a:t>
            </a:r>
            <a:r>
              <a:rPr lang="en-US" sz="2800" b="1" i="1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bảng</a:t>
            </a:r>
            <a:r>
              <a:rPr lang="en-US" sz="2800" b="1" i="1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thu</a:t>
            </a:r>
            <a:r>
              <a:rPr lang="en-US" sz="2800" b="1" i="1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hoạch</a:t>
            </a:r>
            <a:r>
              <a:rPr lang="en-US" sz="2800" b="1" i="1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nhóm</a:t>
            </a:r>
            <a:r>
              <a:rPr lang="en-US" sz="2800" b="1" i="1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:</a:t>
            </a:r>
          </a:p>
          <a:p>
            <a:pPr marL="114300" indent="0" algn="just">
              <a:lnSpc>
                <a:spcPct val="115000"/>
              </a:lnSpc>
              <a:spcAft>
                <a:spcPts val="800"/>
              </a:spcAft>
              <a:buNone/>
              <a:tabLst>
                <a:tab pos="450215" algn="l"/>
              </a:tabLst>
            </a:pPr>
            <a:r>
              <a:rPr lang="en-US" sz="28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+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Nêu</a:t>
            </a:r>
            <a:r>
              <a:rPr lang="en-US" sz="28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các</a:t>
            </a:r>
            <a:r>
              <a:rPr lang="en-US" sz="28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bước</a:t>
            </a:r>
            <a:r>
              <a:rPr lang="en-US" sz="28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tiến</a:t>
            </a:r>
            <a:r>
              <a:rPr lang="en-US" sz="28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hành</a:t>
            </a:r>
            <a:r>
              <a:rPr lang="en-US" sz="28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thí</a:t>
            </a:r>
            <a:r>
              <a:rPr lang="en-US" sz="28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nghiệm</a:t>
            </a:r>
            <a:r>
              <a:rPr lang="en-US" sz="28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?</a:t>
            </a:r>
            <a:endParaRPr lang="en-US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14300" indent="0" algn="just">
              <a:lnSpc>
                <a:spcPct val="115000"/>
              </a:lnSpc>
              <a:spcAft>
                <a:spcPts val="800"/>
              </a:spcAft>
              <a:buNone/>
              <a:tabLst>
                <a:tab pos="450215" algn="l"/>
              </a:tabLst>
            </a:pPr>
            <a:r>
              <a:rPr lang="en-US" sz="28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+ Điều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kiện</a:t>
            </a:r>
            <a:r>
              <a:rPr lang="en-US" sz="28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tiến</a:t>
            </a:r>
            <a:r>
              <a:rPr lang="en-US" sz="28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hành</a:t>
            </a:r>
            <a:r>
              <a:rPr lang="en-US" sz="28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thí</a:t>
            </a:r>
            <a:r>
              <a:rPr lang="en-US" sz="28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nghiệm</a:t>
            </a:r>
            <a:r>
              <a:rPr lang="en-US" sz="28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ở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hai</a:t>
            </a:r>
            <a:r>
              <a:rPr lang="en-US" sz="28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cốc</a:t>
            </a:r>
            <a:r>
              <a:rPr lang="en-US" sz="28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khác</a:t>
            </a:r>
            <a:r>
              <a:rPr lang="en-US" sz="28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nhau</a:t>
            </a:r>
            <a:r>
              <a:rPr lang="en-US" sz="28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như</a:t>
            </a:r>
            <a:r>
              <a:rPr lang="en-US" sz="28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thế</a:t>
            </a:r>
            <a:r>
              <a:rPr lang="en-US" sz="28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nào</a:t>
            </a:r>
            <a:r>
              <a:rPr lang="en-US" sz="28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?</a:t>
            </a:r>
            <a:endParaRPr lang="en-US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14300" indent="0" algn="just">
              <a:lnSpc>
                <a:spcPct val="115000"/>
              </a:lnSpc>
              <a:spcAft>
                <a:spcPts val="800"/>
              </a:spcAft>
              <a:buNone/>
              <a:tabLst>
                <a:tab pos="450215" algn="l"/>
              </a:tabLst>
            </a:pPr>
            <a:r>
              <a:rPr lang="en-US" sz="28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+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Hiện</a:t>
            </a:r>
            <a:r>
              <a:rPr lang="en-US" sz="28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tượng</a:t>
            </a:r>
            <a:r>
              <a:rPr lang="en-US" sz="28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nào</a:t>
            </a:r>
            <a:r>
              <a:rPr lang="en-US" sz="28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chứng</a:t>
            </a:r>
            <a:r>
              <a:rPr lang="en-US" sz="28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tỏ</a:t>
            </a:r>
            <a:r>
              <a:rPr lang="en-US" sz="28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cành</a:t>
            </a:r>
            <a:r>
              <a:rPr lang="en-US" sz="28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rong</a:t>
            </a:r>
            <a:r>
              <a:rPr lang="en-US" sz="28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đuôi</a:t>
            </a:r>
            <a:r>
              <a:rPr lang="en-US" sz="28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chó</a:t>
            </a:r>
            <a:r>
              <a:rPr lang="en-US" sz="28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thải</a:t>
            </a:r>
            <a:r>
              <a:rPr lang="en-US" sz="28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chất</a:t>
            </a:r>
            <a:r>
              <a:rPr lang="en-US" sz="28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khí</a:t>
            </a:r>
            <a:r>
              <a:rPr lang="en-US" sz="28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?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Chất</a:t>
            </a:r>
            <a:r>
              <a:rPr lang="en-US" sz="28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khí</a:t>
            </a:r>
            <a:r>
              <a:rPr lang="en-US" sz="28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đó</a:t>
            </a:r>
            <a:r>
              <a:rPr lang="en-US" sz="28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là</a:t>
            </a:r>
            <a:r>
              <a:rPr lang="en-US" sz="28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gì</a:t>
            </a:r>
            <a:r>
              <a:rPr lang="en-US" sz="28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?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Hiện</a:t>
            </a:r>
            <a:r>
              <a:rPr lang="en-US" sz="28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tượng</a:t>
            </a:r>
            <a:r>
              <a:rPr lang="en-US" sz="28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gì</a:t>
            </a:r>
            <a:r>
              <a:rPr lang="en-US" sz="28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xảy</a:t>
            </a:r>
            <a:r>
              <a:rPr lang="en-US" sz="28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ra</a:t>
            </a:r>
            <a:r>
              <a:rPr lang="en-US" sz="28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khi</a:t>
            </a:r>
            <a:r>
              <a:rPr lang="en-US" sz="28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đưa</a:t>
            </a:r>
            <a:r>
              <a:rPr lang="en-US" sz="28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quay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đóm</a:t>
            </a:r>
            <a:r>
              <a:rPr lang="en-US" sz="28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(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còn</a:t>
            </a:r>
            <a:r>
              <a:rPr lang="en-US" sz="28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toàn</a:t>
            </a:r>
            <a:r>
              <a:rPr lang="en-US" sz="28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đỏ</a:t>
            </a:r>
            <a:r>
              <a:rPr lang="en-US" sz="28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)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vào</a:t>
            </a:r>
            <a:r>
              <a:rPr lang="en-US" sz="28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miệng</a:t>
            </a:r>
            <a:r>
              <a:rPr lang="en-US" sz="28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ống</a:t>
            </a:r>
            <a:r>
              <a:rPr lang="en-US" sz="28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nghiệm</a:t>
            </a:r>
            <a:r>
              <a:rPr lang="en-US" sz="28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?</a:t>
            </a:r>
            <a:endParaRPr lang="en-US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14300" indent="0" algn="just">
              <a:lnSpc>
                <a:spcPct val="115000"/>
              </a:lnSpc>
              <a:spcAft>
                <a:spcPts val="800"/>
              </a:spcAft>
              <a:buNone/>
              <a:tabLst>
                <a:tab pos="450215" algn="l"/>
              </a:tabLst>
            </a:pPr>
            <a:r>
              <a:rPr lang="en-US" sz="28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+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Nêu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hiện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tượng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kết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quả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thí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nghiệm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?</a:t>
            </a:r>
          </a:p>
          <a:p>
            <a:pPr marL="114300" indent="0" algn="just">
              <a:spcAft>
                <a:spcPts val="800"/>
              </a:spcAft>
              <a:buNone/>
              <a:tabLst>
                <a:tab pos="450215" algn="l"/>
              </a:tabLst>
            </a:pPr>
            <a:r>
              <a:rPr lang="en-US" sz="2800" dirty="0">
                <a:latin typeface="Times New Roman" panose="02020603050405020304" pitchFamily="18" charset="0"/>
                <a:ea typeface="Arial" panose="020B0604020202020204" pitchFamily="34" charset="0"/>
              </a:rPr>
              <a:t>+ Khi </a:t>
            </a:r>
            <a:r>
              <a:rPr lang="en-US" sz="2800" dirty="0" err="1">
                <a:latin typeface="Times New Roman" panose="02020603050405020304" pitchFamily="18" charset="0"/>
                <a:ea typeface="Arial" panose="020B0604020202020204" pitchFamily="34" charset="0"/>
              </a:rPr>
              <a:t>nuôi</a:t>
            </a:r>
            <a:r>
              <a:rPr lang="en-US" sz="2800" dirty="0"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rial" panose="020B0604020202020204" pitchFamily="34" charset="0"/>
              </a:rPr>
              <a:t>cá</a:t>
            </a:r>
            <a:r>
              <a:rPr lang="en-US" sz="2800" dirty="0"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rial" panose="020B0604020202020204" pitchFamily="34" charset="0"/>
              </a:rPr>
              <a:t>cảnh</a:t>
            </a:r>
            <a:r>
              <a:rPr lang="en-US" sz="2800" dirty="0"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rial" panose="020B0604020202020204" pitchFamily="34" charset="0"/>
              </a:rPr>
              <a:t>trong</a:t>
            </a:r>
            <a:r>
              <a:rPr lang="en-US" sz="2800" dirty="0"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rial" panose="020B0604020202020204" pitchFamily="34" charset="0"/>
              </a:rPr>
              <a:t>bể</a:t>
            </a:r>
            <a:r>
              <a:rPr lang="en-US" sz="2800" dirty="0"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rial" panose="020B0604020202020204" pitchFamily="34" charset="0"/>
              </a:rPr>
              <a:t>kính</a:t>
            </a:r>
            <a:r>
              <a:rPr lang="en-US" sz="2800" dirty="0"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rial" panose="020B0604020202020204" pitchFamily="34" charset="0"/>
              </a:rPr>
              <a:t>người</a:t>
            </a:r>
            <a:r>
              <a:rPr lang="en-US" sz="2800" dirty="0">
                <a:latin typeface="Times New Roman" panose="02020603050405020304" pitchFamily="18" charset="0"/>
                <a:ea typeface="Arial" panose="020B0604020202020204" pitchFamily="34" charset="0"/>
              </a:rPr>
              <a:t> ta </a:t>
            </a:r>
            <a:r>
              <a:rPr lang="en-US" sz="2800" dirty="0" err="1">
                <a:latin typeface="Times New Roman" panose="02020603050405020304" pitchFamily="18" charset="0"/>
                <a:ea typeface="Arial" panose="020B0604020202020204" pitchFamily="34" charset="0"/>
              </a:rPr>
              <a:t>thường</a:t>
            </a:r>
            <a:r>
              <a:rPr lang="en-US" sz="2800" dirty="0"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rial" panose="020B0604020202020204" pitchFamily="34" charset="0"/>
              </a:rPr>
              <a:t>thả</a:t>
            </a:r>
            <a:r>
              <a:rPr lang="en-US" sz="2800" dirty="0"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rial" panose="020B0604020202020204" pitchFamily="34" charset="0"/>
              </a:rPr>
              <a:t>vào</a:t>
            </a:r>
            <a:r>
              <a:rPr lang="en-US" sz="2800" dirty="0"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rial" panose="020B0604020202020204" pitchFamily="34" charset="0"/>
              </a:rPr>
              <a:t>bể</a:t>
            </a:r>
            <a:r>
              <a:rPr lang="en-US" sz="2800" dirty="0"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rial" panose="020B0604020202020204" pitchFamily="34" charset="0"/>
              </a:rPr>
              <a:t>một</a:t>
            </a:r>
            <a:r>
              <a:rPr lang="en-US" sz="2800" dirty="0"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rial" panose="020B0604020202020204" pitchFamily="34" charset="0"/>
              </a:rPr>
              <a:t>số</a:t>
            </a:r>
            <a:r>
              <a:rPr lang="en-US" sz="2800" dirty="0"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rial" panose="020B0604020202020204" pitchFamily="34" charset="0"/>
              </a:rPr>
              <a:t>cành</a:t>
            </a:r>
            <a:r>
              <a:rPr lang="en-US" sz="2800" dirty="0"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rial" panose="020B0604020202020204" pitchFamily="34" charset="0"/>
              </a:rPr>
              <a:t>rong</a:t>
            </a:r>
            <a:r>
              <a:rPr lang="en-US" sz="2800" dirty="0"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rial" panose="020B0604020202020204" pitchFamily="34" charset="0"/>
              </a:rPr>
              <a:t>và</a:t>
            </a:r>
            <a:r>
              <a:rPr lang="en-US" sz="2800" dirty="0"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rial" panose="020B0604020202020204" pitchFamily="34" charset="0"/>
              </a:rPr>
              <a:t>cây</a:t>
            </a:r>
            <a:r>
              <a:rPr lang="en-US" sz="2800" dirty="0"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rial" panose="020B0604020202020204" pitchFamily="34" charset="0"/>
              </a:rPr>
              <a:t>thủy</a:t>
            </a:r>
            <a:r>
              <a:rPr lang="en-US" sz="2800" dirty="0"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rial" panose="020B0604020202020204" pitchFamily="34" charset="0"/>
              </a:rPr>
              <a:t>sinh</a:t>
            </a:r>
            <a:r>
              <a:rPr lang="en-US" sz="2800" dirty="0">
                <a:latin typeface="Times New Roman" panose="02020603050405020304" pitchFamily="18" charset="0"/>
                <a:ea typeface="Arial" panose="020B0604020202020204" pitchFamily="34" charset="0"/>
              </a:rPr>
              <a:t>. </a:t>
            </a:r>
            <a:r>
              <a:rPr lang="en-US" sz="2800" dirty="0" err="1">
                <a:latin typeface="Times New Roman" panose="02020603050405020304" pitchFamily="18" charset="0"/>
                <a:ea typeface="Arial" panose="020B0604020202020204" pitchFamily="34" charset="0"/>
              </a:rPr>
              <a:t>Em</a:t>
            </a:r>
            <a:r>
              <a:rPr lang="en-US" sz="2800" dirty="0"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rial" panose="020B0604020202020204" pitchFamily="34" charset="0"/>
              </a:rPr>
              <a:t>hãy</a:t>
            </a:r>
            <a:r>
              <a:rPr lang="en-US" sz="2800" dirty="0"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rial" panose="020B0604020202020204" pitchFamily="34" charset="0"/>
              </a:rPr>
              <a:t>giải</a:t>
            </a:r>
            <a:r>
              <a:rPr lang="en-US" sz="2800" dirty="0"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rial" panose="020B0604020202020204" pitchFamily="34" charset="0"/>
              </a:rPr>
              <a:t>thích</a:t>
            </a:r>
            <a:r>
              <a:rPr lang="en-US" sz="2800" dirty="0">
                <a:latin typeface="Times New Roman" panose="02020603050405020304" pitchFamily="18" charset="0"/>
                <a:ea typeface="Arial" panose="020B0604020202020204" pitchFamily="34" charset="0"/>
              </a:rPr>
              <a:t> ý </a:t>
            </a:r>
            <a:r>
              <a:rPr lang="en-US" sz="2800" dirty="0" err="1">
                <a:latin typeface="Times New Roman" panose="02020603050405020304" pitchFamily="18" charset="0"/>
                <a:ea typeface="Arial" panose="020B0604020202020204" pitchFamily="34" charset="0"/>
              </a:rPr>
              <a:t>nghĩa</a:t>
            </a:r>
            <a:r>
              <a:rPr lang="en-US" sz="2800" dirty="0"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rial" panose="020B0604020202020204" pitchFamily="34" charset="0"/>
              </a:rPr>
              <a:t>của</a:t>
            </a:r>
            <a:r>
              <a:rPr lang="en-US" sz="2800" dirty="0"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rial" panose="020B0604020202020204" pitchFamily="34" charset="0"/>
              </a:rPr>
              <a:t>việc</a:t>
            </a:r>
            <a:r>
              <a:rPr lang="en-US" sz="2800" dirty="0"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rial" panose="020B0604020202020204" pitchFamily="34" charset="0"/>
              </a:rPr>
              <a:t>làm</a:t>
            </a:r>
            <a:r>
              <a:rPr lang="en-US" sz="2800" dirty="0"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rial" panose="020B0604020202020204" pitchFamily="34" charset="0"/>
              </a:rPr>
              <a:t>đó</a:t>
            </a:r>
            <a:r>
              <a:rPr lang="en-US" sz="2800" dirty="0">
                <a:latin typeface="Times New Roman" panose="02020603050405020304" pitchFamily="18" charset="0"/>
                <a:ea typeface="Arial" panose="020B0604020202020204" pitchFamily="34" charset="0"/>
              </a:rPr>
              <a:t>?</a:t>
            </a:r>
            <a:endParaRPr lang="en-US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00000"/>
              </a:lnSpc>
              <a:buNone/>
            </a:pPr>
            <a:endParaRPr lang="en-US" sz="2800" b="1" dirty="0">
              <a:solidFill>
                <a:schemeClr val="accent1"/>
              </a:solidFill>
              <a:effectLst/>
              <a:latin typeface="Times New Roman" panose="02020603050405020304" pitchFamily="18" charset="0"/>
              <a:ea typeface="Arial" panose="020B060402020202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6985E0D-2AD4-455E-BD9A-96252830C08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8467" t="12201" r="7495" b="11602"/>
          <a:stretch/>
        </p:blipFill>
        <p:spPr>
          <a:xfrm>
            <a:off x="-364185" y="1480193"/>
            <a:ext cx="3724605" cy="33770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5867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9A340A0-02FD-4894-BCA0-D9255783053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6568"/>
          <a:stretch>
            <a:fillRect/>
          </a:stretch>
        </p:blipFill>
        <p:spPr>
          <a:xfrm>
            <a:off x="-28403" y="3429000"/>
            <a:ext cx="3063005" cy="3339357"/>
          </a:xfrm>
          <a:custGeom>
            <a:avLst/>
            <a:gdLst>
              <a:gd name="connsiteX0" fmla="*/ 1456918 w 6515424"/>
              <a:gd name="connsiteY0" fmla="*/ 0 h 6858000"/>
              <a:gd name="connsiteX1" fmla="*/ 5998126 w 6515424"/>
              <a:gd name="connsiteY1" fmla="*/ 0 h 6858000"/>
              <a:gd name="connsiteX2" fmla="*/ 6018652 w 6515424"/>
              <a:gd name="connsiteY2" fmla="*/ 32958 h 6858000"/>
              <a:gd name="connsiteX3" fmla="*/ 6400018 w 6515424"/>
              <a:gd name="connsiteY3" fmla="*/ 802285 h 6858000"/>
              <a:gd name="connsiteX4" fmla="*/ 5942818 w 6515424"/>
              <a:gd name="connsiteY4" fmla="*/ 3580654 h 6858000"/>
              <a:gd name="connsiteX5" fmla="*/ 4782233 w 6515424"/>
              <a:gd name="connsiteY5" fmla="*/ 5163269 h 6858000"/>
              <a:gd name="connsiteX6" fmla="*/ 4588459 w 6515424"/>
              <a:gd name="connsiteY6" fmla="*/ 6817082 h 6858000"/>
              <a:gd name="connsiteX7" fmla="*/ 4551685 w 6515424"/>
              <a:gd name="connsiteY7" fmla="*/ 6858000 h 6858000"/>
              <a:gd name="connsiteX8" fmla="*/ 203057 w 6515424"/>
              <a:gd name="connsiteY8" fmla="*/ 6858000 h 6858000"/>
              <a:gd name="connsiteX9" fmla="*/ 100690 w 6515424"/>
              <a:gd name="connsiteY9" fmla="*/ 6822311 h 6858000"/>
              <a:gd name="connsiteX10" fmla="*/ 5812 w 6515424"/>
              <a:gd name="connsiteY10" fmla="*/ 6773911 h 6858000"/>
              <a:gd name="connsiteX11" fmla="*/ 0 w 6515424"/>
              <a:gd name="connsiteY11" fmla="*/ 6769601 h 6858000"/>
              <a:gd name="connsiteX12" fmla="*/ 0 w 6515424"/>
              <a:gd name="connsiteY12" fmla="*/ 4454504 h 6858000"/>
              <a:gd name="connsiteX13" fmla="*/ 50289 w 6515424"/>
              <a:gd name="connsiteY13" fmla="*/ 4264084 h 6858000"/>
              <a:gd name="connsiteX14" fmla="*/ 491587 w 6515424"/>
              <a:gd name="connsiteY14" fmla="*/ 3053115 h 6858000"/>
              <a:gd name="connsiteX15" fmla="*/ 1933526 w 6515424"/>
              <a:gd name="connsiteY15" fmla="*/ 2138715 h 6858000"/>
              <a:gd name="connsiteX16" fmla="*/ 2144541 w 6515424"/>
              <a:gd name="connsiteY16" fmla="*/ 731946 h 6858000"/>
              <a:gd name="connsiteX17" fmla="*/ 1656156 w 6515424"/>
              <a:gd name="connsiteY17" fmla="*/ 166491 h 6858000"/>
              <a:gd name="connsiteX18" fmla="*/ 1456918 w 6515424"/>
              <a:gd name="connsiteY18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6515424" h="6858000">
                <a:moveTo>
                  <a:pt x="1456918" y="0"/>
                </a:moveTo>
                <a:lnTo>
                  <a:pt x="5998126" y="0"/>
                </a:lnTo>
                <a:lnTo>
                  <a:pt x="6018652" y="32958"/>
                </a:lnTo>
                <a:cubicBezTo>
                  <a:pt x="6182409" y="307718"/>
                  <a:pt x="6312095" y="573685"/>
                  <a:pt x="6400018" y="802285"/>
                </a:cubicBezTo>
                <a:cubicBezTo>
                  <a:pt x="6751710" y="1716685"/>
                  <a:pt x="6212449" y="2853823"/>
                  <a:pt x="5942818" y="3580654"/>
                </a:cubicBezTo>
                <a:cubicBezTo>
                  <a:pt x="5673187" y="4307485"/>
                  <a:pt x="5034279" y="4600561"/>
                  <a:pt x="4782233" y="5163269"/>
                </a:cubicBezTo>
                <a:cubicBezTo>
                  <a:pt x="4561693" y="5655639"/>
                  <a:pt x="4866218" y="6430736"/>
                  <a:pt x="4588459" y="6817082"/>
                </a:cubicBezTo>
                <a:lnTo>
                  <a:pt x="4551685" y="6858000"/>
                </a:lnTo>
                <a:lnTo>
                  <a:pt x="203057" y="6858000"/>
                </a:lnTo>
                <a:lnTo>
                  <a:pt x="100690" y="6822311"/>
                </a:lnTo>
                <a:cubicBezTo>
                  <a:pt x="67267" y="6808221"/>
                  <a:pt x="35578" y="6792182"/>
                  <a:pt x="5812" y="6773911"/>
                </a:cubicBezTo>
                <a:lnTo>
                  <a:pt x="0" y="6769601"/>
                </a:lnTo>
                <a:lnTo>
                  <a:pt x="0" y="4454504"/>
                </a:lnTo>
                <a:lnTo>
                  <a:pt x="50289" y="4264084"/>
                </a:lnTo>
                <a:cubicBezTo>
                  <a:pt x="191825" y="3771612"/>
                  <a:pt x="355306" y="3321281"/>
                  <a:pt x="491587" y="3053115"/>
                </a:cubicBezTo>
                <a:cubicBezTo>
                  <a:pt x="855003" y="2338007"/>
                  <a:pt x="1658034" y="2525576"/>
                  <a:pt x="1933526" y="2138715"/>
                </a:cubicBezTo>
                <a:cubicBezTo>
                  <a:pt x="2209018" y="1751854"/>
                  <a:pt x="2373141" y="1177423"/>
                  <a:pt x="2144541" y="731946"/>
                </a:cubicBezTo>
                <a:cubicBezTo>
                  <a:pt x="2058816" y="564892"/>
                  <a:pt x="1875002" y="361570"/>
                  <a:pt x="1656156" y="166491"/>
                </a:cubicBezTo>
                <a:lnTo>
                  <a:pt x="1456918" y="0"/>
                </a:lnTo>
                <a:close/>
              </a:path>
            </a:pathLst>
          </a:custGeom>
        </p:spPr>
      </p:pic>
      <p:pic>
        <p:nvPicPr>
          <p:cNvPr id="4" name="图片 3" descr="图片包含 电视&#10;&#10;自动生成的说明">
            <a:extLst>
              <a:ext uri="{FF2B5EF4-FFF2-40B4-BE49-F238E27FC236}">
                <a16:creationId xmlns:a16="http://schemas.microsoft.com/office/drawing/2014/main" id="{534E9A1D-6127-423F-B7B9-5A094CAB270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9268" t="25647" r="37387" b="35242"/>
          <a:stretch/>
        </p:blipFill>
        <p:spPr>
          <a:xfrm>
            <a:off x="1168400" y="555083"/>
            <a:ext cx="12821920" cy="6439827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D9330F08-B888-4759-88D1-D66B59893EC8}"/>
              </a:ext>
            </a:extLst>
          </p:cNvPr>
          <p:cNvSpPr txBox="1"/>
          <p:nvPr/>
        </p:nvSpPr>
        <p:spPr>
          <a:xfrm>
            <a:off x="3373121" y="1312191"/>
            <a:ext cx="7353764" cy="3108453"/>
          </a:xfrm>
          <a:prstGeom prst="rect">
            <a:avLst/>
          </a:prstGeom>
          <a:noFill/>
        </p:spPr>
        <p:txBody>
          <a:bodyPr wrap="square" lIns="0" tIns="0" rIns="0" bIns="0" numCol="1" rtlCol="0">
            <a:prstTxWarp prst="textDoubleWave1">
              <a:avLst>
                <a:gd name="adj1" fmla="val 2467"/>
                <a:gd name="adj2" fmla="val 138"/>
              </a:avLst>
            </a:prstTxWarp>
            <a:spAutoFit/>
          </a:bodyPr>
          <a:lstStyle/>
          <a:p>
            <a:pPr algn="ctr" defTabSz="1219170">
              <a:buClr>
                <a:srgbClr val="000000"/>
              </a:buClr>
            </a:pPr>
            <a:r>
              <a:rPr lang="vi-VN" sz="4800" b="1" kern="0" dirty="0">
                <a:ln w="12700" cmpd="sng">
                  <a:solidFill>
                    <a:srgbClr val="498972"/>
                  </a:solidFill>
                  <a:prstDash val="solid"/>
                </a:ln>
                <a:gradFill>
                  <a:gsLst>
                    <a:gs pos="0">
                      <a:srgbClr val="498972"/>
                    </a:gs>
                    <a:gs pos="4000">
                      <a:srgbClr val="498972">
                        <a:lumMod val="60000"/>
                        <a:lumOff val="40000"/>
                      </a:srgbClr>
                    </a:gs>
                    <a:gs pos="87000">
                      <a:srgbClr val="498972">
                        <a:lumMod val="20000"/>
                        <a:lumOff val="80000"/>
                      </a:srgbClr>
                    </a:gs>
                  </a:gsLst>
                  <a:lin ang="5400000"/>
                </a:gradFill>
                <a:latin typeface="Arial" panose="020B0604020202020204" pitchFamily="34" charset="0"/>
                <a:cs typeface="Arial"/>
                <a:sym typeface="Arial"/>
              </a:rPr>
              <a:t>BÀI HỌC ĐẾN ĐÂY KẾT THÚC</a:t>
            </a:r>
            <a:r>
              <a:rPr lang="en-US" sz="4800" b="1" kern="0" dirty="0">
                <a:ln w="12700" cmpd="sng">
                  <a:solidFill>
                    <a:srgbClr val="498972"/>
                  </a:solidFill>
                  <a:prstDash val="solid"/>
                </a:ln>
                <a:gradFill>
                  <a:gsLst>
                    <a:gs pos="0">
                      <a:srgbClr val="498972"/>
                    </a:gs>
                    <a:gs pos="4000">
                      <a:srgbClr val="498972">
                        <a:lumMod val="60000"/>
                        <a:lumOff val="40000"/>
                      </a:srgbClr>
                    </a:gs>
                    <a:gs pos="87000">
                      <a:srgbClr val="498972">
                        <a:lumMod val="20000"/>
                        <a:lumOff val="80000"/>
                      </a:srgbClr>
                    </a:gs>
                  </a:gsLst>
                  <a:lin ang="5400000"/>
                </a:gradFill>
                <a:latin typeface="Arial" panose="020B0604020202020204" pitchFamily="34" charset="0"/>
                <a:cs typeface="Arial"/>
                <a:sym typeface="Arial"/>
              </a:rPr>
              <a:t>! </a:t>
            </a:r>
            <a:r>
              <a:rPr lang="vi-VN" sz="4800" b="1" kern="0" dirty="0">
                <a:ln w="12700" cmpd="sng">
                  <a:solidFill>
                    <a:srgbClr val="498972"/>
                  </a:solidFill>
                  <a:prstDash val="solid"/>
                </a:ln>
                <a:gradFill>
                  <a:gsLst>
                    <a:gs pos="0">
                      <a:srgbClr val="498972"/>
                    </a:gs>
                    <a:gs pos="4000">
                      <a:srgbClr val="498972">
                        <a:lumMod val="60000"/>
                        <a:lumOff val="40000"/>
                      </a:srgbClr>
                    </a:gs>
                    <a:gs pos="87000">
                      <a:srgbClr val="498972">
                        <a:lumMod val="20000"/>
                        <a:lumOff val="80000"/>
                      </a:srgbClr>
                    </a:gs>
                  </a:gsLst>
                  <a:lin ang="5400000"/>
                </a:gradFill>
                <a:latin typeface="Arial" panose="020B0604020202020204" pitchFamily="34" charset="0"/>
                <a:cs typeface="Arial"/>
                <a:sym typeface="Arial"/>
              </a:rPr>
              <a:t>CHÚC THẦY CÔ GIÁO SỨC KHỎE, CÁC EM HỌC SINH HỌC TỐT</a:t>
            </a:r>
            <a:endParaRPr lang="en-US" sz="4800" b="1" kern="0" dirty="0">
              <a:ln w="12700" cmpd="sng">
                <a:solidFill>
                  <a:srgbClr val="498972"/>
                </a:solidFill>
                <a:prstDash val="solid"/>
              </a:ln>
              <a:gradFill>
                <a:gsLst>
                  <a:gs pos="0">
                    <a:srgbClr val="498972"/>
                  </a:gs>
                  <a:gs pos="4000">
                    <a:srgbClr val="498972">
                      <a:lumMod val="60000"/>
                      <a:lumOff val="40000"/>
                    </a:srgbClr>
                  </a:gs>
                  <a:gs pos="87000">
                    <a:srgbClr val="498972">
                      <a:lumMod val="20000"/>
                      <a:lumOff val="80000"/>
                    </a:srgbClr>
                  </a:gs>
                </a:gsLst>
                <a:lin ang="5400000"/>
              </a:gradFill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4419402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id="{7E72F946-AA6B-C9F4-30D1-191B5298DC86}"/>
              </a:ext>
            </a:extLst>
          </p:cNvPr>
          <p:cNvSpPr txBox="1"/>
          <p:nvPr/>
        </p:nvSpPr>
        <p:spPr>
          <a:xfrm>
            <a:off x="121328" y="1842703"/>
            <a:ext cx="11949344" cy="43588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450215" algn="ctr">
              <a:lnSpc>
                <a:spcPct val="107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3200" dirty="0" err="1">
                <a:solidFill>
                  <a:srgbClr val="522FD1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Lựa</a:t>
            </a:r>
            <a:r>
              <a:rPr lang="en-US" sz="3200" dirty="0">
                <a:solidFill>
                  <a:srgbClr val="522FD1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522FD1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chọn</a:t>
            </a:r>
            <a:r>
              <a:rPr lang="en-US" sz="3200" dirty="0">
                <a:solidFill>
                  <a:srgbClr val="522FD1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522FD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thẻ</a:t>
            </a:r>
            <a:r>
              <a:rPr lang="en-US" sz="3200" dirty="0">
                <a:solidFill>
                  <a:srgbClr val="522FD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522FD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phù</a:t>
            </a:r>
            <a:r>
              <a:rPr lang="en-US" sz="3200" dirty="0">
                <a:solidFill>
                  <a:srgbClr val="522FD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522FD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hợp</a:t>
            </a:r>
            <a:r>
              <a:rPr lang="en-US" sz="3200" dirty="0">
                <a:solidFill>
                  <a:srgbClr val="522FD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522FD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gắn</a:t>
            </a:r>
            <a:r>
              <a:rPr lang="en-US" sz="3200" dirty="0">
                <a:solidFill>
                  <a:srgbClr val="522FD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522FD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vào</a:t>
            </a:r>
            <a:r>
              <a:rPr lang="en-US" sz="3200" dirty="0">
                <a:solidFill>
                  <a:srgbClr val="522FD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522FD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chỗ</a:t>
            </a:r>
            <a:r>
              <a:rPr lang="en-US" sz="3200" dirty="0">
                <a:solidFill>
                  <a:srgbClr val="522FD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522FD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trống</a:t>
            </a:r>
            <a:r>
              <a:rPr lang="en-US" sz="3200" dirty="0">
                <a:solidFill>
                  <a:srgbClr val="522FD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:</a:t>
            </a:r>
            <a:endParaRPr lang="en-US" sz="3200" dirty="0">
              <a:solidFill>
                <a:srgbClr val="522FD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US" sz="32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Quang </a:t>
            </a:r>
            <a:r>
              <a:rPr lang="en-US" sz="3200" b="1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hợp</a:t>
            </a:r>
            <a:r>
              <a:rPr lang="en-US" sz="32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</a:t>
            </a:r>
            <a:r>
              <a:rPr lang="en-US" sz="32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quá</a:t>
            </a:r>
            <a:r>
              <a:rPr lang="en-US" sz="32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trình</a:t>
            </a:r>
            <a:r>
              <a:rPr lang="en-US" sz="32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sử</a:t>
            </a:r>
            <a:r>
              <a:rPr lang="en-US" sz="32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dụng</a:t>
            </a:r>
            <a:r>
              <a:rPr lang="en-US" sz="32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….(1)…… </a:t>
            </a:r>
            <a:r>
              <a:rPr lang="en-US" sz="3200" b="1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sz="32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khí</a:t>
            </a:r>
            <a:r>
              <a:rPr lang="en-US" sz="32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….(2)……  </a:t>
            </a:r>
            <a:r>
              <a:rPr lang="en-US" sz="3200" b="1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để</a:t>
            </a:r>
            <a:r>
              <a:rPr lang="en-US" sz="32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tổng</a:t>
            </a:r>
            <a:r>
              <a:rPr lang="en-US" sz="32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hợp</a:t>
            </a:r>
            <a:r>
              <a:rPr lang="en-US" sz="32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….(3)……  </a:t>
            </a:r>
            <a:r>
              <a:rPr lang="en-US" sz="3200" b="1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sz="32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giải</a:t>
            </a:r>
            <a:r>
              <a:rPr lang="en-US" sz="32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phóng</a:t>
            </a:r>
            <a:r>
              <a:rPr lang="en-US" sz="32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….(4)……  </a:t>
            </a:r>
            <a:r>
              <a:rPr lang="en-US" sz="3200" b="1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nhờ</a:t>
            </a:r>
            <a:r>
              <a:rPr lang="en-US" sz="32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năng</a:t>
            </a:r>
            <a:r>
              <a:rPr lang="en-US" sz="32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lượng</a:t>
            </a:r>
            <a:r>
              <a:rPr lang="en-US" sz="32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….(5)……  </a:t>
            </a:r>
            <a:r>
              <a:rPr lang="en-US" sz="3200" b="1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đã</a:t>
            </a:r>
            <a:r>
              <a:rPr lang="en-US" sz="32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được</a:t>
            </a:r>
            <a:r>
              <a:rPr lang="en-US" sz="32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….(6)……  </a:t>
            </a:r>
            <a:r>
              <a:rPr lang="en-US" sz="3200" b="1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hấp</a:t>
            </a:r>
            <a:r>
              <a:rPr lang="en-US" sz="32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thụ</a:t>
            </a:r>
            <a:r>
              <a:rPr lang="en-US" sz="32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sz="3200" b="1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Đây</a:t>
            </a:r>
            <a:r>
              <a:rPr lang="en-US" sz="32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</a:t>
            </a:r>
            <a:r>
              <a:rPr lang="en-US" sz="32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quá</a:t>
            </a:r>
            <a:r>
              <a:rPr lang="en-US" sz="32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trình</a:t>
            </a:r>
            <a:r>
              <a:rPr lang="en-US" sz="32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trao</a:t>
            </a:r>
            <a:r>
              <a:rPr lang="en-US" sz="32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đổi</a:t>
            </a:r>
            <a:r>
              <a:rPr lang="en-US" sz="32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chất</a:t>
            </a:r>
            <a:r>
              <a:rPr lang="en-US" sz="32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sz="32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chuyển</a:t>
            </a:r>
            <a:r>
              <a:rPr lang="en-US" sz="32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hóa</a:t>
            </a:r>
            <a:r>
              <a:rPr lang="en-US" sz="32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năng</a:t>
            </a:r>
            <a:r>
              <a:rPr lang="en-US" sz="32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lượng</a:t>
            </a:r>
            <a:r>
              <a:rPr lang="en-US" sz="32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ở ….(7)……,  </a:t>
            </a:r>
            <a:r>
              <a:rPr lang="en-US" sz="3200" b="1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trong</a:t>
            </a:r>
            <a:r>
              <a:rPr lang="en-US" sz="32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đó</a:t>
            </a:r>
            <a:r>
              <a:rPr lang="en-US" sz="32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quá</a:t>
            </a:r>
            <a:r>
              <a:rPr lang="en-US" sz="32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trình</a:t>
            </a:r>
            <a:r>
              <a:rPr lang="en-US" sz="32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trao</a:t>
            </a:r>
            <a:r>
              <a:rPr lang="en-US" sz="32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đổi</a:t>
            </a:r>
            <a:r>
              <a:rPr lang="en-US" sz="32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sz="32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chuyển</a:t>
            </a:r>
            <a:r>
              <a:rPr lang="en-US" sz="32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hóa</a:t>
            </a:r>
            <a:r>
              <a:rPr lang="en-US" sz="32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các</a:t>
            </a:r>
            <a:r>
              <a:rPr lang="en-US" sz="32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chất</a:t>
            </a:r>
            <a:r>
              <a:rPr lang="en-US" sz="32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luôn</a:t>
            </a:r>
            <a:r>
              <a:rPr lang="en-US" sz="32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đi</a:t>
            </a:r>
            <a:r>
              <a:rPr lang="en-US" sz="32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kèm</a:t>
            </a:r>
            <a:r>
              <a:rPr lang="en-US" sz="32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với</a:t>
            </a:r>
            <a:r>
              <a:rPr lang="en-US" sz="32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quá</a:t>
            </a:r>
            <a:r>
              <a:rPr lang="en-US" sz="32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trình</a:t>
            </a:r>
            <a:r>
              <a:rPr lang="en-US" sz="32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chuyển</a:t>
            </a:r>
            <a:r>
              <a:rPr lang="en-US" sz="32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hóa</a:t>
            </a:r>
            <a:r>
              <a:rPr lang="en-US" sz="32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….(8)……  </a:t>
            </a:r>
            <a:r>
              <a:rPr lang="en-US" sz="3200" b="1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từ</a:t>
            </a:r>
            <a:r>
              <a:rPr lang="en-US" sz="32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dạng</a:t>
            </a:r>
            <a:r>
              <a:rPr lang="en-US" sz="32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….(9)……  </a:t>
            </a:r>
            <a:r>
              <a:rPr lang="en-US" sz="3200" b="1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biến</a:t>
            </a:r>
            <a:r>
              <a:rPr lang="en-US" sz="32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đổi</a:t>
            </a:r>
            <a:r>
              <a:rPr lang="en-US" sz="32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thành</a:t>
            </a:r>
            <a:r>
              <a:rPr lang="en-US" sz="32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dạng</a:t>
            </a:r>
            <a:r>
              <a:rPr lang="en-US" sz="32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….(10)……  </a:t>
            </a:r>
            <a:r>
              <a:rPr lang="en-US" sz="3200" b="1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tích</a:t>
            </a:r>
            <a:r>
              <a:rPr lang="en-US" sz="32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lũy</a:t>
            </a:r>
            <a:r>
              <a:rPr lang="en-US" sz="32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trong</a:t>
            </a:r>
            <a:r>
              <a:rPr lang="en-US" sz="32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các</a:t>
            </a:r>
            <a:r>
              <a:rPr lang="en-US" sz="32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phân</a:t>
            </a:r>
            <a:r>
              <a:rPr lang="en-US" sz="32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tử</a:t>
            </a:r>
            <a:r>
              <a:rPr lang="en-US" sz="32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….(11)…… </a:t>
            </a:r>
            <a:endParaRPr lang="en-US" sz="3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1" name="Picture 10" descr="C:\Users\ADMIN\Desktop\453552345 (3).jpg">
            <a:extLst>
              <a:ext uri="{FF2B5EF4-FFF2-40B4-BE49-F238E27FC236}">
                <a16:creationId xmlns:a16="http://schemas.microsoft.com/office/drawing/2014/main" id="{D6D0A9FB-FCBA-44A3-DF70-F4612F49468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8636" l="0" r="100000">
                        <a14:foregroundMark x1="48087" y1="3274" x2="50000" y2="341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865" y="-510921"/>
            <a:ext cx="8369733" cy="22331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31FBB882-339A-4F27-172E-8AC0DA644DF2}"/>
              </a:ext>
            </a:extLst>
          </p:cNvPr>
          <p:cNvSpPr txBox="1"/>
          <p:nvPr/>
        </p:nvSpPr>
        <p:spPr>
          <a:xfrm>
            <a:off x="1225223" y="347768"/>
            <a:ext cx="7279689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AI NHANH HƠN</a:t>
            </a:r>
          </a:p>
        </p:txBody>
      </p:sp>
    </p:spTree>
    <p:extLst>
      <p:ext uri="{BB962C8B-B14F-4D97-AF65-F5344CB8AC3E}">
        <p14:creationId xmlns:p14="http://schemas.microsoft.com/office/powerpoint/2010/main" val="32734916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id="{7E72F946-AA6B-C9F4-30D1-191B5298DC86}"/>
              </a:ext>
            </a:extLst>
          </p:cNvPr>
          <p:cNvSpPr txBox="1"/>
          <p:nvPr/>
        </p:nvSpPr>
        <p:spPr>
          <a:xfrm>
            <a:off x="121328" y="1842703"/>
            <a:ext cx="11949344" cy="38575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US" sz="32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Quang </a:t>
            </a:r>
            <a:r>
              <a:rPr lang="en-US" sz="3200" b="1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hợp</a:t>
            </a:r>
            <a:r>
              <a:rPr lang="en-US" sz="32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</a:t>
            </a:r>
            <a:r>
              <a:rPr lang="en-US" sz="32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quá</a:t>
            </a:r>
            <a:r>
              <a:rPr lang="en-US" sz="32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trình</a:t>
            </a:r>
            <a:r>
              <a:rPr lang="en-US" sz="32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sử</a:t>
            </a:r>
            <a:r>
              <a:rPr lang="en-US" sz="32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dụng</a:t>
            </a:r>
            <a:r>
              <a:rPr lang="en-US" sz="32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….(1)…… </a:t>
            </a:r>
            <a:r>
              <a:rPr lang="en-US" sz="3200" b="1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sz="32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khí</a:t>
            </a:r>
            <a:r>
              <a:rPr lang="en-US" sz="32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…………..(2)……  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US" sz="3200" b="1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để</a:t>
            </a:r>
            <a:r>
              <a:rPr lang="en-US" sz="32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tổng</a:t>
            </a:r>
            <a:r>
              <a:rPr lang="en-US" sz="32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hợp</a:t>
            </a:r>
            <a:r>
              <a:rPr lang="en-US" sz="32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….(3)……   </a:t>
            </a:r>
            <a:r>
              <a:rPr lang="en-US" sz="3200" b="1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sz="32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giải</a:t>
            </a:r>
            <a:r>
              <a:rPr lang="en-US" sz="32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phóng</a:t>
            </a:r>
            <a:r>
              <a:rPr lang="en-US" sz="32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….(4)……   </a:t>
            </a:r>
            <a:r>
              <a:rPr lang="en-US" sz="3200" b="1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nhờ</a:t>
            </a:r>
            <a:r>
              <a:rPr lang="en-US" sz="32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năng</a:t>
            </a:r>
            <a:r>
              <a:rPr lang="en-US" sz="32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lượng</a:t>
            </a:r>
            <a:r>
              <a:rPr lang="en-US" sz="32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….(5)……   </a:t>
            </a:r>
            <a:r>
              <a:rPr lang="en-US" sz="3200" b="1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đã</a:t>
            </a:r>
            <a:r>
              <a:rPr lang="en-US" sz="32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được</a:t>
            </a:r>
            <a:r>
              <a:rPr lang="en-US" sz="32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….(6)……  </a:t>
            </a:r>
            <a:r>
              <a:rPr lang="en-US" sz="3200" b="1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hấp</a:t>
            </a:r>
            <a:r>
              <a:rPr lang="en-US" sz="32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thụ</a:t>
            </a:r>
            <a:r>
              <a:rPr lang="en-US" sz="32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sz="3200" b="1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Đây</a:t>
            </a:r>
            <a:r>
              <a:rPr lang="en-US" sz="32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</a:t>
            </a:r>
            <a:r>
              <a:rPr lang="en-US" sz="32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quá</a:t>
            </a:r>
            <a:r>
              <a:rPr lang="en-US" sz="32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trình</a:t>
            </a:r>
            <a:r>
              <a:rPr lang="en-US" sz="32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trao</a:t>
            </a:r>
            <a:r>
              <a:rPr lang="en-US" sz="32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đổi</a:t>
            </a:r>
            <a:r>
              <a:rPr lang="en-US" sz="32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chất</a:t>
            </a:r>
            <a:r>
              <a:rPr lang="en-US" sz="32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sz="32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chuyển</a:t>
            </a:r>
            <a:r>
              <a:rPr lang="en-US" sz="32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hóa</a:t>
            </a:r>
            <a:r>
              <a:rPr lang="en-US" sz="32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năng</a:t>
            </a:r>
            <a:r>
              <a:rPr lang="en-US" sz="32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lượng</a:t>
            </a:r>
            <a:r>
              <a:rPr lang="en-US" sz="32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ở ….(7)…… ,  </a:t>
            </a:r>
            <a:r>
              <a:rPr lang="en-US" sz="3200" b="1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trong</a:t>
            </a:r>
            <a:r>
              <a:rPr lang="en-US" sz="32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đó</a:t>
            </a:r>
            <a:r>
              <a:rPr lang="en-US" sz="32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quá</a:t>
            </a:r>
            <a:r>
              <a:rPr lang="en-US" sz="32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trình</a:t>
            </a:r>
            <a:r>
              <a:rPr lang="en-US" sz="32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trao</a:t>
            </a:r>
            <a:r>
              <a:rPr lang="en-US" sz="32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đổi</a:t>
            </a:r>
            <a:r>
              <a:rPr lang="en-US" sz="32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sz="32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chuyển</a:t>
            </a:r>
            <a:r>
              <a:rPr lang="en-US" sz="32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hóa</a:t>
            </a:r>
            <a:r>
              <a:rPr lang="en-US" sz="32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các</a:t>
            </a:r>
            <a:r>
              <a:rPr lang="en-US" sz="32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chất</a:t>
            </a:r>
            <a:r>
              <a:rPr lang="en-US" sz="32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luôn</a:t>
            </a:r>
            <a:r>
              <a:rPr lang="en-US" sz="32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đi</a:t>
            </a:r>
            <a:r>
              <a:rPr lang="en-US" sz="32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kèm</a:t>
            </a:r>
            <a:r>
              <a:rPr lang="en-US" sz="32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với</a:t>
            </a:r>
            <a:r>
              <a:rPr lang="en-US" sz="32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quá</a:t>
            </a:r>
            <a:r>
              <a:rPr lang="en-US" sz="32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trình</a:t>
            </a:r>
            <a:r>
              <a:rPr lang="en-US" sz="32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chuyển</a:t>
            </a:r>
            <a:r>
              <a:rPr lang="en-US" sz="32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hóa</a:t>
            </a:r>
            <a:r>
              <a:rPr lang="en-US" sz="32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…….(8)…….… </a:t>
            </a:r>
            <a:r>
              <a:rPr lang="en-US" sz="3200" b="1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từ</a:t>
            </a:r>
            <a:r>
              <a:rPr lang="en-US" sz="32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dạng</a:t>
            </a:r>
            <a:r>
              <a:rPr lang="en-US" sz="32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…….(9)….…  </a:t>
            </a:r>
            <a:r>
              <a:rPr lang="en-US" sz="3200" b="1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biến</a:t>
            </a:r>
            <a:r>
              <a:rPr lang="en-US" sz="32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đổi</a:t>
            </a:r>
            <a:r>
              <a:rPr lang="en-US" sz="32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thành</a:t>
            </a:r>
            <a:r>
              <a:rPr lang="en-US" sz="32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dạng</a:t>
            </a:r>
            <a:r>
              <a:rPr lang="en-US" sz="32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…….(10)……  </a:t>
            </a:r>
            <a:r>
              <a:rPr lang="en-US" sz="3200" b="1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tích</a:t>
            </a:r>
            <a:r>
              <a:rPr lang="en-US" sz="32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lũy</a:t>
            </a:r>
            <a:r>
              <a:rPr lang="en-US" sz="32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trong</a:t>
            </a:r>
            <a:r>
              <a:rPr lang="en-US" sz="32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các</a:t>
            </a:r>
            <a:r>
              <a:rPr lang="en-US" sz="32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phân</a:t>
            </a:r>
            <a:r>
              <a:rPr lang="en-US" sz="32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tử</a:t>
            </a:r>
            <a:r>
              <a:rPr lang="en-US" sz="32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….(11)…… </a:t>
            </a:r>
            <a:endParaRPr lang="en-US" sz="3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1" name="Picture 10" descr="C:\Users\ADMIN\Desktop\453552345 (3).jpg">
            <a:extLst>
              <a:ext uri="{FF2B5EF4-FFF2-40B4-BE49-F238E27FC236}">
                <a16:creationId xmlns:a16="http://schemas.microsoft.com/office/drawing/2014/main" id="{D6D0A9FB-FCBA-44A3-DF70-F4612F49468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8636" l="0" r="100000">
                        <a14:foregroundMark x1="48087" y1="3274" x2="50000" y2="341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5743" y="-510921"/>
            <a:ext cx="8369733" cy="19668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31FBB882-339A-4F27-172E-8AC0DA644DF2}"/>
              </a:ext>
            </a:extLst>
          </p:cNvPr>
          <p:cNvSpPr txBox="1"/>
          <p:nvPr/>
        </p:nvSpPr>
        <p:spPr>
          <a:xfrm>
            <a:off x="2086261" y="214603"/>
            <a:ext cx="7279689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ĐÁP ÁN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7EDCA16-BD53-A552-6883-C6EA2FF49387}"/>
              </a:ext>
            </a:extLst>
          </p:cNvPr>
          <p:cNvSpPr txBox="1"/>
          <p:nvPr/>
        </p:nvSpPr>
        <p:spPr>
          <a:xfrm>
            <a:off x="5800609" y="1801809"/>
            <a:ext cx="1819920" cy="58477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(1) </a:t>
            </a:r>
            <a:r>
              <a:rPr lang="en-US" sz="3200" dirty="0" err="1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nước</a:t>
            </a:r>
            <a:endParaRPr lang="en-US" sz="3200" dirty="0">
              <a:solidFill>
                <a:srgbClr val="C00000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70BF330-6515-F314-0302-455C9283D9F7}"/>
              </a:ext>
            </a:extLst>
          </p:cNvPr>
          <p:cNvSpPr txBox="1"/>
          <p:nvPr/>
        </p:nvSpPr>
        <p:spPr>
          <a:xfrm>
            <a:off x="8803299" y="1785322"/>
            <a:ext cx="3264023" cy="58477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(2) carbon dioxide</a:t>
            </a:r>
            <a:endParaRPr lang="en-US" sz="3200" dirty="0">
              <a:solidFill>
                <a:srgbClr val="C00000"/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851B16E-E7AC-7A1A-D679-4919D3B3CBE3}"/>
              </a:ext>
            </a:extLst>
          </p:cNvPr>
          <p:cNvSpPr txBox="1"/>
          <p:nvPr/>
        </p:nvSpPr>
        <p:spPr>
          <a:xfrm>
            <a:off x="2388400" y="2484130"/>
            <a:ext cx="2058138" cy="58477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(3) glucose</a:t>
            </a:r>
            <a:endParaRPr lang="en-US" sz="3200" dirty="0">
              <a:solidFill>
                <a:srgbClr val="C00000"/>
              </a:solidFill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0FBF1CB0-5463-8172-279E-982E8CFAE992}"/>
              </a:ext>
            </a:extLst>
          </p:cNvPr>
          <p:cNvSpPr txBox="1"/>
          <p:nvPr/>
        </p:nvSpPr>
        <p:spPr>
          <a:xfrm>
            <a:off x="7048579" y="2418251"/>
            <a:ext cx="2058137" cy="58477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(4) Oxygen</a:t>
            </a:r>
            <a:endParaRPr lang="en-US" sz="3200" dirty="0">
              <a:solidFill>
                <a:srgbClr val="C00000"/>
              </a:solidFill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04A370B8-5338-F0E4-411D-E66582BD3BF0}"/>
              </a:ext>
            </a:extLst>
          </p:cNvPr>
          <p:cNvSpPr txBox="1"/>
          <p:nvPr/>
        </p:nvSpPr>
        <p:spPr>
          <a:xfrm>
            <a:off x="190776" y="3003026"/>
            <a:ext cx="2201660" cy="58477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(5) </a:t>
            </a:r>
            <a:r>
              <a:rPr lang="en-US" sz="3200" dirty="0" err="1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ánh</a:t>
            </a:r>
            <a:r>
              <a:rPr lang="en-US" sz="3200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sáng</a:t>
            </a:r>
            <a:endParaRPr lang="en-US" sz="3200" dirty="0">
              <a:solidFill>
                <a:srgbClr val="C00000"/>
              </a:solidFill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836C0E97-5178-8667-31B3-292B58C66FBF}"/>
              </a:ext>
            </a:extLst>
          </p:cNvPr>
          <p:cNvSpPr txBox="1"/>
          <p:nvPr/>
        </p:nvSpPr>
        <p:spPr>
          <a:xfrm>
            <a:off x="3889612" y="3028011"/>
            <a:ext cx="2058138" cy="58477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(6) </a:t>
            </a:r>
            <a:r>
              <a:rPr lang="en-US" sz="3200" dirty="0" err="1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diệp</a:t>
            </a:r>
            <a:r>
              <a:rPr lang="en-US" sz="3200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lục</a:t>
            </a:r>
            <a:endParaRPr lang="en-US" sz="3200" dirty="0">
              <a:solidFill>
                <a:srgbClr val="C00000"/>
              </a:solidFill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406F0540-21FB-319D-C0D2-387A113170EB}"/>
              </a:ext>
            </a:extLst>
          </p:cNvPr>
          <p:cNvSpPr txBox="1"/>
          <p:nvPr/>
        </p:nvSpPr>
        <p:spPr>
          <a:xfrm>
            <a:off x="5947750" y="3525770"/>
            <a:ext cx="2201659" cy="58477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(7) </a:t>
            </a:r>
            <a:r>
              <a:rPr lang="en-US" sz="3200" dirty="0" err="1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thực</a:t>
            </a:r>
            <a:r>
              <a:rPr lang="en-US" sz="3200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vật</a:t>
            </a:r>
            <a:endParaRPr lang="en-US" sz="3200" dirty="0">
              <a:solidFill>
                <a:srgbClr val="C00000"/>
              </a:solidFill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CF88BCDB-1883-D756-791D-F3B9D35ED6DE}"/>
              </a:ext>
            </a:extLst>
          </p:cNvPr>
          <p:cNvSpPr txBox="1"/>
          <p:nvPr/>
        </p:nvSpPr>
        <p:spPr>
          <a:xfrm>
            <a:off x="121328" y="4523793"/>
            <a:ext cx="2798853" cy="58477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(8) </a:t>
            </a:r>
            <a:r>
              <a:rPr lang="en-US" sz="3200" dirty="0" err="1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năng</a:t>
            </a:r>
            <a:r>
              <a:rPr lang="en-US" sz="3200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lượng</a:t>
            </a:r>
            <a:endParaRPr lang="en-US" sz="3200" dirty="0">
              <a:solidFill>
                <a:srgbClr val="C00000"/>
              </a:solidFill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205EF861-8509-775C-0932-F2777AE36A06}"/>
              </a:ext>
            </a:extLst>
          </p:cNvPr>
          <p:cNvSpPr txBox="1"/>
          <p:nvPr/>
        </p:nvSpPr>
        <p:spPr>
          <a:xfrm>
            <a:off x="7292165" y="5103011"/>
            <a:ext cx="2400597" cy="58477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(11) </a:t>
            </a:r>
            <a:r>
              <a:rPr lang="en-US" sz="3200" dirty="0" err="1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hữu</a:t>
            </a:r>
            <a:r>
              <a:rPr lang="en-US" sz="3200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cơ</a:t>
            </a:r>
            <a:r>
              <a:rPr lang="en-US" sz="3200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3200" dirty="0">
              <a:solidFill>
                <a:srgbClr val="C00000"/>
              </a:solidFill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9F97F1A7-4915-641E-885F-A11E74625892}"/>
              </a:ext>
            </a:extLst>
          </p:cNvPr>
          <p:cNvSpPr txBox="1"/>
          <p:nvPr/>
        </p:nvSpPr>
        <p:spPr>
          <a:xfrm>
            <a:off x="190776" y="5110765"/>
            <a:ext cx="2541972" cy="58477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(10) </a:t>
            </a:r>
            <a:r>
              <a:rPr lang="en-US" sz="3200" dirty="0" err="1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hóa</a:t>
            </a:r>
            <a:r>
              <a:rPr lang="en-US" sz="3200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năng</a:t>
            </a:r>
            <a:endParaRPr lang="en-US" sz="3200" dirty="0">
              <a:solidFill>
                <a:srgbClr val="C00000"/>
              </a:solidFill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B4BE8D64-3215-6E07-2173-3761A43CEECA}"/>
              </a:ext>
            </a:extLst>
          </p:cNvPr>
          <p:cNvSpPr txBox="1"/>
          <p:nvPr/>
        </p:nvSpPr>
        <p:spPr>
          <a:xfrm>
            <a:off x="5035930" y="4571258"/>
            <a:ext cx="2798853" cy="58477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(9) </a:t>
            </a:r>
            <a:r>
              <a:rPr lang="en-US" sz="3200" dirty="0" err="1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quang</a:t>
            </a:r>
            <a:r>
              <a:rPr lang="en-US" sz="3200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năng</a:t>
            </a:r>
            <a:endParaRPr lang="en-US" sz="32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82895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9" grpId="0" animBg="1"/>
      <p:bldP spid="12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82464" y="1865567"/>
            <a:ext cx="12109536" cy="4242269"/>
          </a:xfrm>
        </p:spPr>
        <p:txBody>
          <a:bodyPr/>
          <a:lstStyle/>
          <a:p>
            <a:r>
              <a:rPr lang="vi-VN" sz="8000" b="1" dirty="0"/>
              <a:t>BÀI </a:t>
            </a:r>
            <a:r>
              <a:rPr lang="en-US" sz="8000" b="1" dirty="0"/>
              <a:t>24:THỰC HÀNH</a:t>
            </a:r>
            <a:br>
              <a:rPr lang="en-US" sz="8000" b="1" dirty="0"/>
            </a:br>
            <a:r>
              <a:rPr lang="en-US" sz="8000" b="1" dirty="0"/>
              <a:t>CHỨNG MINH QUANG HỢP Ở CÂY XANH.</a:t>
            </a:r>
          </a:p>
        </p:txBody>
      </p:sp>
    </p:spTree>
    <p:extLst>
      <p:ext uri="{BB962C8B-B14F-4D97-AF65-F5344CB8AC3E}">
        <p14:creationId xmlns:p14="http://schemas.microsoft.com/office/powerpoint/2010/main" val="9806543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29"/>
          <p:cNvSpPr txBox="1">
            <a:spLocks noGrp="1"/>
          </p:cNvSpPr>
          <p:nvPr>
            <p:ph type="title" idx="18"/>
          </p:nvPr>
        </p:nvSpPr>
        <p:spPr>
          <a:xfrm>
            <a:off x="2634325" y="614425"/>
            <a:ext cx="8543331" cy="8400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r>
              <a:rPr lang="vi-VN" sz="6400" b="1" dirty="0"/>
              <a:t>NỘI DUNG BÀI HỌC</a:t>
            </a:r>
            <a:endParaRPr sz="6400" b="1" dirty="0"/>
          </a:p>
        </p:txBody>
      </p:sp>
      <p:sp>
        <p:nvSpPr>
          <p:cNvPr id="142" name="Google Shape;142;p29"/>
          <p:cNvSpPr txBox="1">
            <a:spLocks noGrp="1"/>
          </p:cNvSpPr>
          <p:nvPr>
            <p:ph type="ctrTitle"/>
          </p:nvPr>
        </p:nvSpPr>
        <p:spPr>
          <a:xfrm flipH="1">
            <a:off x="-133126" y="3081758"/>
            <a:ext cx="4741559" cy="2587521"/>
          </a:xfrm>
          <a:prstGeom prst="rect">
            <a:avLst/>
          </a:prstGeom>
        </p:spPr>
        <p:txBody>
          <a:bodyPr spcFirstLastPara="1" wrap="square" lIns="121900" tIns="121900" rIns="121900" bIns="121900" anchor="b" anchorCtr="0">
            <a:noAutofit/>
          </a:bodyPr>
          <a:lstStyle/>
          <a:p>
            <a:r>
              <a:rPr lang="en-US" sz="3200" dirty="0">
                <a:solidFill>
                  <a:srgbClr val="D4942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THÍ NGHIỆM CHỨNG MINH TINH BỘT ĐƯỢC TẠO THÀNH TRONG QUANG HỢP.</a:t>
            </a:r>
            <a:endParaRPr sz="3200" dirty="0">
              <a:solidFill>
                <a:srgbClr val="D49421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146" name="Google Shape;146;p29"/>
          <p:cNvSpPr txBox="1">
            <a:spLocks noGrp="1"/>
          </p:cNvSpPr>
          <p:nvPr>
            <p:ph type="ctrTitle" idx="6"/>
          </p:nvPr>
        </p:nvSpPr>
        <p:spPr>
          <a:xfrm flipH="1">
            <a:off x="5568246" y="4225896"/>
            <a:ext cx="4741559" cy="1626264"/>
          </a:xfrm>
          <a:prstGeom prst="rect">
            <a:avLst/>
          </a:prstGeom>
        </p:spPr>
        <p:txBody>
          <a:bodyPr spcFirstLastPara="1" wrap="square" lIns="121900" tIns="121900" rIns="121900" bIns="121900" anchor="b" anchorCtr="0">
            <a:noAutofit/>
          </a:bodyPr>
          <a:lstStyle/>
          <a:p>
            <a:r>
              <a:rPr lang="vi-VN" sz="3200" dirty="0">
                <a:solidFill>
                  <a:srgbClr val="D4942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THÍ NGHIỆM CHỨNG MINH</a:t>
            </a:r>
            <a:r>
              <a:rPr lang="en-US" sz="3200" dirty="0">
                <a:solidFill>
                  <a:srgbClr val="D4942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vi-VN" sz="3200" dirty="0">
                <a:solidFill>
                  <a:srgbClr val="D4942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QUANG HỢP</a:t>
            </a:r>
            <a:r>
              <a:rPr lang="en-US" sz="3200" dirty="0">
                <a:solidFill>
                  <a:srgbClr val="D4942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GIẢI PHÓNG KHÍ OXYGEN.</a:t>
            </a:r>
            <a:br>
              <a:rPr lang="vi-VN" sz="3200" dirty="0">
                <a:solidFill>
                  <a:srgbClr val="D49421"/>
                </a:solidFill>
                <a:latin typeface="Roboto" panose="02000000000000000000" pitchFamily="2" charset="0"/>
                <a:ea typeface="Roboto" panose="02000000000000000000" pitchFamily="2" charset="0"/>
              </a:rPr>
            </a:br>
            <a:endParaRPr sz="3200" dirty="0"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152" name="Google Shape;152;p29"/>
          <p:cNvSpPr txBox="1">
            <a:spLocks noGrp="1"/>
          </p:cNvSpPr>
          <p:nvPr>
            <p:ph type="title" idx="2"/>
          </p:nvPr>
        </p:nvSpPr>
        <p:spPr>
          <a:xfrm>
            <a:off x="1678844" y="2309140"/>
            <a:ext cx="1117622" cy="7704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r>
              <a:rPr lang="en" b="1" dirty="0"/>
              <a:t>01</a:t>
            </a:r>
            <a:endParaRPr b="1" dirty="0"/>
          </a:p>
        </p:txBody>
      </p:sp>
      <p:sp>
        <p:nvSpPr>
          <p:cNvPr id="156" name="Google Shape;156;p29"/>
          <p:cNvSpPr txBox="1">
            <a:spLocks noGrp="1"/>
          </p:cNvSpPr>
          <p:nvPr>
            <p:ph type="title" idx="8"/>
          </p:nvPr>
        </p:nvSpPr>
        <p:spPr>
          <a:xfrm>
            <a:off x="6622544" y="2309140"/>
            <a:ext cx="1404400" cy="7704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r>
              <a:rPr lang="en" b="1" dirty="0"/>
              <a:t>02</a:t>
            </a:r>
            <a:endParaRPr b="1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49937" y="2042501"/>
            <a:ext cx="943780" cy="942484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6132" y="2154081"/>
            <a:ext cx="832713" cy="837793"/>
          </a:xfrm>
          <a:prstGeom prst="rect">
            <a:avLst/>
          </a:prstGeom>
        </p:spPr>
      </p:pic>
    </p:spTree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2" grpId="0"/>
      <p:bldP spid="146" grpId="0"/>
      <p:bldP spid="152" grpId="0"/>
      <p:bldP spid="15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p30"/>
          <p:cNvSpPr txBox="1">
            <a:spLocks noGrp="1"/>
          </p:cNvSpPr>
          <p:nvPr>
            <p:ph type="title" idx="2"/>
          </p:nvPr>
        </p:nvSpPr>
        <p:spPr>
          <a:xfrm>
            <a:off x="3460096" y="2791033"/>
            <a:ext cx="1404000" cy="7704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r>
              <a:rPr lang="en" sz="8000" b="1" dirty="0"/>
              <a:t>01</a:t>
            </a:r>
            <a:endParaRPr sz="8000" b="1" dirty="0"/>
          </a:p>
        </p:txBody>
      </p:sp>
      <p:sp>
        <p:nvSpPr>
          <p:cNvPr id="162" name="Google Shape;162;p30"/>
          <p:cNvSpPr txBox="1">
            <a:spLocks noGrp="1"/>
          </p:cNvSpPr>
          <p:nvPr>
            <p:ph type="ctrTitle"/>
          </p:nvPr>
        </p:nvSpPr>
        <p:spPr>
          <a:xfrm>
            <a:off x="5557127" y="2519853"/>
            <a:ext cx="6634873" cy="2573391"/>
          </a:xfrm>
          <a:prstGeom prst="rect">
            <a:avLst/>
          </a:prstGeom>
        </p:spPr>
        <p:txBody>
          <a:bodyPr spcFirstLastPara="1" wrap="square" lIns="121900" tIns="121900" rIns="121900" bIns="121900" anchor="b" anchorCtr="0">
            <a:noAutofit/>
          </a:bodyPr>
          <a:lstStyle/>
          <a:p>
            <a:pPr algn="ctr"/>
            <a:r>
              <a:rPr lang="vi-VN" sz="5400" dirty="0">
                <a:solidFill>
                  <a:srgbClr val="D4942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THÍ NGHIỆM CHỨNG MINH TINH BỘT ĐƯỢC TẠO THÀNH TRONG QUANG HỢP</a:t>
            </a:r>
            <a:r>
              <a:rPr lang="en-US" sz="5400" dirty="0">
                <a:solidFill>
                  <a:srgbClr val="D4942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.</a:t>
            </a:r>
            <a:endParaRPr lang="vi-VN" sz="5400" dirty="0">
              <a:solidFill>
                <a:srgbClr val="D49421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Diagram 5">
            <a:extLst>
              <a:ext uri="{FF2B5EF4-FFF2-40B4-BE49-F238E27FC236}">
                <a16:creationId xmlns:a16="http://schemas.microsoft.com/office/drawing/2014/main" id="{1CFE7ADD-B270-192A-26B1-57876BA859D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358423960"/>
              </p:ext>
            </p:extLst>
          </p:nvPr>
        </p:nvGraphicFramePr>
        <p:xfrm>
          <a:off x="2603500" y="910166"/>
          <a:ext cx="903605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1AEFA3F6-648C-DD43-4062-2FF8D77C7340}"/>
              </a:ext>
            </a:extLst>
          </p:cNvPr>
          <p:cNvSpPr txBox="1">
            <a:spLocks/>
          </p:cNvSpPr>
          <p:nvPr/>
        </p:nvSpPr>
        <p:spPr>
          <a:xfrm>
            <a:off x="3762376" y="1029814"/>
            <a:ext cx="8248650" cy="16562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14350" indent="-514350" algn="just">
              <a:buFont typeface="Arial" panose="020B0604020202020204" pitchFamily="34" charset="0"/>
              <a:buAutoNum type="arabicPeriod"/>
            </a:pPr>
            <a:r>
              <a:rPr lang="en-US" sz="3200" b="1" i="1" dirty="0" err="1">
                <a:highlight>
                  <a:srgbClr val="FFFFFF"/>
                </a:highlight>
                <a:latin typeface="A3.NotoSans-San" panose="020B0502040504020204" pitchFamily="34" charset="0"/>
                <a:ea typeface="A3.NotoSans-San" panose="020B0502040504020204" pitchFamily="34" charset="0"/>
                <a:cs typeface="A3.NotoSans-San" panose="020B0502040504020204" pitchFamily="34" charset="0"/>
              </a:rPr>
              <a:t>Hình</a:t>
            </a:r>
            <a:r>
              <a:rPr lang="en-US" sz="3200" b="1" i="1" dirty="0">
                <a:highlight>
                  <a:srgbClr val="FFFFFF"/>
                </a:highlight>
                <a:latin typeface="A3.NotoSans-San" panose="020B0502040504020204" pitchFamily="34" charset="0"/>
                <a:ea typeface="A3.NotoSans-San" panose="020B0502040504020204" pitchFamily="34" charset="0"/>
                <a:cs typeface="A3.NotoSans-San" panose="020B0502040504020204" pitchFamily="34" charset="0"/>
              </a:rPr>
              <a:t> </a:t>
            </a:r>
            <a:r>
              <a:rPr lang="en-US" sz="3200" b="1" i="1" dirty="0" err="1">
                <a:highlight>
                  <a:srgbClr val="FFFFFF"/>
                </a:highlight>
                <a:latin typeface="A3.NotoSans-San" panose="020B0502040504020204" pitchFamily="34" charset="0"/>
                <a:ea typeface="A3.NotoSans-San" panose="020B0502040504020204" pitchFamily="34" charset="0"/>
                <a:cs typeface="A3.NotoSans-San" panose="020B0502040504020204" pitchFamily="34" charset="0"/>
              </a:rPr>
              <a:t>thức</a:t>
            </a:r>
            <a:r>
              <a:rPr lang="en-US" sz="3200" dirty="0">
                <a:highlight>
                  <a:srgbClr val="FFFFFF"/>
                </a:highlight>
                <a:latin typeface="A3.NotoSans-San" panose="020B0502040504020204" pitchFamily="34" charset="0"/>
                <a:ea typeface="A3.NotoSans-San" panose="020B0502040504020204" pitchFamily="34" charset="0"/>
                <a:cs typeface="A3.NotoSans-San" panose="020B0502040504020204" pitchFamily="34" charset="0"/>
              </a:rPr>
              <a:t>: </a:t>
            </a:r>
            <a:r>
              <a:rPr lang="en-US" sz="3200" dirty="0" err="1">
                <a:highlight>
                  <a:srgbClr val="FFFFFF"/>
                </a:highlight>
                <a:latin typeface="A3.NotoSans-San" panose="020B0502040504020204" pitchFamily="34" charset="0"/>
                <a:ea typeface="A3.NotoSans-San" panose="020B0502040504020204" pitchFamily="34" charset="0"/>
                <a:cs typeface="A3.NotoSans-San" panose="020B0502040504020204" pitchFamily="34" charset="0"/>
              </a:rPr>
              <a:t>Làm</a:t>
            </a:r>
            <a:r>
              <a:rPr lang="en-US" sz="3200" dirty="0">
                <a:highlight>
                  <a:srgbClr val="FFFFFF"/>
                </a:highlight>
                <a:latin typeface="A3.NotoSans-San" panose="020B0502040504020204" pitchFamily="34" charset="0"/>
                <a:ea typeface="A3.NotoSans-San" panose="020B0502040504020204" pitchFamily="34" charset="0"/>
                <a:cs typeface="A3.NotoSans-San" panose="020B0502040504020204" pitchFamily="34" charset="0"/>
              </a:rPr>
              <a:t> </a:t>
            </a:r>
            <a:r>
              <a:rPr lang="en-US" sz="3200" dirty="0" err="1">
                <a:highlight>
                  <a:srgbClr val="FFFFFF"/>
                </a:highlight>
                <a:latin typeface="A3.NotoSans-San" panose="020B0502040504020204" pitchFamily="34" charset="0"/>
                <a:ea typeface="A3.NotoSans-San" panose="020B0502040504020204" pitchFamily="34" charset="0"/>
                <a:cs typeface="A3.NotoSans-San" panose="020B0502040504020204" pitchFamily="34" charset="0"/>
              </a:rPr>
              <a:t>việc</a:t>
            </a:r>
            <a:r>
              <a:rPr lang="en-US" sz="3200" dirty="0">
                <a:highlight>
                  <a:srgbClr val="FFFFFF"/>
                </a:highlight>
                <a:latin typeface="A3.NotoSans-San" panose="020B0502040504020204" pitchFamily="34" charset="0"/>
                <a:ea typeface="A3.NotoSans-San" panose="020B0502040504020204" pitchFamily="34" charset="0"/>
                <a:cs typeface="A3.NotoSans-San" panose="020B0502040504020204" pitchFamily="34" charset="0"/>
              </a:rPr>
              <a:t> </a:t>
            </a:r>
            <a:r>
              <a:rPr lang="en-US" sz="3200" dirty="0" err="1">
                <a:highlight>
                  <a:srgbClr val="FFFFFF"/>
                </a:highlight>
                <a:latin typeface="A3.NotoSans-San" panose="020B0502040504020204" pitchFamily="34" charset="0"/>
                <a:ea typeface="A3.NotoSans-San" panose="020B0502040504020204" pitchFamily="34" charset="0"/>
                <a:cs typeface="A3.NotoSans-San" panose="020B0502040504020204" pitchFamily="34" charset="0"/>
              </a:rPr>
              <a:t>cá</a:t>
            </a:r>
            <a:r>
              <a:rPr lang="en-US" sz="3200" dirty="0">
                <a:highlight>
                  <a:srgbClr val="FFFFFF"/>
                </a:highlight>
                <a:latin typeface="A3.NotoSans-San" panose="020B0502040504020204" pitchFamily="34" charset="0"/>
                <a:ea typeface="A3.NotoSans-San" panose="020B0502040504020204" pitchFamily="34" charset="0"/>
                <a:cs typeface="A3.NotoSans-San" panose="020B0502040504020204" pitchFamily="34" charset="0"/>
              </a:rPr>
              <a:t> </a:t>
            </a:r>
            <a:r>
              <a:rPr lang="en-US" sz="3200" dirty="0" err="1">
                <a:highlight>
                  <a:srgbClr val="FFFFFF"/>
                </a:highlight>
                <a:latin typeface="A3.NotoSans-San" panose="020B0502040504020204" pitchFamily="34" charset="0"/>
                <a:ea typeface="A3.NotoSans-San" panose="020B0502040504020204" pitchFamily="34" charset="0"/>
                <a:cs typeface="A3.NotoSans-San" panose="020B0502040504020204" pitchFamily="34" charset="0"/>
              </a:rPr>
              <a:t>nhân</a:t>
            </a:r>
            <a:endParaRPr lang="en-US" sz="3200" dirty="0">
              <a:highlight>
                <a:srgbClr val="FFFFFF"/>
              </a:highlight>
              <a:latin typeface="A3.NotoSans-San" panose="020B0502040504020204" pitchFamily="34" charset="0"/>
              <a:ea typeface="A3.NotoSans-San" panose="020B0502040504020204" pitchFamily="34" charset="0"/>
              <a:cs typeface="A3.NotoSans-San" panose="020B0502040504020204" pitchFamily="34" charset="0"/>
            </a:endParaRPr>
          </a:p>
          <a:p>
            <a:pPr marL="514350" indent="-514350" algn="just">
              <a:buFont typeface="Arial" panose="020B0604020202020204" pitchFamily="34" charset="0"/>
              <a:buAutoNum type="arabicPeriod"/>
            </a:pPr>
            <a:r>
              <a:rPr lang="en-US" sz="3200" b="1" i="1" dirty="0" err="1">
                <a:highlight>
                  <a:srgbClr val="FFFFFF"/>
                </a:highlight>
                <a:latin typeface="A3.NotoSans-San" panose="020B0502040504020204" pitchFamily="34" charset="0"/>
                <a:ea typeface="A3.NotoSans-San" panose="020B0502040504020204" pitchFamily="34" charset="0"/>
                <a:cs typeface="A3.NotoSans-San" panose="020B0502040504020204" pitchFamily="34" charset="0"/>
              </a:rPr>
              <a:t>Thời</a:t>
            </a:r>
            <a:r>
              <a:rPr lang="en-US" sz="3200" b="1" i="1" dirty="0">
                <a:highlight>
                  <a:srgbClr val="FFFFFF"/>
                </a:highlight>
                <a:latin typeface="A3.NotoSans-San" panose="020B0502040504020204" pitchFamily="34" charset="0"/>
                <a:ea typeface="A3.NotoSans-San" panose="020B0502040504020204" pitchFamily="34" charset="0"/>
                <a:cs typeface="A3.NotoSans-San" panose="020B0502040504020204" pitchFamily="34" charset="0"/>
              </a:rPr>
              <a:t> </a:t>
            </a:r>
            <a:r>
              <a:rPr lang="en-US" sz="3200" b="1" i="1" dirty="0" err="1">
                <a:highlight>
                  <a:srgbClr val="FFFFFF"/>
                </a:highlight>
                <a:latin typeface="A3.NotoSans-San" panose="020B0502040504020204" pitchFamily="34" charset="0"/>
                <a:ea typeface="A3.NotoSans-San" panose="020B0502040504020204" pitchFamily="34" charset="0"/>
                <a:cs typeface="A3.NotoSans-San" panose="020B0502040504020204" pitchFamily="34" charset="0"/>
              </a:rPr>
              <a:t>gian</a:t>
            </a:r>
            <a:r>
              <a:rPr lang="en-US" sz="3200" dirty="0">
                <a:highlight>
                  <a:srgbClr val="FFFFFF"/>
                </a:highlight>
                <a:latin typeface="A3.NotoSans-San" panose="020B0502040504020204" pitchFamily="34" charset="0"/>
                <a:ea typeface="A3.NotoSans-San" panose="020B0502040504020204" pitchFamily="34" charset="0"/>
                <a:cs typeface="A3.NotoSans-San" panose="020B0502040504020204" pitchFamily="34" charset="0"/>
              </a:rPr>
              <a:t>: 1 </a:t>
            </a:r>
            <a:r>
              <a:rPr lang="en-US" sz="3200" dirty="0" err="1">
                <a:highlight>
                  <a:srgbClr val="FFFFFF"/>
                </a:highlight>
                <a:latin typeface="A3.NotoSans-San" panose="020B0502040504020204" pitchFamily="34" charset="0"/>
                <a:ea typeface="A3.NotoSans-San" panose="020B0502040504020204" pitchFamily="34" charset="0"/>
                <a:cs typeface="A3.NotoSans-San" panose="020B0502040504020204" pitchFamily="34" charset="0"/>
              </a:rPr>
              <a:t>phút</a:t>
            </a:r>
            <a:endParaRPr lang="en-US" sz="3200" dirty="0">
              <a:highlight>
                <a:srgbClr val="FFFFFF"/>
              </a:highlight>
              <a:latin typeface="A3.NotoSans-San" panose="020B0502040504020204" pitchFamily="34" charset="0"/>
              <a:ea typeface="A3.NotoSans-San" panose="020B0502040504020204" pitchFamily="34" charset="0"/>
              <a:cs typeface="A3.NotoSans-San" panose="020B0502040504020204" pitchFamily="34" charset="0"/>
            </a:endParaRPr>
          </a:p>
          <a:p>
            <a:pPr marL="514350" indent="-514350" algn="just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AutoNum type="arabicPeriod"/>
            </a:pPr>
            <a:r>
              <a:rPr lang="en-US" sz="3200" b="1" i="1" dirty="0" err="1">
                <a:highlight>
                  <a:srgbClr val="FFFFFF"/>
                </a:highlight>
                <a:latin typeface="A3.NotoSans-San" panose="020B0502040504020204" pitchFamily="34" charset="0"/>
                <a:ea typeface="A3.NotoSans-San" panose="020B0502040504020204" pitchFamily="34" charset="0"/>
                <a:cs typeface="A3.NotoSans-San" panose="020B0502040504020204" pitchFamily="34" charset="0"/>
              </a:rPr>
              <a:t>Nhiệm</a:t>
            </a:r>
            <a:r>
              <a:rPr lang="en-US" sz="3200" b="1" i="1" dirty="0">
                <a:highlight>
                  <a:srgbClr val="FFFFFF"/>
                </a:highlight>
                <a:latin typeface="A3.NotoSans-San" panose="020B0502040504020204" pitchFamily="34" charset="0"/>
                <a:ea typeface="A3.NotoSans-San" panose="020B0502040504020204" pitchFamily="34" charset="0"/>
                <a:cs typeface="A3.NotoSans-San" panose="020B0502040504020204" pitchFamily="34" charset="0"/>
              </a:rPr>
              <a:t> </a:t>
            </a:r>
            <a:r>
              <a:rPr lang="en-US" sz="3200" b="1" i="1" dirty="0" err="1">
                <a:highlight>
                  <a:srgbClr val="FFFFFF"/>
                </a:highlight>
                <a:latin typeface="A3.NotoSans-San" panose="020B0502040504020204" pitchFamily="34" charset="0"/>
                <a:ea typeface="A3.NotoSans-San" panose="020B0502040504020204" pitchFamily="34" charset="0"/>
                <a:cs typeface="A3.NotoSans-San" panose="020B0502040504020204" pitchFamily="34" charset="0"/>
              </a:rPr>
              <a:t>vụ</a:t>
            </a:r>
            <a:r>
              <a:rPr lang="en-US" sz="3200" dirty="0">
                <a:highlight>
                  <a:srgbClr val="FFFFFF"/>
                </a:highlight>
                <a:latin typeface="A3.NotoSans-San" panose="020B0502040504020204" pitchFamily="34" charset="0"/>
                <a:ea typeface="A3.NotoSans-San" panose="020B0502040504020204" pitchFamily="34" charset="0"/>
                <a:cs typeface="A3.NotoSans-San" panose="020B0502040504020204" pitchFamily="34" charset="0"/>
              </a:rPr>
              <a:t>: </a:t>
            </a:r>
            <a:r>
              <a:rPr lang="en-US" sz="3200" dirty="0" err="1">
                <a:highlight>
                  <a:srgbClr val="FFFFFF"/>
                </a:highlight>
                <a:latin typeface="A3.NotoSans-San" panose="020B0502040504020204" pitchFamily="34" charset="0"/>
                <a:ea typeface="A3.NotoSans-San" panose="020B0502040504020204" pitchFamily="34" charset="0"/>
                <a:cs typeface="A3.NotoSans-San" panose="020B0502040504020204" pitchFamily="34" charset="0"/>
              </a:rPr>
              <a:t>Xác</a:t>
            </a:r>
            <a:r>
              <a:rPr lang="en-US" sz="3200" dirty="0">
                <a:highlight>
                  <a:srgbClr val="FFFFFF"/>
                </a:highlight>
                <a:latin typeface="A3.NotoSans-San" panose="020B0502040504020204" pitchFamily="34" charset="0"/>
                <a:ea typeface="A3.NotoSans-San" panose="020B0502040504020204" pitchFamily="34" charset="0"/>
                <a:cs typeface="A3.NotoSans-San" panose="020B0502040504020204" pitchFamily="34" charset="0"/>
              </a:rPr>
              <a:t> </a:t>
            </a:r>
            <a:r>
              <a:rPr lang="en-US" sz="3200" dirty="0" err="1">
                <a:highlight>
                  <a:srgbClr val="FFFFFF"/>
                </a:highlight>
                <a:latin typeface="A3.NotoSans-San" panose="020B0502040504020204" pitchFamily="34" charset="0"/>
                <a:ea typeface="A3.NotoSans-San" panose="020B0502040504020204" pitchFamily="34" charset="0"/>
                <a:cs typeface="A3.NotoSans-San" panose="020B0502040504020204" pitchFamily="34" charset="0"/>
              </a:rPr>
              <a:t>định</a:t>
            </a:r>
            <a:r>
              <a:rPr lang="en-US" sz="3200" dirty="0">
                <a:highlight>
                  <a:srgbClr val="FFFFFF"/>
                </a:highlight>
                <a:latin typeface="A3.NotoSans-San" panose="020B0502040504020204" pitchFamily="34" charset="0"/>
                <a:ea typeface="A3.NotoSans-San" panose="020B0502040504020204" pitchFamily="34" charset="0"/>
                <a:cs typeface="A3.NotoSans-San" panose="020B0502040504020204" pitchFamily="34" charset="0"/>
              </a:rPr>
              <a:t>: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EDA10B0-A659-7221-F933-DEC1BD324D64}"/>
              </a:ext>
            </a:extLst>
          </p:cNvPr>
          <p:cNvSpPr txBox="1"/>
          <p:nvPr/>
        </p:nvSpPr>
        <p:spPr>
          <a:xfrm>
            <a:off x="0" y="300594"/>
            <a:ext cx="12192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A3.BoosterNextFYBlackRegular-Sa" panose="02000A03000000020004" pitchFamily="2" charset="0"/>
              </a:rPr>
              <a:t>XÁC ĐỊNH DỤNG CỤ, MẪU VẬT VÀ HÓA CHẤT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0AF0FC50-7CD3-08FA-FF33-5DE0E311A8B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60206" y="2747481"/>
            <a:ext cx="2163593" cy="21476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45698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Diagram 5">
            <a:extLst>
              <a:ext uri="{FF2B5EF4-FFF2-40B4-BE49-F238E27FC236}">
                <a16:creationId xmlns:a16="http://schemas.microsoft.com/office/drawing/2014/main" id="{1CFE7ADD-B270-192A-26B1-57876BA859D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317874055"/>
              </p:ext>
            </p:extLst>
          </p:nvPr>
        </p:nvGraphicFramePr>
        <p:xfrm>
          <a:off x="146050" y="885369"/>
          <a:ext cx="11958320" cy="201785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id="{6EDA10B0-A659-7221-F933-DEC1BD324D64}"/>
              </a:ext>
            </a:extLst>
          </p:cNvPr>
          <p:cNvSpPr txBox="1"/>
          <p:nvPr/>
        </p:nvSpPr>
        <p:spPr>
          <a:xfrm>
            <a:off x="0" y="300594"/>
            <a:ext cx="12192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A3.BoosterNextFYBlackRegular-Sa" panose="02000A03000000020004" pitchFamily="2" charset="0"/>
              </a:rPr>
              <a:t>XÁC ĐỊNH DỤNG CỤ, MẪU VẬT VÀ HÓA CHẤT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37ACC60-170E-DE8D-2604-DD5CCDFDC57A}"/>
              </a:ext>
            </a:extLst>
          </p:cNvPr>
          <p:cNvSpPr/>
          <p:nvPr/>
        </p:nvSpPr>
        <p:spPr>
          <a:xfrm>
            <a:off x="514350" y="3177540"/>
            <a:ext cx="3363277" cy="353187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28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-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Cốc</a:t>
            </a:r>
            <a:r>
              <a:rPr lang="en-US" sz="28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thủy</a:t>
            </a:r>
            <a:r>
              <a:rPr lang="en-US" sz="28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tinh</a:t>
            </a:r>
            <a:endParaRPr lang="en-US" sz="2800" dirty="0">
              <a:latin typeface="Times New Roman" panose="02020603050405020304" pitchFamily="18" charset="0"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en-US" sz="28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-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Ống</a:t>
            </a:r>
            <a:r>
              <a:rPr lang="en-US" sz="28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nghiệm</a:t>
            </a:r>
            <a:endParaRPr lang="en-US" sz="2800" dirty="0">
              <a:latin typeface="Times New Roman" panose="02020603050405020304" pitchFamily="18" charset="0"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en-US" sz="28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-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Đĩa</a:t>
            </a:r>
            <a:r>
              <a:rPr lang="en-US" sz="28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Petri</a:t>
            </a:r>
          </a:p>
          <a:p>
            <a:pPr algn="just"/>
            <a:r>
              <a:rPr lang="en-US" sz="28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-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Đèn</a:t>
            </a:r>
            <a:r>
              <a:rPr lang="en-US" sz="28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cồn</a:t>
            </a:r>
            <a:endParaRPr lang="en-US" sz="2800" dirty="0">
              <a:latin typeface="Times New Roman" panose="02020603050405020304" pitchFamily="18" charset="0"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en-US" sz="28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-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Nước</a:t>
            </a:r>
            <a:r>
              <a:rPr lang="en-US" sz="28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ấm</a:t>
            </a:r>
            <a:r>
              <a:rPr lang="en-US" sz="28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(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khoảng</a:t>
            </a:r>
            <a:r>
              <a:rPr lang="en-US" sz="28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40</a:t>
            </a:r>
            <a:r>
              <a:rPr lang="en-US" sz="2800" baseline="300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0</a:t>
            </a:r>
            <a:r>
              <a:rPr lang="en-US" sz="28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C)</a:t>
            </a:r>
            <a:endParaRPr lang="en-US" sz="2800" baseline="30000" dirty="0">
              <a:effectLst/>
              <a:latin typeface="Times New Roman" panose="02020603050405020304" pitchFamily="18" charset="0"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en-US" sz="28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- </a:t>
            </a:r>
            <a:r>
              <a:rPr lang="en-US" sz="28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G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iá</a:t>
            </a:r>
            <a:r>
              <a:rPr lang="en-US" sz="28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thí</a:t>
            </a:r>
            <a:r>
              <a:rPr lang="en-US" sz="28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nghiệm</a:t>
            </a:r>
            <a:endParaRPr lang="en-US" sz="2800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DD861DAE-D428-D82D-C59D-8F4329EBDEEC}"/>
              </a:ext>
            </a:extLst>
          </p:cNvPr>
          <p:cNvSpPr/>
          <p:nvPr/>
        </p:nvSpPr>
        <p:spPr>
          <a:xfrm>
            <a:off x="4523423" y="3177540"/>
            <a:ext cx="3363277" cy="3531870"/>
          </a:xfrm>
          <a:prstGeom prst="rect">
            <a:avLst/>
          </a:prstGeom>
          <a:solidFill>
            <a:srgbClr val="3CFC8A"/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u="sng" dirty="0" err="1">
                <a:solidFill>
                  <a:schemeClr val="tx1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</a:t>
            </a:r>
            <a:r>
              <a:rPr lang="en-US" sz="2800" b="1" u="sng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huẩn</a:t>
            </a:r>
            <a:r>
              <a:rPr lang="en-US" sz="2800" b="1" u="sng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u="sng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bị</a:t>
            </a:r>
            <a:r>
              <a:rPr lang="en-US" sz="2800" b="1" u="sng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ở </a:t>
            </a:r>
            <a:r>
              <a:rPr lang="en-US" sz="2800" b="1" u="sng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nhà</a:t>
            </a:r>
            <a:r>
              <a:rPr lang="en-US" sz="2800" b="1" u="sng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:</a:t>
            </a:r>
          </a:p>
          <a:p>
            <a:pPr algn="just"/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</a:t>
            </a:r>
            <a:r>
              <a:rPr lang="en-US" sz="28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ây</a:t>
            </a:r>
            <a:r>
              <a:rPr lang="en-US" sz="2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khoai</a:t>
            </a:r>
            <a:r>
              <a:rPr lang="en-US" sz="2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lang (</a:t>
            </a:r>
            <a:r>
              <a:rPr lang="en-US" sz="28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Đã</a:t>
            </a:r>
            <a:r>
              <a:rPr lang="en-US" sz="2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để</a:t>
            </a:r>
            <a:r>
              <a:rPr lang="en-US" sz="2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trong</a:t>
            </a:r>
            <a:r>
              <a:rPr lang="en-US" sz="2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bóng</a:t>
            </a:r>
            <a:r>
              <a:rPr lang="en-US" sz="2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tối</a:t>
            </a:r>
            <a:r>
              <a:rPr lang="en-US" sz="2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2 </a:t>
            </a:r>
            <a:r>
              <a:rPr lang="en-US" sz="28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ngày</a:t>
            </a:r>
            <a:r>
              <a:rPr lang="en-US" sz="2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dùng</a:t>
            </a:r>
            <a:r>
              <a:rPr lang="en-US" sz="2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băng</a:t>
            </a:r>
            <a:r>
              <a:rPr lang="en-US" sz="2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keo</a:t>
            </a:r>
            <a:r>
              <a:rPr lang="en-US" sz="2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bịt</a:t>
            </a:r>
            <a:r>
              <a:rPr lang="en-US" sz="2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kín</a:t>
            </a:r>
            <a:r>
              <a:rPr lang="en-US" sz="2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1 </a:t>
            </a:r>
            <a:r>
              <a:rPr lang="en-US" sz="28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phần</a:t>
            </a:r>
            <a:r>
              <a:rPr lang="en-US" sz="2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lá</a:t>
            </a:r>
            <a:r>
              <a:rPr lang="en-US" sz="2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ở </a:t>
            </a:r>
            <a:r>
              <a:rPr lang="en-US" sz="28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cả</a:t>
            </a:r>
            <a:r>
              <a:rPr lang="en-US" sz="2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2 </a:t>
            </a:r>
            <a:r>
              <a:rPr lang="en-US" sz="28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mặt</a:t>
            </a:r>
            <a:r>
              <a:rPr lang="en-US" sz="2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để</a:t>
            </a:r>
            <a:r>
              <a:rPr lang="en-US" sz="2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ra</a:t>
            </a:r>
            <a:r>
              <a:rPr lang="en-US" sz="2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chỗ</a:t>
            </a:r>
            <a:r>
              <a:rPr lang="en-US" sz="2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nắng</a:t>
            </a:r>
            <a:r>
              <a:rPr lang="en-US" sz="2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hoặc</a:t>
            </a:r>
            <a:r>
              <a:rPr lang="en-US" sz="2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để</a:t>
            </a:r>
            <a:r>
              <a:rPr lang="en-US" sz="2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dưới</a:t>
            </a:r>
            <a:r>
              <a:rPr lang="en-US" sz="2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đèn</a:t>
            </a:r>
            <a:r>
              <a:rPr lang="en-US" sz="2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điện</a:t>
            </a:r>
            <a:r>
              <a:rPr lang="en-US" sz="2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từ</a:t>
            </a:r>
            <a:r>
              <a:rPr lang="en-US" sz="2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4 </a:t>
            </a:r>
            <a:r>
              <a:rPr lang="en-US" sz="28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đến</a:t>
            </a:r>
            <a:r>
              <a:rPr lang="en-US" sz="2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6 </a:t>
            </a:r>
            <a:r>
              <a:rPr lang="en-US" sz="28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giờ</a:t>
            </a:r>
            <a:r>
              <a:rPr lang="en-US" sz="2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).</a:t>
            </a:r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A9085B3D-1BD3-C266-57E0-2226CB36A03E}"/>
              </a:ext>
            </a:extLst>
          </p:cNvPr>
          <p:cNvSpPr/>
          <p:nvPr/>
        </p:nvSpPr>
        <p:spPr>
          <a:xfrm>
            <a:off x="8355330" y="3257550"/>
            <a:ext cx="3589020" cy="3451860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28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-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Cồn</a:t>
            </a:r>
            <a:r>
              <a:rPr lang="en-US" sz="28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90</a:t>
            </a:r>
            <a:r>
              <a:rPr lang="en-US" sz="2800" baseline="300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0</a:t>
            </a:r>
            <a:endParaRPr lang="en-US" sz="2800" baseline="30000" dirty="0">
              <a:latin typeface="Times New Roman" panose="02020603050405020304" pitchFamily="18" charset="0"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en-US" sz="28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- Dung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dịch</a:t>
            </a:r>
            <a:r>
              <a:rPr lang="en-US" sz="28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iodine.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869424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1" grpId="0" animBg="1"/>
      <p:bldP spid="13" grpId="0" animBg="1"/>
    </p:bldLst>
  </p:timing>
</p:sld>
</file>

<file path=ppt/theme/theme1.xml><?xml version="1.0" encoding="utf-8"?>
<a:theme xmlns:a="http://schemas.openxmlformats.org/drawingml/2006/main" name="Science Fair Newsletter by Slidesgo">
  <a:themeElements>
    <a:clrScheme name="Simple Light">
      <a:dk1>
        <a:srgbClr val="383536"/>
      </a:dk1>
      <a:lt1>
        <a:srgbClr val="FFFFFF"/>
      </a:lt1>
      <a:dk2>
        <a:srgbClr val="595959"/>
      </a:dk2>
      <a:lt2>
        <a:srgbClr val="E6F0EF"/>
      </a:lt2>
      <a:accent1>
        <a:srgbClr val="D49421"/>
      </a:accent1>
      <a:accent2>
        <a:srgbClr val="C3CCA2"/>
      </a:accent2>
      <a:accent3>
        <a:srgbClr val="88AFA6"/>
      </a:accent3>
      <a:accent4>
        <a:srgbClr val="627E8D"/>
      </a:accent4>
      <a:accent5>
        <a:srgbClr val="BDBCBD"/>
      </a:accent5>
      <a:accent6>
        <a:srgbClr val="6E4D11"/>
      </a:accent6>
      <a:hlink>
        <a:srgbClr val="383536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useum Company Profile by Slidesgo">
  <a:themeElements>
    <a:clrScheme name="Simple Light">
      <a:dk1>
        <a:srgbClr val="2A2A2A"/>
      </a:dk1>
      <a:lt1>
        <a:srgbClr val="FFFBE9"/>
      </a:lt1>
      <a:dk2>
        <a:srgbClr val="000000"/>
      </a:dk2>
      <a:lt2>
        <a:srgbClr val="FFFFFF"/>
      </a:lt2>
      <a:accent1>
        <a:srgbClr val="FF8E7B"/>
      </a:accent1>
      <a:accent2>
        <a:srgbClr val="FFCB78"/>
      </a:accent2>
      <a:accent3>
        <a:srgbClr val="99DDC6"/>
      </a:accent3>
      <a:accent4>
        <a:srgbClr val="498972"/>
      </a:accent4>
      <a:accent5>
        <a:srgbClr val="FF8E7B"/>
      </a:accent5>
      <a:accent6>
        <a:srgbClr val="99DDC6"/>
      </a:accent6>
      <a:hlink>
        <a:srgbClr val="2A2A2A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215</TotalTime>
  <Words>1282</Words>
  <Application>Microsoft Office PowerPoint</Application>
  <PresentationFormat>Widescreen</PresentationFormat>
  <Paragraphs>109</Paragraphs>
  <Slides>22</Slides>
  <Notes>4</Notes>
  <HiddenSlides>0</HiddenSlides>
  <MMClips>2</MMClips>
  <ScaleCrop>false</ScaleCrop>
  <HeadingPairs>
    <vt:vector size="6" baseType="variant">
      <vt:variant>
        <vt:lpstr>Fonts Used</vt:lpstr>
      </vt:variant>
      <vt:variant>
        <vt:i4>16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22</vt:i4>
      </vt:variant>
    </vt:vector>
  </HeadingPairs>
  <TitlesOfParts>
    <vt:vector size="42" baseType="lpstr">
      <vt:lpstr>A3.BoosterNextFYBlackRegular-Sa</vt:lpstr>
      <vt:lpstr>A3.NotoSans-San</vt:lpstr>
      <vt:lpstr>Fira Sans Extra Condensed Medium</vt:lpstr>
      <vt:lpstr>Teko Light</vt:lpstr>
      <vt:lpstr>Arial</vt:lpstr>
      <vt:lpstr>Calibri</vt:lpstr>
      <vt:lpstr>Calibri Light</vt:lpstr>
      <vt:lpstr>Fira Sans Condensed Medium</vt:lpstr>
      <vt:lpstr>Hammersmith One</vt:lpstr>
      <vt:lpstr>Hind Vadodara Light</vt:lpstr>
      <vt:lpstr>Oswald</vt:lpstr>
      <vt:lpstr>Oxygen</vt:lpstr>
      <vt:lpstr>Raleway</vt:lpstr>
      <vt:lpstr>Roboto</vt:lpstr>
      <vt:lpstr>Roboto Condensed Light</vt:lpstr>
      <vt:lpstr>Times New Roman</vt:lpstr>
      <vt:lpstr>Science Fair Newsletter by Slidesgo</vt:lpstr>
      <vt:lpstr>3_Office Theme</vt:lpstr>
      <vt:lpstr>Museum Company Profile by Slidesgo</vt:lpstr>
      <vt:lpstr>Office Theme</vt:lpstr>
      <vt:lpstr>PowerPoint Presentation</vt:lpstr>
      <vt:lpstr>PowerPoint Presentation</vt:lpstr>
      <vt:lpstr>PowerPoint Presentation</vt:lpstr>
      <vt:lpstr>PowerPoint Presentation</vt:lpstr>
      <vt:lpstr>BÀI 24:THỰC HÀNH CHỨNG MINH QUANG HỢP Ở CÂY XANH.</vt:lpstr>
      <vt:lpstr>NỘI DUNG BÀI HỌC</vt:lpstr>
      <vt:lpstr>01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THÍ NGHIỆM CHỨNG MINH QUANG HỢP GIẢI PHÓNG KHÍ OXYGEN.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Huyen Sam</cp:lastModifiedBy>
  <cp:revision>18</cp:revision>
  <dcterms:created xsi:type="dcterms:W3CDTF">2022-06-17T00:46:01Z</dcterms:created>
  <dcterms:modified xsi:type="dcterms:W3CDTF">2024-05-10T14:36:13Z</dcterms:modified>
</cp:coreProperties>
</file>