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7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8" r:id="rId11"/>
    <p:sldId id="309" r:id="rId12"/>
    <p:sldId id="310" r:id="rId13"/>
    <p:sldId id="340" r:id="rId14"/>
    <p:sldId id="344" r:id="rId15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" userDrawn="1">
          <p15:clr>
            <a:srgbClr val="A4A3A4"/>
          </p15:clr>
        </p15:guide>
        <p15:guide id="2" pos="455" userDrawn="1">
          <p15:clr>
            <a:srgbClr val="A4A3A4"/>
          </p15:clr>
        </p15:guide>
        <p15:guide id="3" orient="horz" pos="2580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75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40" userDrawn="1">
          <p15:clr>
            <a:srgbClr val="A4A3A4"/>
          </p15:clr>
        </p15:guide>
        <p15:guide id="9" orient="horz" pos="2320" userDrawn="1">
          <p15:clr>
            <a:srgbClr val="A4A3A4"/>
          </p15:clr>
        </p15:guide>
        <p15:guide id="10" orient="horz" pos="1598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71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5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24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81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12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1F2C8F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09" autoAdjust="0"/>
  </p:normalViewPr>
  <p:slideViewPr>
    <p:cSldViewPr snapToGrid="0" snapToObjects="1" showGuides="1">
      <p:cViewPr varScale="1">
        <p:scale>
          <a:sx n="65" d="100"/>
          <a:sy n="65" d="100"/>
        </p:scale>
        <p:origin x="294" y="66"/>
      </p:cViewPr>
      <p:guideLst>
        <p:guide pos="15"/>
        <p:guide pos="455"/>
        <p:guide orient="horz" pos="2580"/>
        <p:guide orient="horz" pos="3264"/>
        <p:guide pos="6912"/>
        <p:guide orient="horz" pos="2175"/>
        <p:guide orient="horz" pos="4008"/>
        <p:guide orient="horz" pos="1140"/>
        <p:guide orient="horz" pos="2320"/>
        <p:guide orient="horz" pos="1598"/>
        <p:guide pos="7680"/>
        <p:guide pos="6671"/>
        <p:guide pos="1008"/>
        <p:guide pos="1585"/>
        <p:guide pos="2136"/>
        <p:guide pos="2724"/>
        <p:guide pos="3288"/>
        <p:guide pos="4032"/>
        <p:guide pos="4381"/>
        <p:guide pos="4944"/>
        <p:guide pos="5544"/>
        <p:guide pos="6072"/>
        <p:guide orient="horz" pos="2412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4E394-20E3-4A17-9BD3-5A36F15744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/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/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/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371600"/>
            <a:ext cx="12192000" cy="1225296"/>
          </a:xfrm>
          <a:prstGeom prst="rect">
            <a:avLst/>
          </a:prstGeom>
        </p:spPr>
        <p:txBody>
          <a:bodyPr tIns="0" anchor="t">
            <a:noAutofit/>
          </a:bodyPr>
          <a:lstStyle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/>
              <a:t>Bài 37. HỆ THẦN KINH </a:t>
            </a:r>
            <a:br>
              <a:rPr lang="en-US" dirty="0"/>
            </a:br>
            <a:r>
              <a:rPr lang="vi-VN" dirty="0"/>
              <a:t>VÀ CÁC GIÁC QUAN Ở NGƯỜI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8927" y="2871216"/>
            <a:ext cx="5254172" cy="557784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: 03 </a:t>
            </a:r>
            <a:r>
              <a:rPr lang="en-US" dirty="0" err="1"/>
              <a:t>tiết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/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  <a:endParaRPr lang="en-US" dirty="0"/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6" name="Text Placehold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  <a:endParaRPr lang="en-US" dirty="0"/>
          </a:p>
        </p:txBody>
      </p:sp>
      <p:sp>
        <p:nvSpPr>
          <p:cNvPr id="32" name="Image 1" descr="preencoded.png"/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/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/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/>
          <p:cNvSpPr/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dirty="0"/>
          </a:p>
        </p:txBody>
      </p:sp>
      <p:sp>
        <p:nvSpPr>
          <p:cNvPr id="31" name="Freeform 70"/>
          <p:cNvSpPr/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dirty="0"/>
          </a:p>
        </p:txBody>
      </p:sp>
      <p:sp>
        <p:nvSpPr>
          <p:cNvPr id="3" name="Title 1"/>
          <p:cNvSpPr txBox="1"/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  <a:endParaRPr lang="en-US" dirty="0"/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US" dirty="0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U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  <a:endParaRPr lang="en-US" dirty="0"/>
          </a:p>
        </p:txBody>
      </p:sp>
      <p:sp>
        <p:nvSpPr>
          <p:cNvPr id="3" name="Title 1"/>
          <p:cNvSpPr txBox="1"/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US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  <a:endParaRPr lang="en-US" dirty="0"/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  <a:endParaRPr lang="en-US" dirty="0"/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US" dirty="0"/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US" dirty="0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  <a:endParaRPr lang="en-US" dirty="0"/>
          </a:p>
        </p:txBody>
      </p:sp>
      <p:sp>
        <p:nvSpPr>
          <p:cNvPr id="12" name="Picture Placeholder 16"/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U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U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US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  <a:endParaRPr lang="en-US" dirty="0"/>
          </a:p>
        </p:txBody>
      </p:sp>
      <p:sp>
        <p:nvSpPr>
          <p:cNvPr id="3" name="Title 1"/>
          <p:cNvSpPr txBox="1"/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2"/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4" name="Picture Placeholder 62"/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8" name="Picture Placeholder 62"/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/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7" name="Picture Placeholder 62"/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/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6" name="Picture Placeholder 62"/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/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5" name="Picture Placeholder 62"/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/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itle 1"/>
          <p:cNvSpPr txBox="1"/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/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/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Image 2" descr="preencoded.png"/>
          <p:cNvSpPr/>
          <p:nvPr userDrawn="1"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  <a:endParaRPr lang="en-US" dirty="0"/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  <a:endParaRPr lang="en-US" dirty="0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  <a:endParaRPr lang="en-US" dirty="0"/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  <a:endParaRPr lang="en-US" dirty="0"/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  <a:endParaRPr lang="en-US" dirty="0"/>
          </a:p>
        </p:txBody>
      </p:sp>
      <p:sp>
        <p:nvSpPr>
          <p:cNvPr id="36" name="Text Placeholder 51"/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7" name="Text Placeholder 51"/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8" name="Text Placeholder 51"/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9" name="Text Placeholder 51"/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0" name="Text Placeholder 51"/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/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2"/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4" name="Picture Placeholder 62"/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345" indent="-347345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6" name="Picture Placeholder 62"/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/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345" indent="-347345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5" name="Picture Placeholder 62"/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/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345" indent="-347345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itle 1"/>
          <p:cNvSpPr txBox="1"/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mage 3" descr="preencoded.png"/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/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/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/>
          <p:cNvPicPr>
            <a:picLocks noChangeAspect="1"/>
          </p:cNvPicPr>
          <p:nvPr userDrawn="1"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/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 txBox="1"/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/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/>
          <p:cNvPicPr>
            <a:picLocks noChangeAspect="1"/>
          </p:cNvPicPr>
          <p:nvPr userDrawn="1"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5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/>
          <p:cNvSpPr txBox="1"/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/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/>
          <p:cNvPicPr>
            <a:picLocks noChangeAspect="1"/>
          </p:cNvPicPr>
          <p:nvPr userDrawn="1"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/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/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/>
          <p:cNvPicPr>
            <a:picLocks noChangeAspect="1"/>
          </p:cNvPicPr>
          <p:nvPr userDrawn="1"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8" name="Title 19"/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 txBox="1"/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1732-5716-478B-8CDA-6C0881EBC6E6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6C79-8087-4C2E-BE04-7EB0D056623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09314"/>
            <a:ext cx="6442755" cy="43279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409314"/>
            <a:ext cx="4205967" cy="4387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itle 1"/>
          <p:cNvSpPr txBox="1"/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8" name="Title 1"/>
          <p:cNvSpPr txBox="1"/>
          <p:nvPr userDrawn="1"/>
        </p:nvSpPr>
        <p:spPr>
          <a:xfrm>
            <a:off x="566058" y="656614"/>
            <a:ext cx="7939313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800" cap="none" dirty="0"/>
              <a:t>1. </a:t>
            </a:r>
            <a:r>
              <a:rPr lang="en-US" sz="2800" cap="none" dirty="0" err="1"/>
              <a:t>Tìm</a:t>
            </a:r>
            <a:r>
              <a:rPr lang="en-US" sz="2800" cap="none" dirty="0"/>
              <a:t> </a:t>
            </a:r>
            <a:r>
              <a:rPr lang="en-US" sz="2800" cap="none" dirty="0" err="1"/>
              <a:t>hiểu</a:t>
            </a:r>
            <a:r>
              <a:rPr lang="en-US" sz="2800" cap="none" dirty="0"/>
              <a:t> </a:t>
            </a:r>
            <a:r>
              <a:rPr lang="en-US" sz="2800" cap="none" dirty="0" err="1"/>
              <a:t>cấu</a:t>
            </a:r>
            <a:r>
              <a:rPr lang="en-US" sz="2800" cap="none" dirty="0"/>
              <a:t> </a:t>
            </a:r>
            <a:r>
              <a:rPr lang="en-US" sz="2800" cap="none" dirty="0" err="1"/>
              <a:t>tạo</a:t>
            </a:r>
            <a:r>
              <a:rPr lang="en-US" sz="2800" cap="none" dirty="0"/>
              <a:t>, </a:t>
            </a:r>
            <a:r>
              <a:rPr lang="en-US" sz="2800" cap="none" dirty="0" err="1"/>
              <a:t>chức</a:t>
            </a:r>
            <a:r>
              <a:rPr lang="en-US" sz="2800" cap="none" dirty="0"/>
              <a:t> </a:t>
            </a:r>
            <a:r>
              <a:rPr lang="en-US" sz="2800" cap="none" dirty="0" err="1"/>
              <a:t>năng</a:t>
            </a:r>
            <a:r>
              <a:rPr lang="en-US" sz="2800" cap="none" dirty="0"/>
              <a:t> </a:t>
            </a:r>
            <a:r>
              <a:rPr lang="en-US" sz="2800" cap="none" dirty="0" err="1"/>
              <a:t>của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endParaRPr lang="en-US" sz="2800" cap="non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67370"/>
            <a:ext cx="6442755" cy="4720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801200"/>
            <a:ext cx="4205967" cy="4387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Title 1"/>
          <p:cNvSpPr txBox="1"/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6" name="Title 1"/>
          <p:cNvSpPr txBox="1"/>
          <p:nvPr userDrawn="1"/>
        </p:nvSpPr>
        <p:spPr>
          <a:xfrm>
            <a:off x="492295" y="623406"/>
            <a:ext cx="11278791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800" cap="none" dirty="0"/>
              <a:t>2. </a:t>
            </a:r>
            <a:r>
              <a:rPr lang="en-US" sz="2800" cap="none" dirty="0" err="1"/>
              <a:t>Tìm</a:t>
            </a:r>
            <a:r>
              <a:rPr lang="en-US" sz="2800" cap="none" dirty="0"/>
              <a:t> </a:t>
            </a:r>
            <a:r>
              <a:rPr lang="en-US" sz="2800" cap="none" dirty="0" err="1"/>
              <a:t>hiểu</a:t>
            </a:r>
            <a:r>
              <a:rPr lang="en-US" sz="2800" cap="none" dirty="0"/>
              <a:t> </a:t>
            </a:r>
            <a:r>
              <a:rPr lang="en-US" sz="2800" cap="none" dirty="0" err="1"/>
              <a:t>một</a:t>
            </a:r>
            <a:r>
              <a:rPr lang="en-US" sz="2800" cap="none" dirty="0"/>
              <a:t> </a:t>
            </a:r>
            <a:r>
              <a:rPr lang="en-US" sz="2800" cap="none" dirty="0" err="1"/>
              <a:t>số</a:t>
            </a:r>
            <a:r>
              <a:rPr lang="en-US" sz="2800" cap="none" dirty="0"/>
              <a:t> </a:t>
            </a:r>
            <a:r>
              <a:rPr lang="en-US" sz="2800" cap="none" dirty="0" err="1"/>
              <a:t>bệnh</a:t>
            </a:r>
            <a:r>
              <a:rPr lang="en-US" sz="2800" cap="none" dirty="0"/>
              <a:t> </a:t>
            </a:r>
            <a:r>
              <a:rPr lang="en-US" sz="2800" cap="none" dirty="0" err="1"/>
              <a:t>về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r>
              <a:rPr lang="en-US" sz="2800" cap="none" dirty="0"/>
              <a:t> </a:t>
            </a:r>
            <a:r>
              <a:rPr lang="en-US" sz="2800" cap="none" dirty="0" err="1"/>
              <a:t>và</a:t>
            </a:r>
            <a:r>
              <a:rPr lang="en-US" sz="2800" cap="none" dirty="0"/>
              <a:t> </a:t>
            </a:r>
            <a:r>
              <a:rPr lang="en-US" sz="2800" cap="none" dirty="0" err="1"/>
              <a:t>chất</a:t>
            </a:r>
            <a:r>
              <a:rPr lang="en-US" sz="2800" cap="none" dirty="0"/>
              <a:t> </a:t>
            </a:r>
            <a:r>
              <a:rPr lang="en-US" sz="2800" cap="none" dirty="0" err="1"/>
              <a:t>gây</a:t>
            </a:r>
            <a:r>
              <a:rPr lang="en-US" sz="2800" cap="none" dirty="0"/>
              <a:t> </a:t>
            </a:r>
            <a:r>
              <a:rPr lang="en-US" sz="2800" cap="none" dirty="0" err="1"/>
              <a:t>nghiện</a:t>
            </a:r>
            <a:r>
              <a:rPr lang="en-US" sz="2800" cap="none" dirty="0"/>
              <a:t> </a:t>
            </a:r>
            <a:r>
              <a:rPr lang="en-US" sz="2800" cap="none" dirty="0" err="1"/>
              <a:t>đối</a:t>
            </a:r>
            <a:r>
              <a:rPr lang="en-US" sz="2800" cap="none" dirty="0"/>
              <a:t> </a:t>
            </a:r>
            <a:r>
              <a:rPr lang="en-US" sz="2800" cap="none" dirty="0" err="1"/>
              <a:t>với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r>
              <a:rPr lang="en-US" sz="2800" cap="none" dirty="0"/>
              <a:t>.</a:t>
            </a:r>
            <a:endParaRPr lang="en-US" sz="2800" cap="non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67370"/>
            <a:ext cx="6442755" cy="4720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481883"/>
            <a:ext cx="4205967" cy="47064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Title 1"/>
          <p:cNvSpPr txBox="1"/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6" name="Title 1"/>
          <p:cNvSpPr txBox="1"/>
          <p:nvPr userDrawn="1"/>
        </p:nvSpPr>
        <p:spPr>
          <a:xfrm>
            <a:off x="456604" y="624923"/>
            <a:ext cx="11278791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vi-VN" sz="2800" cap="none" dirty="0"/>
              <a:t>3</a:t>
            </a:r>
            <a:r>
              <a:rPr lang="en-US" sz="2800" cap="none" dirty="0"/>
              <a:t>. </a:t>
            </a:r>
            <a:r>
              <a:rPr lang="vi-VN" sz="2800" cap="none" dirty="0"/>
              <a:t>Tìm hiểu các giác quan trong cơ thể người</a:t>
            </a:r>
            <a:r>
              <a:rPr lang="en-US" sz="2800" cap="none" dirty="0"/>
              <a:t>.</a:t>
            </a:r>
            <a:endParaRPr lang="en-US" sz="2800" cap="non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/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/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/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/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/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/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itle 1"/>
          <p:cNvSpPr txBox="1"/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/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/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/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reeform: Shape 16"/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/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5878" y="653142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1F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/>
          <p:cNvSpPr/>
          <p:nvPr/>
        </p:nvSpPr>
        <p:spPr>
          <a:xfrm>
            <a:off x="1721621" y="0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Image 0" descr="preencoded.png"/>
          <p:cNvSpPr/>
          <p:nvPr userDrawn="1"/>
        </p:nvSpPr>
        <p:spPr>
          <a:xfrm>
            <a:off x="-5568" y="-17296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/>
          <p:cNvPicPr>
            <a:picLocks noChangeAspect="1"/>
          </p:cNvPicPr>
          <p:nvPr userDrawn="1"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7046" y="6531"/>
            <a:ext cx="1734410" cy="5167313"/>
          </a:xfrm>
          <a:prstGeom prst="rect">
            <a:avLst/>
          </a:prstGeom>
        </p:spPr>
      </p:pic>
      <p:sp>
        <p:nvSpPr>
          <p:cNvPr id="17" name="Image 5" descr="preencoded.png"/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/>
          <p:cNvPicPr>
            <a:picLocks noChangeAspect="1"/>
          </p:cNvPicPr>
          <p:nvPr userDrawn="1"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2" name="Title 1"/>
          <p:cNvSpPr txBox="1"/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6057" y="645783"/>
            <a:ext cx="11074400" cy="5965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800" b="1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*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/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 txBox="1"/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/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 txBox="1"/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057" y="667656"/>
            <a:ext cx="11056838" cy="578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345" indent="-347345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345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345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345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345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98625"/>
            <a:ext cx="12192000" cy="747486"/>
          </a:xfrm>
        </p:spPr>
        <p:txBody>
          <a:bodyPr/>
          <a:lstStyle/>
          <a:p>
            <a:r>
              <a:rPr lang="vi-VN" sz="3600" b="0" dirty="0">
                <a:solidFill>
                  <a:schemeClr val="accent6"/>
                </a:solidFill>
                <a:ea typeface="Arial Regular" pitchFamily="34" charset="-122"/>
              </a:rPr>
              <a:t>Bài 37. HỆ THẦN KINH VÀ CÁC GIÁC QUAN Ở NGƯỜI</a:t>
            </a:r>
            <a:endParaRPr lang="vi-VN" sz="3600" b="0" dirty="0">
              <a:solidFill>
                <a:schemeClr val="accent6"/>
              </a:solidFill>
              <a:ea typeface="Arial Regular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468914" y="2800713"/>
            <a:ext cx="5254172" cy="557784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04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1543" y="1234294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R="0" algn="just" rtl="0"/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Câu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9: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Hãy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kể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tên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một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chất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gây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hại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cho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hệ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thần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kinh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mà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em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biết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nêu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tác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hại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của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chúng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sz="2800" b="0" i="0" u="none" strike="noStrike" baseline="0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551542" y="2227006"/>
            <a:ext cx="11261915" cy="24039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ma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túy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….</a:t>
            </a:r>
            <a:endParaRPr lang="en-US" sz="2800" b="1" dirty="0">
              <a:solidFill>
                <a:srgbClr val="FDFBF6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ảo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sút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vi…</a:t>
            </a:r>
            <a:endParaRPr lang="en-US" sz="2800" b="1" dirty="0">
              <a:solidFill>
                <a:srgbClr val="FDFBF6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DFB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6057" y="1316951"/>
            <a:ext cx="11074400" cy="2677656"/>
          </a:xfrm>
          <a:prstGeom prst="rect">
            <a:avLst/>
          </a:prstGeom>
          <a:solidFill>
            <a:srgbClr val="FDFBF6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lớp thành 4 nhóm</a:t>
            </a:r>
            <a:endParaRPr lang="nl-N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*Nhiệm vụ: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nhà thiết kế Poster tuyên truyền cách chăm sóc bảo vệ đôi mắt. </a:t>
            </a:r>
            <a:endParaRPr lang="nl-N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gửi qua zalo cá nhân của 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7256" y="4076312"/>
            <a:ext cx="5334744" cy="2781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3" y="962077"/>
            <a:ext cx="11074400" cy="596507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26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QUY TRÌNH BÀY POSTER</a:t>
            </a:r>
            <a:endParaRPr lang="en-US" sz="266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8800" y="1773241"/>
            <a:ext cx="11074400" cy="4351338"/>
          </a:xfrm>
          <a:solidFill>
            <a:schemeClr val="bg1">
              <a:alpha val="78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 tuyên truyền của nhóm mình.</a:t>
            </a:r>
            <a:endParaRPr lang="en-US" sz="2665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Lý do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665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665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poster.</a:t>
            </a:r>
            <a:endParaRPr lang="en-US" sz="2665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5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5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5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6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5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65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566057" y="645783"/>
            <a:ext cx="11074400" cy="596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/>
              <a:t>Vận dụng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blipFill rotWithShape="1">
            <a:blip r:embed="rId1" cstate="screen"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gradFill>
            <a:gsLst>
              <a:gs pos="99000">
                <a:schemeClr val="bg1">
                  <a:alpha val="68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108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圆: 空心 29"/>
          <p:cNvSpPr/>
          <p:nvPr/>
        </p:nvSpPr>
        <p:spPr>
          <a:xfrm>
            <a:off x="-1359095" y="1210855"/>
            <a:ext cx="7316081" cy="7316081"/>
          </a:xfrm>
          <a:prstGeom prst="donut">
            <a:avLst>
              <a:gd name="adj" fmla="val 7183"/>
            </a:avLst>
          </a:prstGeom>
          <a:gradFill>
            <a:gsLst>
              <a:gs pos="5300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61297" y="2868996"/>
            <a:ext cx="4295484" cy="4295484"/>
          </a:xfrm>
          <a:prstGeom prst="ellipse">
            <a:avLst/>
          </a:prstGeom>
          <a:gradFill flip="none" rotWithShape="1">
            <a:gsLst>
              <a:gs pos="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158453" y="2565206"/>
            <a:ext cx="4946514" cy="4946514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545482" y="2156454"/>
            <a:ext cx="5720571" cy="5720571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678114" y="1404938"/>
            <a:ext cx="477837" cy="476250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 rot="16591078">
            <a:off x="3600450" y="2825750"/>
            <a:ext cx="325438" cy="325438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 rot="16591078">
            <a:off x="5214144" y="3355181"/>
            <a:ext cx="146050" cy="147638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 rot="16591078">
            <a:off x="4641057" y="5349082"/>
            <a:ext cx="195262" cy="193675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476876" y="4633914"/>
            <a:ext cx="377825" cy="377825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937585" y="264805"/>
            <a:ext cx="1482250" cy="1482250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 rot="9216396">
            <a:off x="4851606" y="1170744"/>
            <a:ext cx="842380" cy="842380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 rot="16374775">
            <a:off x="10430125" y="5732492"/>
            <a:ext cx="415465" cy="415465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标题 1"/>
          <p:cNvSpPr txBox="1"/>
          <p:nvPr/>
        </p:nvSpPr>
        <p:spPr>
          <a:xfrm>
            <a:off x="6470650" y="4144963"/>
            <a:ext cx="3867150" cy="677862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7200" b="1" spc="45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THANK YOU !!!</a:t>
            </a:r>
            <a:endParaRPr lang="zh-CN" altLang="en-US" sz="7200" b="1" spc="45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pic>
        <p:nvPicPr>
          <p:cNvPr id="56351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9" y="488950"/>
            <a:ext cx="11636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2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27450"/>
            <a:ext cx="252888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3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481330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4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1692276"/>
            <a:ext cx="10255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44444E-6 L 1.66667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8800" y="1292352"/>
            <a:ext cx="11074400" cy="2700528"/>
          </a:xfrm>
        </p:spPr>
        <p:txBody>
          <a:bodyPr/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gặp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dễ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?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Alzheimer.					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kinh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Parkinson.					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22671" y="2389239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6057" y="1277837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B.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D.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béo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phì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22671" y="1932046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6057" y="1316309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B. 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D. 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973097" y="1809855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6057" y="1234294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	B.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	D.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742905" y="1755059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6057" y="1343888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điếc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08817" y="2344995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6057" y="1133299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6: </a:t>
            </a:r>
            <a:r>
              <a:rPr 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xóc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xẹp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xẹp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22671" y="2197513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1543" y="1364925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7: </a:t>
            </a:r>
            <a:r>
              <a:rPr lang="en-US" sz="2800" dirty="0" err="1">
                <a:latin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tật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loạn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do:</a:t>
            </a:r>
            <a:endParaRPr lang="en-US" sz="2800" dirty="0">
              <a:latin typeface="Times New Roman" panose="02020603050405020304" pitchFamily="18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đục</a:t>
            </a:r>
            <a:r>
              <a:rPr lang="en-US" sz="2800" dirty="0">
                <a:latin typeface="Times New Roman" panose="02020603050405020304" pitchFamily="18" charset="0"/>
              </a:rPr>
              <a:t>.				B. </a:t>
            </a:r>
            <a:r>
              <a:rPr 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</a:rPr>
              <a:t>.					D. </a:t>
            </a:r>
            <a:r>
              <a:rPr 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843251" y="1961432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1543" y="1248808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8: Giải thích vai trò của vòi tai trong cân bằng áp suất không khí giữa tai và khoang miệng.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961" y="2492138"/>
            <a:ext cx="11469564" cy="252960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từ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ngoài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đến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sẽ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cong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về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phía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giữa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tuy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nhiên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do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cũng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tương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tự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khoang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miệng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nhờ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vòi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đã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phía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đối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Nhờ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đó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hai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được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bằng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b="1" dirty="0">
              <a:solidFill>
                <a:srgbClr val="FDFBF6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{DA22E402-DFEE-497A-8B39-8C9891E5ACB7}tf78438558_win32</Template>
  <TotalTime>0</TotalTime>
  <Words>3163</Words>
  <Application>WPS Presentation</Application>
  <PresentationFormat>Widescreen</PresentationFormat>
  <Paragraphs>82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Arial Regular</vt:lpstr>
      <vt:lpstr>Sabon Next LT</vt:lpstr>
      <vt:lpstr>Segoe Print</vt:lpstr>
      <vt:lpstr>Arial Unicode MS</vt:lpstr>
      <vt:lpstr>Calibri</vt:lpstr>
      <vt:lpstr>Segoe UI</vt:lpstr>
      <vt:lpstr>Arial Black</vt:lpstr>
      <vt:lpstr>等线</vt:lpstr>
      <vt:lpstr>Office Theme</vt:lpstr>
      <vt:lpstr>Bài 37. HỆ THẦN KINH VÀ CÁC GIÁC QUAN Ở NGƯỜI</vt:lpstr>
      <vt:lpstr>PowerPoint 演示文稿</vt:lpstr>
      <vt:lpstr> </vt:lpstr>
      <vt:lpstr> </vt:lpstr>
      <vt:lpstr> </vt:lpstr>
      <vt:lpstr> </vt:lpstr>
      <vt:lpstr> </vt:lpstr>
      <vt:lpstr> </vt:lpstr>
      <vt:lpstr>PowerPoint 演示文稿</vt:lpstr>
      <vt:lpstr>PowerPoint 演示文稿</vt:lpstr>
      <vt:lpstr>PowerPoint 演示文稿</vt:lpstr>
      <vt:lpstr>NỘI QUY TRÌNH BÀY POSTER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TIẾT HỌC HÔM NAY</dc:title>
  <dc:creator>Thien Thanh Bui</dc:creator>
  <cp:lastModifiedBy>WPS_1644634153</cp:lastModifiedBy>
  <cp:revision>17</cp:revision>
  <dcterms:created xsi:type="dcterms:W3CDTF">2023-07-20T01:42:00Z</dcterms:created>
  <dcterms:modified xsi:type="dcterms:W3CDTF">2024-05-10T15:43:10Z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422D9728D3964DE0922F06934B75B15D_13</vt:lpwstr>
  </property>
  <property fmtid="{D5CDD505-2E9C-101B-9397-08002B2CF9AE}" pid="3" name="KSOProductBuildVer">
    <vt:lpwstr>1033-12.2.0.16909</vt:lpwstr>
  </property>
</Properties>
</file>