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81" r:id="rId3"/>
    <p:sldId id="278" r:id="rId4"/>
    <p:sldId id="279" r:id="rId5"/>
    <p:sldId id="282" r:id="rId6"/>
    <p:sldId id="283" r:id="rId7"/>
    <p:sldId id="284" r:id="rId8"/>
    <p:sldId id="348" r:id="rId9"/>
    <p:sldId id="344" r:id="rId10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5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580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75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6" userDrawn="1">
          <p15:clr>
            <a:srgbClr val="A4A3A4"/>
          </p15:clr>
        </p15:guide>
        <p15:guide id="9" orient="horz" pos="2320" userDrawn="1">
          <p15:clr>
            <a:srgbClr val="A4A3A4"/>
          </p15:clr>
        </p15:guide>
        <p15:guide id="10" orient="horz" pos="1575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71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5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24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81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12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1F2C8F"/>
    <a:srgbClr val="F5CDCE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294" y="66"/>
      </p:cViewPr>
      <p:guideLst>
        <p:guide pos="15"/>
        <p:guide pos="456"/>
        <p:guide orient="horz" pos="2580"/>
        <p:guide orient="horz" pos="3264"/>
        <p:guide pos="6912"/>
        <p:guide orient="horz" pos="2175"/>
        <p:guide orient="horz" pos="4008"/>
        <p:guide orient="horz" pos="1156"/>
        <p:guide orient="horz" pos="2320"/>
        <p:guide orient="horz" pos="1575"/>
        <p:guide pos="7680"/>
        <p:guide pos="6671"/>
        <p:guide pos="1008"/>
        <p:guide pos="1585"/>
        <p:guide pos="2136"/>
        <p:guide pos="2724"/>
        <p:guide pos="3288"/>
        <p:guide pos="4032"/>
        <p:guide pos="4381"/>
        <p:guide pos="4944"/>
        <p:guide pos="5544"/>
        <p:guide pos="6072"/>
        <p:guide orient="horz" pos="2412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73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4E394-20E3-4A17-9BD3-5A36F15744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/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/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371600"/>
            <a:ext cx="12192000" cy="1225296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ctr">
              <a:defRPr sz="4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Bài 37. HỆ THẦN KINH </a:t>
            </a:r>
            <a:br>
              <a:rPr lang="en-US" dirty="0"/>
            </a:br>
            <a:r>
              <a:rPr lang="vi-VN" dirty="0"/>
              <a:t>VÀ CÁC GIÁC QUAN Ở NGƯỜI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68927" y="2871216"/>
            <a:ext cx="5254172" cy="55778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: 03 </a:t>
            </a:r>
            <a:r>
              <a:rPr lang="en-US" dirty="0" err="1"/>
              <a:t>tiết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/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6" name="Text Placeholder 54"/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  <p:sp>
        <p:nvSpPr>
          <p:cNvPr id="32" name="Image 1" descr="preencoded.png"/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/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/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/>
          <p:cNvSpPr/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dirty="0"/>
          </a:p>
        </p:txBody>
      </p:sp>
      <p:sp>
        <p:nvSpPr>
          <p:cNvPr id="31" name="Freeform 70"/>
          <p:cNvSpPr/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2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4" name="Picture Placeholder 62"/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8" name="Picture Placeholder 62"/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/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7" name="Picture Placeholder 62"/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/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6" name="Picture Placeholder 62"/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5" name="Picture Placeholder 62"/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/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/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Image 2" descr="preencoded.png"/>
          <p:cNvSpPr/>
          <p:nvPr userDrawn="1"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6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Text Placeholder 51"/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8" name="Text Placeholder 51"/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9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0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4" name="Picture Placeholder 62"/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6" name="Picture Placeholder 62"/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5" name="Picture Placeholder 62"/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age 3" descr="preencoded.png"/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/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/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/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/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5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/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/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8" name="Title 19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1732-5716-478B-8CDA-6C0881EBC6E6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6C79-8087-4C2E-BE04-7EB0D056623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09314"/>
            <a:ext cx="6442755" cy="43279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409314"/>
            <a:ext cx="4205967" cy="438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8" name="Title 1"/>
          <p:cNvSpPr txBox="1"/>
          <p:nvPr userDrawn="1"/>
        </p:nvSpPr>
        <p:spPr>
          <a:xfrm>
            <a:off x="566058" y="656614"/>
            <a:ext cx="7939313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2800" cap="none" dirty="0"/>
              <a:t>1. </a:t>
            </a:r>
            <a:r>
              <a:rPr lang="en-US" sz="2800" cap="none" dirty="0" err="1"/>
              <a:t>Tìm</a:t>
            </a:r>
            <a:r>
              <a:rPr lang="en-US" sz="2800" cap="none" dirty="0"/>
              <a:t> </a:t>
            </a:r>
            <a:r>
              <a:rPr lang="en-US" sz="2800" cap="none" dirty="0" err="1"/>
              <a:t>hiểu</a:t>
            </a:r>
            <a:r>
              <a:rPr lang="en-US" sz="2800" cap="none" dirty="0"/>
              <a:t> </a:t>
            </a:r>
            <a:r>
              <a:rPr lang="en-US" sz="2800" cap="none" dirty="0" err="1"/>
              <a:t>cấu</a:t>
            </a:r>
            <a:r>
              <a:rPr lang="en-US" sz="2800" cap="none" dirty="0"/>
              <a:t> </a:t>
            </a:r>
            <a:r>
              <a:rPr lang="en-US" sz="2800" cap="none" dirty="0" err="1"/>
              <a:t>tạo</a:t>
            </a:r>
            <a:r>
              <a:rPr lang="en-US" sz="2800" cap="none" dirty="0"/>
              <a:t>, </a:t>
            </a:r>
            <a:r>
              <a:rPr lang="en-US" sz="2800" cap="none" dirty="0" err="1"/>
              <a:t>chức</a:t>
            </a:r>
            <a:r>
              <a:rPr lang="en-US" sz="2800" cap="none" dirty="0"/>
              <a:t> </a:t>
            </a:r>
            <a:r>
              <a:rPr lang="en-US" sz="2800" cap="none" dirty="0" err="1"/>
              <a:t>năng</a:t>
            </a:r>
            <a:r>
              <a:rPr lang="en-US" sz="2800" cap="none" dirty="0"/>
              <a:t> </a:t>
            </a:r>
            <a:r>
              <a:rPr lang="en-US" sz="2800" cap="none" dirty="0" err="1"/>
              <a:t>của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67370"/>
            <a:ext cx="6442755" cy="47209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801200"/>
            <a:ext cx="4205967" cy="438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6" name="Title 1"/>
          <p:cNvSpPr txBox="1"/>
          <p:nvPr userDrawn="1"/>
        </p:nvSpPr>
        <p:spPr>
          <a:xfrm>
            <a:off x="492295" y="623406"/>
            <a:ext cx="11278791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2800" cap="none" dirty="0"/>
              <a:t>2. </a:t>
            </a:r>
            <a:r>
              <a:rPr lang="en-US" sz="2800" cap="none" dirty="0" err="1"/>
              <a:t>Tìm</a:t>
            </a:r>
            <a:r>
              <a:rPr lang="en-US" sz="2800" cap="none" dirty="0"/>
              <a:t> </a:t>
            </a:r>
            <a:r>
              <a:rPr lang="en-US" sz="2800" cap="none" dirty="0" err="1"/>
              <a:t>hiểu</a:t>
            </a:r>
            <a:r>
              <a:rPr lang="en-US" sz="2800" cap="none" dirty="0"/>
              <a:t> </a:t>
            </a:r>
            <a:r>
              <a:rPr lang="en-US" sz="2800" cap="none" dirty="0" err="1"/>
              <a:t>một</a:t>
            </a:r>
            <a:r>
              <a:rPr lang="en-US" sz="2800" cap="none" dirty="0"/>
              <a:t> </a:t>
            </a:r>
            <a:r>
              <a:rPr lang="en-US" sz="2800" cap="none" dirty="0" err="1"/>
              <a:t>số</a:t>
            </a:r>
            <a:r>
              <a:rPr lang="en-US" sz="2800" cap="none" dirty="0"/>
              <a:t> </a:t>
            </a:r>
            <a:r>
              <a:rPr lang="en-US" sz="2800" cap="none" dirty="0" err="1"/>
              <a:t>bệnh</a:t>
            </a:r>
            <a:r>
              <a:rPr lang="en-US" sz="2800" cap="none" dirty="0"/>
              <a:t> </a:t>
            </a:r>
            <a:r>
              <a:rPr lang="en-US" sz="2800" cap="none" dirty="0" err="1"/>
              <a:t>về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r>
              <a:rPr lang="en-US" sz="2800" cap="none" dirty="0"/>
              <a:t> </a:t>
            </a:r>
            <a:r>
              <a:rPr lang="en-US" sz="2800" cap="none" dirty="0" err="1"/>
              <a:t>và</a:t>
            </a:r>
            <a:r>
              <a:rPr lang="en-US" sz="2800" cap="none" dirty="0"/>
              <a:t> </a:t>
            </a:r>
            <a:r>
              <a:rPr lang="en-US" sz="2800" cap="none" dirty="0" err="1"/>
              <a:t>chất</a:t>
            </a:r>
            <a:r>
              <a:rPr lang="en-US" sz="2800" cap="none" dirty="0"/>
              <a:t> </a:t>
            </a:r>
            <a:r>
              <a:rPr lang="en-US" sz="2800" cap="none" dirty="0" err="1"/>
              <a:t>gây</a:t>
            </a:r>
            <a:r>
              <a:rPr lang="en-US" sz="2800" cap="none" dirty="0"/>
              <a:t> </a:t>
            </a:r>
            <a:r>
              <a:rPr lang="en-US" sz="2800" cap="none" dirty="0" err="1"/>
              <a:t>nghiện</a:t>
            </a:r>
            <a:r>
              <a:rPr lang="en-US" sz="2800" cap="none" dirty="0"/>
              <a:t> </a:t>
            </a:r>
            <a:r>
              <a:rPr lang="en-US" sz="2800" cap="none" dirty="0" err="1"/>
              <a:t>đối</a:t>
            </a:r>
            <a:r>
              <a:rPr lang="en-US" sz="2800" cap="none" dirty="0"/>
              <a:t> </a:t>
            </a:r>
            <a:r>
              <a:rPr lang="en-US" sz="2800" cap="none" dirty="0" err="1"/>
              <a:t>với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r>
              <a:rPr lang="en-US" sz="2800" cap="none" dirty="0"/>
              <a:t>.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67370"/>
            <a:ext cx="6442755" cy="47209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481883"/>
            <a:ext cx="4205967" cy="47064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6" name="Title 1"/>
          <p:cNvSpPr txBox="1"/>
          <p:nvPr userDrawn="1"/>
        </p:nvSpPr>
        <p:spPr>
          <a:xfrm>
            <a:off x="456604" y="624923"/>
            <a:ext cx="11278791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vi-VN" sz="2800" cap="none" dirty="0"/>
              <a:t>3</a:t>
            </a:r>
            <a:r>
              <a:rPr lang="en-US" sz="2800" cap="none" dirty="0"/>
              <a:t>. </a:t>
            </a:r>
            <a:r>
              <a:rPr lang="vi-VN" sz="2800" cap="none" dirty="0"/>
              <a:t>Tìm hiểu các giác quan trong cơ thể người</a:t>
            </a:r>
            <a:r>
              <a:rPr lang="en-US" sz="2800" cap="none" dirty="0"/>
              <a:t>.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/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/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/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/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/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/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/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/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eeform: Shape 16"/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5878" y="653142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1F2C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/>
          <p:cNvSpPr/>
          <p:nvPr/>
        </p:nvSpPr>
        <p:spPr>
          <a:xfrm>
            <a:off x="1721621" y="0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Image 0" descr="preencoded.png"/>
          <p:cNvSpPr/>
          <p:nvPr userDrawn="1"/>
        </p:nvSpPr>
        <p:spPr>
          <a:xfrm>
            <a:off x="-5568" y="-17296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87046" y="6531"/>
            <a:ext cx="1734410" cy="5167313"/>
          </a:xfrm>
          <a:prstGeom prst="rect">
            <a:avLst/>
          </a:prstGeom>
        </p:spPr>
      </p:pic>
      <p:sp>
        <p:nvSpPr>
          <p:cNvPr id="17" name="Image 5" descr="preencoded.png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2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66057" y="645783"/>
            <a:ext cx="11074400" cy="59650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8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*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/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057" y="667656"/>
            <a:ext cx="11056838" cy="578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648930"/>
            <a:ext cx="12192000" cy="122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200" b="1" dirty="0">
                <a:solidFill>
                  <a:srgbClr val="1F5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  <a:br>
              <a:rPr lang="en-US" altLang="en-US" sz="4200" b="1" dirty="0">
                <a:solidFill>
                  <a:srgbClr val="1F5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200" b="1" dirty="0">
                <a:solidFill>
                  <a:srgbClr val="1F5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  <a:endParaRPr lang="en-US" alt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365" y="1876425"/>
            <a:ext cx="6096635" cy="4981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" y="1867535"/>
            <a:ext cx="6083300" cy="49904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8627" y="502428"/>
            <a:ext cx="1112398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8625"/>
            <a:ext cx="12192000" cy="747486"/>
          </a:xfrm>
        </p:spPr>
        <p:txBody>
          <a:bodyPr/>
          <a:lstStyle/>
          <a:p>
            <a:r>
              <a:rPr lang="vi-VN" sz="3600" b="0" dirty="0">
                <a:solidFill>
                  <a:schemeClr val="accent6"/>
                </a:solidFill>
                <a:ea typeface="Arial Regular" pitchFamily="34" charset="-122"/>
              </a:rPr>
              <a:t>Bài 37. HỆ THẦN KINH VÀ CÁC GIÁC QUAN Ở NGƯỜI</a:t>
            </a:r>
            <a:endParaRPr lang="vi-VN" sz="3600" b="0" dirty="0">
              <a:solidFill>
                <a:schemeClr val="accent6"/>
              </a:solidFill>
              <a:ea typeface="Arial Regular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468914" y="2800713"/>
            <a:ext cx="5254172" cy="55778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19780" y="2452370"/>
            <a:ext cx="7271385" cy="10096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thần kinh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19780" y="3852545"/>
            <a:ext cx="7271385" cy="10096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giác quan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516505" y="2452370"/>
            <a:ext cx="1091565" cy="100965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16505" y="3852545"/>
            <a:ext cx="1091565" cy="100965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72440" y="2453005"/>
            <a:ext cx="1654810" cy="24091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3" grpId="1" animBg="1"/>
      <p:bldP spid="9" grpId="1" animBg="1"/>
      <p:bldP spid="12" grpId="0" animBg="1"/>
      <p:bldP spid="7" grpId="0" animBg="1"/>
      <p:bldP spid="12" grpId="1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690880" y="1264285"/>
            <a:ext cx="11308080" cy="1435735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37.1 và video sau,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8" t="60481" r="8483" b="7467"/>
          <a:stretch>
            <a:fillRect/>
          </a:stretch>
        </p:blipFill>
        <p:spPr bwMode="auto">
          <a:xfrm>
            <a:off x="1310640" y="2195195"/>
            <a:ext cx="3886835" cy="466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tao hệ thần ki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37325" y="1882140"/>
            <a:ext cx="5320665" cy="4827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8" t="60481" r="8483" b="7467"/>
          <a:stretch>
            <a:fillRect/>
          </a:stretch>
        </p:blipFill>
        <p:spPr bwMode="auto">
          <a:xfrm>
            <a:off x="7986028" y="1264170"/>
            <a:ext cx="3886652" cy="536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3"/>
          <p:cNvSpPr/>
          <p:nvPr/>
        </p:nvSpPr>
        <p:spPr>
          <a:xfrm>
            <a:off x="23495" y="3028950"/>
            <a:ext cx="1082675" cy="16732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THẦN KINH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2035175" y="2500630"/>
            <a:ext cx="2289810" cy="928370"/>
          </a:xfrm>
          <a:prstGeom prst="borderCallout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thần kinh trung ương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Callout 2 8"/>
          <p:cNvSpPr/>
          <p:nvPr/>
        </p:nvSpPr>
        <p:spPr>
          <a:xfrm flipV="1">
            <a:off x="5413375" y="3206115"/>
            <a:ext cx="2298065" cy="800735"/>
          </a:xfrm>
          <a:prstGeom prst="borderCallout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5935980" y="3401060"/>
            <a:ext cx="1461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 sống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5413375" y="2012950"/>
            <a:ext cx="2289810" cy="813435"/>
          </a:xfrm>
          <a:prstGeom prst="borderCallout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5413375" y="4096385"/>
            <a:ext cx="2289810" cy="813435"/>
          </a:xfrm>
          <a:prstGeom prst="borderCallout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thần kinh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Callout 2 12"/>
          <p:cNvSpPr/>
          <p:nvPr/>
        </p:nvSpPr>
        <p:spPr>
          <a:xfrm flipV="1">
            <a:off x="2026920" y="4598035"/>
            <a:ext cx="2298065" cy="939800"/>
          </a:xfrm>
          <a:prstGeom prst="borderCallout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2235835" y="4676140"/>
            <a:ext cx="2089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thần kinh ngoại biên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Callout 2 14"/>
          <p:cNvSpPr/>
          <p:nvPr/>
        </p:nvSpPr>
        <p:spPr>
          <a:xfrm flipV="1">
            <a:off x="5402580" y="5321300"/>
            <a:ext cx="2298065" cy="800735"/>
          </a:xfrm>
          <a:prstGeom prst="borderCallout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5593080" y="5491480"/>
            <a:ext cx="2099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Hạch thần kinh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/>
      <p:bldP spid="13" grpId="0" animBg="1"/>
      <p:bldP spid="14" grpId="1"/>
      <p:bldP spid="13" grpId="1" animBg="1"/>
      <p:bldP spid="9" grpId="0" bldLvl="0" animBg="1"/>
      <p:bldP spid="10" grpId="0"/>
      <p:bldP spid="11" grpId="0" bldLvl="0" animBg="1"/>
      <p:bldP spid="9" grpId="1" animBg="1"/>
      <p:bldP spid="10" grpId="1"/>
      <p:bldP spid="11" grpId="1" animBg="1"/>
      <p:bldP spid="12" grpId="0" animBg="1"/>
      <p:bldP spid="16" grpId="0"/>
      <p:bldP spid="15" grpId="0" animBg="1"/>
      <p:bldP spid="12" grpId="1" animBg="1"/>
      <p:bldP spid="16" grpId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4133" y="1732760"/>
            <a:ext cx="7315199" cy="108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just">
              <a:lnSpc>
                <a:spcPct val="115000"/>
              </a:lnSpc>
              <a:spcAft>
                <a:spcPts val="1000"/>
              </a:spcAft>
            </a:pPr>
            <a:r>
              <a:rPr lang="nl-NL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Chức năng: điều khiển, điều hòa, phối hợp hoạt động các cơ quan trong cơ thể.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8" t="60481" r="8483" b="7467"/>
          <a:stretch>
            <a:fillRect/>
          </a:stretch>
        </p:blipFill>
        <p:spPr bwMode="auto">
          <a:xfrm>
            <a:off x="7986028" y="1264170"/>
            <a:ext cx="3886652" cy="536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blipFill rotWithShape="1">
            <a:blip r:embed="rId1" cstate="screen"/>
            <a:stretch>
              <a:fillRect/>
            </a:stretch>
          </a:blip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gradFill>
            <a:gsLst>
              <a:gs pos="99000">
                <a:schemeClr val="bg1">
                  <a:alpha val="68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</a:gsLst>
            <a:lin ang="108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-1359095" y="1210855"/>
            <a:ext cx="7316081" cy="7316081"/>
          </a:xfrm>
          <a:prstGeom prst="donut">
            <a:avLst>
              <a:gd name="adj" fmla="val 7183"/>
            </a:avLst>
          </a:prstGeom>
          <a:gradFill>
            <a:gsLst>
              <a:gs pos="53000">
                <a:srgbClr val="FEA361"/>
              </a:gs>
              <a:gs pos="97000">
                <a:srgbClr val="D82761"/>
              </a:gs>
            </a:gsLst>
            <a:path path="circle">
              <a:fillToRect l="50000" t="50000" r="50000" b="50000"/>
            </a:path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1297" y="2868996"/>
            <a:ext cx="4295484" cy="4295484"/>
          </a:xfrm>
          <a:prstGeom prst="ellipse">
            <a:avLst/>
          </a:prstGeom>
          <a:gradFill flip="none" rotWithShape="1">
            <a:gsLst>
              <a:gs pos="0">
                <a:srgbClr val="FEA361"/>
              </a:gs>
              <a:gs pos="97000">
                <a:srgbClr val="D82761"/>
              </a:gs>
            </a:gsLst>
            <a:path path="circle">
              <a:fillToRect l="50000" t="50000" r="50000" b="50000"/>
            </a:path>
            <a:tileRect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-158453" y="2565206"/>
            <a:ext cx="4946514" cy="4946514"/>
          </a:xfrm>
          <a:prstGeom prst="ellipse">
            <a:avLst/>
          </a:prstGeom>
          <a:noFill/>
          <a:ln w="0" cap="flat" cmpd="sng" algn="ctr">
            <a:gradFill>
              <a:gsLst>
                <a:gs pos="0">
                  <a:srgbClr val="FC9D61"/>
                </a:gs>
                <a:gs pos="100000">
                  <a:srgbClr val="DB3061"/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-545482" y="2156454"/>
            <a:ext cx="5720571" cy="5720571"/>
          </a:xfrm>
          <a:prstGeom prst="ellipse">
            <a:avLst/>
          </a:prstGeom>
          <a:noFill/>
          <a:ln w="0" cap="flat" cmpd="sng" algn="ctr">
            <a:gradFill>
              <a:gsLst>
                <a:gs pos="0">
                  <a:srgbClr val="FC9D61"/>
                </a:gs>
                <a:gs pos="100000">
                  <a:srgbClr val="DB3061"/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678114" y="1404938"/>
            <a:ext cx="477837" cy="476250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 rot="16591078">
            <a:off x="3600450" y="2825750"/>
            <a:ext cx="325438" cy="325438"/>
          </a:xfrm>
          <a:prstGeom prst="ellipse">
            <a:avLst/>
          </a:prstGeom>
          <a:gradFill>
            <a:gsLst>
              <a:gs pos="0">
                <a:srgbClr val="FC9D61"/>
              </a:gs>
              <a:gs pos="100000">
                <a:srgbClr val="DB30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 rot="16591078">
            <a:off x="5214144" y="3355181"/>
            <a:ext cx="146050" cy="147638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 rot="16591078">
            <a:off x="4641057" y="5349082"/>
            <a:ext cx="195262" cy="193675"/>
          </a:xfrm>
          <a:prstGeom prst="ellipse">
            <a:avLst/>
          </a:prstGeom>
          <a:gradFill>
            <a:gsLst>
              <a:gs pos="0">
                <a:srgbClr val="FC9D61"/>
              </a:gs>
              <a:gs pos="100000">
                <a:srgbClr val="DB30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476876" y="4633914"/>
            <a:ext cx="377825" cy="377825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937585" y="264805"/>
            <a:ext cx="1482250" cy="1482250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 rot="9216396">
            <a:off x="4851606" y="1170744"/>
            <a:ext cx="842380" cy="842380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 rot="16374775">
            <a:off x="10430125" y="5732492"/>
            <a:ext cx="415465" cy="415465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6470650" y="4144963"/>
            <a:ext cx="3867150" cy="677862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7200" b="1" spc="45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THANK YOU !!!</a:t>
            </a:r>
            <a:endParaRPr lang="zh-CN" altLang="en-US" sz="7200" b="1" spc="45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6351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9" y="488950"/>
            <a:ext cx="116363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27450"/>
            <a:ext cx="252888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4813300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1692276"/>
            <a:ext cx="10255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44444E-6 L 1.66667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{DA22E402-DFEE-497A-8B39-8C9891E5ACB7}tf78438558_win32</Template>
  <TotalTime>0</TotalTime>
  <Words>573</Words>
  <Application>WPS Presentation</Application>
  <PresentationFormat>Widescreen</PresentationFormat>
  <Paragraphs>38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Arial Regular</vt:lpstr>
      <vt:lpstr>Sabon Next LT</vt:lpstr>
      <vt:lpstr>Segoe Print</vt:lpstr>
      <vt:lpstr>Arial Unicode MS</vt:lpstr>
      <vt:lpstr>Calibri</vt:lpstr>
      <vt:lpstr>Segoe UI</vt:lpstr>
      <vt:lpstr>Arial Black</vt:lpstr>
      <vt:lpstr>等线</vt:lpstr>
      <vt:lpstr>Microsoft YaHei</vt:lpstr>
      <vt:lpstr>Office Theme</vt:lpstr>
      <vt:lpstr>CHÀO MỪNG CÁC EM  ĐẾN VỚI TIẾT HỌC HÔM NAY</vt:lpstr>
      <vt:lpstr>PowerPoint 演示文稿</vt:lpstr>
      <vt:lpstr>Bài 37. HỆ THẦN KINH VÀ CÁC GIÁC QUAN Ở NGƯỜI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</dc:title>
  <dc:creator>Thien Thanh Bui</dc:creator>
  <cp:lastModifiedBy>WPS_1644634153</cp:lastModifiedBy>
  <cp:revision>17</cp:revision>
  <dcterms:created xsi:type="dcterms:W3CDTF">2023-07-20T01:42:00Z</dcterms:created>
  <dcterms:modified xsi:type="dcterms:W3CDTF">2024-05-10T15:40:30Z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422D9728D3964DE0922F06934B75B15D_13</vt:lpwstr>
  </property>
  <property fmtid="{D5CDD505-2E9C-101B-9397-08002B2CF9AE}" pid="3" name="KSOProductBuildVer">
    <vt:lpwstr>1033-12.2.0.16909</vt:lpwstr>
  </property>
</Properties>
</file>