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0" r:id="rId3"/>
  </p:sldMasterIdLst>
  <p:notesMasterIdLst>
    <p:notesMasterId r:id="rId5"/>
  </p:notesMasterIdLst>
  <p:handoutMasterIdLst>
    <p:handoutMasterId r:id="rId9"/>
  </p:handoutMasterIdLst>
  <p:sldIdLst>
    <p:sldId id="1276" r:id="rId4"/>
    <p:sldId id="1270" r:id="rId6"/>
    <p:sldId id="1269" r:id="rId7"/>
    <p:sldId id="1271" r:id="rId8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F8E1FE8-B535-4D12-900D-1D4FE1285E77}">
          <p14:sldIdLst/>
        </p14:section>
        <p14:section name="Default Section" id="{18EE0446-DE6E-4F82-9345-017794F56DDB}">
          <p14:sldIdLst>
            <p14:sldId id="1276"/>
            <p14:sldId id="1270"/>
            <p14:sldId id="1269"/>
            <p14:sldId id="1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2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6" pos="524" userDrawn="1">
          <p15:clr>
            <a:srgbClr val="A4A3A4"/>
          </p15:clr>
        </p15:guide>
        <p15:guide id="7" pos="7152" userDrawn="1">
          <p15:clr>
            <a:srgbClr val="A4A3A4"/>
          </p15:clr>
        </p15:guide>
        <p15:guide id="8" orient="horz" pos="1656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pos="396" userDrawn="1">
          <p15:clr>
            <a:srgbClr val="A4A3A4"/>
          </p15:clr>
        </p15:guide>
        <p15:guide id="11" pos="53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AD0"/>
    <a:srgbClr val="58B46E"/>
    <a:srgbClr val="CA0001"/>
    <a:srgbClr val="980001"/>
    <a:srgbClr val="C4C4C4"/>
    <a:srgbClr val="BCBCBC"/>
    <a:srgbClr val="82D6E1"/>
    <a:srgbClr val="A3EFE8"/>
    <a:srgbClr val="AACD4C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5" autoAdjust="0"/>
    <p:restoredTop sz="93238" autoAdjust="0"/>
  </p:normalViewPr>
  <p:slideViewPr>
    <p:cSldViewPr snapToGrid="0" showGuides="1">
      <p:cViewPr varScale="1">
        <p:scale>
          <a:sx n="76" d="100"/>
          <a:sy n="76" d="100"/>
        </p:scale>
        <p:origin x="864" y="60"/>
      </p:cViewPr>
      <p:guideLst>
        <p:guide orient="horz" pos="2123"/>
        <p:guide pos="3840"/>
        <p:guide pos="524"/>
        <p:guide pos="7152"/>
        <p:guide orient="horz" pos="1656"/>
        <p:guide pos="2880"/>
        <p:guide pos="396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8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1" y="2349223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3" y="548649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7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2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7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7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5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5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3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7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74"/>
            <a:ext cx="3694114" cy="1622265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3" Type="http://schemas.openxmlformats.org/officeDocument/2006/relationships/theme" Target="../theme/theme1.xml"/><Relationship Id="rId32" Type="http://schemas.openxmlformats.org/officeDocument/2006/relationships/image" Target="../media/image1.png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9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</a:fld>
            <a:endParaRPr lang="en-US" dirty="0"/>
          </a:p>
        </p:txBody>
      </p:sp>
      <p:pic>
        <p:nvPicPr>
          <p:cNvPr id="11" name="图片 1"/>
          <p:cNvPicPr>
            <a:picLocks noChangeAspect="1"/>
          </p:cNvPicPr>
          <p:nvPr userDrawn="1"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7" b="20988"/>
          <a:stretch>
            <a:fillRect/>
          </a:stretch>
        </p:blipFill>
        <p:spPr>
          <a:xfrm>
            <a:off x="0" y="4048168"/>
            <a:ext cx="9144000" cy="10953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8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8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8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áo án điện tử KHTN 8 kết nối Bài 33: Máu và hệ tuần hoàn của cơ thể người  | Bài giảng điện tử Khoa học tự nhiên 8 (Sinh học) kế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2" y="125835"/>
            <a:ext cx="8858774" cy="46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68000"/>
          </a:blip>
          <a:srcRect l="16666" t="21875" r="16666" b="21875"/>
          <a:stretch>
            <a:fillRect/>
          </a:stretch>
        </p:blipFill>
        <p:spPr>
          <a:xfrm>
            <a:off x="0" y="-40974"/>
            <a:ext cx="9144000" cy="5143500"/>
          </a:xfrm>
          <a:prstGeom prst="rect">
            <a:avLst/>
          </a:prstGeom>
        </p:spPr>
      </p:pic>
      <p:sp>
        <p:nvSpPr>
          <p:cNvPr id="11" name="Freeform 11"/>
          <p:cNvSpPr/>
          <p:nvPr/>
        </p:nvSpPr>
        <p:spPr>
          <a:xfrm>
            <a:off x="8460363" y="1861902"/>
            <a:ext cx="517225" cy="517225"/>
          </a:xfrm>
          <a:custGeom>
            <a:avLst/>
            <a:gdLst/>
            <a:ahLst/>
            <a:cxnLst/>
            <a:rect l="l" t="t" r="r" b="b"/>
            <a:pathLst>
              <a:path w="1034449" h="1034449">
                <a:moveTo>
                  <a:pt x="0" y="0"/>
                </a:moveTo>
                <a:lnTo>
                  <a:pt x="1034449" y="0"/>
                </a:lnTo>
                <a:lnTo>
                  <a:pt x="1034449" y="1034449"/>
                </a:lnTo>
                <a:lnTo>
                  <a:pt x="0" y="10344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978784" y="3884204"/>
            <a:ext cx="1326845" cy="1259296"/>
          </a:xfrm>
          <a:custGeom>
            <a:avLst/>
            <a:gdLst/>
            <a:ahLst/>
            <a:cxnLst/>
            <a:rect l="l" t="t" r="r" b="b"/>
            <a:pathLst>
              <a:path w="2653689" h="2518592">
                <a:moveTo>
                  <a:pt x="0" y="0"/>
                </a:moveTo>
                <a:lnTo>
                  <a:pt x="2653689" y="0"/>
                </a:lnTo>
                <a:lnTo>
                  <a:pt x="2653689" y="2518592"/>
                </a:lnTo>
                <a:lnTo>
                  <a:pt x="0" y="25185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0989" y="4525049"/>
            <a:ext cx="517225" cy="517225"/>
          </a:xfrm>
          <a:custGeom>
            <a:avLst/>
            <a:gdLst/>
            <a:ahLst/>
            <a:cxnLst/>
            <a:rect l="l" t="t" r="r" b="b"/>
            <a:pathLst>
              <a:path w="1034449" h="1034449">
                <a:moveTo>
                  <a:pt x="0" y="0"/>
                </a:moveTo>
                <a:lnTo>
                  <a:pt x="1034449" y="0"/>
                </a:lnTo>
                <a:lnTo>
                  <a:pt x="1034449" y="1034449"/>
                </a:lnTo>
                <a:lnTo>
                  <a:pt x="0" y="10344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016873" y="107222"/>
            <a:ext cx="434972" cy="434972"/>
          </a:xfrm>
          <a:custGeom>
            <a:avLst/>
            <a:gdLst/>
            <a:ahLst/>
            <a:cxnLst/>
            <a:rect l="l" t="t" r="r" b="b"/>
            <a:pathLst>
              <a:path w="869944" h="869944">
                <a:moveTo>
                  <a:pt x="0" y="0"/>
                </a:moveTo>
                <a:lnTo>
                  <a:pt x="869945" y="0"/>
                </a:lnTo>
                <a:lnTo>
                  <a:pt x="869945" y="869944"/>
                </a:lnTo>
                <a:lnTo>
                  <a:pt x="0" y="8699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6831218">
            <a:off x="94486" y="346897"/>
            <a:ext cx="649007" cy="615967"/>
          </a:xfrm>
          <a:custGeom>
            <a:avLst/>
            <a:gdLst/>
            <a:ahLst/>
            <a:cxnLst/>
            <a:rect l="l" t="t" r="r" b="b"/>
            <a:pathLst>
              <a:path w="1298014" h="1231933">
                <a:moveTo>
                  <a:pt x="0" y="0"/>
                </a:moveTo>
                <a:lnTo>
                  <a:pt x="1298014" y="0"/>
                </a:lnTo>
                <a:lnTo>
                  <a:pt x="1298014" y="1231933"/>
                </a:lnTo>
                <a:lnTo>
                  <a:pt x="0" y="1231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6831218">
            <a:off x="894793" y="163585"/>
            <a:ext cx="477121" cy="434972"/>
          </a:xfrm>
          <a:custGeom>
            <a:avLst/>
            <a:gdLst/>
            <a:ahLst/>
            <a:cxnLst/>
            <a:rect l="l" t="t" r="r" b="b"/>
            <a:pathLst>
              <a:path w="869944" h="869944">
                <a:moveTo>
                  <a:pt x="0" y="0"/>
                </a:moveTo>
                <a:lnTo>
                  <a:pt x="869944" y="0"/>
                </a:lnTo>
                <a:lnTo>
                  <a:pt x="869944" y="869944"/>
                </a:lnTo>
                <a:lnTo>
                  <a:pt x="0" y="8699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1892" y="1231001"/>
          <a:ext cx="7146888" cy="3857464"/>
        </p:xfrm>
        <a:graphic>
          <a:graphicData uri="http://schemas.openxmlformats.org/drawingml/2006/table">
            <a:tbl>
              <a:tblPr firstRow="1" firstCol="1" bandRow="1"/>
              <a:tblGrid>
                <a:gridCol w="503242"/>
                <a:gridCol w="2070766"/>
                <a:gridCol w="1714126"/>
                <a:gridCol w="1429377"/>
                <a:gridCol w="1429377"/>
              </a:tblGrid>
              <a:tr h="1582349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STT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43826" marR="43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Tên chủ hộ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43826" marR="43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Số người tham gia hiến máu nhân đạo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43826" marR="43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Số người tham gia hiến máu nhân đạo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43826" marR="43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Số lần tham gia hiến máu nhân đạo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43826" marR="43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43826" marR="43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43826" marR="43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43826" marR="43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43826" marR="43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43826" marR="43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43826" marR="43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43826" marR="43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43826" marR="43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43826" marR="43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43826" marR="43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43826" marR="43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43826" marR="43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43826" marR="43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43826" marR="43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43826" marR="43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267">
                <a:tc gridSpan="5"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Trả lời câu hỏi: 1. Hiến máu có hại cho sức khỏe không? Vì sao?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                         2. Những ai có thể hiến máu được? Những ai không thể hiến máu được?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43826" marR="43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9435" y="640407"/>
            <a:ext cx="7310014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indent="45720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Phiếu 1: Điều tra người hiến máu nhân đạo tại địa phương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0864" y="62244"/>
            <a:ext cx="243926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68000"/>
          </a:blip>
          <a:srcRect l="16666" t="21875" r="16666" b="21875"/>
          <a:stretch>
            <a:fillRect/>
          </a:stretch>
        </p:blipFill>
        <p:spPr>
          <a:xfrm>
            <a:off x="0" y="-40974"/>
            <a:ext cx="9144000" cy="5143500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7492978" y="2260397"/>
            <a:ext cx="1615211" cy="1506184"/>
          </a:xfrm>
          <a:custGeom>
            <a:avLst/>
            <a:gdLst/>
            <a:ahLst/>
            <a:cxnLst/>
            <a:rect l="l" t="t" r="r" b="b"/>
            <a:pathLst>
              <a:path w="3230421" h="3012367">
                <a:moveTo>
                  <a:pt x="0" y="0"/>
                </a:moveTo>
                <a:lnTo>
                  <a:pt x="3230421" y="0"/>
                </a:lnTo>
                <a:lnTo>
                  <a:pt x="3230421" y="3012367"/>
                </a:lnTo>
                <a:lnTo>
                  <a:pt x="0" y="3012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60363" y="1861902"/>
            <a:ext cx="517225" cy="517225"/>
          </a:xfrm>
          <a:custGeom>
            <a:avLst/>
            <a:gdLst/>
            <a:ahLst/>
            <a:cxnLst/>
            <a:rect l="l" t="t" r="r" b="b"/>
            <a:pathLst>
              <a:path w="1034449" h="1034449">
                <a:moveTo>
                  <a:pt x="0" y="0"/>
                </a:moveTo>
                <a:lnTo>
                  <a:pt x="1034449" y="0"/>
                </a:lnTo>
                <a:lnTo>
                  <a:pt x="1034449" y="1034449"/>
                </a:lnTo>
                <a:lnTo>
                  <a:pt x="0" y="1034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978784" y="3884204"/>
            <a:ext cx="1326845" cy="1259296"/>
          </a:xfrm>
          <a:custGeom>
            <a:avLst/>
            <a:gdLst/>
            <a:ahLst/>
            <a:cxnLst/>
            <a:rect l="l" t="t" r="r" b="b"/>
            <a:pathLst>
              <a:path w="2653689" h="2518592">
                <a:moveTo>
                  <a:pt x="0" y="0"/>
                </a:moveTo>
                <a:lnTo>
                  <a:pt x="2653689" y="0"/>
                </a:lnTo>
                <a:lnTo>
                  <a:pt x="2653689" y="2518592"/>
                </a:lnTo>
                <a:lnTo>
                  <a:pt x="0" y="25185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0989" y="4525049"/>
            <a:ext cx="517225" cy="517225"/>
          </a:xfrm>
          <a:custGeom>
            <a:avLst/>
            <a:gdLst/>
            <a:ahLst/>
            <a:cxnLst/>
            <a:rect l="l" t="t" r="r" b="b"/>
            <a:pathLst>
              <a:path w="1034449" h="1034449">
                <a:moveTo>
                  <a:pt x="0" y="0"/>
                </a:moveTo>
                <a:lnTo>
                  <a:pt x="1034449" y="0"/>
                </a:lnTo>
                <a:lnTo>
                  <a:pt x="1034449" y="1034449"/>
                </a:lnTo>
                <a:lnTo>
                  <a:pt x="0" y="1034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710442" y="1245935"/>
            <a:ext cx="649007" cy="615967"/>
          </a:xfrm>
          <a:custGeom>
            <a:avLst/>
            <a:gdLst/>
            <a:ahLst/>
            <a:cxnLst/>
            <a:rect l="l" t="t" r="r" b="b"/>
            <a:pathLst>
              <a:path w="1298014" h="1231933">
                <a:moveTo>
                  <a:pt x="0" y="0"/>
                </a:moveTo>
                <a:lnTo>
                  <a:pt x="1298014" y="0"/>
                </a:lnTo>
                <a:lnTo>
                  <a:pt x="1298014" y="1231933"/>
                </a:lnTo>
                <a:lnTo>
                  <a:pt x="0" y="12319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544434">
            <a:off x="7986936" y="-724724"/>
            <a:ext cx="2314145" cy="2157940"/>
          </a:xfrm>
          <a:custGeom>
            <a:avLst/>
            <a:gdLst/>
            <a:ahLst/>
            <a:cxnLst/>
            <a:rect l="l" t="t" r="r" b="b"/>
            <a:pathLst>
              <a:path w="4628290" h="4315880">
                <a:moveTo>
                  <a:pt x="0" y="0"/>
                </a:moveTo>
                <a:lnTo>
                  <a:pt x="4628290" y="0"/>
                </a:lnTo>
                <a:lnTo>
                  <a:pt x="4628290" y="4315880"/>
                </a:lnTo>
                <a:lnTo>
                  <a:pt x="0" y="4315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016873" y="107222"/>
            <a:ext cx="434972" cy="434972"/>
          </a:xfrm>
          <a:custGeom>
            <a:avLst/>
            <a:gdLst/>
            <a:ahLst/>
            <a:cxnLst/>
            <a:rect l="l" t="t" r="r" b="b"/>
            <a:pathLst>
              <a:path w="869944" h="869944">
                <a:moveTo>
                  <a:pt x="0" y="0"/>
                </a:moveTo>
                <a:lnTo>
                  <a:pt x="869945" y="0"/>
                </a:lnTo>
                <a:lnTo>
                  <a:pt x="869945" y="869944"/>
                </a:lnTo>
                <a:lnTo>
                  <a:pt x="0" y="869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6831218">
            <a:off x="94486" y="346897"/>
            <a:ext cx="649007" cy="615967"/>
          </a:xfrm>
          <a:custGeom>
            <a:avLst/>
            <a:gdLst/>
            <a:ahLst/>
            <a:cxnLst/>
            <a:rect l="l" t="t" r="r" b="b"/>
            <a:pathLst>
              <a:path w="1298014" h="1231933">
                <a:moveTo>
                  <a:pt x="0" y="0"/>
                </a:moveTo>
                <a:lnTo>
                  <a:pt x="1298014" y="0"/>
                </a:lnTo>
                <a:lnTo>
                  <a:pt x="1298014" y="1231933"/>
                </a:lnTo>
                <a:lnTo>
                  <a:pt x="0" y="12319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6831218">
            <a:off x="894793" y="163585"/>
            <a:ext cx="477121" cy="434972"/>
          </a:xfrm>
          <a:custGeom>
            <a:avLst/>
            <a:gdLst/>
            <a:ahLst/>
            <a:cxnLst/>
            <a:rect l="l" t="t" r="r" b="b"/>
            <a:pathLst>
              <a:path w="869944" h="869944">
                <a:moveTo>
                  <a:pt x="0" y="0"/>
                </a:moveTo>
                <a:lnTo>
                  <a:pt x="869944" y="0"/>
                </a:lnTo>
                <a:lnTo>
                  <a:pt x="869944" y="869944"/>
                </a:lnTo>
                <a:lnTo>
                  <a:pt x="0" y="869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TextBox 18"/>
          <p:cNvSpPr txBox="1"/>
          <p:nvPr/>
        </p:nvSpPr>
        <p:spPr>
          <a:xfrm>
            <a:off x="13" y="249142"/>
            <a:ext cx="914399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Bài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33: MÁU VÀ HỆ TUẦN HOÀN CỦA CƠ THỂ NGƯỜI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Courier New" panose="02070309020205020404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3449" y="637701"/>
            <a:ext cx="7556913" cy="83099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IV. </a:t>
            </a:r>
            <a:r>
              <a:rPr lang="en-US" sz="2400" b="1" dirty="0">
                <a:latin typeface="Times New Roman" panose="02020603050405020304"/>
                <a:ea typeface="Courier New" panose="02070309020205020404"/>
              </a:rPr>
              <a:t>Thực hành: thực hiện tình huống giả định cấp cứu người bị chảy máu, tai biến, đột quỵ và đo huyết áp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8750" y="1637435"/>
            <a:ext cx="6435609" cy="224676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457200" indent="457200" algn="just"/>
            <a:r>
              <a:rPr lang="nl-NL" sz="20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Đọc thông tin SGK, hoạt động nhóm được thực hiện các tình huống giả định theo thứ tự:</a:t>
            </a:r>
            <a:endParaRPr lang="nl-NL" sz="20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/>
              <a:cs typeface="Arial" panose="020B0604020202020204" pitchFamily="34" charset="0"/>
            </a:endParaRPr>
          </a:p>
          <a:p>
            <a:pPr marL="457200" indent="457200" algn="just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/>
              <a:cs typeface="Arial" panose="020B0604020202020204" pitchFamily="34" charset="0"/>
            </a:endParaRPr>
          </a:p>
          <a:p>
            <a:pPr indent="457200" algn="just"/>
            <a:r>
              <a:rPr lang="nl-NL" sz="20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Nhóm 1. Chảy máu mao mạch và tĩnh mạch.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/>
              <a:cs typeface="Arial" panose="020B0604020202020204" pitchFamily="34" charset="0"/>
            </a:endParaRPr>
          </a:p>
          <a:p>
            <a:pPr indent="45720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Nhóm 2. Chảy máu động mạch.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/>
              <a:cs typeface="Arial" panose="020B0604020202020204" pitchFamily="34" charset="0"/>
            </a:endParaRPr>
          </a:p>
          <a:p>
            <a:pPr indent="45720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Nhóm 3. Sơ cứu khi bị đột quỵ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/>
              <a:cs typeface="Arial" panose="020B0604020202020204" pitchFamily="34" charset="0"/>
            </a:endParaRPr>
          </a:p>
          <a:p>
            <a:pPr indent="45720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Nhóm 4. Đo huyết áp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68000"/>
          </a:blip>
          <a:srcRect l="16666" t="21875" r="16666" b="21875"/>
          <a:stretch>
            <a:fillRect/>
          </a:stretch>
        </p:blipFill>
        <p:spPr>
          <a:xfrm>
            <a:off x="0" y="-40974"/>
            <a:ext cx="9144000" cy="5143500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7492978" y="2260397"/>
            <a:ext cx="1615211" cy="1506184"/>
          </a:xfrm>
          <a:custGeom>
            <a:avLst/>
            <a:gdLst/>
            <a:ahLst/>
            <a:cxnLst/>
            <a:rect l="l" t="t" r="r" b="b"/>
            <a:pathLst>
              <a:path w="3230421" h="3012367">
                <a:moveTo>
                  <a:pt x="0" y="0"/>
                </a:moveTo>
                <a:lnTo>
                  <a:pt x="3230421" y="0"/>
                </a:lnTo>
                <a:lnTo>
                  <a:pt x="3230421" y="3012367"/>
                </a:lnTo>
                <a:lnTo>
                  <a:pt x="0" y="3012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60363" y="1861902"/>
            <a:ext cx="517225" cy="517225"/>
          </a:xfrm>
          <a:custGeom>
            <a:avLst/>
            <a:gdLst/>
            <a:ahLst/>
            <a:cxnLst/>
            <a:rect l="l" t="t" r="r" b="b"/>
            <a:pathLst>
              <a:path w="1034449" h="1034449">
                <a:moveTo>
                  <a:pt x="0" y="0"/>
                </a:moveTo>
                <a:lnTo>
                  <a:pt x="1034449" y="0"/>
                </a:lnTo>
                <a:lnTo>
                  <a:pt x="1034449" y="1034449"/>
                </a:lnTo>
                <a:lnTo>
                  <a:pt x="0" y="1034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978784" y="3884204"/>
            <a:ext cx="1326845" cy="1259296"/>
          </a:xfrm>
          <a:custGeom>
            <a:avLst/>
            <a:gdLst/>
            <a:ahLst/>
            <a:cxnLst/>
            <a:rect l="l" t="t" r="r" b="b"/>
            <a:pathLst>
              <a:path w="2653689" h="2518592">
                <a:moveTo>
                  <a:pt x="0" y="0"/>
                </a:moveTo>
                <a:lnTo>
                  <a:pt x="2653689" y="0"/>
                </a:lnTo>
                <a:lnTo>
                  <a:pt x="2653689" y="2518592"/>
                </a:lnTo>
                <a:lnTo>
                  <a:pt x="0" y="25185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0989" y="4525049"/>
            <a:ext cx="517225" cy="517225"/>
          </a:xfrm>
          <a:custGeom>
            <a:avLst/>
            <a:gdLst/>
            <a:ahLst/>
            <a:cxnLst/>
            <a:rect l="l" t="t" r="r" b="b"/>
            <a:pathLst>
              <a:path w="1034449" h="1034449">
                <a:moveTo>
                  <a:pt x="0" y="0"/>
                </a:moveTo>
                <a:lnTo>
                  <a:pt x="1034449" y="0"/>
                </a:lnTo>
                <a:lnTo>
                  <a:pt x="1034449" y="1034449"/>
                </a:lnTo>
                <a:lnTo>
                  <a:pt x="0" y="1034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710442" y="1245935"/>
            <a:ext cx="649007" cy="615967"/>
          </a:xfrm>
          <a:custGeom>
            <a:avLst/>
            <a:gdLst/>
            <a:ahLst/>
            <a:cxnLst/>
            <a:rect l="l" t="t" r="r" b="b"/>
            <a:pathLst>
              <a:path w="1298014" h="1231933">
                <a:moveTo>
                  <a:pt x="0" y="0"/>
                </a:moveTo>
                <a:lnTo>
                  <a:pt x="1298014" y="0"/>
                </a:lnTo>
                <a:lnTo>
                  <a:pt x="1298014" y="1231933"/>
                </a:lnTo>
                <a:lnTo>
                  <a:pt x="0" y="12319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544434">
            <a:off x="7986936" y="-724724"/>
            <a:ext cx="2314145" cy="2157940"/>
          </a:xfrm>
          <a:custGeom>
            <a:avLst/>
            <a:gdLst/>
            <a:ahLst/>
            <a:cxnLst/>
            <a:rect l="l" t="t" r="r" b="b"/>
            <a:pathLst>
              <a:path w="4628290" h="4315880">
                <a:moveTo>
                  <a:pt x="0" y="0"/>
                </a:moveTo>
                <a:lnTo>
                  <a:pt x="4628290" y="0"/>
                </a:lnTo>
                <a:lnTo>
                  <a:pt x="4628290" y="4315880"/>
                </a:lnTo>
                <a:lnTo>
                  <a:pt x="0" y="4315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016873" y="107222"/>
            <a:ext cx="434972" cy="434972"/>
          </a:xfrm>
          <a:custGeom>
            <a:avLst/>
            <a:gdLst/>
            <a:ahLst/>
            <a:cxnLst/>
            <a:rect l="l" t="t" r="r" b="b"/>
            <a:pathLst>
              <a:path w="869944" h="869944">
                <a:moveTo>
                  <a:pt x="0" y="0"/>
                </a:moveTo>
                <a:lnTo>
                  <a:pt x="869945" y="0"/>
                </a:lnTo>
                <a:lnTo>
                  <a:pt x="869945" y="869944"/>
                </a:lnTo>
                <a:lnTo>
                  <a:pt x="0" y="869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6831218">
            <a:off x="94486" y="346897"/>
            <a:ext cx="649007" cy="615967"/>
          </a:xfrm>
          <a:custGeom>
            <a:avLst/>
            <a:gdLst/>
            <a:ahLst/>
            <a:cxnLst/>
            <a:rect l="l" t="t" r="r" b="b"/>
            <a:pathLst>
              <a:path w="1298014" h="1231933">
                <a:moveTo>
                  <a:pt x="0" y="0"/>
                </a:moveTo>
                <a:lnTo>
                  <a:pt x="1298014" y="0"/>
                </a:lnTo>
                <a:lnTo>
                  <a:pt x="1298014" y="1231933"/>
                </a:lnTo>
                <a:lnTo>
                  <a:pt x="0" y="12319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6831218">
            <a:off x="894793" y="163585"/>
            <a:ext cx="477121" cy="434972"/>
          </a:xfrm>
          <a:custGeom>
            <a:avLst/>
            <a:gdLst/>
            <a:ahLst/>
            <a:cxnLst/>
            <a:rect l="l" t="t" r="r" b="b"/>
            <a:pathLst>
              <a:path w="869944" h="869944">
                <a:moveTo>
                  <a:pt x="0" y="0"/>
                </a:moveTo>
                <a:lnTo>
                  <a:pt x="869944" y="0"/>
                </a:lnTo>
                <a:lnTo>
                  <a:pt x="869944" y="869944"/>
                </a:lnTo>
                <a:lnTo>
                  <a:pt x="0" y="869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75457" y="1457853"/>
          <a:ext cx="6393505" cy="2865686"/>
        </p:xfrm>
        <a:graphic>
          <a:graphicData uri="http://schemas.openxmlformats.org/drawingml/2006/table">
            <a:tbl>
              <a:tblPr firstRow="1" firstCol="1" bandRow="1"/>
              <a:tblGrid>
                <a:gridCol w="1012576"/>
                <a:gridCol w="1567542"/>
                <a:gridCol w="2046515"/>
                <a:gridCol w="1766872"/>
              </a:tblGrid>
              <a:tr h="1432842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STT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Tên chủ hộ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Tên bệnh mắc phải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Số người mắc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422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422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72290" y="672419"/>
            <a:ext cx="7038152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45720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Phiếu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2: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Phiếu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tra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bệnh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máu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tim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mạch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ISPRING_PRESENTATION_TITLE" val="简约卡通幼儿园教师课件PPT模板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1422</Words>
  <Application>WPS Presentation</Application>
  <PresentationFormat>Trình chiếu Trên màn hình (16:9)</PresentationFormat>
  <Paragraphs>96</Paragraphs>
  <Slides>4</Slides>
  <Notes>6</Notes>
  <HiddenSlides>0</HiddenSlides>
  <MMClips>8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22" baseType="lpstr">
      <vt:lpstr>Arial</vt:lpstr>
      <vt:lpstr>SimSun</vt:lpstr>
      <vt:lpstr>Wingdings</vt:lpstr>
      <vt:lpstr>Georgia</vt:lpstr>
      <vt:lpstr>Times New Roman</vt:lpstr>
      <vt:lpstr>Courier New</vt:lpstr>
      <vt:lpstr>Times New Roman</vt:lpstr>
      <vt:lpstr>Trebuchet MS</vt:lpstr>
      <vt:lpstr>Microsoft YaHei</vt:lpstr>
      <vt:lpstr>Segoe UI</vt:lpstr>
      <vt:lpstr>Arial Unicode MS</vt:lpstr>
      <vt:lpstr>Calibri</vt:lpstr>
      <vt:lpstr>Wingdings 3</vt:lpstr>
      <vt:lpstr>Courier New</vt:lpstr>
      <vt:lpstr>Segoe UI</vt:lpstr>
      <vt:lpstr>Candara</vt:lpstr>
      <vt:lpstr>Slipstream</vt:lpstr>
      <vt:lpstr>1_Office Theme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简约卡通幼儿园教师课件PPT模板</dc:title>
  <dc:creator>fpt</dc:creator>
  <cp:lastModifiedBy>WPS_1644634153</cp:lastModifiedBy>
  <cp:revision>2863</cp:revision>
  <dcterms:created xsi:type="dcterms:W3CDTF">2014-11-26T08:06:00Z</dcterms:created>
  <dcterms:modified xsi:type="dcterms:W3CDTF">2024-05-10T15:30:59Z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B66896920D3B4C3EB5B03E5B211B0BDB_13</vt:lpwstr>
  </property>
  <property fmtid="{D5CDD505-2E9C-101B-9397-08002B2CF9AE}" pid="3" name="KSOProductBuildVer">
    <vt:lpwstr>1033-12.2.0.16909</vt:lpwstr>
  </property>
</Properties>
</file>