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3"/>
    <p:sldId id="264" r:id="rId4"/>
    <p:sldId id="257" r:id="rId5"/>
    <p:sldId id="261" r:id="rId6"/>
    <p:sldId id="267" r:id="rId7"/>
    <p:sldId id="268" r:id="rId8"/>
    <p:sldId id="259" r:id="rId9"/>
    <p:sldId id="265" r:id="rId10"/>
    <p:sldId id="258" r:id="rId11"/>
    <p:sldId id="269" r:id="rId12"/>
    <p:sldId id="270" r:id="rId13"/>
    <p:sldId id="279" r:id="rId14"/>
    <p:sldId id="260" r:id="rId15"/>
    <p:sldId id="271" r:id="rId16"/>
    <p:sldId id="272" r:id="rId17"/>
    <p:sldId id="589" r:id="rId18"/>
    <p:sldId id="273" r:id="rId19"/>
    <p:sldId id="590" r:id="rId20"/>
    <p:sldId id="275" r:id="rId21"/>
    <p:sldId id="586" r:id="rId22"/>
    <p:sldId id="587" r:id="rId23"/>
    <p:sldId id="276" r:id="rId24"/>
    <p:sldId id="277" r:id="rId25"/>
    <p:sldId id="5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25F876C-3CA9-44D7-8976-B410CEB486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25F876C-3CA9-44D7-8976-B410CEB4863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25F876C-3CA9-44D7-8976-B410CEB4863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F876C-3CA9-44D7-8976-B410CEB4863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25F876C-3CA9-44D7-8976-B410CEB486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25F876C-3CA9-44D7-8976-B410CEB486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80790-DCEE-4D9A-BB05-DE793A9AB27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0.wdp"/><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GIF"/><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microsoft.com/office/2007/relationships/hdphoto" Target="../media/image22.wdp"/><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GIF"/><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GIF"/><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microsoft.com/office/2007/relationships/hdphoto" Target="../media/image31.wdp"/><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GIF"/><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jpe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2" Type="http://schemas.openxmlformats.org/officeDocument/2006/relationships/slideLayout" Target="../slideLayouts/slideLayout2.xml"/><Relationship Id="rId11" Type="http://schemas.openxmlformats.org/officeDocument/2006/relationships/image" Target="../media/image18.jpeg"/><Relationship Id="rId10" Type="http://schemas.openxmlformats.org/officeDocument/2006/relationships/image" Target="../media/image17.pn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sp>
        <p:nvSpPr>
          <p:cNvPr id="5" name="Rectangles 7"/>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endParaRPr lang="en-US" sz="4800" b="1">
              <a:solidFill>
                <a:srgbClr val="FF3399"/>
              </a:solidFill>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contrast="-20000"/>
                    </a14:imgEffect>
                  </a14:imgLayer>
                </a14:imgProps>
              </a:ext>
            </a:extLst>
          </a:blip>
          <a:srcRect t="29170" b="9248"/>
          <a:stretch>
            <a:fillRect/>
          </a:stretch>
        </p:blipFill>
        <p:spPr>
          <a:xfrm>
            <a:off x="9834282" y="0"/>
            <a:ext cx="2357718" cy="1692771"/>
          </a:xfrm>
          <a:prstGeom prst="rect">
            <a:avLst/>
          </a:prstGeom>
        </p:spPr>
      </p:pic>
      <p:sp>
        <p:nvSpPr>
          <p:cNvPr id="3" name="TextBox 3"/>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pitchFamily="18" charset="0"/>
                <a:ea typeface="Cambria" panose="02040503050406030204" pitchFamily="18" charset="0"/>
              </a:rPr>
              <a:t>Chia lớp </a:t>
            </a:r>
            <a:r>
              <a:rPr lang="vi-VN" sz="2600" b="1">
                <a:latin typeface="Cambria" panose="02040503050406030204" pitchFamily="18" charset="0"/>
                <a:ea typeface="Cambria" panose="02040503050406030204" pitchFamily="18" charset="0"/>
              </a:rPr>
              <a:t>làm </a:t>
            </a:r>
            <a:r>
              <a:rPr lang="en-US" sz="2600" b="1">
                <a:latin typeface="Cambria" panose="02040503050406030204" pitchFamily="18" charset="0"/>
                <a:ea typeface="Cambria" panose="02040503050406030204" pitchFamily="18" charset="0"/>
              </a:rPr>
              <a:t>6</a:t>
            </a:r>
            <a:r>
              <a:rPr lang="vi-VN" sz="2600" b="1">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nhóm: </a:t>
            </a:r>
            <a:endParaRPr lang="vi-VN" sz="2600" b="1" dirty="0">
              <a:latin typeface="Cambria" panose="02040503050406030204" pitchFamily="18" charset="0"/>
              <a:ea typeface="Cambria" panose="02040503050406030204" pitchFamily="18" charset="0"/>
            </a:endParaRPr>
          </a:p>
          <a:p>
            <a:pPr algn="ctr"/>
            <a:r>
              <a:rPr lang="vi-VN" sz="2600" b="1">
                <a:solidFill>
                  <a:srgbClr val="FFCC00"/>
                </a:solidFill>
                <a:latin typeface="Cambria" panose="02040503050406030204" pitchFamily="18" charset="0"/>
                <a:ea typeface="Cambria" panose="02040503050406030204" pitchFamily="18" charset="0"/>
                <a:sym typeface="Wingdings" panose="05000000000000000000" pitchFamily="2" charset="2"/>
              </a:rPr>
              <a:t>Nhóm 1</a:t>
            </a:r>
            <a:r>
              <a:rPr lang="en-US" sz="2600" b="1">
                <a:solidFill>
                  <a:srgbClr val="FFCC00"/>
                </a:solidFill>
                <a:latin typeface="Cambria" panose="02040503050406030204" pitchFamily="18" charset="0"/>
                <a:ea typeface="Cambria" panose="02040503050406030204" pitchFamily="18" charset="0"/>
                <a:sym typeface="Wingdings" panose="05000000000000000000" pitchFamily="2" charset="2"/>
              </a:rPr>
              <a:t>       </a:t>
            </a:r>
            <a:r>
              <a:rPr lang="en-US" sz="2600" b="1">
                <a:solidFill>
                  <a:srgbClr val="FF0000"/>
                </a:solidFill>
                <a:latin typeface="Cambria" panose="02040503050406030204" pitchFamily="18" charset="0"/>
                <a:ea typeface="Cambria" panose="02040503050406030204" pitchFamily="18" charset="0"/>
                <a:sym typeface="Wingdings" panose="05000000000000000000" pitchFamily="2" charset="2"/>
              </a:rPr>
              <a:t>Nhóm 4</a:t>
            </a:r>
            <a:endParaRPr lang="vi-VN" sz="2600" b="1" dirty="0">
              <a:solidFill>
                <a:srgbClr val="FF0000"/>
              </a:solidFill>
              <a:latin typeface="Cambria" panose="02040503050406030204" pitchFamily="18" charset="0"/>
              <a:ea typeface="Cambria" panose="02040503050406030204" pitchFamily="18" charset="0"/>
              <a:sym typeface="Wingdings" panose="05000000000000000000" pitchFamily="2" charset="2"/>
            </a:endParaRPr>
          </a:p>
          <a:p>
            <a:pPr algn="ctr"/>
            <a:r>
              <a:rPr lang="vi-VN" sz="26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2600" b="1">
                <a:solidFill>
                  <a:srgbClr val="0070C0"/>
                </a:solidFill>
                <a:latin typeface="Cambria" panose="02040503050406030204" pitchFamily="18" charset="0"/>
                <a:ea typeface="Cambria" panose="02040503050406030204" pitchFamily="18" charset="0"/>
                <a:sym typeface="Wingdings" panose="05000000000000000000" pitchFamily="2" charset="2"/>
              </a:rPr>
              <a:t>2       </a:t>
            </a:r>
            <a:r>
              <a:rPr lang="en-US" sz="2600" b="1">
                <a:solidFill>
                  <a:srgbClr val="7030A0"/>
                </a:solidFill>
                <a:latin typeface="Cambria" panose="02040503050406030204" pitchFamily="18" charset="0"/>
                <a:ea typeface="Cambria" panose="02040503050406030204" pitchFamily="18" charset="0"/>
                <a:sym typeface="Wingdings" panose="05000000000000000000" pitchFamily="2" charset="2"/>
              </a:rPr>
              <a:t>Nhóm 5</a:t>
            </a:r>
            <a:endParaRPr lang="vi-VN" sz="2600" b="1" dirty="0">
              <a:solidFill>
                <a:srgbClr val="7030A0"/>
              </a:solidFill>
              <a:latin typeface="Cambria" panose="02040503050406030204" pitchFamily="18" charset="0"/>
              <a:ea typeface="Cambria" panose="02040503050406030204" pitchFamily="18" charset="0"/>
              <a:sym typeface="Wingdings" panose="05000000000000000000" pitchFamily="2" charset="2"/>
            </a:endParaRPr>
          </a:p>
          <a:p>
            <a:pPr algn="ctr"/>
            <a:r>
              <a:rPr lang="vi-VN" sz="2600" b="1">
                <a:solidFill>
                  <a:srgbClr val="FF6699"/>
                </a:solidFill>
                <a:latin typeface="Cambria" panose="02040503050406030204" pitchFamily="18" charset="0"/>
                <a:ea typeface="Cambria" panose="02040503050406030204" pitchFamily="18" charset="0"/>
                <a:sym typeface="Wingdings" panose="05000000000000000000" pitchFamily="2" charset="2"/>
              </a:rPr>
              <a:t>Nhóm 3</a:t>
            </a:r>
            <a:r>
              <a:rPr lang="en-US" sz="2600" b="1">
                <a:solidFill>
                  <a:srgbClr val="FF6699"/>
                </a:solidFill>
                <a:latin typeface="Cambria" panose="02040503050406030204" pitchFamily="18" charset="0"/>
                <a:ea typeface="Cambria" panose="02040503050406030204" pitchFamily="18" charset="0"/>
                <a:sym typeface="Wingdings" panose="05000000000000000000" pitchFamily="2" charset="2"/>
              </a:rPr>
              <a:t>      </a:t>
            </a:r>
            <a:r>
              <a:rPr lang="en-US" sz="2600" b="1" dirty="0">
                <a:solidFill>
                  <a:srgbClr val="FF6699"/>
                </a:solidFill>
                <a:latin typeface="Cambria" panose="02040503050406030204" pitchFamily="18" charset="0"/>
                <a:ea typeface="Cambria" panose="02040503050406030204" pitchFamily="18" charset="0"/>
                <a:sym typeface="Wingdings" panose="05000000000000000000" pitchFamily="2" charset="2"/>
              </a:rPr>
              <a:t> </a:t>
            </a:r>
            <a:r>
              <a:rPr lang="vi-VN" sz="2600" b="1">
                <a:solidFill>
                  <a:srgbClr val="00B050"/>
                </a:solidFill>
                <a:latin typeface="Cambria" panose="02040503050406030204" pitchFamily="18" charset="0"/>
                <a:ea typeface="Cambria" panose="02040503050406030204" pitchFamily="18" charset="0"/>
                <a:sym typeface="Wingdings" panose="05000000000000000000" pitchFamily="2" charset="2"/>
              </a:rPr>
              <a:t>Nhóm </a:t>
            </a:r>
            <a:r>
              <a:rPr lang="en-US" sz="2600" b="1">
                <a:solidFill>
                  <a:srgbClr val="00B050"/>
                </a:solidFill>
                <a:latin typeface="Cambria" panose="02040503050406030204" pitchFamily="18" charset="0"/>
                <a:ea typeface="Cambria" panose="02040503050406030204" pitchFamily="18" charset="0"/>
                <a:sym typeface="Wingdings" panose="05000000000000000000" pitchFamily="2" charset="2"/>
              </a:rPr>
              <a:t>6</a:t>
            </a:r>
            <a:endParaRPr lang="vi-VN" sz="2600" dirty="0">
              <a:solidFill>
                <a:srgbClr val="00B050"/>
              </a:solidFill>
              <a:latin typeface="Cambria" panose="02040503050406030204" pitchFamily="18" charset="0"/>
              <a:ea typeface="Cambria" panose="02040503050406030204" pitchFamily="18" charset="0"/>
              <a:sym typeface="Wingdings" panose="05000000000000000000" pitchFamily="2" charset="2"/>
            </a:endParaRPr>
          </a:p>
        </p:txBody>
      </p:sp>
      <p:sp>
        <p:nvSpPr>
          <p:cNvPr id="4" name="Rectangle 3"/>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endParaRPr lang="en-US" sz="2400" b="1" i="1">
              <a:latin typeface="Cambria" panose="02040503050406030204" pitchFamily="18" charset="0"/>
              <a:ea typeface="Cambria" panose="02040503050406030204" pitchFamily="18" charset="0"/>
            </a:endParaRPr>
          </a:p>
        </p:txBody>
      </p:sp>
      <p:graphicFrame>
        <p:nvGraphicFramePr>
          <p:cNvPr id="7" name="Table 7"/>
          <p:cNvGraphicFramePr>
            <a:graphicFrameLocks noGrp="1"/>
          </p:cNvGraphicFramePr>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gridCol w="5017935"/>
                <a:gridCol w="6919803"/>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endParaRPr lang="en-US" sz="2800" b="1">
                        <a:solidFill>
                          <a:srgbClr val="FF3399"/>
                        </a:solidFill>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endParaRPr lang="en-US" sz="2800" b="1">
                        <a:solidFill>
                          <a:srgbClr val="FF3399"/>
                        </a:solidFill>
                        <a:latin typeface="Cambria" panose="02040503050406030204" pitchFamily="18" charset="0"/>
                        <a:ea typeface="Cambria" panose="02040503050406030204" pitchFamily="18" charset="0"/>
                      </a:endParaRPr>
                    </a:p>
                  </a:txBody>
                  <a:tcPr/>
                </a:tc>
              </a:tr>
              <a:tr h="2101928">
                <a:tc vMerge="1">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endParaRPr lang="en-US" sz="2600">
                        <a:solidFill>
                          <a:schemeClr val="tx1"/>
                        </a:solidFill>
                        <a:latin typeface="Cambria" panose="02040503050406030204" pitchFamily="18" charset="0"/>
                        <a:ea typeface="Cambria" panose="02040503050406030204" pitchFamily="18" charset="0"/>
                      </a:endParaRP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tr>
              <a:tr h="1980223">
                <a:tc vMerge="1">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endParaRPr lang="en-US" sz="2600">
                        <a:solidFill>
                          <a:schemeClr val="tx1"/>
                        </a:solidFill>
                        <a:latin typeface="Cambria" panose="02040503050406030204" pitchFamily="18" charset="0"/>
                        <a:ea typeface="Cambria" panose="02040503050406030204" pitchFamily="18" charset="0"/>
                      </a:endParaRP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tr>
            </a:tbl>
          </a:graphicData>
        </a:graphic>
      </p:graphicFrame>
      <p:sp>
        <p:nvSpPr>
          <p:cNvPr id="8" name="Rectangle 7"/>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endParaRPr lang="en-US" sz="2400">
              <a:solidFill>
                <a:srgbClr val="F60000"/>
              </a:solidFill>
              <a:latin typeface="Cambria" panose="02040503050406030204" pitchFamily="18" charset="0"/>
              <a:ea typeface="Cambria" panose="02040503050406030204" pitchFamily="18" charset="0"/>
            </a:endParaRPr>
          </a:p>
        </p:txBody>
      </p:sp>
      <p:sp>
        <p:nvSpPr>
          <p:cNvPr id="10" name="TextBox 9"/>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endParaRPr lang="en-US" sz="2600">
              <a:latin typeface="Cambria" panose="02040503050406030204" pitchFamily="18" charset="0"/>
              <a:ea typeface="Cambria" panose="02040503050406030204" pitchFamily="18" charset="0"/>
            </a:endParaRPr>
          </a:p>
        </p:txBody>
      </p:sp>
      <p:sp>
        <p:nvSpPr>
          <p:cNvPr id="11" name="TextBox 10"/>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endParaRPr lang="en-US" sz="2600">
              <a:latin typeface="Cambria" panose="02040503050406030204" pitchFamily="18" charset="0"/>
              <a:ea typeface="Cambria" panose="020405030504060302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AutoShape 27"/>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endParaRPr lang="en-US" sz="2800" b="1" i="1">
              <a:latin typeface="Cambria" panose="02040503050406030204" pitchFamily="18" charset="0"/>
              <a:ea typeface="Cambria" panose="02040503050406030204" pitchFamily="18" charset="0"/>
            </a:endParaRPr>
          </a:p>
        </p:txBody>
      </p:sp>
      <p:sp>
        <p:nvSpPr>
          <p:cNvPr id="9" name="TextBox 8"/>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endParaRPr lang="en-US" sz="260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endParaRPr lang="en-US" altLang="en-US" sz="3780" b="1">
              <a:solidFill>
                <a:schemeClr val="bg1"/>
              </a:solidFill>
              <a:latin typeface="Cambria" panose="02040503050406030204" pitchFamily="18" charset="0"/>
              <a:ea typeface="Cambria" panose="02040503050406030204" pitchFamily="18" charset="0"/>
            </a:endParaRPr>
          </a:p>
        </p:txBody>
      </p:sp>
      <p:sp>
        <p:nvSpPr>
          <p:cNvPr id="4" name="Rectangle 3"/>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5" name="Rectangle 4"/>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endParaRPr lang="en-US" altLang="en-US" sz="3360" b="1" dirty="0">
              <a:solidFill>
                <a:schemeClr val="bg1"/>
              </a:solidFill>
              <a:latin typeface="Cambria" panose="02040503050406030204" pitchFamily="18" charset="0"/>
              <a:ea typeface="Cambria" panose="02040503050406030204" pitchFamily="18" charset="0"/>
            </a:endParaRP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endParaRPr lang="en-US" altLang="en-US" sz="3780" b="1" dirty="0">
              <a:solidFill>
                <a:schemeClr val="bg1"/>
              </a:solidFill>
              <a:latin typeface="Cambria" panose="02040503050406030204" pitchFamily="18" charset="0"/>
              <a:ea typeface="Cambria" panose="02040503050406030204" pitchFamily="18" charset="0"/>
            </a:endParaRP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endParaRPr lang="en-US" altLang="en-US" sz="3780" b="1" dirty="0">
              <a:solidFill>
                <a:schemeClr val="bg1"/>
              </a:solidFill>
              <a:latin typeface="Cambria" panose="02040503050406030204" pitchFamily="18" charset="0"/>
              <a:ea typeface="Cambria" panose="02040503050406030204" pitchFamily="18" charset="0"/>
            </a:endParaRP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p:cNvPicPr>
            <a:picLocks noChangeAspect="1" noChangeArrowheads="1" noCrop="1"/>
          </p:cNvPicPr>
          <p:nvPr/>
        </p:nvPicPr>
        <p:blipFill>
          <a:blip r:embed="rId2"/>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endParaRPr lang="vi-VN" sz="280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p:cNvPicPr>
            <a:picLocks noChangeAspect="1"/>
          </p:cNvPicPr>
          <p:nvPr/>
        </p:nvPicPr>
        <p:blipFill>
          <a:blip r:embed="rId3"/>
          <a:stretch>
            <a:fillRect/>
          </a:stretch>
        </p:blipFill>
        <p:spPr>
          <a:xfrm>
            <a:off x="10446069" y="27012"/>
            <a:ext cx="1686808" cy="1686808"/>
          </a:xfrm>
          <a:prstGeom prst="rect">
            <a:avLst/>
          </a:prstGeom>
        </p:spPr>
      </p:pic>
      <p:sp>
        <p:nvSpPr>
          <p:cNvPr id="4" name="Rectangle 3"/>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pitchFamily="18" charset="0"/>
                <a:ea typeface="Cambria" panose="02040503050406030204" pitchFamily="18" charset="0"/>
              </a:rPr>
              <a:t>TRÒ CHƠI TIẾP SỨC</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59122" y="27012"/>
            <a:ext cx="1686808" cy="1686808"/>
          </a:xfrm>
          <a:prstGeom prst="rect">
            <a:avLst/>
          </a:prstGeom>
        </p:spPr>
      </p:pic>
      <p:sp>
        <p:nvSpPr>
          <p:cNvPr id="6" name="Rectangle: Rounded Corners 5"/>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endParaRPr lang="en-US" sz="2600">
              <a:solidFill>
                <a:srgbClr val="00B050"/>
              </a:solidFill>
              <a:latin typeface="Cambria" panose="02040503050406030204" pitchFamily="18" charset="0"/>
              <a:ea typeface="Cambria" panose="02040503050406030204" pitchFamily="18" charset="0"/>
            </a:endParaRP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endParaRPr lang="en-US" sz="2600">
              <a:solidFill>
                <a:srgbClr val="00B050"/>
              </a:solidFill>
              <a:latin typeface="Cambria" panose="02040503050406030204" pitchFamily="18" charset="0"/>
              <a:ea typeface="Cambria" panose="02040503050406030204" pitchFamily="18" charset="0"/>
            </a:endParaRP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endParaRPr lang="en-US" sz="2600">
              <a:solidFill>
                <a:srgbClr val="00B050"/>
              </a:solidFill>
              <a:latin typeface="Cambria" panose="02040503050406030204" pitchFamily="18" charset="0"/>
              <a:ea typeface="Cambria" panose="020405030504060302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9282" t="3370" r="20846"/>
          <a:stretch>
            <a:fillRect/>
          </a:stretch>
        </p:blipFill>
        <p:spPr>
          <a:xfrm>
            <a:off x="4937764" y="-91440"/>
            <a:ext cx="3920490" cy="7040880"/>
          </a:xfrm>
          <a:prstGeom prst="rect">
            <a:avLst/>
          </a:prstGeom>
        </p:spPr>
      </p:pic>
      <p:sp>
        <p:nvSpPr>
          <p:cNvPr id="3" name="Rectangle 2"/>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4" name="Straight Arrow Connector 3"/>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6" name="Straight Arrow Connector 5"/>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8" name="Straight Arrow Connector 7"/>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10" name="Straight Arrow Connector 9"/>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12" name="Straight Arrow Connector 11"/>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14" name="Straight Arrow Connector 13"/>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16" name="Straight Arrow Connector 15"/>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p:cNvGrpSpPr/>
          <p:nvPr/>
        </p:nvGrpSpPr>
        <p:grpSpPr>
          <a:xfrm>
            <a:off x="2834005" y="1263342"/>
            <a:ext cx="8446771" cy="5558032"/>
            <a:chOff x="577485" y="1564636"/>
            <a:chExt cx="8044544" cy="5293364"/>
          </a:xfrm>
        </p:grpSpPr>
        <p:pic>
          <p:nvPicPr>
            <p:cNvPr id="18" name="Picture 17"/>
            <p:cNvPicPr>
              <a:picLocks noChangeAspect="1"/>
            </p:cNvPicPr>
            <p:nvPr/>
          </p:nvPicPr>
          <p:blipFill>
            <a:blip r:embed="rId2"/>
            <a:stretch>
              <a:fillRect/>
            </a:stretch>
          </p:blipFill>
          <p:spPr>
            <a:xfrm>
              <a:off x="577485" y="1564636"/>
              <a:ext cx="8044544" cy="5293364"/>
            </a:xfrm>
            <a:prstGeom prst="rect">
              <a:avLst/>
            </a:prstGeom>
          </p:spPr>
        </p:pic>
        <p:sp>
          <p:nvSpPr>
            <p:cNvPr id="19" name="Rectangle 25"/>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endParaRPr lang="en-US" altLang="en-US" sz="3360" b="1" dirty="0">
                <a:solidFill>
                  <a:srgbClr val="FFFFFF"/>
                </a:solidFill>
                <a:latin typeface="Cambria" panose="02040503050406030204" pitchFamily="18" charset="0"/>
                <a:ea typeface="Cambria" panose="02040503050406030204" pitchFamily="18" charset="0"/>
              </a:endParaRPr>
            </a:p>
          </p:txBody>
        </p:sp>
      </p:grpSp>
      <p:sp>
        <p:nvSpPr>
          <p:cNvPr id="20" name="Rectangle 19"/>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25 cm</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endParaRPr>
          </a:p>
        </p:txBody>
      </p:sp>
      <p:sp>
        <p:nvSpPr>
          <p:cNvPr id="21" name="Rectangle 20"/>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endParaRPr>
          </a:p>
        </p:txBody>
      </p:sp>
      <p:sp>
        <p:nvSpPr>
          <p:cNvPr id="22" name="Rectangle 21"/>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endParaRPr>
          </a:p>
        </p:txBody>
      </p:sp>
      <p:sp>
        <p:nvSpPr>
          <p:cNvPr id="24" name="Rectangle 23"/>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a:endParaRPr>
          </a:p>
        </p:txBody>
      </p:sp>
      <p:sp>
        <p:nvSpPr>
          <p:cNvPr id="25" name="Rectangle 24"/>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endParaRPr>
          </a:p>
        </p:txBody>
      </p:sp>
      <p:cxnSp>
        <p:nvCxnSpPr>
          <p:cNvPr id="26" name="Straight Arrow Connector 25"/>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endParaRPr lang="en-US" sz="2800" b="1" i="1">
              <a:latin typeface="Cambria" panose="02040503050406030204" pitchFamily="18" charset="0"/>
              <a:ea typeface="Cambria" panose="02040503050406030204" pitchFamily="18" charset="0"/>
            </a:endParaRPr>
          </a:p>
        </p:txBody>
      </p:sp>
      <p:sp>
        <p:nvSpPr>
          <p:cNvPr id="8" name="TextBox 7"/>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9282" t="3370" r="20846"/>
          <a:stretch>
            <a:fillRect/>
          </a:stretch>
        </p:blipFill>
        <p:spPr>
          <a:xfrm>
            <a:off x="4937764" y="0"/>
            <a:ext cx="3920490" cy="6858000"/>
          </a:xfrm>
          <a:prstGeom prst="rect">
            <a:avLst/>
          </a:prstGeom>
        </p:spPr>
      </p:pic>
      <p:sp>
        <p:nvSpPr>
          <p:cNvPr id="3" name="Rectangle 2"/>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p:cNvPicPr>
            <a:picLocks noChangeAspect="1"/>
          </p:cNvPicPr>
          <p:nvPr/>
        </p:nvPicPr>
        <p:blipFill>
          <a:blip r:embed="rId2"/>
          <a:stretch>
            <a:fillRect/>
          </a:stretch>
        </p:blipFill>
        <p:spPr>
          <a:xfrm>
            <a:off x="5944880" y="1371600"/>
            <a:ext cx="5713724" cy="5496576"/>
          </a:xfrm>
          <a:prstGeom prst="rect">
            <a:avLst/>
          </a:prstGeom>
        </p:spPr>
      </p:pic>
      <p:pic>
        <p:nvPicPr>
          <p:cNvPr id="26" name="Picture 25"/>
          <p:cNvPicPr>
            <a:picLocks noChangeAspect="1"/>
          </p:cNvPicPr>
          <p:nvPr/>
        </p:nvPicPr>
        <p:blipFill>
          <a:blip r:embed="rId3"/>
          <a:stretch>
            <a:fillRect/>
          </a:stretch>
        </p:blipFill>
        <p:spPr>
          <a:xfrm>
            <a:off x="1600200" y="0"/>
            <a:ext cx="10896599" cy="6858000"/>
          </a:xfrm>
          <a:prstGeom prst="rect">
            <a:avLst/>
          </a:prstGeom>
        </p:spPr>
      </p:pic>
      <p:cxnSp>
        <p:nvCxnSpPr>
          <p:cNvPr id="27" name="Straight Arrow Connector 26"/>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p:cNvPicPr>
            <a:picLocks noChangeAspect="1" noChangeArrowheads="1" noCrop="1"/>
          </p:cNvPicPr>
          <p:nvPr/>
        </p:nvPicPr>
        <p:blipFill>
          <a:blip r:embed="rId2"/>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endParaRPr lang="en-US" sz="2800">
              <a:latin typeface="Cambria" panose="02040503050406030204" pitchFamily="18" charset="0"/>
              <a:ea typeface="Cambria" panose="02040503050406030204" pitchFamily="18" charset="0"/>
            </a:endParaRP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endParaRPr lang="vi-VN" sz="2800">
              <a:latin typeface="Cambria" panose="02040503050406030204" pitchFamily="18" charset="0"/>
              <a:ea typeface="Cambria" panose="02040503050406030204" pitchFamily="18" charset="0"/>
            </a:endParaRP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896" t="7059" r="3970" b="6798"/>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endParaRPr lang="en-US" sz="2800">
              <a:solidFill>
                <a:schemeClr val="bg2">
                  <a:lumMod val="25000"/>
                </a:schemeClr>
              </a:solidFill>
              <a:latin typeface="Cambria" panose="02040503050406030204" pitchFamily="18" charset="0"/>
              <a:ea typeface="Cambria" panose="02040503050406030204" pitchFamily="18" charset="0"/>
            </a:endParaRPr>
          </a:p>
        </p:txBody>
      </p:sp>
      <p:sp>
        <p:nvSpPr>
          <p:cNvPr id="5" name="TextBox 4"/>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endParaRPr lang="en-US" sz="280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endParaRPr lang="en-US" altLang="en-US" sz="3200">
              <a:solidFill>
                <a:srgbClr val="0000CC"/>
              </a:solidFill>
              <a:latin typeface="Cambria" panose="02040503050406030204" pitchFamily="18" charset="0"/>
              <a:ea typeface="Cambria" panose="02040503050406030204" pitchFamily="18" charset="0"/>
            </a:endParaRP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endParaRPr lang="en-US" altLang="en-US" sz="3200">
              <a:solidFill>
                <a:srgbClr val="0000CC"/>
              </a:solidFill>
              <a:latin typeface="Cambria" panose="02040503050406030204" pitchFamily="18" charset="0"/>
              <a:ea typeface="Cambria" panose="02040503050406030204" pitchFamily="18" charset="0"/>
            </a:endParaRP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endParaRPr lang="en-US" altLang="en-US" sz="3200">
              <a:solidFill>
                <a:srgbClr val="0000CC"/>
              </a:solidFill>
              <a:latin typeface="Cambria" panose="02040503050406030204" pitchFamily="18" charset="0"/>
              <a:ea typeface="Cambria" panose="02040503050406030204" pitchFamily="18" charset="0"/>
            </a:endParaRPr>
          </a:p>
        </p:txBody>
      </p:sp>
      <p:sp>
        <p:nvSpPr>
          <p:cNvPr id="6" name="Rectangle 5"/>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10" algn="l"/>
                <a:tab pos="6427470"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10" algn="l"/>
                <a:tab pos="6427470"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1"/>
          <a:srcRect l="15705" r="18733"/>
          <a:stretch>
            <a:fillRect/>
          </a:stretch>
        </p:blipFill>
        <p:spPr>
          <a:xfrm flipH="1">
            <a:off x="685800" y="249818"/>
            <a:ext cx="2137410" cy="30185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p:cNvPicPr>
            <a:picLocks noChangeAspect="1" noChangeArrowheads="1" noCrop="1"/>
          </p:cNvPicPr>
          <p:nvPr/>
        </p:nvPicPr>
        <p:blipFill>
          <a:blip r:embed="rId2"/>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pitchFamily="18" charset="0"/>
                <a:ea typeface="Cambria" panose="02040503050406030204" pitchFamily="18" charset="0"/>
                <a:cs typeface="Broadway" panose="04040905080B02020502" charset="0"/>
              </a:rPr>
              <a:t>THANK YOU AND SEE YOU AGAIN</a:t>
            </a:r>
            <a:endParaRPr lang="vi-VN" altLang="en-US" sz="3200" b="1" dirty="0">
              <a:solidFill>
                <a:srgbClr val="E20000"/>
              </a:solidFill>
              <a:effectLst/>
              <a:latin typeface="Cambria" panose="02040503050406030204" pitchFamily="18" charset="0"/>
              <a:ea typeface="Cambria" panose="02040503050406030204" pitchFamily="18" charset="0"/>
              <a:cs typeface="Broadway" panose="04040905080B0202050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270" y="-1270"/>
            <a:ext cx="12193270" cy="6859270"/>
          </a:xfrm>
          <a:prstGeom prst="rect">
            <a:avLst/>
          </a:prstGeom>
        </p:spPr>
      </p:pic>
      <p:sp>
        <p:nvSpPr>
          <p:cNvPr id="7" name="Rectangles 5"/>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p:cNvSpPr txBox="1"/>
          <p:nvPr/>
        </p:nvSpPr>
        <p:spPr>
          <a:xfrm>
            <a:off x="610402" y="2222750"/>
            <a:ext cx="11035553" cy="2306955"/>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pitchFamily="18" charset="0"/>
              </a:rPr>
              <a:t>KHOA HỌC TỰ NHIÊN 8</a:t>
            </a:r>
            <a:endPar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pitchFamily="18" charset="0"/>
            </a:endParaRP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5 tiết)</a:t>
            </a:r>
            <a:endParaRPr lang="en-US" sz="2400">
              <a:effectLst/>
              <a:latin typeface="Cambria" panose="02040503050406030204" pitchFamily="18" charset="0"/>
              <a:ea typeface="Cambria" panose="0204050305040603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sp>
        <p:nvSpPr>
          <p:cNvPr id="5" name="Rectangles 7"/>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endParaRPr lang="en-US" sz="4800" b="1">
              <a:solidFill>
                <a:srgbClr val="FF3399"/>
              </a:solidFill>
              <a:latin typeface="Cambria" panose="02040503050406030204" pitchFamily="18" charset="0"/>
              <a:ea typeface="Cambria" panose="02040503050406030204" pitchFamily="18" charset="0"/>
            </a:endParaRPr>
          </a:p>
          <a:p>
            <a:pPr algn="ctr"/>
            <a:r>
              <a:rPr lang="en-US" sz="4800" b="1">
                <a:solidFill>
                  <a:srgbClr val="FF3399"/>
                </a:solidFill>
                <a:latin typeface="Cambria" panose="02040503050406030204" pitchFamily="18" charset="0"/>
                <a:ea typeface="Cambria" panose="02040503050406030204" pitchFamily="18" charset="0"/>
              </a:rPr>
              <a:t>HÌNH THÀNH KIẾN THỨC</a:t>
            </a:r>
            <a:endParaRPr lang="en-US" sz="4800" b="1">
              <a:solidFill>
                <a:srgbClr val="FF3399"/>
              </a:solidFill>
              <a:latin typeface="Cambria" panose="02040503050406030204" pitchFamily="18" charset="0"/>
              <a:ea typeface="Cambria" panose="020405030504060302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8" name="Cloud 7"/>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endParaRPr lang="en-US" sz="280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2261" r="74711"/>
                    </a14:imgEffect>
                  </a14:imgLayer>
                </a14:imgProps>
              </a:ext>
            </a:extLst>
          </a:blip>
          <a:srcRect l="15705" r="18733"/>
          <a:stretch>
            <a:fillRect/>
          </a:stretch>
        </p:blipFill>
        <p:spPr>
          <a:xfrm>
            <a:off x="9912614" y="2629189"/>
            <a:ext cx="1226717" cy="1440787"/>
          </a:xfrm>
          <a:prstGeom prst="rect">
            <a:avLst/>
          </a:prstGeom>
        </p:spPr>
      </p:pic>
      <p:sp>
        <p:nvSpPr>
          <p:cNvPr id="10" name="Cloud 9"/>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endParaRPr lang="en-US" sz="28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Cloud 5"/>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endParaRPr lang="en-US" sz="28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75" descr="viet3"/>
          <p:cNvPicPr>
            <a:picLocks noChangeAspect="1" noChangeArrowheads="1" noCrop="1"/>
          </p:cNvPicPr>
          <p:nvPr/>
        </p:nvPicPr>
        <p:blipFill>
          <a:blip r:embed="rId2"/>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endParaRPr lang="vi-VN" sz="280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p:cNvPicPr>
              <a:picLocks noChangeAspect="1" noChangeArrowheads="1"/>
            </p:cNvPicPr>
            <p:nvPr/>
          </p:nvPicPr>
          <p:blipFill rotWithShape="1">
            <a:blip r:embed="rId1">
              <a:extLst>
                <a:ext uri="{28A0092B-C50C-407E-A947-70E740481C1C}">
                  <a14:useLocalDpi xmlns:a14="http://schemas.microsoft.com/office/drawing/2010/main" val="0"/>
                </a:ext>
              </a:extLst>
            </a:blip>
            <a:srcRect l="3949" t="6518" r="3813" b="6809"/>
            <a:stretch>
              <a:fillRect/>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AutoShape 27"/>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endParaRPr lang="en-US" sz="2800" b="1" i="1">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1" name="Picture 30"/>
          <p:cNvPicPr>
            <a:picLocks noChangeAspect="1"/>
          </p:cNvPicPr>
          <p:nvPr/>
        </p:nvPicPr>
        <p:blipFill>
          <a:blip r:embed="rId2"/>
          <a:stretch>
            <a:fillRect/>
          </a:stretch>
        </p:blipFill>
        <p:spPr>
          <a:xfrm>
            <a:off x="3124199" y="867449"/>
            <a:ext cx="2430195" cy="1979070"/>
          </a:xfrm>
          <a:prstGeom prst="rect">
            <a:avLst/>
          </a:prstGeom>
        </p:spPr>
      </p:pic>
      <p:pic>
        <p:nvPicPr>
          <p:cNvPr id="35" name="Picture 34"/>
          <p:cNvPicPr>
            <a:picLocks noChangeAspect="1"/>
          </p:cNvPicPr>
          <p:nvPr/>
        </p:nvPicPr>
        <p:blipFill>
          <a:blip r:embed="rId3"/>
          <a:stretch>
            <a:fillRect/>
          </a:stretch>
        </p:blipFill>
        <p:spPr>
          <a:xfrm>
            <a:off x="8492587" y="889668"/>
            <a:ext cx="3611166" cy="2005932"/>
          </a:xfrm>
          <a:prstGeom prst="rect">
            <a:avLst/>
          </a:prstGeom>
        </p:spPr>
      </p:pic>
      <p:sp>
        <p:nvSpPr>
          <p:cNvPr id="36" name="Text Box 21"/>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endParaRPr lang="en-US" altLang="vi-VN" sz="2400" b="1">
              <a:solidFill>
                <a:srgbClr val="FF0000"/>
              </a:solidFill>
              <a:latin typeface="Cambria" panose="02040503050406030204" pitchFamily="18" charset="0"/>
              <a:ea typeface="Cambria" panose="02040503050406030204" pitchFamily="18" charset="0"/>
            </a:endParaRPr>
          </a:p>
        </p:txBody>
      </p:sp>
      <p:sp>
        <p:nvSpPr>
          <p:cNvPr id="37" name="Text Box 20"/>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p:cNvPicPr>
            <a:picLocks noChangeAspect="1"/>
          </p:cNvPicPr>
          <p:nvPr/>
        </p:nvPicPr>
        <p:blipFill rotWithShape="1">
          <a:blip r:embed="rId4"/>
          <a:srcRect r="7558"/>
          <a:stretch>
            <a:fillRect/>
          </a:stretch>
        </p:blipFill>
        <p:spPr>
          <a:xfrm>
            <a:off x="5770795" y="887597"/>
            <a:ext cx="2514600" cy="1979070"/>
          </a:xfrm>
          <a:prstGeom prst="rect">
            <a:avLst/>
          </a:prstGeom>
        </p:spPr>
      </p:pic>
      <p:sp>
        <p:nvSpPr>
          <p:cNvPr id="39" name="Text Box 18"/>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p:cNvPicPr>
            <a:picLocks noChangeAspect="1"/>
          </p:cNvPicPr>
          <p:nvPr/>
        </p:nvPicPr>
        <p:blipFill>
          <a:blip r:embed="rId5"/>
          <a:stretch>
            <a:fillRect/>
          </a:stretch>
        </p:blipFill>
        <p:spPr>
          <a:xfrm>
            <a:off x="3033775" y="4893742"/>
            <a:ext cx="2548797" cy="1951561"/>
          </a:xfrm>
          <a:prstGeom prst="rect">
            <a:avLst/>
          </a:prstGeom>
        </p:spPr>
      </p:pic>
      <p:pic>
        <p:nvPicPr>
          <p:cNvPr id="41" name="Picture 40"/>
          <p:cNvPicPr>
            <a:picLocks noChangeAspect="1"/>
          </p:cNvPicPr>
          <p:nvPr/>
        </p:nvPicPr>
        <p:blipFill rotWithShape="1">
          <a:blip r:embed="rId6"/>
          <a:srcRect t="7311" b="7819"/>
          <a:stretch>
            <a:fillRect/>
          </a:stretch>
        </p:blipFill>
        <p:spPr>
          <a:xfrm>
            <a:off x="88247" y="3085266"/>
            <a:ext cx="2785222" cy="1812136"/>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4" name="Picture 43"/>
          <p:cNvPicPr>
            <a:picLocks noChangeAspect="1"/>
          </p:cNvPicPr>
          <p:nvPr/>
        </p:nvPicPr>
        <p:blipFill>
          <a:blip r:embed="rId8"/>
          <a:stretch>
            <a:fillRect/>
          </a:stretch>
        </p:blipFill>
        <p:spPr>
          <a:xfrm>
            <a:off x="3149465" y="2993191"/>
            <a:ext cx="2438164" cy="1828624"/>
          </a:xfrm>
          <a:prstGeom prst="rect">
            <a:avLst/>
          </a:prstGeom>
        </p:spPr>
      </p:pic>
      <p:sp>
        <p:nvSpPr>
          <p:cNvPr id="45" name="Text Box 15"/>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45"/>
          <p:cNvPicPr>
            <a:picLocks noChangeAspect="1"/>
          </p:cNvPicPr>
          <p:nvPr/>
        </p:nvPicPr>
        <p:blipFill>
          <a:blip r:embed="rId9"/>
          <a:stretch>
            <a:fillRect/>
          </a:stretch>
        </p:blipFill>
        <p:spPr>
          <a:xfrm>
            <a:off x="5812220" y="3065118"/>
            <a:ext cx="3346005" cy="1828624"/>
          </a:xfrm>
          <a:prstGeom prst="rect">
            <a:avLst/>
          </a:prstGeom>
        </p:spPr>
      </p:pic>
      <p:sp>
        <p:nvSpPr>
          <p:cNvPr id="47" name="Text Box 19"/>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8" name="Picture 47"/>
          <p:cNvPicPr>
            <a:picLocks noChangeAspect="1"/>
          </p:cNvPicPr>
          <p:nvPr/>
        </p:nvPicPr>
        <p:blipFill rotWithShape="1">
          <a:blip r:embed="rId10"/>
          <a:srcRect t="7186" r="2963"/>
          <a:stretch>
            <a:fillRect/>
          </a:stretch>
        </p:blipFill>
        <p:spPr>
          <a:xfrm>
            <a:off x="5684989" y="4886603"/>
            <a:ext cx="3403578" cy="1969235"/>
          </a:xfrm>
          <a:prstGeom prst="rect">
            <a:avLst/>
          </a:prstGeom>
        </p:spPr>
      </p:pic>
      <p:sp>
        <p:nvSpPr>
          <p:cNvPr id="49" name="Text Box 17"/>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0" name="Text Box 19"/>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1" name="Text Box 19"/>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endPar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7" name="AutoShape 27"/>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endParaRPr lang="en-US" altLang="en-US" sz="3200">
              <a:solidFill>
                <a:srgbClr val="0000CC"/>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4673</Words>
  <Application>WPS Presentation</Application>
  <PresentationFormat>Widescreen</PresentationFormat>
  <Paragraphs>230</Paragraphs>
  <Slides>24</Slides>
  <Notes>1</Notes>
  <HiddenSlides>0</HiddenSlides>
  <MMClips>15</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Arial</vt:lpstr>
      <vt:lpstr>SimSun</vt:lpstr>
      <vt:lpstr>Wingdings</vt:lpstr>
      <vt:lpstr>Cambria</vt:lpstr>
      <vt:lpstr>Times New Roman</vt:lpstr>
      <vt:lpstr>Microsoft YaHei</vt:lpstr>
      <vt:lpstr>Arial Unicode MS</vt:lpstr>
      <vt:lpstr>Calibri Light</vt:lpstr>
      <vt:lpstr>Calibri</vt:lpstr>
      <vt:lpstr>Arial</vt:lpstr>
      <vt:lpstr>Broadway</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WPS_1644634153</cp:lastModifiedBy>
  <cp:revision>142</cp:revision>
  <dcterms:created xsi:type="dcterms:W3CDTF">2023-07-22T07:34:00Z</dcterms:created>
  <dcterms:modified xsi:type="dcterms:W3CDTF">2024-05-10T13:56:41Z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9E9900DE9460457487CC850DA897BDED_13</vt:lpwstr>
  </property>
  <property fmtid="{D5CDD505-2E9C-101B-9397-08002B2CF9AE}" pid="3" name="KSOProductBuildVer">
    <vt:lpwstr>1033-12.2.0.16909</vt:lpwstr>
  </property>
</Properties>
</file>