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8" r:id="rId3"/>
    <p:sldMasterId id="2147483720" r:id="rId4"/>
    <p:sldMasterId id="2147483732" r:id="rId5"/>
    <p:sldMasterId id="2147483744" r:id="rId6"/>
    <p:sldMasterId id="2147483756" r:id="rId7"/>
    <p:sldMasterId id="2147483768" r:id="rId8"/>
    <p:sldMasterId id="2147483780" r:id="rId9"/>
    <p:sldMasterId id="2147483792" r:id="rId10"/>
    <p:sldMasterId id="2147483804" r:id="rId11"/>
    <p:sldMasterId id="2147483816" r:id="rId12"/>
    <p:sldMasterId id="2147483828" r:id="rId13"/>
  </p:sldMasterIdLst>
  <p:notesMasterIdLst>
    <p:notesMasterId r:id="rId40"/>
  </p:notesMasterIdLst>
  <p:sldIdLst>
    <p:sldId id="260" r:id="rId14"/>
    <p:sldId id="257" r:id="rId15"/>
    <p:sldId id="265" r:id="rId16"/>
    <p:sldId id="264" r:id="rId17"/>
    <p:sldId id="263" r:id="rId18"/>
    <p:sldId id="268" r:id="rId19"/>
    <p:sldId id="276" r:id="rId20"/>
    <p:sldId id="275" r:id="rId21"/>
    <p:sldId id="266" r:id="rId22"/>
    <p:sldId id="262" r:id="rId23"/>
    <p:sldId id="281" r:id="rId24"/>
    <p:sldId id="282" r:id="rId25"/>
    <p:sldId id="283" r:id="rId26"/>
    <p:sldId id="272" r:id="rId27"/>
    <p:sldId id="270" r:id="rId28"/>
    <p:sldId id="284" r:id="rId29"/>
    <p:sldId id="285" r:id="rId30"/>
    <p:sldId id="286" r:id="rId31"/>
    <p:sldId id="287" r:id="rId32"/>
    <p:sldId id="288" r:id="rId33"/>
    <p:sldId id="289" r:id="rId34"/>
    <p:sldId id="290" r:id="rId35"/>
    <p:sldId id="291" r:id="rId36"/>
    <p:sldId id="292" r:id="rId37"/>
    <p:sldId id="256" r:id="rId38"/>
    <p:sldId id="26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9677D4-03D9-4E73-B25C-D7685776D9E3}" type="datetimeFigureOut">
              <a:rPr lang="en-US" smtClean="0"/>
              <a:t>5/10/2024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390D1D-1355-49CD-85D6-635185178BA8}" type="slidenum">
              <a:rPr lang="en-US" smtClean="0"/>
              <a:t>‹#›</a:t>
            </a:fld>
            <a:endParaRPr lang="en-US"/>
          </a:p>
        </p:txBody>
      </p:sp>
    </p:spTree>
    <p:extLst>
      <p:ext uri="{BB962C8B-B14F-4D97-AF65-F5344CB8AC3E}">
        <p14:creationId xmlns:p14="http://schemas.microsoft.com/office/powerpoint/2010/main" val="3149269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70B70E-50D5-4B10-9404-49594103E7AD}" type="slidenum">
              <a:rPr lang="en-US">
                <a:solidFill>
                  <a:prstClr val="black"/>
                </a:solidFill>
              </a:rPr>
              <a:pPr/>
              <a:t>11</a:t>
            </a:fld>
            <a:endParaRPr lang="en-US">
              <a:solidFill>
                <a:prstClr val="black"/>
              </a:solidFill>
            </a:endParaRPr>
          </a:p>
        </p:txBody>
      </p:sp>
      <p:sp>
        <p:nvSpPr>
          <p:cNvPr id="165890" name="Rectangle 2"/>
          <p:cNvSpPr>
            <a:spLocks noGrp="1" noRot="1" noChangeAspect="1" noChangeArrowheads="1" noTextEdit="1"/>
          </p:cNvSpPr>
          <p:nvPr>
            <p:ph type="sldImg"/>
          </p:nvPr>
        </p:nvSpPr>
        <p:spPr>
          <a:xfrm>
            <a:off x="1143000" y="685800"/>
            <a:ext cx="4572000" cy="3429000"/>
          </a:xfrm>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C1D8CB-C4AC-4958-9169-89A9C6356856}" type="slidenum">
              <a:rPr lang="en-US">
                <a:solidFill>
                  <a:prstClr val="black"/>
                </a:solidFill>
              </a:rPr>
              <a:pPr/>
              <a:t>12</a:t>
            </a:fld>
            <a:endParaRPr lang="en-US">
              <a:solidFill>
                <a:prstClr val="black"/>
              </a:solidFill>
            </a:endParaRPr>
          </a:p>
        </p:txBody>
      </p:sp>
      <p:sp>
        <p:nvSpPr>
          <p:cNvPr id="167938" name="Rectangle 2"/>
          <p:cNvSpPr>
            <a:spLocks noGrp="1" noRot="1" noChangeAspect="1" noChangeArrowheads="1" noTextEdit="1"/>
          </p:cNvSpPr>
          <p:nvPr>
            <p:ph type="sldImg"/>
          </p:nvPr>
        </p:nvSpPr>
        <p:spPr>
          <a:xfrm>
            <a:off x="1143000" y="685800"/>
            <a:ext cx="4572000" cy="3429000"/>
          </a:xfrm>
          <a:ln/>
        </p:spPr>
      </p:sp>
      <p:sp>
        <p:nvSpPr>
          <p:cNvPr id="16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5EBDBD-B174-4282-90C1-5BCAC65F94D5}" type="slidenum">
              <a:rPr lang="en-US">
                <a:solidFill>
                  <a:prstClr val="black"/>
                </a:solidFill>
              </a:rPr>
              <a:pPr/>
              <a:t>13</a:t>
            </a:fld>
            <a:endParaRPr lang="en-US">
              <a:solidFill>
                <a:prstClr val="black"/>
              </a:solidFill>
            </a:endParaRPr>
          </a:p>
        </p:txBody>
      </p:sp>
      <p:sp>
        <p:nvSpPr>
          <p:cNvPr id="189442" name="Rectangle 2"/>
          <p:cNvSpPr>
            <a:spLocks noGrp="1" noRot="1" noChangeAspect="1" noChangeArrowheads="1" noTextEdit="1"/>
          </p:cNvSpPr>
          <p:nvPr>
            <p:ph type="sldImg"/>
          </p:nvPr>
        </p:nvSpPr>
        <p:spPr>
          <a:xfrm>
            <a:off x="1143000" y="685800"/>
            <a:ext cx="4572000" cy="3429000"/>
          </a:xfrm>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072D38-7988-4F03-9F65-7545596996E7}" type="slidenum">
              <a:rPr lang="en-US">
                <a:solidFill>
                  <a:prstClr val="black"/>
                </a:solidFill>
              </a:rPr>
              <a:pPr/>
              <a:t>16</a:t>
            </a:fld>
            <a:endParaRPr lang="en-US">
              <a:solidFill>
                <a:prstClr val="black"/>
              </a:solidFill>
            </a:endParaRPr>
          </a:p>
        </p:txBody>
      </p:sp>
      <p:sp>
        <p:nvSpPr>
          <p:cNvPr id="118786" name="Rectangle 2"/>
          <p:cNvSpPr>
            <a:spLocks noGrp="1" noRot="1" noChangeAspect="1" noChangeArrowheads="1" noTextEdit="1"/>
          </p:cNvSpPr>
          <p:nvPr>
            <p:ph type="sldImg"/>
          </p:nvPr>
        </p:nvSpPr>
        <p:spPr>
          <a:xfrm>
            <a:off x="1143000" y="685800"/>
            <a:ext cx="4572000" cy="3429000"/>
          </a:xfrm>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0E25AB-D9CF-4435-B65E-C55447D42963}" type="slidenum">
              <a:rPr lang="en-US">
                <a:solidFill>
                  <a:prstClr val="black"/>
                </a:solidFill>
              </a:rPr>
              <a:pPr/>
              <a:t>17</a:t>
            </a:fld>
            <a:endParaRPr lang="en-US">
              <a:solidFill>
                <a:prstClr val="black"/>
              </a:solidFill>
            </a:endParaRPr>
          </a:p>
        </p:txBody>
      </p:sp>
      <p:sp>
        <p:nvSpPr>
          <p:cNvPr id="120834" name="Rectangle 2"/>
          <p:cNvSpPr>
            <a:spLocks noGrp="1" noRot="1" noChangeAspect="1" noChangeArrowheads="1" noTextEdit="1"/>
          </p:cNvSpPr>
          <p:nvPr>
            <p:ph type="sldImg"/>
          </p:nvPr>
        </p:nvSpPr>
        <p:spPr>
          <a:xfrm>
            <a:off x="1143000" y="685800"/>
            <a:ext cx="4572000" cy="3429000"/>
          </a:xfrm>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0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F478CCC-E29C-40A3-A853-23996BEFA822}" type="datetimeFigureOut">
              <a:rPr lang="en-US" smtClean="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DF530-5B8F-4DA2-A2C2-4CC0FD28310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478CCC-E29C-40A3-A853-23996BEFA822}" type="datetimeFigureOut">
              <a:rPr lang="en-US" smtClean="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DF530-5B8F-4DA2-A2C2-4CC0FD283103}"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CAE98CD-17D8-4AA5-9528-12977A0DE283}"/>
              </a:ext>
            </a:extLst>
          </p:cNvPr>
          <p:cNvSpPr>
            <a:spLocks noGrp="1"/>
          </p:cNvSpPr>
          <p:nvPr>
            <p:ph type="ctrTitle"/>
          </p:nvPr>
        </p:nvSpPr>
        <p:spPr>
          <a:xfrm>
            <a:off x="1143000" y="1122363"/>
            <a:ext cx="6858000" cy="2387600"/>
          </a:xfrm>
        </p:spPr>
        <p:txBody>
          <a:bodyPr anchor="b"/>
          <a:lstStyle>
            <a:lvl1pPr algn="ctr">
              <a:defRPr sz="6000"/>
            </a:lvl1pPr>
          </a:lstStyle>
          <a:p>
            <a:r>
              <a:rPr lang="vi-VN"/>
              <a:t>Bấm để sửa kiểu tiêu đề Bản cái</a:t>
            </a:r>
            <a:endParaRPr lang="en-BZ"/>
          </a:p>
        </p:txBody>
      </p:sp>
      <p:sp>
        <p:nvSpPr>
          <p:cNvPr id="3" name="Tiêu đề phụ 2">
            <a:extLst>
              <a:ext uri="{FF2B5EF4-FFF2-40B4-BE49-F238E27FC236}">
                <a16:creationId xmlns:a16="http://schemas.microsoft.com/office/drawing/2014/main" id="{9DF1CC36-63C1-4EDE-9C43-6BC42C3F484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BZ"/>
          </a:p>
        </p:txBody>
      </p:sp>
      <p:sp>
        <p:nvSpPr>
          <p:cNvPr id="4" name="Chỗ dành sẵn cho Ngày tháng 3">
            <a:extLst>
              <a:ext uri="{FF2B5EF4-FFF2-40B4-BE49-F238E27FC236}">
                <a16:creationId xmlns:a16="http://schemas.microsoft.com/office/drawing/2014/main" id="{550EBCEC-20EF-4B8D-A204-342D89521614}"/>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6151399C-0428-4E33-9473-BB3CC48CD632}"/>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FE4F488A-D5D6-41FA-9837-FEE4EEFCBF1A}"/>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9935341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ACC859F-B52C-4D94-9C17-7C589F66B5EF}"/>
              </a:ext>
            </a:extLst>
          </p:cNvPr>
          <p:cNvSpPr>
            <a:spLocks noGrp="1"/>
          </p:cNvSpPr>
          <p:nvPr>
            <p:ph type="title"/>
          </p:nvPr>
        </p:nvSpPr>
        <p:spPr/>
        <p:txBody>
          <a:body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EC9DBC80-C942-4E53-9278-CC998AD0126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A3356AA6-3853-4357-9798-8112BC4AF769}"/>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32BB3E96-71B3-4FA9-AE10-C7D42D8F5D67}"/>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4F35E6E5-F368-4B8B-A6A5-B373BCD71854}"/>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9047171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96B5E0A-C347-4FB4-8B04-A73D13578379}"/>
              </a:ext>
            </a:extLst>
          </p:cNvPr>
          <p:cNvSpPr>
            <a:spLocks noGrp="1"/>
          </p:cNvSpPr>
          <p:nvPr>
            <p:ph type="title"/>
          </p:nvPr>
        </p:nvSpPr>
        <p:spPr>
          <a:xfrm>
            <a:off x="623888" y="1709829"/>
            <a:ext cx="7886700" cy="2852737"/>
          </a:xfrm>
        </p:spPr>
        <p:txBody>
          <a:bodyPr anchor="b"/>
          <a:lstStyle>
            <a:lvl1pPr>
              <a:defRPr sz="6000"/>
            </a:lvl1p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DE146F37-392E-4190-80F4-418A89968F59}"/>
              </a:ext>
            </a:extLst>
          </p:cNvPr>
          <p:cNvSpPr>
            <a:spLocks noGrp="1"/>
          </p:cNvSpPr>
          <p:nvPr>
            <p:ph type="body" idx="1"/>
          </p:nvPr>
        </p:nvSpPr>
        <p:spPr>
          <a:xfrm>
            <a:off x="623888" y="458955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5454666-5310-4864-8C51-7A2DC275D9E6}"/>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001C5836-10F5-4185-BF04-53E0A12F2DD5}"/>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833355A3-AEF6-4493-B091-07371D9205B0}"/>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2293147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E9B7716-9FBF-4260-ABD0-E5B40279BDE0}"/>
              </a:ext>
            </a:extLst>
          </p:cNvPr>
          <p:cNvSpPr>
            <a:spLocks noGrp="1"/>
          </p:cNvSpPr>
          <p:nvPr>
            <p:ph type="title"/>
          </p:nvPr>
        </p:nvSpPr>
        <p:spPr/>
        <p:txBody>
          <a:body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BB6290C5-5D8E-4AE1-B027-93CCC4147845}"/>
              </a:ext>
            </a:extLst>
          </p:cNvPr>
          <p:cNvSpPr>
            <a:spLocks noGrp="1"/>
          </p:cNvSpPr>
          <p:nvPr>
            <p:ph sz="half" idx="1"/>
          </p:nvPr>
        </p:nvSpPr>
        <p:spPr>
          <a:xfrm>
            <a:off x="6286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ội dung 3">
            <a:extLst>
              <a:ext uri="{FF2B5EF4-FFF2-40B4-BE49-F238E27FC236}">
                <a16:creationId xmlns:a16="http://schemas.microsoft.com/office/drawing/2014/main" id="{70694B7C-3004-4FBA-AE5C-C45AEC40B96A}"/>
              </a:ext>
            </a:extLst>
          </p:cNvPr>
          <p:cNvSpPr>
            <a:spLocks noGrp="1"/>
          </p:cNvSpPr>
          <p:nvPr>
            <p:ph sz="half" idx="2"/>
          </p:nvPr>
        </p:nvSpPr>
        <p:spPr>
          <a:xfrm>
            <a:off x="46291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5" name="Chỗ dành sẵn cho Ngày tháng 4">
            <a:extLst>
              <a:ext uri="{FF2B5EF4-FFF2-40B4-BE49-F238E27FC236}">
                <a16:creationId xmlns:a16="http://schemas.microsoft.com/office/drawing/2014/main" id="{EB34C29E-C8A8-4CDD-9997-D142797DAA61}"/>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AB94AEB0-81B1-4913-BAEC-22B5B8839ACF}"/>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37F068F3-5D69-4172-A996-EF51D0F76283}"/>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9308257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2086356-B826-49CC-8317-D0729788D5BD}"/>
              </a:ext>
            </a:extLst>
          </p:cNvPr>
          <p:cNvSpPr>
            <a:spLocks noGrp="1"/>
          </p:cNvSpPr>
          <p:nvPr>
            <p:ph type="title"/>
          </p:nvPr>
        </p:nvSpPr>
        <p:spPr>
          <a:xfrm>
            <a:off x="629841" y="365129"/>
            <a:ext cx="7886700" cy="1325563"/>
          </a:xfrm>
        </p:spPr>
        <p:txBody>
          <a:body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48022C39-D037-4B18-968D-8017D0EAC9DB}"/>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078EE168-CF8C-4625-B965-CFB42C41802F}"/>
              </a:ext>
            </a:extLst>
          </p:cNvPr>
          <p:cNvSpPr>
            <a:spLocks noGrp="1"/>
          </p:cNvSpPr>
          <p:nvPr>
            <p:ph sz="half" idx="2"/>
          </p:nvPr>
        </p:nvSpPr>
        <p:spPr>
          <a:xfrm>
            <a:off x="629842" y="2505075"/>
            <a:ext cx="3868340"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5" name="Chỗ dành sẵn cho Văn bản 4">
            <a:extLst>
              <a:ext uri="{FF2B5EF4-FFF2-40B4-BE49-F238E27FC236}">
                <a16:creationId xmlns:a16="http://schemas.microsoft.com/office/drawing/2014/main" id="{25849DB4-37B4-4299-BE56-DB48E8E2ABDC}"/>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F5669E05-DD2A-42DC-A120-4A11C4A941D7}"/>
              </a:ext>
            </a:extLst>
          </p:cNvPr>
          <p:cNvSpPr>
            <a:spLocks noGrp="1"/>
          </p:cNvSpPr>
          <p:nvPr>
            <p:ph sz="quarter" idx="4"/>
          </p:nvPr>
        </p:nvSpPr>
        <p:spPr>
          <a:xfrm>
            <a:off x="4629152" y="2505075"/>
            <a:ext cx="3887391"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7" name="Chỗ dành sẵn cho Ngày tháng 6">
            <a:extLst>
              <a:ext uri="{FF2B5EF4-FFF2-40B4-BE49-F238E27FC236}">
                <a16:creationId xmlns:a16="http://schemas.microsoft.com/office/drawing/2014/main" id="{6076A11D-91CD-42E4-9BE6-D3E90BB53117}"/>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8" name="Chỗ dành sẵn cho Chân trang 7">
            <a:extLst>
              <a:ext uri="{FF2B5EF4-FFF2-40B4-BE49-F238E27FC236}">
                <a16:creationId xmlns:a16="http://schemas.microsoft.com/office/drawing/2014/main" id="{F0A29B74-ACA4-465A-B9F3-D370DF1C2BA3}"/>
              </a:ext>
            </a:extLst>
          </p:cNvPr>
          <p:cNvSpPr>
            <a:spLocks noGrp="1"/>
          </p:cNvSpPr>
          <p:nvPr>
            <p:ph type="ftr" sz="quarter" idx="11"/>
          </p:nvPr>
        </p:nvSpPr>
        <p:spPr/>
        <p:txBody>
          <a:bodyPr/>
          <a:lstStyle/>
          <a:p>
            <a:endParaRPr lang="en-BZ">
              <a:solidFill>
                <a:prstClr val="black">
                  <a:tint val="75000"/>
                </a:prstClr>
              </a:solidFill>
            </a:endParaRPr>
          </a:p>
        </p:txBody>
      </p:sp>
      <p:sp>
        <p:nvSpPr>
          <p:cNvPr id="9" name="Chỗ dành sẵn cho Số hiệu Bản chiếu 8">
            <a:extLst>
              <a:ext uri="{FF2B5EF4-FFF2-40B4-BE49-F238E27FC236}">
                <a16:creationId xmlns:a16="http://schemas.microsoft.com/office/drawing/2014/main" id="{4B97376C-E0D0-485E-9C63-1F02DCA15F05}"/>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2795962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C150307-509A-4F72-A931-EE37FB62F1A3}"/>
              </a:ext>
            </a:extLst>
          </p:cNvPr>
          <p:cNvSpPr>
            <a:spLocks noGrp="1"/>
          </p:cNvSpPr>
          <p:nvPr>
            <p:ph type="title"/>
          </p:nvPr>
        </p:nvSpPr>
        <p:spPr/>
        <p:txBody>
          <a:bodyPr/>
          <a:lstStyle/>
          <a:p>
            <a:r>
              <a:rPr lang="vi-VN"/>
              <a:t>Bấm để sửa kiểu tiêu đề Bản cái</a:t>
            </a:r>
            <a:endParaRPr lang="en-BZ"/>
          </a:p>
        </p:txBody>
      </p:sp>
      <p:sp>
        <p:nvSpPr>
          <p:cNvPr id="3" name="Chỗ dành sẵn cho Ngày tháng 2">
            <a:extLst>
              <a:ext uri="{FF2B5EF4-FFF2-40B4-BE49-F238E27FC236}">
                <a16:creationId xmlns:a16="http://schemas.microsoft.com/office/drawing/2014/main" id="{72D49F6D-318E-4B4B-ABCE-6503196FC1EF}"/>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4" name="Chỗ dành sẵn cho Chân trang 3">
            <a:extLst>
              <a:ext uri="{FF2B5EF4-FFF2-40B4-BE49-F238E27FC236}">
                <a16:creationId xmlns:a16="http://schemas.microsoft.com/office/drawing/2014/main" id="{DEFEB71B-C61A-4E69-AE36-36177D35B48D}"/>
              </a:ext>
            </a:extLst>
          </p:cNvPr>
          <p:cNvSpPr>
            <a:spLocks noGrp="1"/>
          </p:cNvSpPr>
          <p:nvPr>
            <p:ph type="ftr" sz="quarter" idx="11"/>
          </p:nvPr>
        </p:nvSpPr>
        <p:spPr/>
        <p:txBody>
          <a:bodyPr/>
          <a:lstStyle/>
          <a:p>
            <a:endParaRPr lang="en-BZ">
              <a:solidFill>
                <a:prstClr val="black">
                  <a:tint val="75000"/>
                </a:prstClr>
              </a:solidFill>
            </a:endParaRPr>
          </a:p>
        </p:txBody>
      </p:sp>
      <p:sp>
        <p:nvSpPr>
          <p:cNvPr id="5" name="Chỗ dành sẵn cho Số hiệu Bản chiếu 4">
            <a:extLst>
              <a:ext uri="{FF2B5EF4-FFF2-40B4-BE49-F238E27FC236}">
                <a16:creationId xmlns:a16="http://schemas.microsoft.com/office/drawing/2014/main" id="{6AEB494C-741C-4B48-A183-22AA86D9A86C}"/>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9031433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0E33A87-FF85-4599-9845-DF14B2A4B79A}"/>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3" name="Chỗ dành sẵn cho Chân trang 2">
            <a:extLst>
              <a:ext uri="{FF2B5EF4-FFF2-40B4-BE49-F238E27FC236}">
                <a16:creationId xmlns:a16="http://schemas.microsoft.com/office/drawing/2014/main" id="{E8FF39C7-CF3A-44EC-8691-9764CC826C01}"/>
              </a:ext>
            </a:extLst>
          </p:cNvPr>
          <p:cNvSpPr>
            <a:spLocks noGrp="1"/>
          </p:cNvSpPr>
          <p:nvPr>
            <p:ph type="ftr" sz="quarter" idx="11"/>
          </p:nvPr>
        </p:nvSpPr>
        <p:spPr/>
        <p:txBody>
          <a:bodyPr/>
          <a:lstStyle/>
          <a:p>
            <a:endParaRPr lang="en-BZ">
              <a:solidFill>
                <a:prstClr val="black">
                  <a:tint val="75000"/>
                </a:prstClr>
              </a:solidFill>
            </a:endParaRPr>
          </a:p>
        </p:txBody>
      </p:sp>
      <p:sp>
        <p:nvSpPr>
          <p:cNvPr id="4" name="Chỗ dành sẵn cho Số hiệu Bản chiếu 3">
            <a:extLst>
              <a:ext uri="{FF2B5EF4-FFF2-40B4-BE49-F238E27FC236}">
                <a16:creationId xmlns:a16="http://schemas.microsoft.com/office/drawing/2014/main" id="{1FE136A9-EA79-44EB-A467-88D750D73CAA}"/>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4860002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1785D9-9DBF-491A-AE0B-97C6B74C0F56}"/>
              </a:ext>
            </a:extLst>
          </p:cNvPr>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72E168B1-FEDB-4C5F-8EEA-B56661A35A8D}"/>
              </a:ext>
            </a:extLst>
          </p:cNvPr>
          <p:cNvSpPr>
            <a:spLocks noGrp="1"/>
          </p:cNvSpPr>
          <p:nvPr>
            <p:ph idx="1"/>
          </p:nvPr>
        </p:nvSpPr>
        <p:spPr>
          <a:xfrm>
            <a:off x="3887391" y="98751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Văn bản 3">
            <a:extLst>
              <a:ext uri="{FF2B5EF4-FFF2-40B4-BE49-F238E27FC236}">
                <a16:creationId xmlns:a16="http://schemas.microsoft.com/office/drawing/2014/main" id="{9CD3CC99-0322-42BA-88FE-62615A472E61}"/>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F5B2A96-C6EF-4C03-A83B-3E1E4F14E51C}"/>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DF511DEB-5925-42ED-80CF-4975A1385C38}"/>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560D1E78-547B-4D0D-A156-2DC6B5FE2E28}"/>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4316592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3E975A-C393-4FAA-9529-CE37186C43FF}"/>
              </a:ext>
            </a:extLst>
          </p:cNvPr>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BZ"/>
          </a:p>
        </p:txBody>
      </p:sp>
      <p:sp>
        <p:nvSpPr>
          <p:cNvPr id="3" name="Chỗ dành sẵn cho Hình ảnh 2">
            <a:extLst>
              <a:ext uri="{FF2B5EF4-FFF2-40B4-BE49-F238E27FC236}">
                <a16:creationId xmlns:a16="http://schemas.microsoft.com/office/drawing/2014/main" id="{81DE22C2-A66F-4C29-8206-5362E465947F}"/>
              </a:ext>
            </a:extLst>
          </p:cNvPr>
          <p:cNvSpPr>
            <a:spLocks noGrp="1"/>
          </p:cNvSpPr>
          <p:nvPr>
            <p:ph type="pic" idx="1"/>
          </p:nvPr>
        </p:nvSpPr>
        <p:spPr>
          <a:xfrm>
            <a:off x="3887391" y="98751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Z"/>
          </a:p>
        </p:txBody>
      </p:sp>
      <p:sp>
        <p:nvSpPr>
          <p:cNvPr id="4" name="Chỗ dành sẵn cho Văn bản 3">
            <a:extLst>
              <a:ext uri="{FF2B5EF4-FFF2-40B4-BE49-F238E27FC236}">
                <a16:creationId xmlns:a16="http://schemas.microsoft.com/office/drawing/2014/main" id="{E2143205-DD8D-4709-88DB-E54796D2F22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F86656B-0BBE-4081-8E7C-9CB5B03385A1}"/>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BDBB07D9-797F-40BA-A57A-3B60EC801DAC}"/>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8D7C8073-4EB0-4076-90DE-DF7AF583C736}"/>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0695158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20C22E-E8DC-4AD3-A48C-F1FC4C0F64D6}"/>
              </a:ext>
            </a:extLst>
          </p:cNvPr>
          <p:cNvSpPr>
            <a:spLocks noGrp="1"/>
          </p:cNvSpPr>
          <p:nvPr>
            <p:ph type="title"/>
          </p:nvPr>
        </p:nvSpPr>
        <p:spPr/>
        <p:txBody>
          <a:bodyPr/>
          <a:lstStyle/>
          <a:p>
            <a:r>
              <a:rPr lang="vi-VN"/>
              <a:t>Bấm để sửa kiểu tiêu đề Bản cái</a:t>
            </a:r>
            <a:endParaRPr lang="en-BZ"/>
          </a:p>
        </p:txBody>
      </p:sp>
      <p:sp>
        <p:nvSpPr>
          <p:cNvPr id="3" name="Chỗ dành sẵn cho Văn bản Dọc 2">
            <a:extLst>
              <a:ext uri="{FF2B5EF4-FFF2-40B4-BE49-F238E27FC236}">
                <a16:creationId xmlns:a16="http://schemas.microsoft.com/office/drawing/2014/main" id="{50CC8018-3149-4C15-9E66-F5A8E1717369}"/>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DA8BE04C-4D58-4F79-B083-7D783FECF158}"/>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33CF58DA-DFCE-413A-8073-AA1D533EFCAA}"/>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19B67EDA-CD7B-4C9B-8D96-1439FB2CDFAF}"/>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406128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91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91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478CCC-E29C-40A3-A853-23996BEFA822}" type="datetimeFigureOut">
              <a:rPr lang="en-US" smtClean="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DF530-5B8F-4DA2-A2C2-4CC0FD283103}"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07B1077D-7655-4660-9EDF-29C6722C9C0A}"/>
              </a:ext>
            </a:extLst>
          </p:cNvPr>
          <p:cNvSpPr>
            <a:spLocks noGrp="1"/>
          </p:cNvSpPr>
          <p:nvPr>
            <p:ph type="title" orient="vert"/>
          </p:nvPr>
        </p:nvSpPr>
        <p:spPr>
          <a:xfrm>
            <a:off x="6543676" y="365125"/>
            <a:ext cx="1971675" cy="5811838"/>
          </a:xfrm>
        </p:spPr>
        <p:txBody>
          <a:bodyPr vert="eaVert"/>
          <a:lstStyle/>
          <a:p>
            <a:r>
              <a:rPr lang="vi-VN"/>
              <a:t>Bấm để sửa kiểu tiêu đề Bản cái</a:t>
            </a:r>
            <a:endParaRPr lang="en-BZ"/>
          </a:p>
        </p:txBody>
      </p:sp>
      <p:sp>
        <p:nvSpPr>
          <p:cNvPr id="3" name="Chỗ dành sẵn cho Văn bản Dọc 2">
            <a:extLst>
              <a:ext uri="{FF2B5EF4-FFF2-40B4-BE49-F238E27FC236}">
                <a16:creationId xmlns:a16="http://schemas.microsoft.com/office/drawing/2014/main" id="{2EE44F4C-A55A-4263-8F03-81FACDBB34B8}"/>
              </a:ext>
            </a:extLst>
          </p:cNvPr>
          <p:cNvSpPr>
            <a:spLocks noGrp="1"/>
          </p:cNvSpPr>
          <p:nvPr>
            <p:ph type="body" orient="vert" idx="1"/>
          </p:nvPr>
        </p:nvSpPr>
        <p:spPr>
          <a:xfrm>
            <a:off x="628652" y="365125"/>
            <a:ext cx="5800725"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74596F3D-18B2-4B03-A1DD-F5F2DDCC4F5A}"/>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B5CBA150-46EB-459E-8469-9429D58B0720}"/>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E6CCB06F-1499-4DE2-A754-924B236D302E}"/>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2347224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CAE98CD-17D8-4AA5-9528-12977A0DE283}"/>
              </a:ext>
            </a:extLst>
          </p:cNvPr>
          <p:cNvSpPr>
            <a:spLocks noGrp="1"/>
          </p:cNvSpPr>
          <p:nvPr>
            <p:ph type="ctrTitle"/>
          </p:nvPr>
        </p:nvSpPr>
        <p:spPr>
          <a:xfrm>
            <a:off x="1143000" y="1122363"/>
            <a:ext cx="6858000" cy="2387600"/>
          </a:xfrm>
        </p:spPr>
        <p:txBody>
          <a:bodyPr anchor="b"/>
          <a:lstStyle>
            <a:lvl1pPr algn="ctr">
              <a:defRPr sz="6000"/>
            </a:lvl1pPr>
          </a:lstStyle>
          <a:p>
            <a:r>
              <a:rPr lang="vi-VN"/>
              <a:t>Bấm để sửa kiểu tiêu đề Bản cái</a:t>
            </a:r>
            <a:endParaRPr lang="en-BZ"/>
          </a:p>
        </p:txBody>
      </p:sp>
      <p:sp>
        <p:nvSpPr>
          <p:cNvPr id="3" name="Tiêu đề phụ 2">
            <a:extLst>
              <a:ext uri="{FF2B5EF4-FFF2-40B4-BE49-F238E27FC236}">
                <a16:creationId xmlns:a16="http://schemas.microsoft.com/office/drawing/2014/main" id="{9DF1CC36-63C1-4EDE-9C43-6BC42C3F484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BZ"/>
          </a:p>
        </p:txBody>
      </p:sp>
      <p:sp>
        <p:nvSpPr>
          <p:cNvPr id="4" name="Chỗ dành sẵn cho Ngày tháng 3">
            <a:extLst>
              <a:ext uri="{FF2B5EF4-FFF2-40B4-BE49-F238E27FC236}">
                <a16:creationId xmlns:a16="http://schemas.microsoft.com/office/drawing/2014/main" id="{550EBCEC-20EF-4B8D-A204-342D89521614}"/>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6151399C-0428-4E33-9473-BB3CC48CD632}"/>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FE4F488A-D5D6-41FA-9837-FEE4EEFCBF1A}"/>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71547507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ACC859F-B52C-4D94-9C17-7C589F66B5EF}"/>
              </a:ext>
            </a:extLst>
          </p:cNvPr>
          <p:cNvSpPr>
            <a:spLocks noGrp="1"/>
          </p:cNvSpPr>
          <p:nvPr>
            <p:ph type="title"/>
          </p:nvPr>
        </p:nvSpPr>
        <p:spPr/>
        <p:txBody>
          <a:body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EC9DBC80-C942-4E53-9278-CC998AD0126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A3356AA6-3853-4357-9798-8112BC4AF769}"/>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32BB3E96-71B3-4FA9-AE10-C7D42D8F5D67}"/>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4F35E6E5-F368-4B8B-A6A5-B373BCD71854}"/>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0978448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96B5E0A-C347-4FB4-8B04-A73D13578379}"/>
              </a:ext>
            </a:extLst>
          </p:cNvPr>
          <p:cNvSpPr>
            <a:spLocks noGrp="1"/>
          </p:cNvSpPr>
          <p:nvPr>
            <p:ph type="title"/>
          </p:nvPr>
        </p:nvSpPr>
        <p:spPr>
          <a:xfrm>
            <a:off x="623888" y="1709801"/>
            <a:ext cx="7886700" cy="2852737"/>
          </a:xfrm>
        </p:spPr>
        <p:txBody>
          <a:bodyPr anchor="b"/>
          <a:lstStyle>
            <a:lvl1pPr>
              <a:defRPr sz="6000"/>
            </a:lvl1p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DE146F37-392E-4190-80F4-418A89968F59}"/>
              </a:ext>
            </a:extLst>
          </p:cNvPr>
          <p:cNvSpPr>
            <a:spLocks noGrp="1"/>
          </p:cNvSpPr>
          <p:nvPr>
            <p:ph type="body" idx="1"/>
          </p:nvPr>
        </p:nvSpPr>
        <p:spPr>
          <a:xfrm>
            <a:off x="623888" y="458952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5454666-5310-4864-8C51-7A2DC275D9E6}"/>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001C5836-10F5-4185-BF04-53E0A12F2DD5}"/>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833355A3-AEF6-4493-B091-07371D9205B0}"/>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00236622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E9B7716-9FBF-4260-ABD0-E5B40279BDE0}"/>
              </a:ext>
            </a:extLst>
          </p:cNvPr>
          <p:cNvSpPr>
            <a:spLocks noGrp="1"/>
          </p:cNvSpPr>
          <p:nvPr>
            <p:ph type="title"/>
          </p:nvPr>
        </p:nvSpPr>
        <p:spPr/>
        <p:txBody>
          <a:body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BB6290C5-5D8E-4AE1-B027-93CCC4147845}"/>
              </a:ext>
            </a:extLst>
          </p:cNvPr>
          <p:cNvSpPr>
            <a:spLocks noGrp="1"/>
          </p:cNvSpPr>
          <p:nvPr>
            <p:ph sz="half" idx="1"/>
          </p:nvPr>
        </p:nvSpPr>
        <p:spPr>
          <a:xfrm>
            <a:off x="6286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ội dung 3">
            <a:extLst>
              <a:ext uri="{FF2B5EF4-FFF2-40B4-BE49-F238E27FC236}">
                <a16:creationId xmlns:a16="http://schemas.microsoft.com/office/drawing/2014/main" id="{70694B7C-3004-4FBA-AE5C-C45AEC40B96A}"/>
              </a:ext>
            </a:extLst>
          </p:cNvPr>
          <p:cNvSpPr>
            <a:spLocks noGrp="1"/>
          </p:cNvSpPr>
          <p:nvPr>
            <p:ph sz="half" idx="2"/>
          </p:nvPr>
        </p:nvSpPr>
        <p:spPr>
          <a:xfrm>
            <a:off x="46291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5" name="Chỗ dành sẵn cho Ngày tháng 4">
            <a:extLst>
              <a:ext uri="{FF2B5EF4-FFF2-40B4-BE49-F238E27FC236}">
                <a16:creationId xmlns:a16="http://schemas.microsoft.com/office/drawing/2014/main" id="{EB34C29E-C8A8-4CDD-9997-D142797DAA61}"/>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AB94AEB0-81B1-4913-BAEC-22B5B8839ACF}"/>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37F068F3-5D69-4172-A996-EF51D0F76283}"/>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2625190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2086356-B826-49CC-8317-D0729788D5BD}"/>
              </a:ext>
            </a:extLst>
          </p:cNvPr>
          <p:cNvSpPr>
            <a:spLocks noGrp="1"/>
          </p:cNvSpPr>
          <p:nvPr>
            <p:ph type="title"/>
          </p:nvPr>
        </p:nvSpPr>
        <p:spPr>
          <a:xfrm>
            <a:off x="629841" y="365129"/>
            <a:ext cx="7886700" cy="1325563"/>
          </a:xfrm>
        </p:spPr>
        <p:txBody>
          <a:body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48022C39-D037-4B18-968D-8017D0EAC9DB}"/>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078EE168-CF8C-4625-B965-CFB42C41802F}"/>
              </a:ext>
            </a:extLst>
          </p:cNvPr>
          <p:cNvSpPr>
            <a:spLocks noGrp="1"/>
          </p:cNvSpPr>
          <p:nvPr>
            <p:ph sz="half" idx="2"/>
          </p:nvPr>
        </p:nvSpPr>
        <p:spPr>
          <a:xfrm>
            <a:off x="629842" y="2505075"/>
            <a:ext cx="3868340"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5" name="Chỗ dành sẵn cho Văn bản 4">
            <a:extLst>
              <a:ext uri="{FF2B5EF4-FFF2-40B4-BE49-F238E27FC236}">
                <a16:creationId xmlns:a16="http://schemas.microsoft.com/office/drawing/2014/main" id="{25849DB4-37B4-4299-BE56-DB48E8E2ABDC}"/>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F5669E05-DD2A-42DC-A120-4A11C4A941D7}"/>
              </a:ext>
            </a:extLst>
          </p:cNvPr>
          <p:cNvSpPr>
            <a:spLocks noGrp="1"/>
          </p:cNvSpPr>
          <p:nvPr>
            <p:ph sz="quarter" idx="4"/>
          </p:nvPr>
        </p:nvSpPr>
        <p:spPr>
          <a:xfrm>
            <a:off x="4629152" y="2505075"/>
            <a:ext cx="3887391"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7" name="Chỗ dành sẵn cho Ngày tháng 6">
            <a:extLst>
              <a:ext uri="{FF2B5EF4-FFF2-40B4-BE49-F238E27FC236}">
                <a16:creationId xmlns:a16="http://schemas.microsoft.com/office/drawing/2014/main" id="{6076A11D-91CD-42E4-9BE6-D3E90BB53117}"/>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8" name="Chỗ dành sẵn cho Chân trang 7">
            <a:extLst>
              <a:ext uri="{FF2B5EF4-FFF2-40B4-BE49-F238E27FC236}">
                <a16:creationId xmlns:a16="http://schemas.microsoft.com/office/drawing/2014/main" id="{F0A29B74-ACA4-465A-B9F3-D370DF1C2BA3}"/>
              </a:ext>
            </a:extLst>
          </p:cNvPr>
          <p:cNvSpPr>
            <a:spLocks noGrp="1"/>
          </p:cNvSpPr>
          <p:nvPr>
            <p:ph type="ftr" sz="quarter" idx="11"/>
          </p:nvPr>
        </p:nvSpPr>
        <p:spPr/>
        <p:txBody>
          <a:bodyPr/>
          <a:lstStyle/>
          <a:p>
            <a:endParaRPr lang="en-BZ">
              <a:solidFill>
                <a:prstClr val="black">
                  <a:tint val="75000"/>
                </a:prstClr>
              </a:solidFill>
            </a:endParaRPr>
          </a:p>
        </p:txBody>
      </p:sp>
      <p:sp>
        <p:nvSpPr>
          <p:cNvPr id="9" name="Chỗ dành sẵn cho Số hiệu Bản chiếu 8">
            <a:extLst>
              <a:ext uri="{FF2B5EF4-FFF2-40B4-BE49-F238E27FC236}">
                <a16:creationId xmlns:a16="http://schemas.microsoft.com/office/drawing/2014/main" id="{4B97376C-E0D0-485E-9C63-1F02DCA15F05}"/>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80244081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C150307-509A-4F72-A931-EE37FB62F1A3}"/>
              </a:ext>
            </a:extLst>
          </p:cNvPr>
          <p:cNvSpPr>
            <a:spLocks noGrp="1"/>
          </p:cNvSpPr>
          <p:nvPr>
            <p:ph type="title"/>
          </p:nvPr>
        </p:nvSpPr>
        <p:spPr/>
        <p:txBody>
          <a:bodyPr/>
          <a:lstStyle/>
          <a:p>
            <a:r>
              <a:rPr lang="vi-VN"/>
              <a:t>Bấm để sửa kiểu tiêu đề Bản cái</a:t>
            </a:r>
            <a:endParaRPr lang="en-BZ"/>
          </a:p>
        </p:txBody>
      </p:sp>
      <p:sp>
        <p:nvSpPr>
          <p:cNvPr id="3" name="Chỗ dành sẵn cho Ngày tháng 2">
            <a:extLst>
              <a:ext uri="{FF2B5EF4-FFF2-40B4-BE49-F238E27FC236}">
                <a16:creationId xmlns:a16="http://schemas.microsoft.com/office/drawing/2014/main" id="{72D49F6D-318E-4B4B-ABCE-6503196FC1EF}"/>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4" name="Chỗ dành sẵn cho Chân trang 3">
            <a:extLst>
              <a:ext uri="{FF2B5EF4-FFF2-40B4-BE49-F238E27FC236}">
                <a16:creationId xmlns:a16="http://schemas.microsoft.com/office/drawing/2014/main" id="{DEFEB71B-C61A-4E69-AE36-36177D35B48D}"/>
              </a:ext>
            </a:extLst>
          </p:cNvPr>
          <p:cNvSpPr>
            <a:spLocks noGrp="1"/>
          </p:cNvSpPr>
          <p:nvPr>
            <p:ph type="ftr" sz="quarter" idx="11"/>
          </p:nvPr>
        </p:nvSpPr>
        <p:spPr/>
        <p:txBody>
          <a:bodyPr/>
          <a:lstStyle/>
          <a:p>
            <a:endParaRPr lang="en-BZ">
              <a:solidFill>
                <a:prstClr val="black">
                  <a:tint val="75000"/>
                </a:prstClr>
              </a:solidFill>
            </a:endParaRPr>
          </a:p>
        </p:txBody>
      </p:sp>
      <p:sp>
        <p:nvSpPr>
          <p:cNvPr id="5" name="Chỗ dành sẵn cho Số hiệu Bản chiếu 4">
            <a:extLst>
              <a:ext uri="{FF2B5EF4-FFF2-40B4-BE49-F238E27FC236}">
                <a16:creationId xmlns:a16="http://schemas.microsoft.com/office/drawing/2014/main" id="{6AEB494C-741C-4B48-A183-22AA86D9A86C}"/>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5539054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0E33A87-FF85-4599-9845-DF14B2A4B79A}"/>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3" name="Chỗ dành sẵn cho Chân trang 2">
            <a:extLst>
              <a:ext uri="{FF2B5EF4-FFF2-40B4-BE49-F238E27FC236}">
                <a16:creationId xmlns:a16="http://schemas.microsoft.com/office/drawing/2014/main" id="{E8FF39C7-CF3A-44EC-8691-9764CC826C01}"/>
              </a:ext>
            </a:extLst>
          </p:cNvPr>
          <p:cNvSpPr>
            <a:spLocks noGrp="1"/>
          </p:cNvSpPr>
          <p:nvPr>
            <p:ph type="ftr" sz="quarter" idx="11"/>
          </p:nvPr>
        </p:nvSpPr>
        <p:spPr/>
        <p:txBody>
          <a:bodyPr/>
          <a:lstStyle/>
          <a:p>
            <a:endParaRPr lang="en-BZ">
              <a:solidFill>
                <a:prstClr val="black">
                  <a:tint val="75000"/>
                </a:prstClr>
              </a:solidFill>
            </a:endParaRPr>
          </a:p>
        </p:txBody>
      </p:sp>
      <p:sp>
        <p:nvSpPr>
          <p:cNvPr id="4" name="Chỗ dành sẵn cho Số hiệu Bản chiếu 3">
            <a:extLst>
              <a:ext uri="{FF2B5EF4-FFF2-40B4-BE49-F238E27FC236}">
                <a16:creationId xmlns:a16="http://schemas.microsoft.com/office/drawing/2014/main" id="{1FE136A9-EA79-44EB-A467-88D750D73CAA}"/>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1962298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1785D9-9DBF-491A-AE0B-97C6B74C0F56}"/>
              </a:ext>
            </a:extLst>
          </p:cNvPr>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72E168B1-FEDB-4C5F-8EEA-B56661A35A8D}"/>
              </a:ext>
            </a:extLst>
          </p:cNvPr>
          <p:cNvSpPr>
            <a:spLocks noGrp="1"/>
          </p:cNvSpPr>
          <p:nvPr>
            <p:ph idx="1"/>
          </p:nvPr>
        </p:nvSpPr>
        <p:spPr>
          <a:xfrm>
            <a:off x="3887391" y="98748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Văn bản 3">
            <a:extLst>
              <a:ext uri="{FF2B5EF4-FFF2-40B4-BE49-F238E27FC236}">
                <a16:creationId xmlns:a16="http://schemas.microsoft.com/office/drawing/2014/main" id="{9CD3CC99-0322-42BA-88FE-62615A472E61}"/>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F5B2A96-C6EF-4C03-A83B-3E1E4F14E51C}"/>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DF511DEB-5925-42ED-80CF-4975A1385C38}"/>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560D1E78-547B-4D0D-A156-2DC6B5FE2E28}"/>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4198233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3E975A-C393-4FAA-9529-CE37186C43FF}"/>
              </a:ext>
            </a:extLst>
          </p:cNvPr>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BZ"/>
          </a:p>
        </p:txBody>
      </p:sp>
      <p:sp>
        <p:nvSpPr>
          <p:cNvPr id="3" name="Chỗ dành sẵn cho Hình ảnh 2">
            <a:extLst>
              <a:ext uri="{FF2B5EF4-FFF2-40B4-BE49-F238E27FC236}">
                <a16:creationId xmlns:a16="http://schemas.microsoft.com/office/drawing/2014/main" id="{81DE22C2-A66F-4C29-8206-5362E465947F}"/>
              </a:ext>
            </a:extLst>
          </p:cNvPr>
          <p:cNvSpPr>
            <a:spLocks noGrp="1"/>
          </p:cNvSpPr>
          <p:nvPr>
            <p:ph type="pic" idx="1"/>
          </p:nvPr>
        </p:nvSpPr>
        <p:spPr>
          <a:xfrm>
            <a:off x="3887391" y="98748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Z"/>
          </a:p>
        </p:txBody>
      </p:sp>
      <p:sp>
        <p:nvSpPr>
          <p:cNvPr id="4" name="Chỗ dành sẵn cho Văn bản 3">
            <a:extLst>
              <a:ext uri="{FF2B5EF4-FFF2-40B4-BE49-F238E27FC236}">
                <a16:creationId xmlns:a16="http://schemas.microsoft.com/office/drawing/2014/main" id="{E2143205-DD8D-4709-88DB-E54796D2F22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F86656B-0BBE-4081-8E7C-9CB5B03385A1}"/>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BDBB07D9-797F-40BA-A57A-3B60EC801DAC}"/>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8D7C8073-4EB0-4076-90DE-DF7AF583C736}"/>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850351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CAE98CD-17D8-4AA5-9528-12977A0DE283}"/>
              </a:ext>
            </a:extLst>
          </p:cNvPr>
          <p:cNvSpPr>
            <a:spLocks noGrp="1"/>
          </p:cNvSpPr>
          <p:nvPr>
            <p:ph type="ctrTitle"/>
          </p:nvPr>
        </p:nvSpPr>
        <p:spPr>
          <a:xfrm>
            <a:off x="1143000" y="1122363"/>
            <a:ext cx="6858000" cy="2387600"/>
          </a:xfrm>
        </p:spPr>
        <p:txBody>
          <a:bodyPr anchor="b"/>
          <a:lstStyle>
            <a:lvl1pPr algn="ctr">
              <a:defRPr sz="6000"/>
            </a:lvl1pPr>
          </a:lstStyle>
          <a:p>
            <a:r>
              <a:rPr lang="vi-VN"/>
              <a:t>Bấm để sửa kiểu tiêu đề Bản cái</a:t>
            </a:r>
            <a:endParaRPr lang="en-BZ"/>
          </a:p>
        </p:txBody>
      </p:sp>
      <p:sp>
        <p:nvSpPr>
          <p:cNvPr id="3" name="Tiêu đề phụ 2">
            <a:extLst>
              <a:ext uri="{FF2B5EF4-FFF2-40B4-BE49-F238E27FC236}">
                <a16:creationId xmlns:a16="http://schemas.microsoft.com/office/drawing/2014/main" id="{9DF1CC36-63C1-4EDE-9C43-6BC42C3F484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BZ"/>
          </a:p>
        </p:txBody>
      </p:sp>
      <p:sp>
        <p:nvSpPr>
          <p:cNvPr id="4" name="Chỗ dành sẵn cho Ngày tháng 3">
            <a:extLst>
              <a:ext uri="{FF2B5EF4-FFF2-40B4-BE49-F238E27FC236}">
                <a16:creationId xmlns:a16="http://schemas.microsoft.com/office/drawing/2014/main" id="{550EBCEC-20EF-4B8D-A204-342D89521614}"/>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6151399C-0428-4E33-9473-BB3CC48CD632}"/>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FE4F488A-D5D6-41FA-9837-FEE4EEFCBF1A}"/>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79660325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20C22E-E8DC-4AD3-A48C-F1FC4C0F64D6}"/>
              </a:ext>
            </a:extLst>
          </p:cNvPr>
          <p:cNvSpPr>
            <a:spLocks noGrp="1"/>
          </p:cNvSpPr>
          <p:nvPr>
            <p:ph type="title"/>
          </p:nvPr>
        </p:nvSpPr>
        <p:spPr/>
        <p:txBody>
          <a:bodyPr/>
          <a:lstStyle/>
          <a:p>
            <a:r>
              <a:rPr lang="vi-VN"/>
              <a:t>Bấm để sửa kiểu tiêu đề Bản cái</a:t>
            </a:r>
            <a:endParaRPr lang="en-BZ"/>
          </a:p>
        </p:txBody>
      </p:sp>
      <p:sp>
        <p:nvSpPr>
          <p:cNvPr id="3" name="Chỗ dành sẵn cho Văn bản Dọc 2">
            <a:extLst>
              <a:ext uri="{FF2B5EF4-FFF2-40B4-BE49-F238E27FC236}">
                <a16:creationId xmlns:a16="http://schemas.microsoft.com/office/drawing/2014/main" id="{50CC8018-3149-4C15-9E66-F5A8E1717369}"/>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DA8BE04C-4D58-4F79-B083-7D783FECF158}"/>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33CF58DA-DFCE-413A-8073-AA1D533EFCAA}"/>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19B67EDA-CD7B-4C9B-8D96-1439FB2CDFAF}"/>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6039422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07B1077D-7655-4660-9EDF-29C6722C9C0A}"/>
              </a:ext>
            </a:extLst>
          </p:cNvPr>
          <p:cNvSpPr>
            <a:spLocks noGrp="1"/>
          </p:cNvSpPr>
          <p:nvPr>
            <p:ph type="title" orient="vert"/>
          </p:nvPr>
        </p:nvSpPr>
        <p:spPr>
          <a:xfrm>
            <a:off x="6543676" y="365125"/>
            <a:ext cx="1971675" cy="5811838"/>
          </a:xfrm>
        </p:spPr>
        <p:txBody>
          <a:bodyPr vert="eaVert"/>
          <a:lstStyle/>
          <a:p>
            <a:r>
              <a:rPr lang="vi-VN"/>
              <a:t>Bấm để sửa kiểu tiêu đề Bản cái</a:t>
            </a:r>
            <a:endParaRPr lang="en-BZ"/>
          </a:p>
        </p:txBody>
      </p:sp>
      <p:sp>
        <p:nvSpPr>
          <p:cNvPr id="3" name="Chỗ dành sẵn cho Văn bản Dọc 2">
            <a:extLst>
              <a:ext uri="{FF2B5EF4-FFF2-40B4-BE49-F238E27FC236}">
                <a16:creationId xmlns:a16="http://schemas.microsoft.com/office/drawing/2014/main" id="{2EE44F4C-A55A-4263-8F03-81FACDBB34B8}"/>
              </a:ext>
            </a:extLst>
          </p:cNvPr>
          <p:cNvSpPr>
            <a:spLocks noGrp="1"/>
          </p:cNvSpPr>
          <p:nvPr>
            <p:ph type="body" orient="vert" idx="1"/>
          </p:nvPr>
        </p:nvSpPr>
        <p:spPr>
          <a:xfrm>
            <a:off x="628652" y="365125"/>
            <a:ext cx="5800725"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74596F3D-18B2-4B03-A1DD-F5F2DDCC4F5A}"/>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B5CBA150-46EB-459E-8469-9429D58B0720}"/>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E6CCB06F-1499-4DE2-A754-924B236D302E}"/>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8739161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CAE98CD-17D8-4AA5-9528-12977A0DE283}"/>
              </a:ext>
            </a:extLst>
          </p:cNvPr>
          <p:cNvSpPr>
            <a:spLocks noGrp="1"/>
          </p:cNvSpPr>
          <p:nvPr>
            <p:ph type="ctrTitle"/>
          </p:nvPr>
        </p:nvSpPr>
        <p:spPr>
          <a:xfrm>
            <a:off x="1143000" y="1122363"/>
            <a:ext cx="6858000" cy="2387600"/>
          </a:xfrm>
        </p:spPr>
        <p:txBody>
          <a:bodyPr anchor="b"/>
          <a:lstStyle>
            <a:lvl1pPr algn="ctr">
              <a:defRPr sz="6000"/>
            </a:lvl1pPr>
          </a:lstStyle>
          <a:p>
            <a:r>
              <a:rPr lang="vi-VN"/>
              <a:t>Bấm để sửa kiểu tiêu đề Bản cái</a:t>
            </a:r>
            <a:endParaRPr lang="en-BZ"/>
          </a:p>
        </p:txBody>
      </p:sp>
      <p:sp>
        <p:nvSpPr>
          <p:cNvPr id="3" name="Tiêu đề phụ 2">
            <a:extLst>
              <a:ext uri="{FF2B5EF4-FFF2-40B4-BE49-F238E27FC236}">
                <a16:creationId xmlns:a16="http://schemas.microsoft.com/office/drawing/2014/main" id="{9DF1CC36-63C1-4EDE-9C43-6BC42C3F484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BZ"/>
          </a:p>
        </p:txBody>
      </p:sp>
      <p:sp>
        <p:nvSpPr>
          <p:cNvPr id="4" name="Chỗ dành sẵn cho Ngày tháng 3">
            <a:extLst>
              <a:ext uri="{FF2B5EF4-FFF2-40B4-BE49-F238E27FC236}">
                <a16:creationId xmlns:a16="http://schemas.microsoft.com/office/drawing/2014/main" id="{550EBCEC-20EF-4B8D-A204-342D89521614}"/>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6151399C-0428-4E33-9473-BB3CC48CD632}"/>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FE4F488A-D5D6-41FA-9837-FEE4EEFCBF1A}"/>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54012395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ACC859F-B52C-4D94-9C17-7C589F66B5EF}"/>
              </a:ext>
            </a:extLst>
          </p:cNvPr>
          <p:cNvSpPr>
            <a:spLocks noGrp="1"/>
          </p:cNvSpPr>
          <p:nvPr>
            <p:ph type="title"/>
          </p:nvPr>
        </p:nvSpPr>
        <p:spPr/>
        <p:txBody>
          <a:body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EC9DBC80-C942-4E53-9278-CC998AD0126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A3356AA6-3853-4357-9798-8112BC4AF769}"/>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32BB3E96-71B3-4FA9-AE10-C7D42D8F5D67}"/>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4F35E6E5-F368-4B8B-A6A5-B373BCD71854}"/>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81703793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96B5E0A-C347-4FB4-8B04-A73D13578379}"/>
              </a:ext>
            </a:extLst>
          </p:cNvPr>
          <p:cNvSpPr>
            <a:spLocks noGrp="1"/>
          </p:cNvSpPr>
          <p:nvPr>
            <p:ph type="title"/>
          </p:nvPr>
        </p:nvSpPr>
        <p:spPr>
          <a:xfrm>
            <a:off x="623888" y="1709771"/>
            <a:ext cx="7886700" cy="2852737"/>
          </a:xfrm>
        </p:spPr>
        <p:txBody>
          <a:bodyPr anchor="b"/>
          <a:lstStyle>
            <a:lvl1pPr>
              <a:defRPr sz="6000"/>
            </a:lvl1p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DE146F37-392E-4190-80F4-418A89968F59}"/>
              </a:ext>
            </a:extLst>
          </p:cNvPr>
          <p:cNvSpPr>
            <a:spLocks noGrp="1"/>
          </p:cNvSpPr>
          <p:nvPr>
            <p:ph type="body" idx="1"/>
          </p:nvPr>
        </p:nvSpPr>
        <p:spPr>
          <a:xfrm>
            <a:off x="623888" y="458949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5454666-5310-4864-8C51-7A2DC275D9E6}"/>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001C5836-10F5-4185-BF04-53E0A12F2DD5}"/>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833355A3-AEF6-4493-B091-07371D9205B0}"/>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76988170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E9B7716-9FBF-4260-ABD0-E5B40279BDE0}"/>
              </a:ext>
            </a:extLst>
          </p:cNvPr>
          <p:cNvSpPr>
            <a:spLocks noGrp="1"/>
          </p:cNvSpPr>
          <p:nvPr>
            <p:ph type="title"/>
          </p:nvPr>
        </p:nvSpPr>
        <p:spPr/>
        <p:txBody>
          <a:body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BB6290C5-5D8E-4AE1-B027-93CCC4147845}"/>
              </a:ext>
            </a:extLst>
          </p:cNvPr>
          <p:cNvSpPr>
            <a:spLocks noGrp="1"/>
          </p:cNvSpPr>
          <p:nvPr>
            <p:ph sz="half" idx="1"/>
          </p:nvPr>
        </p:nvSpPr>
        <p:spPr>
          <a:xfrm>
            <a:off x="6286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ội dung 3">
            <a:extLst>
              <a:ext uri="{FF2B5EF4-FFF2-40B4-BE49-F238E27FC236}">
                <a16:creationId xmlns:a16="http://schemas.microsoft.com/office/drawing/2014/main" id="{70694B7C-3004-4FBA-AE5C-C45AEC40B96A}"/>
              </a:ext>
            </a:extLst>
          </p:cNvPr>
          <p:cNvSpPr>
            <a:spLocks noGrp="1"/>
          </p:cNvSpPr>
          <p:nvPr>
            <p:ph sz="half" idx="2"/>
          </p:nvPr>
        </p:nvSpPr>
        <p:spPr>
          <a:xfrm>
            <a:off x="46291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5" name="Chỗ dành sẵn cho Ngày tháng 4">
            <a:extLst>
              <a:ext uri="{FF2B5EF4-FFF2-40B4-BE49-F238E27FC236}">
                <a16:creationId xmlns:a16="http://schemas.microsoft.com/office/drawing/2014/main" id="{EB34C29E-C8A8-4CDD-9997-D142797DAA61}"/>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AB94AEB0-81B1-4913-BAEC-22B5B8839ACF}"/>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37F068F3-5D69-4172-A996-EF51D0F76283}"/>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1455100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2086356-B826-49CC-8317-D0729788D5BD}"/>
              </a:ext>
            </a:extLst>
          </p:cNvPr>
          <p:cNvSpPr>
            <a:spLocks noGrp="1"/>
          </p:cNvSpPr>
          <p:nvPr>
            <p:ph type="title"/>
          </p:nvPr>
        </p:nvSpPr>
        <p:spPr>
          <a:xfrm>
            <a:off x="629841" y="365129"/>
            <a:ext cx="7886700" cy="1325563"/>
          </a:xfrm>
        </p:spPr>
        <p:txBody>
          <a:body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48022C39-D037-4B18-968D-8017D0EAC9DB}"/>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078EE168-CF8C-4625-B965-CFB42C41802F}"/>
              </a:ext>
            </a:extLst>
          </p:cNvPr>
          <p:cNvSpPr>
            <a:spLocks noGrp="1"/>
          </p:cNvSpPr>
          <p:nvPr>
            <p:ph sz="half" idx="2"/>
          </p:nvPr>
        </p:nvSpPr>
        <p:spPr>
          <a:xfrm>
            <a:off x="629842" y="2505075"/>
            <a:ext cx="3868340"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5" name="Chỗ dành sẵn cho Văn bản 4">
            <a:extLst>
              <a:ext uri="{FF2B5EF4-FFF2-40B4-BE49-F238E27FC236}">
                <a16:creationId xmlns:a16="http://schemas.microsoft.com/office/drawing/2014/main" id="{25849DB4-37B4-4299-BE56-DB48E8E2ABDC}"/>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F5669E05-DD2A-42DC-A120-4A11C4A941D7}"/>
              </a:ext>
            </a:extLst>
          </p:cNvPr>
          <p:cNvSpPr>
            <a:spLocks noGrp="1"/>
          </p:cNvSpPr>
          <p:nvPr>
            <p:ph sz="quarter" idx="4"/>
          </p:nvPr>
        </p:nvSpPr>
        <p:spPr>
          <a:xfrm>
            <a:off x="4629152" y="2505075"/>
            <a:ext cx="3887391"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7" name="Chỗ dành sẵn cho Ngày tháng 6">
            <a:extLst>
              <a:ext uri="{FF2B5EF4-FFF2-40B4-BE49-F238E27FC236}">
                <a16:creationId xmlns:a16="http://schemas.microsoft.com/office/drawing/2014/main" id="{6076A11D-91CD-42E4-9BE6-D3E90BB53117}"/>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8" name="Chỗ dành sẵn cho Chân trang 7">
            <a:extLst>
              <a:ext uri="{FF2B5EF4-FFF2-40B4-BE49-F238E27FC236}">
                <a16:creationId xmlns:a16="http://schemas.microsoft.com/office/drawing/2014/main" id="{F0A29B74-ACA4-465A-B9F3-D370DF1C2BA3}"/>
              </a:ext>
            </a:extLst>
          </p:cNvPr>
          <p:cNvSpPr>
            <a:spLocks noGrp="1"/>
          </p:cNvSpPr>
          <p:nvPr>
            <p:ph type="ftr" sz="quarter" idx="11"/>
          </p:nvPr>
        </p:nvSpPr>
        <p:spPr/>
        <p:txBody>
          <a:bodyPr/>
          <a:lstStyle/>
          <a:p>
            <a:endParaRPr lang="en-BZ">
              <a:solidFill>
                <a:prstClr val="black">
                  <a:tint val="75000"/>
                </a:prstClr>
              </a:solidFill>
            </a:endParaRPr>
          </a:p>
        </p:txBody>
      </p:sp>
      <p:sp>
        <p:nvSpPr>
          <p:cNvPr id="9" name="Chỗ dành sẵn cho Số hiệu Bản chiếu 8">
            <a:extLst>
              <a:ext uri="{FF2B5EF4-FFF2-40B4-BE49-F238E27FC236}">
                <a16:creationId xmlns:a16="http://schemas.microsoft.com/office/drawing/2014/main" id="{4B97376C-E0D0-485E-9C63-1F02DCA15F05}"/>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7103381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C150307-509A-4F72-A931-EE37FB62F1A3}"/>
              </a:ext>
            </a:extLst>
          </p:cNvPr>
          <p:cNvSpPr>
            <a:spLocks noGrp="1"/>
          </p:cNvSpPr>
          <p:nvPr>
            <p:ph type="title"/>
          </p:nvPr>
        </p:nvSpPr>
        <p:spPr/>
        <p:txBody>
          <a:bodyPr/>
          <a:lstStyle/>
          <a:p>
            <a:r>
              <a:rPr lang="vi-VN"/>
              <a:t>Bấm để sửa kiểu tiêu đề Bản cái</a:t>
            </a:r>
            <a:endParaRPr lang="en-BZ"/>
          </a:p>
        </p:txBody>
      </p:sp>
      <p:sp>
        <p:nvSpPr>
          <p:cNvPr id="3" name="Chỗ dành sẵn cho Ngày tháng 2">
            <a:extLst>
              <a:ext uri="{FF2B5EF4-FFF2-40B4-BE49-F238E27FC236}">
                <a16:creationId xmlns:a16="http://schemas.microsoft.com/office/drawing/2014/main" id="{72D49F6D-318E-4B4B-ABCE-6503196FC1EF}"/>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4" name="Chỗ dành sẵn cho Chân trang 3">
            <a:extLst>
              <a:ext uri="{FF2B5EF4-FFF2-40B4-BE49-F238E27FC236}">
                <a16:creationId xmlns:a16="http://schemas.microsoft.com/office/drawing/2014/main" id="{DEFEB71B-C61A-4E69-AE36-36177D35B48D}"/>
              </a:ext>
            </a:extLst>
          </p:cNvPr>
          <p:cNvSpPr>
            <a:spLocks noGrp="1"/>
          </p:cNvSpPr>
          <p:nvPr>
            <p:ph type="ftr" sz="quarter" idx="11"/>
          </p:nvPr>
        </p:nvSpPr>
        <p:spPr/>
        <p:txBody>
          <a:bodyPr/>
          <a:lstStyle/>
          <a:p>
            <a:endParaRPr lang="en-BZ">
              <a:solidFill>
                <a:prstClr val="black">
                  <a:tint val="75000"/>
                </a:prstClr>
              </a:solidFill>
            </a:endParaRPr>
          </a:p>
        </p:txBody>
      </p:sp>
      <p:sp>
        <p:nvSpPr>
          <p:cNvPr id="5" name="Chỗ dành sẵn cho Số hiệu Bản chiếu 4">
            <a:extLst>
              <a:ext uri="{FF2B5EF4-FFF2-40B4-BE49-F238E27FC236}">
                <a16:creationId xmlns:a16="http://schemas.microsoft.com/office/drawing/2014/main" id="{6AEB494C-741C-4B48-A183-22AA86D9A86C}"/>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4717476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0E33A87-FF85-4599-9845-DF14B2A4B79A}"/>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3" name="Chỗ dành sẵn cho Chân trang 2">
            <a:extLst>
              <a:ext uri="{FF2B5EF4-FFF2-40B4-BE49-F238E27FC236}">
                <a16:creationId xmlns:a16="http://schemas.microsoft.com/office/drawing/2014/main" id="{E8FF39C7-CF3A-44EC-8691-9764CC826C01}"/>
              </a:ext>
            </a:extLst>
          </p:cNvPr>
          <p:cNvSpPr>
            <a:spLocks noGrp="1"/>
          </p:cNvSpPr>
          <p:nvPr>
            <p:ph type="ftr" sz="quarter" idx="11"/>
          </p:nvPr>
        </p:nvSpPr>
        <p:spPr/>
        <p:txBody>
          <a:bodyPr/>
          <a:lstStyle/>
          <a:p>
            <a:endParaRPr lang="en-BZ">
              <a:solidFill>
                <a:prstClr val="black">
                  <a:tint val="75000"/>
                </a:prstClr>
              </a:solidFill>
            </a:endParaRPr>
          </a:p>
        </p:txBody>
      </p:sp>
      <p:sp>
        <p:nvSpPr>
          <p:cNvPr id="4" name="Chỗ dành sẵn cho Số hiệu Bản chiếu 3">
            <a:extLst>
              <a:ext uri="{FF2B5EF4-FFF2-40B4-BE49-F238E27FC236}">
                <a16:creationId xmlns:a16="http://schemas.microsoft.com/office/drawing/2014/main" id="{1FE136A9-EA79-44EB-A467-88D750D73CAA}"/>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64080820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1785D9-9DBF-491A-AE0B-97C6B74C0F56}"/>
              </a:ext>
            </a:extLst>
          </p:cNvPr>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72E168B1-FEDB-4C5F-8EEA-B56661A35A8D}"/>
              </a:ext>
            </a:extLst>
          </p:cNvPr>
          <p:cNvSpPr>
            <a:spLocks noGrp="1"/>
          </p:cNvSpPr>
          <p:nvPr>
            <p:ph idx="1"/>
          </p:nvPr>
        </p:nvSpPr>
        <p:spPr>
          <a:xfrm>
            <a:off x="3887391" y="98745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Văn bản 3">
            <a:extLst>
              <a:ext uri="{FF2B5EF4-FFF2-40B4-BE49-F238E27FC236}">
                <a16:creationId xmlns:a16="http://schemas.microsoft.com/office/drawing/2014/main" id="{9CD3CC99-0322-42BA-88FE-62615A472E61}"/>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F5B2A96-C6EF-4C03-A83B-3E1E4F14E51C}"/>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DF511DEB-5925-42ED-80CF-4975A1385C38}"/>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560D1E78-547B-4D0D-A156-2DC6B5FE2E28}"/>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809423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ACC859F-B52C-4D94-9C17-7C589F66B5EF}"/>
              </a:ext>
            </a:extLst>
          </p:cNvPr>
          <p:cNvSpPr>
            <a:spLocks noGrp="1"/>
          </p:cNvSpPr>
          <p:nvPr>
            <p:ph type="title"/>
          </p:nvPr>
        </p:nvSpPr>
        <p:spPr/>
        <p:txBody>
          <a:body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EC9DBC80-C942-4E53-9278-CC998AD0126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A3356AA6-3853-4357-9798-8112BC4AF769}"/>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32BB3E96-71B3-4FA9-AE10-C7D42D8F5D67}"/>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4F35E6E5-F368-4B8B-A6A5-B373BCD71854}"/>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3660884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3E975A-C393-4FAA-9529-CE37186C43FF}"/>
              </a:ext>
            </a:extLst>
          </p:cNvPr>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BZ"/>
          </a:p>
        </p:txBody>
      </p:sp>
      <p:sp>
        <p:nvSpPr>
          <p:cNvPr id="3" name="Chỗ dành sẵn cho Hình ảnh 2">
            <a:extLst>
              <a:ext uri="{FF2B5EF4-FFF2-40B4-BE49-F238E27FC236}">
                <a16:creationId xmlns:a16="http://schemas.microsoft.com/office/drawing/2014/main" id="{81DE22C2-A66F-4C29-8206-5362E465947F}"/>
              </a:ext>
            </a:extLst>
          </p:cNvPr>
          <p:cNvSpPr>
            <a:spLocks noGrp="1"/>
          </p:cNvSpPr>
          <p:nvPr>
            <p:ph type="pic" idx="1"/>
          </p:nvPr>
        </p:nvSpPr>
        <p:spPr>
          <a:xfrm>
            <a:off x="3887391" y="98745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Z"/>
          </a:p>
        </p:txBody>
      </p:sp>
      <p:sp>
        <p:nvSpPr>
          <p:cNvPr id="4" name="Chỗ dành sẵn cho Văn bản 3">
            <a:extLst>
              <a:ext uri="{FF2B5EF4-FFF2-40B4-BE49-F238E27FC236}">
                <a16:creationId xmlns:a16="http://schemas.microsoft.com/office/drawing/2014/main" id="{E2143205-DD8D-4709-88DB-E54796D2F22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F86656B-0BBE-4081-8E7C-9CB5B03385A1}"/>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BDBB07D9-797F-40BA-A57A-3B60EC801DAC}"/>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8D7C8073-4EB0-4076-90DE-DF7AF583C736}"/>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90047811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20C22E-E8DC-4AD3-A48C-F1FC4C0F64D6}"/>
              </a:ext>
            </a:extLst>
          </p:cNvPr>
          <p:cNvSpPr>
            <a:spLocks noGrp="1"/>
          </p:cNvSpPr>
          <p:nvPr>
            <p:ph type="title"/>
          </p:nvPr>
        </p:nvSpPr>
        <p:spPr/>
        <p:txBody>
          <a:bodyPr/>
          <a:lstStyle/>
          <a:p>
            <a:r>
              <a:rPr lang="vi-VN"/>
              <a:t>Bấm để sửa kiểu tiêu đề Bản cái</a:t>
            </a:r>
            <a:endParaRPr lang="en-BZ"/>
          </a:p>
        </p:txBody>
      </p:sp>
      <p:sp>
        <p:nvSpPr>
          <p:cNvPr id="3" name="Chỗ dành sẵn cho Văn bản Dọc 2">
            <a:extLst>
              <a:ext uri="{FF2B5EF4-FFF2-40B4-BE49-F238E27FC236}">
                <a16:creationId xmlns:a16="http://schemas.microsoft.com/office/drawing/2014/main" id="{50CC8018-3149-4C15-9E66-F5A8E1717369}"/>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DA8BE04C-4D58-4F79-B083-7D783FECF158}"/>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33CF58DA-DFCE-413A-8073-AA1D533EFCAA}"/>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19B67EDA-CD7B-4C9B-8D96-1439FB2CDFAF}"/>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63661938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07B1077D-7655-4660-9EDF-29C6722C9C0A}"/>
              </a:ext>
            </a:extLst>
          </p:cNvPr>
          <p:cNvSpPr>
            <a:spLocks noGrp="1"/>
          </p:cNvSpPr>
          <p:nvPr>
            <p:ph type="title" orient="vert"/>
          </p:nvPr>
        </p:nvSpPr>
        <p:spPr>
          <a:xfrm>
            <a:off x="6543676" y="365125"/>
            <a:ext cx="1971675" cy="5811838"/>
          </a:xfrm>
        </p:spPr>
        <p:txBody>
          <a:bodyPr vert="eaVert"/>
          <a:lstStyle/>
          <a:p>
            <a:r>
              <a:rPr lang="vi-VN"/>
              <a:t>Bấm để sửa kiểu tiêu đề Bản cái</a:t>
            </a:r>
            <a:endParaRPr lang="en-BZ"/>
          </a:p>
        </p:txBody>
      </p:sp>
      <p:sp>
        <p:nvSpPr>
          <p:cNvPr id="3" name="Chỗ dành sẵn cho Văn bản Dọc 2">
            <a:extLst>
              <a:ext uri="{FF2B5EF4-FFF2-40B4-BE49-F238E27FC236}">
                <a16:creationId xmlns:a16="http://schemas.microsoft.com/office/drawing/2014/main" id="{2EE44F4C-A55A-4263-8F03-81FACDBB34B8}"/>
              </a:ext>
            </a:extLst>
          </p:cNvPr>
          <p:cNvSpPr>
            <a:spLocks noGrp="1"/>
          </p:cNvSpPr>
          <p:nvPr>
            <p:ph type="body" orient="vert" idx="1"/>
          </p:nvPr>
        </p:nvSpPr>
        <p:spPr>
          <a:xfrm>
            <a:off x="628652" y="365125"/>
            <a:ext cx="5800725"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74596F3D-18B2-4B03-A1DD-F5F2DDCC4F5A}"/>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B5CBA150-46EB-459E-8469-9429D58B0720}"/>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E6CCB06F-1499-4DE2-A754-924B236D302E}"/>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83812438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CAE98CD-17D8-4AA5-9528-12977A0DE283}"/>
              </a:ext>
            </a:extLst>
          </p:cNvPr>
          <p:cNvSpPr>
            <a:spLocks noGrp="1"/>
          </p:cNvSpPr>
          <p:nvPr>
            <p:ph type="ctrTitle"/>
          </p:nvPr>
        </p:nvSpPr>
        <p:spPr>
          <a:xfrm>
            <a:off x="1143000" y="1122363"/>
            <a:ext cx="6858000" cy="2387600"/>
          </a:xfrm>
        </p:spPr>
        <p:txBody>
          <a:bodyPr anchor="b"/>
          <a:lstStyle>
            <a:lvl1pPr algn="ctr">
              <a:defRPr sz="6000"/>
            </a:lvl1pPr>
          </a:lstStyle>
          <a:p>
            <a:r>
              <a:rPr lang="vi-VN"/>
              <a:t>Bấm để sửa kiểu tiêu đề Bản cái</a:t>
            </a:r>
            <a:endParaRPr lang="en-BZ"/>
          </a:p>
        </p:txBody>
      </p:sp>
      <p:sp>
        <p:nvSpPr>
          <p:cNvPr id="3" name="Tiêu đề phụ 2">
            <a:extLst>
              <a:ext uri="{FF2B5EF4-FFF2-40B4-BE49-F238E27FC236}">
                <a16:creationId xmlns:a16="http://schemas.microsoft.com/office/drawing/2014/main" id="{9DF1CC36-63C1-4EDE-9C43-6BC42C3F484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BZ"/>
          </a:p>
        </p:txBody>
      </p:sp>
      <p:sp>
        <p:nvSpPr>
          <p:cNvPr id="4" name="Chỗ dành sẵn cho Ngày tháng 3">
            <a:extLst>
              <a:ext uri="{FF2B5EF4-FFF2-40B4-BE49-F238E27FC236}">
                <a16:creationId xmlns:a16="http://schemas.microsoft.com/office/drawing/2014/main" id="{550EBCEC-20EF-4B8D-A204-342D89521614}"/>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6151399C-0428-4E33-9473-BB3CC48CD632}"/>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FE4F488A-D5D6-41FA-9837-FEE4EEFCBF1A}"/>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84165825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ACC859F-B52C-4D94-9C17-7C589F66B5EF}"/>
              </a:ext>
            </a:extLst>
          </p:cNvPr>
          <p:cNvSpPr>
            <a:spLocks noGrp="1"/>
          </p:cNvSpPr>
          <p:nvPr>
            <p:ph type="title"/>
          </p:nvPr>
        </p:nvSpPr>
        <p:spPr/>
        <p:txBody>
          <a:body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EC9DBC80-C942-4E53-9278-CC998AD0126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A3356AA6-3853-4357-9798-8112BC4AF769}"/>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32BB3E96-71B3-4FA9-AE10-C7D42D8F5D67}"/>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4F35E6E5-F368-4B8B-A6A5-B373BCD71854}"/>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58513673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96B5E0A-C347-4FB4-8B04-A73D13578379}"/>
              </a:ext>
            </a:extLst>
          </p:cNvPr>
          <p:cNvSpPr>
            <a:spLocks noGrp="1"/>
          </p:cNvSpPr>
          <p:nvPr>
            <p:ph type="title"/>
          </p:nvPr>
        </p:nvSpPr>
        <p:spPr>
          <a:xfrm>
            <a:off x="623888" y="1709739"/>
            <a:ext cx="7886700" cy="2852737"/>
          </a:xfrm>
        </p:spPr>
        <p:txBody>
          <a:bodyPr anchor="b"/>
          <a:lstStyle>
            <a:lvl1pPr>
              <a:defRPr sz="6000"/>
            </a:lvl1p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DE146F37-392E-4190-80F4-418A89968F59}"/>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5454666-5310-4864-8C51-7A2DC275D9E6}"/>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001C5836-10F5-4185-BF04-53E0A12F2DD5}"/>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833355A3-AEF6-4493-B091-07371D9205B0}"/>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87577741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E9B7716-9FBF-4260-ABD0-E5B40279BDE0}"/>
              </a:ext>
            </a:extLst>
          </p:cNvPr>
          <p:cNvSpPr>
            <a:spLocks noGrp="1"/>
          </p:cNvSpPr>
          <p:nvPr>
            <p:ph type="title"/>
          </p:nvPr>
        </p:nvSpPr>
        <p:spPr/>
        <p:txBody>
          <a:body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BB6290C5-5D8E-4AE1-B027-93CCC4147845}"/>
              </a:ext>
            </a:extLst>
          </p:cNvPr>
          <p:cNvSpPr>
            <a:spLocks noGrp="1"/>
          </p:cNvSpPr>
          <p:nvPr>
            <p:ph sz="half" idx="1"/>
          </p:nvPr>
        </p:nvSpPr>
        <p:spPr>
          <a:xfrm>
            <a:off x="6286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ội dung 3">
            <a:extLst>
              <a:ext uri="{FF2B5EF4-FFF2-40B4-BE49-F238E27FC236}">
                <a16:creationId xmlns:a16="http://schemas.microsoft.com/office/drawing/2014/main" id="{70694B7C-3004-4FBA-AE5C-C45AEC40B96A}"/>
              </a:ext>
            </a:extLst>
          </p:cNvPr>
          <p:cNvSpPr>
            <a:spLocks noGrp="1"/>
          </p:cNvSpPr>
          <p:nvPr>
            <p:ph sz="half" idx="2"/>
          </p:nvPr>
        </p:nvSpPr>
        <p:spPr>
          <a:xfrm>
            <a:off x="46291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5" name="Chỗ dành sẵn cho Ngày tháng 4">
            <a:extLst>
              <a:ext uri="{FF2B5EF4-FFF2-40B4-BE49-F238E27FC236}">
                <a16:creationId xmlns:a16="http://schemas.microsoft.com/office/drawing/2014/main" id="{EB34C29E-C8A8-4CDD-9997-D142797DAA61}"/>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AB94AEB0-81B1-4913-BAEC-22B5B8839ACF}"/>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37F068F3-5D69-4172-A996-EF51D0F76283}"/>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41800837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2086356-B826-49CC-8317-D0729788D5BD}"/>
              </a:ext>
            </a:extLst>
          </p:cNvPr>
          <p:cNvSpPr>
            <a:spLocks noGrp="1"/>
          </p:cNvSpPr>
          <p:nvPr>
            <p:ph type="title"/>
          </p:nvPr>
        </p:nvSpPr>
        <p:spPr>
          <a:xfrm>
            <a:off x="629841" y="365126"/>
            <a:ext cx="7886700" cy="1325563"/>
          </a:xfrm>
        </p:spPr>
        <p:txBody>
          <a:body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48022C39-D037-4B18-968D-8017D0EAC9DB}"/>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078EE168-CF8C-4625-B965-CFB42C41802F}"/>
              </a:ext>
            </a:extLst>
          </p:cNvPr>
          <p:cNvSpPr>
            <a:spLocks noGrp="1"/>
          </p:cNvSpPr>
          <p:nvPr>
            <p:ph sz="half" idx="2"/>
          </p:nvPr>
        </p:nvSpPr>
        <p:spPr>
          <a:xfrm>
            <a:off x="629842" y="2505075"/>
            <a:ext cx="3868340"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5" name="Chỗ dành sẵn cho Văn bản 4">
            <a:extLst>
              <a:ext uri="{FF2B5EF4-FFF2-40B4-BE49-F238E27FC236}">
                <a16:creationId xmlns:a16="http://schemas.microsoft.com/office/drawing/2014/main" id="{25849DB4-37B4-4299-BE56-DB48E8E2ABDC}"/>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F5669E05-DD2A-42DC-A120-4A11C4A941D7}"/>
              </a:ext>
            </a:extLst>
          </p:cNvPr>
          <p:cNvSpPr>
            <a:spLocks noGrp="1"/>
          </p:cNvSpPr>
          <p:nvPr>
            <p:ph sz="quarter" idx="4"/>
          </p:nvPr>
        </p:nvSpPr>
        <p:spPr>
          <a:xfrm>
            <a:off x="4629150" y="2505075"/>
            <a:ext cx="3887391"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7" name="Chỗ dành sẵn cho Ngày tháng 6">
            <a:extLst>
              <a:ext uri="{FF2B5EF4-FFF2-40B4-BE49-F238E27FC236}">
                <a16:creationId xmlns:a16="http://schemas.microsoft.com/office/drawing/2014/main" id="{6076A11D-91CD-42E4-9BE6-D3E90BB53117}"/>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8" name="Chỗ dành sẵn cho Chân trang 7">
            <a:extLst>
              <a:ext uri="{FF2B5EF4-FFF2-40B4-BE49-F238E27FC236}">
                <a16:creationId xmlns:a16="http://schemas.microsoft.com/office/drawing/2014/main" id="{F0A29B74-ACA4-465A-B9F3-D370DF1C2BA3}"/>
              </a:ext>
            </a:extLst>
          </p:cNvPr>
          <p:cNvSpPr>
            <a:spLocks noGrp="1"/>
          </p:cNvSpPr>
          <p:nvPr>
            <p:ph type="ftr" sz="quarter" idx="11"/>
          </p:nvPr>
        </p:nvSpPr>
        <p:spPr/>
        <p:txBody>
          <a:bodyPr/>
          <a:lstStyle/>
          <a:p>
            <a:endParaRPr lang="en-BZ">
              <a:solidFill>
                <a:prstClr val="black">
                  <a:tint val="75000"/>
                </a:prstClr>
              </a:solidFill>
            </a:endParaRPr>
          </a:p>
        </p:txBody>
      </p:sp>
      <p:sp>
        <p:nvSpPr>
          <p:cNvPr id="9" name="Chỗ dành sẵn cho Số hiệu Bản chiếu 8">
            <a:extLst>
              <a:ext uri="{FF2B5EF4-FFF2-40B4-BE49-F238E27FC236}">
                <a16:creationId xmlns:a16="http://schemas.microsoft.com/office/drawing/2014/main" id="{4B97376C-E0D0-485E-9C63-1F02DCA15F05}"/>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83630907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C150307-509A-4F72-A931-EE37FB62F1A3}"/>
              </a:ext>
            </a:extLst>
          </p:cNvPr>
          <p:cNvSpPr>
            <a:spLocks noGrp="1"/>
          </p:cNvSpPr>
          <p:nvPr>
            <p:ph type="title"/>
          </p:nvPr>
        </p:nvSpPr>
        <p:spPr/>
        <p:txBody>
          <a:bodyPr/>
          <a:lstStyle/>
          <a:p>
            <a:r>
              <a:rPr lang="vi-VN"/>
              <a:t>Bấm để sửa kiểu tiêu đề Bản cái</a:t>
            </a:r>
            <a:endParaRPr lang="en-BZ"/>
          </a:p>
        </p:txBody>
      </p:sp>
      <p:sp>
        <p:nvSpPr>
          <p:cNvPr id="3" name="Chỗ dành sẵn cho Ngày tháng 2">
            <a:extLst>
              <a:ext uri="{FF2B5EF4-FFF2-40B4-BE49-F238E27FC236}">
                <a16:creationId xmlns:a16="http://schemas.microsoft.com/office/drawing/2014/main" id="{72D49F6D-318E-4B4B-ABCE-6503196FC1EF}"/>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4" name="Chỗ dành sẵn cho Chân trang 3">
            <a:extLst>
              <a:ext uri="{FF2B5EF4-FFF2-40B4-BE49-F238E27FC236}">
                <a16:creationId xmlns:a16="http://schemas.microsoft.com/office/drawing/2014/main" id="{DEFEB71B-C61A-4E69-AE36-36177D35B48D}"/>
              </a:ext>
            </a:extLst>
          </p:cNvPr>
          <p:cNvSpPr>
            <a:spLocks noGrp="1"/>
          </p:cNvSpPr>
          <p:nvPr>
            <p:ph type="ftr" sz="quarter" idx="11"/>
          </p:nvPr>
        </p:nvSpPr>
        <p:spPr/>
        <p:txBody>
          <a:bodyPr/>
          <a:lstStyle/>
          <a:p>
            <a:endParaRPr lang="en-BZ">
              <a:solidFill>
                <a:prstClr val="black">
                  <a:tint val="75000"/>
                </a:prstClr>
              </a:solidFill>
            </a:endParaRPr>
          </a:p>
        </p:txBody>
      </p:sp>
      <p:sp>
        <p:nvSpPr>
          <p:cNvPr id="5" name="Chỗ dành sẵn cho Số hiệu Bản chiếu 4">
            <a:extLst>
              <a:ext uri="{FF2B5EF4-FFF2-40B4-BE49-F238E27FC236}">
                <a16:creationId xmlns:a16="http://schemas.microsoft.com/office/drawing/2014/main" id="{6AEB494C-741C-4B48-A183-22AA86D9A86C}"/>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64348973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0E33A87-FF85-4599-9845-DF14B2A4B79A}"/>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3" name="Chỗ dành sẵn cho Chân trang 2">
            <a:extLst>
              <a:ext uri="{FF2B5EF4-FFF2-40B4-BE49-F238E27FC236}">
                <a16:creationId xmlns:a16="http://schemas.microsoft.com/office/drawing/2014/main" id="{E8FF39C7-CF3A-44EC-8691-9764CC826C01}"/>
              </a:ext>
            </a:extLst>
          </p:cNvPr>
          <p:cNvSpPr>
            <a:spLocks noGrp="1"/>
          </p:cNvSpPr>
          <p:nvPr>
            <p:ph type="ftr" sz="quarter" idx="11"/>
          </p:nvPr>
        </p:nvSpPr>
        <p:spPr/>
        <p:txBody>
          <a:bodyPr/>
          <a:lstStyle/>
          <a:p>
            <a:endParaRPr lang="en-BZ">
              <a:solidFill>
                <a:prstClr val="black">
                  <a:tint val="75000"/>
                </a:prstClr>
              </a:solidFill>
            </a:endParaRPr>
          </a:p>
        </p:txBody>
      </p:sp>
      <p:sp>
        <p:nvSpPr>
          <p:cNvPr id="4" name="Chỗ dành sẵn cho Số hiệu Bản chiếu 3">
            <a:extLst>
              <a:ext uri="{FF2B5EF4-FFF2-40B4-BE49-F238E27FC236}">
                <a16:creationId xmlns:a16="http://schemas.microsoft.com/office/drawing/2014/main" id="{1FE136A9-EA79-44EB-A467-88D750D73CAA}"/>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36739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96B5E0A-C347-4FB4-8B04-A73D13578379}"/>
              </a:ext>
            </a:extLst>
          </p:cNvPr>
          <p:cNvSpPr>
            <a:spLocks noGrp="1"/>
          </p:cNvSpPr>
          <p:nvPr>
            <p:ph type="title"/>
          </p:nvPr>
        </p:nvSpPr>
        <p:spPr>
          <a:xfrm>
            <a:off x="623888" y="1709995"/>
            <a:ext cx="7886700" cy="2852737"/>
          </a:xfrm>
        </p:spPr>
        <p:txBody>
          <a:bodyPr anchor="b"/>
          <a:lstStyle>
            <a:lvl1pPr>
              <a:defRPr sz="6000"/>
            </a:lvl1p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DE146F37-392E-4190-80F4-418A89968F59}"/>
              </a:ext>
            </a:extLst>
          </p:cNvPr>
          <p:cNvSpPr>
            <a:spLocks noGrp="1"/>
          </p:cNvSpPr>
          <p:nvPr>
            <p:ph type="body" idx="1"/>
          </p:nvPr>
        </p:nvSpPr>
        <p:spPr>
          <a:xfrm>
            <a:off x="623888" y="458972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5454666-5310-4864-8C51-7A2DC275D9E6}"/>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001C5836-10F5-4185-BF04-53E0A12F2DD5}"/>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833355A3-AEF6-4493-B091-07371D9205B0}"/>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93460112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1785D9-9DBF-491A-AE0B-97C6B74C0F56}"/>
              </a:ext>
            </a:extLst>
          </p:cNvPr>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72E168B1-FEDB-4C5F-8EEA-B56661A35A8D}"/>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Văn bản 3">
            <a:extLst>
              <a:ext uri="{FF2B5EF4-FFF2-40B4-BE49-F238E27FC236}">
                <a16:creationId xmlns:a16="http://schemas.microsoft.com/office/drawing/2014/main" id="{9CD3CC99-0322-42BA-88FE-62615A472E61}"/>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F5B2A96-C6EF-4C03-A83B-3E1E4F14E51C}"/>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DF511DEB-5925-42ED-80CF-4975A1385C38}"/>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560D1E78-547B-4D0D-A156-2DC6B5FE2E28}"/>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410706288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3E975A-C393-4FAA-9529-CE37186C43FF}"/>
              </a:ext>
            </a:extLst>
          </p:cNvPr>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BZ"/>
          </a:p>
        </p:txBody>
      </p:sp>
      <p:sp>
        <p:nvSpPr>
          <p:cNvPr id="3" name="Chỗ dành sẵn cho Hình ảnh 2">
            <a:extLst>
              <a:ext uri="{FF2B5EF4-FFF2-40B4-BE49-F238E27FC236}">
                <a16:creationId xmlns:a16="http://schemas.microsoft.com/office/drawing/2014/main" id="{81DE22C2-A66F-4C29-8206-5362E465947F}"/>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Z"/>
          </a:p>
        </p:txBody>
      </p:sp>
      <p:sp>
        <p:nvSpPr>
          <p:cNvPr id="4" name="Chỗ dành sẵn cho Văn bản 3">
            <a:extLst>
              <a:ext uri="{FF2B5EF4-FFF2-40B4-BE49-F238E27FC236}">
                <a16:creationId xmlns:a16="http://schemas.microsoft.com/office/drawing/2014/main" id="{E2143205-DD8D-4709-88DB-E54796D2F22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F86656B-0BBE-4081-8E7C-9CB5B03385A1}"/>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BDBB07D9-797F-40BA-A57A-3B60EC801DAC}"/>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8D7C8073-4EB0-4076-90DE-DF7AF583C736}"/>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72819362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20C22E-E8DC-4AD3-A48C-F1FC4C0F64D6}"/>
              </a:ext>
            </a:extLst>
          </p:cNvPr>
          <p:cNvSpPr>
            <a:spLocks noGrp="1"/>
          </p:cNvSpPr>
          <p:nvPr>
            <p:ph type="title"/>
          </p:nvPr>
        </p:nvSpPr>
        <p:spPr/>
        <p:txBody>
          <a:bodyPr/>
          <a:lstStyle/>
          <a:p>
            <a:r>
              <a:rPr lang="vi-VN"/>
              <a:t>Bấm để sửa kiểu tiêu đề Bản cái</a:t>
            </a:r>
            <a:endParaRPr lang="en-BZ"/>
          </a:p>
        </p:txBody>
      </p:sp>
      <p:sp>
        <p:nvSpPr>
          <p:cNvPr id="3" name="Chỗ dành sẵn cho Văn bản Dọc 2">
            <a:extLst>
              <a:ext uri="{FF2B5EF4-FFF2-40B4-BE49-F238E27FC236}">
                <a16:creationId xmlns:a16="http://schemas.microsoft.com/office/drawing/2014/main" id="{50CC8018-3149-4C15-9E66-F5A8E1717369}"/>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DA8BE04C-4D58-4F79-B083-7D783FECF158}"/>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33CF58DA-DFCE-413A-8073-AA1D533EFCAA}"/>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19B67EDA-CD7B-4C9B-8D96-1439FB2CDFAF}"/>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80787214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07B1077D-7655-4660-9EDF-29C6722C9C0A}"/>
              </a:ext>
            </a:extLst>
          </p:cNvPr>
          <p:cNvSpPr>
            <a:spLocks noGrp="1"/>
          </p:cNvSpPr>
          <p:nvPr>
            <p:ph type="title" orient="vert"/>
          </p:nvPr>
        </p:nvSpPr>
        <p:spPr>
          <a:xfrm>
            <a:off x="6543675" y="365125"/>
            <a:ext cx="1971675" cy="5811838"/>
          </a:xfrm>
        </p:spPr>
        <p:txBody>
          <a:bodyPr vert="eaVert"/>
          <a:lstStyle/>
          <a:p>
            <a:r>
              <a:rPr lang="vi-VN"/>
              <a:t>Bấm để sửa kiểu tiêu đề Bản cái</a:t>
            </a:r>
            <a:endParaRPr lang="en-BZ"/>
          </a:p>
        </p:txBody>
      </p:sp>
      <p:sp>
        <p:nvSpPr>
          <p:cNvPr id="3" name="Chỗ dành sẵn cho Văn bản Dọc 2">
            <a:extLst>
              <a:ext uri="{FF2B5EF4-FFF2-40B4-BE49-F238E27FC236}">
                <a16:creationId xmlns:a16="http://schemas.microsoft.com/office/drawing/2014/main" id="{2EE44F4C-A55A-4263-8F03-81FACDBB34B8}"/>
              </a:ext>
            </a:extLst>
          </p:cNvPr>
          <p:cNvSpPr>
            <a:spLocks noGrp="1"/>
          </p:cNvSpPr>
          <p:nvPr>
            <p:ph type="body" orient="vert" idx="1"/>
          </p:nvPr>
        </p:nvSpPr>
        <p:spPr>
          <a:xfrm>
            <a:off x="628650" y="365125"/>
            <a:ext cx="5800725"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74596F3D-18B2-4B03-A1DD-F5F2DDCC4F5A}"/>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B5CBA150-46EB-459E-8469-9429D58B0720}"/>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E6CCB06F-1499-4DE2-A754-924B236D302E}"/>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051200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E9B7716-9FBF-4260-ABD0-E5B40279BDE0}"/>
              </a:ext>
            </a:extLst>
          </p:cNvPr>
          <p:cNvSpPr>
            <a:spLocks noGrp="1"/>
          </p:cNvSpPr>
          <p:nvPr>
            <p:ph type="title"/>
          </p:nvPr>
        </p:nvSpPr>
        <p:spPr/>
        <p:txBody>
          <a:body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BB6290C5-5D8E-4AE1-B027-93CCC4147845}"/>
              </a:ext>
            </a:extLst>
          </p:cNvPr>
          <p:cNvSpPr>
            <a:spLocks noGrp="1"/>
          </p:cNvSpPr>
          <p:nvPr>
            <p:ph sz="half" idx="1"/>
          </p:nvPr>
        </p:nvSpPr>
        <p:spPr>
          <a:xfrm>
            <a:off x="6286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ội dung 3">
            <a:extLst>
              <a:ext uri="{FF2B5EF4-FFF2-40B4-BE49-F238E27FC236}">
                <a16:creationId xmlns:a16="http://schemas.microsoft.com/office/drawing/2014/main" id="{70694B7C-3004-4FBA-AE5C-C45AEC40B96A}"/>
              </a:ext>
            </a:extLst>
          </p:cNvPr>
          <p:cNvSpPr>
            <a:spLocks noGrp="1"/>
          </p:cNvSpPr>
          <p:nvPr>
            <p:ph sz="half" idx="2"/>
          </p:nvPr>
        </p:nvSpPr>
        <p:spPr>
          <a:xfrm>
            <a:off x="46291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5" name="Chỗ dành sẵn cho Ngày tháng 4">
            <a:extLst>
              <a:ext uri="{FF2B5EF4-FFF2-40B4-BE49-F238E27FC236}">
                <a16:creationId xmlns:a16="http://schemas.microsoft.com/office/drawing/2014/main" id="{EB34C29E-C8A8-4CDD-9997-D142797DAA61}"/>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AB94AEB0-81B1-4913-BAEC-22B5B8839ACF}"/>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37F068F3-5D69-4172-A996-EF51D0F76283}"/>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281851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2086356-B826-49CC-8317-D0729788D5BD}"/>
              </a:ext>
            </a:extLst>
          </p:cNvPr>
          <p:cNvSpPr>
            <a:spLocks noGrp="1"/>
          </p:cNvSpPr>
          <p:nvPr>
            <p:ph type="title"/>
          </p:nvPr>
        </p:nvSpPr>
        <p:spPr>
          <a:xfrm>
            <a:off x="629841" y="365129"/>
            <a:ext cx="7886700" cy="1325563"/>
          </a:xfrm>
        </p:spPr>
        <p:txBody>
          <a:body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48022C39-D037-4B18-968D-8017D0EAC9DB}"/>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078EE168-CF8C-4625-B965-CFB42C41802F}"/>
              </a:ext>
            </a:extLst>
          </p:cNvPr>
          <p:cNvSpPr>
            <a:spLocks noGrp="1"/>
          </p:cNvSpPr>
          <p:nvPr>
            <p:ph sz="half" idx="2"/>
          </p:nvPr>
        </p:nvSpPr>
        <p:spPr>
          <a:xfrm>
            <a:off x="629842" y="2505075"/>
            <a:ext cx="3868340"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5" name="Chỗ dành sẵn cho Văn bản 4">
            <a:extLst>
              <a:ext uri="{FF2B5EF4-FFF2-40B4-BE49-F238E27FC236}">
                <a16:creationId xmlns:a16="http://schemas.microsoft.com/office/drawing/2014/main" id="{25849DB4-37B4-4299-BE56-DB48E8E2ABDC}"/>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F5669E05-DD2A-42DC-A120-4A11C4A941D7}"/>
              </a:ext>
            </a:extLst>
          </p:cNvPr>
          <p:cNvSpPr>
            <a:spLocks noGrp="1"/>
          </p:cNvSpPr>
          <p:nvPr>
            <p:ph sz="quarter" idx="4"/>
          </p:nvPr>
        </p:nvSpPr>
        <p:spPr>
          <a:xfrm>
            <a:off x="4629152" y="2505075"/>
            <a:ext cx="3887391"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7" name="Chỗ dành sẵn cho Ngày tháng 6">
            <a:extLst>
              <a:ext uri="{FF2B5EF4-FFF2-40B4-BE49-F238E27FC236}">
                <a16:creationId xmlns:a16="http://schemas.microsoft.com/office/drawing/2014/main" id="{6076A11D-91CD-42E4-9BE6-D3E90BB53117}"/>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8" name="Chỗ dành sẵn cho Chân trang 7">
            <a:extLst>
              <a:ext uri="{FF2B5EF4-FFF2-40B4-BE49-F238E27FC236}">
                <a16:creationId xmlns:a16="http://schemas.microsoft.com/office/drawing/2014/main" id="{F0A29B74-ACA4-465A-B9F3-D370DF1C2BA3}"/>
              </a:ext>
            </a:extLst>
          </p:cNvPr>
          <p:cNvSpPr>
            <a:spLocks noGrp="1"/>
          </p:cNvSpPr>
          <p:nvPr>
            <p:ph type="ftr" sz="quarter" idx="11"/>
          </p:nvPr>
        </p:nvSpPr>
        <p:spPr/>
        <p:txBody>
          <a:bodyPr/>
          <a:lstStyle/>
          <a:p>
            <a:endParaRPr lang="en-BZ">
              <a:solidFill>
                <a:prstClr val="black">
                  <a:tint val="75000"/>
                </a:prstClr>
              </a:solidFill>
            </a:endParaRPr>
          </a:p>
        </p:txBody>
      </p:sp>
      <p:sp>
        <p:nvSpPr>
          <p:cNvPr id="9" name="Chỗ dành sẵn cho Số hiệu Bản chiếu 8">
            <a:extLst>
              <a:ext uri="{FF2B5EF4-FFF2-40B4-BE49-F238E27FC236}">
                <a16:creationId xmlns:a16="http://schemas.microsoft.com/office/drawing/2014/main" id="{4B97376C-E0D0-485E-9C63-1F02DCA15F05}"/>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315031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C150307-509A-4F72-A931-EE37FB62F1A3}"/>
              </a:ext>
            </a:extLst>
          </p:cNvPr>
          <p:cNvSpPr>
            <a:spLocks noGrp="1"/>
          </p:cNvSpPr>
          <p:nvPr>
            <p:ph type="title"/>
          </p:nvPr>
        </p:nvSpPr>
        <p:spPr/>
        <p:txBody>
          <a:bodyPr/>
          <a:lstStyle/>
          <a:p>
            <a:r>
              <a:rPr lang="vi-VN"/>
              <a:t>Bấm để sửa kiểu tiêu đề Bản cái</a:t>
            </a:r>
            <a:endParaRPr lang="en-BZ"/>
          </a:p>
        </p:txBody>
      </p:sp>
      <p:sp>
        <p:nvSpPr>
          <p:cNvPr id="3" name="Chỗ dành sẵn cho Ngày tháng 2">
            <a:extLst>
              <a:ext uri="{FF2B5EF4-FFF2-40B4-BE49-F238E27FC236}">
                <a16:creationId xmlns:a16="http://schemas.microsoft.com/office/drawing/2014/main" id="{72D49F6D-318E-4B4B-ABCE-6503196FC1EF}"/>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4" name="Chỗ dành sẵn cho Chân trang 3">
            <a:extLst>
              <a:ext uri="{FF2B5EF4-FFF2-40B4-BE49-F238E27FC236}">
                <a16:creationId xmlns:a16="http://schemas.microsoft.com/office/drawing/2014/main" id="{DEFEB71B-C61A-4E69-AE36-36177D35B48D}"/>
              </a:ext>
            </a:extLst>
          </p:cNvPr>
          <p:cNvSpPr>
            <a:spLocks noGrp="1"/>
          </p:cNvSpPr>
          <p:nvPr>
            <p:ph type="ftr" sz="quarter" idx="11"/>
          </p:nvPr>
        </p:nvSpPr>
        <p:spPr/>
        <p:txBody>
          <a:bodyPr/>
          <a:lstStyle/>
          <a:p>
            <a:endParaRPr lang="en-BZ">
              <a:solidFill>
                <a:prstClr val="black">
                  <a:tint val="75000"/>
                </a:prstClr>
              </a:solidFill>
            </a:endParaRPr>
          </a:p>
        </p:txBody>
      </p:sp>
      <p:sp>
        <p:nvSpPr>
          <p:cNvPr id="5" name="Chỗ dành sẵn cho Số hiệu Bản chiếu 4">
            <a:extLst>
              <a:ext uri="{FF2B5EF4-FFF2-40B4-BE49-F238E27FC236}">
                <a16:creationId xmlns:a16="http://schemas.microsoft.com/office/drawing/2014/main" id="{6AEB494C-741C-4B48-A183-22AA86D9A86C}"/>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025134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0E33A87-FF85-4599-9845-DF14B2A4B79A}"/>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3" name="Chỗ dành sẵn cho Chân trang 2">
            <a:extLst>
              <a:ext uri="{FF2B5EF4-FFF2-40B4-BE49-F238E27FC236}">
                <a16:creationId xmlns:a16="http://schemas.microsoft.com/office/drawing/2014/main" id="{E8FF39C7-CF3A-44EC-8691-9764CC826C01}"/>
              </a:ext>
            </a:extLst>
          </p:cNvPr>
          <p:cNvSpPr>
            <a:spLocks noGrp="1"/>
          </p:cNvSpPr>
          <p:nvPr>
            <p:ph type="ftr" sz="quarter" idx="11"/>
          </p:nvPr>
        </p:nvSpPr>
        <p:spPr/>
        <p:txBody>
          <a:bodyPr/>
          <a:lstStyle/>
          <a:p>
            <a:endParaRPr lang="en-BZ">
              <a:solidFill>
                <a:prstClr val="black">
                  <a:tint val="75000"/>
                </a:prstClr>
              </a:solidFill>
            </a:endParaRPr>
          </a:p>
        </p:txBody>
      </p:sp>
      <p:sp>
        <p:nvSpPr>
          <p:cNvPr id="4" name="Chỗ dành sẵn cho Số hiệu Bản chiếu 3">
            <a:extLst>
              <a:ext uri="{FF2B5EF4-FFF2-40B4-BE49-F238E27FC236}">
                <a16:creationId xmlns:a16="http://schemas.microsoft.com/office/drawing/2014/main" id="{1FE136A9-EA79-44EB-A467-88D750D73CAA}"/>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779514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1785D9-9DBF-491A-AE0B-97C6B74C0F56}"/>
              </a:ext>
            </a:extLst>
          </p:cNvPr>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72E168B1-FEDB-4C5F-8EEA-B56661A35A8D}"/>
              </a:ext>
            </a:extLst>
          </p:cNvPr>
          <p:cNvSpPr>
            <a:spLocks noGrp="1"/>
          </p:cNvSpPr>
          <p:nvPr>
            <p:ph idx="1"/>
          </p:nvPr>
        </p:nvSpPr>
        <p:spPr>
          <a:xfrm>
            <a:off x="3887391" y="98768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Văn bản 3">
            <a:extLst>
              <a:ext uri="{FF2B5EF4-FFF2-40B4-BE49-F238E27FC236}">
                <a16:creationId xmlns:a16="http://schemas.microsoft.com/office/drawing/2014/main" id="{9CD3CC99-0322-42BA-88FE-62615A472E61}"/>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F5B2A96-C6EF-4C03-A83B-3E1E4F14E51C}"/>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DF511DEB-5925-42ED-80CF-4975A1385C38}"/>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560D1E78-547B-4D0D-A156-2DC6B5FE2E28}"/>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421950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478CCC-E29C-40A3-A853-23996BEFA822}" type="datetimeFigureOut">
              <a:rPr lang="en-US" smtClean="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DF530-5B8F-4DA2-A2C2-4CC0FD28310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3E975A-C393-4FAA-9529-CE37186C43FF}"/>
              </a:ext>
            </a:extLst>
          </p:cNvPr>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BZ"/>
          </a:p>
        </p:txBody>
      </p:sp>
      <p:sp>
        <p:nvSpPr>
          <p:cNvPr id="3" name="Chỗ dành sẵn cho Hình ảnh 2">
            <a:extLst>
              <a:ext uri="{FF2B5EF4-FFF2-40B4-BE49-F238E27FC236}">
                <a16:creationId xmlns:a16="http://schemas.microsoft.com/office/drawing/2014/main" id="{81DE22C2-A66F-4C29-8206-5362E465947F}"/>
              </a:ext>
            </a:extLst>
          </p:cNvPr>
          <p:cNvSpPr>
            <a:spLocks noGrp="1"/>
          </p:cNvSpPr>
          <p:nvPr>
            <p:ph type="pic" idx="1"/>
          </p:nvPr>
        </p:nvSpPr>
        <p:spPr>
          <a:xfrm>
            <a:off x="3887391" y="98768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Z"/>
          </a:p>
        </p:txBody>
      </p:sp>
      <p:sp>
        <p:nvSpPr>
          <p:cNvPr id="4" name="Chỗ dành sẵn cho Văn bản 3">
            <a:extLst>
              <a:ext uri="{FF2B5EF4-FFF2-40B4-BE49-F238E27FC236}">
                <a16:creationId xmlns:a16="http://schemas.microsoft.com/office/drawing/2014/main" id="{E2143205-DD8D-4709-88DB-E54796D2F22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F86656B-0BBE-4081-8E7C-9CB5B03385A1}"/>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BDBB07D9-797F-40BA-A57A-3B60EC801DAC}"/>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8D7C8073-4EB0-4076-90DE-DF7AF583C736}"/>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672732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20C22E-E8DC-4AD3-A48C-F1FC4C0F64D6}"/>
              </a:ext>
            </a:extLst>
          </p:cNvPr>
          <p:cNvSpPr>
            <a:spLocks noGrp="1"/>
          </p:cNvSpPr>
          <p:nvPr>
            <p:ph type="title"/>
          </p:nvPr>
        </p:nvSpPr>
        <p:spPr/>
        <p:txBody>
          <a:bodyPr/>
          <a:lstStyle/>
          <a:p>
            <a:r>
              <a:rPr lang="vi-VN"/>
              <a:t>Bấm để sửa kiểu tiêu đề Bản cái</a:t>
            </a:r>
            <a:endParaRPr lang="en-BZ"/>
          </a:p>
        </p:txBody>
      </p:sp>
      <p:sp>
        <p:nvSpPr>
          <p:cNvPr id="3" name="Chỗ dành sẵn cho Văn bản Dọc 2">
            <a:extLst>
              <a:ext uri="{FF2B5EF4-FFF2-40B4-BE49-F238E27FC236}">
                <a16:creationId xmlns:a16="http://schemas.microsoft.com/office/drawing/2014/main" id="{50CC8018-3149-4C15-9E66-F5A8E1717369}"/>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DA8BE04C-4D58-4F79-B083-7D783FECF158}"/>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33CF58DA-DFCE-413A-8073-AA1D533EFCAA}"/>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19B67EDA-CD7B-4C9B-8D96-1439FB2CDFAF}"/>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245989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07B1077D-7655-4660-9EDF-29C6722C9C0A}"/>
              </a:ext>
            </a:extLst>
          </p:cNvPr>
          <p:cNvSpPr>
            <a:spLocks noGrp="1"/>
          </p:cNvSpPr>
          <p:nvPr>
            <p:ph type="title" orient="vert"/>
          </p:nvPr>
        </p:nvSpPr>
        <p:spPr>
          <a:xfrm>
            <a:off x="6543676" y="365125"/>
            <a:ext cx="1971675" cy="5811838"/>
          </a:xfrm>
        </p:spPr>
        <p:txBody>
          <a:bodyPr vert="eaVert"/>
          <a:lstStyle/>
          <a:p>
            <a:r>
              <a:rPr lang="vi-VN"/>
              <a:t>Bấm để sửa kiểu tiêu đề Bản cái</a:t>
            </a:r>
            <a:endParaRPr lang="en-BZ"/>
          </a:p>
        </p:txBody>
      </p:sp>
      <p:sp>
        <p:nvSpPr>
          <p:cNvPr id="3" name="Chỗ dành sẵn cho Văn bản Dọc 2">
            <a:extLst>
              <a:ext uri="{FF2B5EF4-FFF2-40B4-BE49-F238E27FC236}">
                <a16:creationId xmlns:a16="http://schemas.microsoft.com/office/drawing/2014/main" id="{2EE44F4C-A55A-4263-8F03-81FACDBB34B8}"/>
              </a:ext>
            </a:extLst>
          </p:cNvPr>
          <p:cNvSpPr>
            <a:spLocks noGrp="1"/>
          </p:cNvSpPr>
          <p:nvPr>
            <p:ph type="body" orient="vert" idx="1"/>
          </p:nvPr>
        </p:nvSpPr>
        <p:spPr>
          <a:xfrm>
            <a:off x="628652" y="365125"/>
            <a:ext cx="5800725"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74596F3D-18B2-4B03-A1DD-F5F2DDCC4F5A}"/>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B5CBA150-46EB-459E-8469-9429D58B0720}"/>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E6CCB06F-1499-4DE2-A754-924B236D302E}"/>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570497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CAE98CD-17D8-4AA5-9528-12977A0DE283}"/>
              </a:ext>
            </a:extLst>
          </p:cNvPr>
          <p:cNvSpPr>
            <a:spLocks noGrp="1"/>
          </p:cNvSpPr>
          <p:nvPr>
            <p:ph type="ctrTitle"/>
          </p:nvPr>
        </p:nvSpPr>
        <p:spPr>
          <a:xfrm>
            <a:off x="1143000" y="1122363"/>
            <a:ext cx="6858000" cy="2387600"/>
          </a:xfrm>
        </p:spPr>
        <p:txBody>
          <a:bodyPr anchor="b"/>
          <a:lstStyle>
            <a:lvl1pPr algn="ctr">
              <a:defRPr sz="6000"/>
            </a:lvl1pPr>
          </a:lstStyle>
          <a:p>
            <a:r>
              <a:rPr lang="vi-VN"/>
              <a:t>Bấm để sửa kiểu tiêu đề Bản cái</a:t>
            </a:r>
            <a:endParaRPr lang="en-BZ"/>
          </a:p>
        </p:txBody>
      </p:sp>
      <p:sp>
        <p:nvSpPr>
          <p:cNvPr id="3" name="Tiêu đề phụ 2">
            <a:extLst>
              <a:ext uri="{FF2B5EF4-FFF2-40B4-BE49-F238E27FC236}">
                <a16:creationId xmlns:a16="http://schemas.microsoft.com/office/drawing/2014/main" id="{9DF1CC36-63C1-4EDE-9C43-6BC42C3F484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BZ"/>
          </a:p>
        </p:txBody>
      </p:sp>
      <p:sp>
        <p:nvSpPr>
          <p:cNvPr id="4" name="Chỗ dành sẵn cho Ngày tháng 3">
            <a:extLst>
              <a:ext uri="{FF2B5EF4-FFF2-40B4-BE49-F238E27FC236}">
                <a16:creationId xmlns:a16="http://schemas.microsoft.com/office/drawing/2014/main" id="{550EBCEC-20EF-4B8D-A204-342D89521614}"/>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6151399C-0428-4E33-9473-BB3CC48CD632}"/>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FE4F488A-D5D6-41FA-9837-FEE4EEFCBF1A}"/>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773265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ACC859F-B52C-4D94-9C17-7C589F66B5EF}"/>
              </a:ext>
            </a:extLst>
          </p:cNvPr>
          <p:cNvSpPr>
            <a:spLocks noGrp="1"/>
          </p:cNvSpPr>
          <p:nvPr>
            <p:ph type="title"/>
          </p:nvPr>
        </p:nvSpPr>
        <p:spPr/>
        <p:txBody>
          <a:body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EC9DBC80-C942-4E53-9278-CC998AD0126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A3356AA6-3853-4357-9798-8112BC4AF769}"/>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32BB3E96-71B3-4FA9-AE10-C7D42D8F5D67}"/>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4F35E6E5-F368-4B8B-A6A5-B373BCD71854}"/>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931146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96B5E0A-C347-4FB4-8B04-A73D13578379}"/>
              </a:ext>
            </a:extLst>
          </p:cNvPr>
          <p:cNvSpPr>
            <a:spLocks noGrp="1"/>
          </p:cNvSpPr>
          <p:nvPr>
            <p:ph type="title"/>
          </p:nvPr>
        </p:nvSpPr>
        <p:spPr>
          <a:xfrm>
            <a:off x="623888" y="1709983"/>
            <a:ext cx="7886700" cy="2852737"/>
          </a:xfrm>
        </p:spPr>
        <p:txBody>
          <a:bodyPr anchor="b"/>
          <a:lstStyle>
            <a:lvl1pPr>
              <a:defRPr sz="6000"/>
            </a:lvl1p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DE146F37-392E-4190-80F4-418A89968F59}"/>
              </a:ext>
            </a:extLst>
          </p:cNvPr>
          <p:cNvSpPr>
            <a:spLocks noGrp="1"/>
          </p:cNvSpPr>
          <p:nvPr>
            <p:ph type="body" idx="1"/>
          </p:nvPr>
        </p:nvSpPr>
        <p:spPr>
          <a:xfrm>
            <a:off x="623888" y="458970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5454666-5310-4864-8C51-7A2DC275D9E6}"/>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001C5836-10F5-4185-BF04-53E0A12F2DD5}"/>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833355A3-AEF6-4493-B091-07371D9205B0}"/>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7635215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E9B7716-9FBF-4260-ABD0-E5B40279BDE0}"/>
              </a:ext>
            </a:extLst>
          </p:cNvPr>
          <p:cNvSpPr>
            <a:spLocks noGrp="1"/>
          </p:cNvSpPr>
          <p:nvPr>
            <p:ph type="title"/>
          </p:nvPr>
        </p:nvSpPr>
        <p:spPr/>
        <p:txBody>
          <a:body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BB6290C5-5D8E-4AE1-B027-93CCC4147845}"/>
              </a:ext>
            </a:extLst>
          </p:cNvPr>
          <p:cNvSpPr>
            <a:spLocks noGrp="1"/>
          </p:cNvSpPr>
          <p:nvPr>
            <p:ph sz="half" idx="1"/>
          </p:nvPr>
        </p:nvSpPr>
        <p:spPr>
          <a:xfrm>
            <a:off x="6286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ội dung 3">
            <a:extLst>
              <a:ext uri="{FF2B5EF4-FFF2-40B4-BE49-F238E27FC236}">
                <a16:creationId xmlns:a16="http://schemas.microsoft.com/office/drawing/2014/main" id="{70694B7C-3004-4FBA-AE5C-C45AEC40B96A}"/>
              </a:ext>
            </a:extLst>
          </p:cNvPr>
          <p:cNvSpPr>
            <a:spLocks noGrp="1"/>
          </p:cNvSpPr>
          <p:nvPr>
            <p:ph sz="half" idx="2"/>
          </p:nvPr>
        </p:nvSpPr>
        <p:spPr>
          <a:xfrm>
            <a:off x="46291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5" name="Chỗ dành sẵn cho Ngày tháng 4">
            <a:extLst>
              <a:ext uri="{FF2B5EF4-FFF2-40B4-BE49-F238E27FC236}">
                <a16:creationId xmlns:a16="http://schemas.microsoft.com/office/drawing/2014/main" id="{EB34C29E-C8A8-4CDD-9997-D142797DAA61}"/>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AB94AEB0-81B1-4913-BAEC-22B5B8839ACF}"/>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37F068F3-5D69-4172-A996-EF51D0F76283}"/>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211169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2086356-B826-49CC-8317-D0729788D5BD}"/>
              </a:ext>
            </a:extLst>
          </p:cNvPr>
          <p:cNvSpPr>
            <a:spLocks noGrp="1"/>
          </p:cNvSpPr>
          <p:nvPr>
            <p:ph type="title"/>
          </p:nvPr>
        </p:nvSpPr>
        <p:spPr>
          <a:xfrm>
            <a:off x="629841" y="365129"/>
            <a:ext cx="7886700" cy="1325563"/>
          </a:xfrm>
        </p:spPr>
        <p:txBody>
          <a:body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48022C39-D037-4B18-968D-8017D0EAC9DB}"/>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078EE168-CF8C-4625-B965-CFB42C41802F}"/>
              </a:ext>
            </a:extLst>
          </p:cNvPr>
          <p:cNvSpPr>
            <a:spLocks noGrp="1"/>
          </p:cNvSpPr>
          <p:nvPr>
            <p:ph sz="half" idx="2"/>
          </p:nvPr>
        </p:nvSpPr>
        <p:spPr>
          <a:xfrm>
            <a:off x="629842" y="2505075"/>
            <a:ext cx="3868340"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5" name="Chỗ dành sẵn cho Văn bản 4">
            <a:extLst>
              <a:ext uri="{FF2B5EF4-FFF2-40B4-BE49-F238E27FC236}">
                <a16:creationId xmlns:a16="http://schemas.microsoft.com/office/drawing/2014/main" id="{25849DB4-37B4-4299-BE56-DB48E8E2ABDC}"/>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F5669E05-DD2A-42DC-A120-4A11C4A941D7}"/>
              </a:ext>
            </a:extLst>
          </p:cNvPr>
          <p:cNvSpPr>
            <a:spLocks noGrp="1"/>
          </p:cNvSpPr>
          <p:nvPr>
            <p:ph sz="quarter" idx="4"/>
          </p:nvPr>
        </p:nvSpPr>
        <p:spPr>
          <a:xfrm>
            <a:off x="4629152" y="2505075"/>
            <a:ext cx="3887391"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7" name="Chỗ dành sẵn cho Ngày tháng 6">
            <a:extLst>
              <a:ext uri="{FF2B5EF4-FFF2-40B4-BE49-F238E27FC236}">
                <a16:creationId xmlns:a16="http://schemas.microsoft.com/office/drawing/2014/main" id="{6076A11D-91CD-42E4-9BE6-D3E90BB53117}"/>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8" name="Chỗ dành sẵn cho Chân trang 7">
            <a:extLst>
              <a:ext uri="{FF2B5EF4-FFF2-40B4-BE49-F238E27FC236}">
                <a16:creationId xmlns:a16="http://schemas.microsoft.com/office/drawing/2014/main" id="{F0A29B74-ACA4-465A-B9F3-D370DF1C2BA3}"/>
              </a:ext>
            </a:extLst>
          </p:cNvPr>
          <p:cNvSpPr>
            <a:spLocks noGrp="1"/>
          </p:cNvSpPr>
          <p:nvPr>
            <p:ph type="ftr" sz="quarter" idx="11"/>
          </p:nvPr>
        </p:nvSpPr>
        <p:spPr/>
        <p:txBody>
          <a:bodyPr/>
          <a:lstStyle/>
          <a:p>
            <a:endParaRPr lang="en-BZ">
              <a:solidFill>
                <a:prstClr val="black">
                  <a:tint val="75000"/>
                </a:prstClr>
              </a:solidFill>
            </a:endParaRPr>
          </a:p>
        </p:txBody>
      </p:sp>
      <p:sp>
        <p:nvSpPr>
          <p:cNvPr id="9" name="Chỗ dành sẵn cho Số hiệu Bản chiếu 8">
            <a:extLst>
              <a:ext uri="{FF2B5EF4-FFF2-40B4-BE49-F238E27FC236}">
                <a16:creationId xmlns:a16="http://schemas.microsoft.com/office/drawing/2014/main" id="{4B97376C-E0D0-485E-9C63-1F02DCA15F05}"/>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2557614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C150307-509A-4F72-A931-EE37FB62F1A3}"/>
              </a:ext>
            </a:extLst>
          </p:cNvPr>
          <p:cNvSpPr>
            <a:spLocks noGrp="1"/>
          </p:cNvSpPr>
          <p:nvPr>
            <p:ph type="title"/>
          </p:nvPr>
        </p:nvSpPr>
        <p:spPr/>
        <p:txBody>
          <a:bodyPr/>
          <a:lstStyle/>
          <a:p>
            <a:r>
              <a:rPr lang="vi-VN"/>
              <a:t>Bấm để sửa kiểu tiêu đề Bản cái</a:t>
            </a:r>
            <a:endParaRPr lang="en-BZ"/>
          </a:p>
        </p:txBody>
      </p:sp>
      <p:sp>
        <p:nvSpPr>
          <p:cNvPr id="3" name="Chỗ dành sẵn cho Ngày tháng 2">
            <a:extLst>
              <a:ext uri="{FF2B5EF4-FFF2-40B4-BE49-F238E27FC236}">
                <a16:creationId xmlns:a16="http://schemas.microsoft.com/office/drawing/2014/main" id="{72D49F6D-318E-4B4B-ABCE-6503196FC1EF}"/>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4" name="Chỗ dành sẵn cho Chân trang 3">
            <a:extLst>
              <a:ext uri="{FF2B5EF4-FFF2-40B4-BE49-F238E27FC236}">
                <a16:creationId xmlns:a16="http://schemas.microsoft.com/office/drawing/2014/main" id="{DEFEB71B-C61A-4E69-AE36-36177D35B48D}"/>
              </a:ext>
            </a:extLst>
          </p:cNvPr>
          <p:cNvSpPr>
            <a:spLocks noGrp="1"/>
          </p:cNvSpPr>
          <p:nvPr>
            <p:ph type="ftr" sz="quarter" idx="11"/>
          </p:nvPr>
        </p:nvSpPr>
        <p:spPr/>
        <p:txBody>
          <a:bodyPr/>
          <a:lstStyle/>
          <a:p>
            <a:endParaRPr lang="en-BZ">
              <a:solidFill>
                <a:prstClr val="black">
                  <a:tint val="75000"/>
                </a:prstClr>
              </a:solidFill>
            </a:endParaRPr>
          </a:p>
        </p:txBody>
      </p:sp>
      <p:sp>
        <p:nvSpPr>
          <p:cNvPr id="5" name="Chỗ dành sẵn cho Số hiệu Bản chiếu 4">
            <a:extLst>
              <a:ext uri="{FF2B5EF4-FFF2-40B4-BE49-F238E27FC236}">
                <a16:creationId xmlns:a16="http://schemas.microsoft.com/office/drawing/2014/main" id="{6AEB494C-741C-4B48-A183-22AA86D9A86C}"/>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4969157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0E33A87-FF85-4599-9845-DF14B2A4B79A}"/>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3" name="Chỗ dành sẵn cho Chân trang 2">
            <a:extLst>
              <a:ext uri="{FF2B5EF4-FFF2-40B4-BE49-F238E27FC236}">
                <a16:creationId xmlns:a16="http://schemas.microsoft.com/office/drawing/2014/main" id="{E8FF39C7-CF3A-44EC-8691-9764CC826C01}"/>
              </a:ext>
            </a:extLst>
          </p:cNvPr>
          <p:cNvSpPr>
            <a:spLocks noGrp="1"/>
          </p:cNvSpPr>
          <p:nvPr>
            <p:ph type="ftr" sz="quarter" idx="11"/>
          </p:nvPr>
        </p:nvSpPr>
        <p:spPr/>
        <p:txBody>
          <a:bodyPr/>
          <a:lstStyle/>
          <a:p>
            <a:endParaRPr lang="en-BZ">
              <a:solidFill>
                <a:prstClr val="black">
                  <a:tint val="75000"/>
                </a:prstClr>
              </a:solidFill>
            </a:endParaRPr>
          </a:p>
        </p:txBody>
      </p:sp>
      <p:sp>
        <p:nvSpPr>
          <p:cNvPr id="4" name="Chỗ dành sẵn cho Số hiệu Bản chiếu 3">
            <a:extLst>
              <a:ext uri="{FF2B5EF4-FFF2-40B4-BE49-F238E27FC236}">
                <a16:creationId xmlns:a16="http://schemas.microsoft.com/office/drawing/2014/main" id="{1FE136A9-EA79-44EB-A467-88D750D73CAA}"/>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168896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7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478CCC-E29C-40A3-A853-23996BEFA822}" type="datetimeFigureOut">
              <a:rPr lang="en-US" smtClean="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DF530-5B8F-4DA2-A2C2-4CC0FD283103}"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1785D9-9DBF-491A-AE0B-97C6B74C0F56}"/>
              </a:ext>
            </a:extLst>
          </p:cNvPr>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72E168B1-FEDB-4C5F-8EEA-B56661A35A8D}"/>
              </a:ext>
            </a:extLst>
          </p:cNvPr>
          <p:cNvSpPr>
            <a:spLocks noGrp="1"/>
          </p:cNvSpPr>
          <p:nvPr>
            <p:ph idx="1"/>
          </p:nvPr>
        </p:nvSpPr>
        <p:spPr>
          <a:xfrm>
            <a:off x="3887391" y="98767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Văn bản 3">
            <a:extLst>
              <a:ext uri="{FF2B5EF4-FFF2-40B4-BE49-F238E27FC236}">
                <a16:creationId xmlns:a16="http://schemas.microsoft.com/office/drawing/2014/main" id="{9CD3CC99-0322-42BA-88FE-62615A472E61}"/>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F5B2A96-C6EF-4C03-A83B-3E1E4F14E51C}"/>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DF511DEB-5925-42ED-80CF-4975A1385C38}"/>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560D1E78-547B-4D0D-A156-2DC6B5FE2E28}"/>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535843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3E975A-C393-4FAA-9529-CE37186C43FF}"/>
              </a:ext>
            </a:extLst>
          </p:cNvPr>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BZ"/>
          </a:p>
        </p:txBody>
      </p:sp>
      <p:sp>
        <p:nvSpPr>
          <p:cNvPr id="3" name="Chỗ dành sẵn cho Hình ảnh 2">
            <a:extLst>
              <a:ext uri="{FF2B5EF4-FFF2-40B4-BE49-F238E27FC236}">
                <a16:creationId xmlns:a16="http://schemas.microsoft.com/office/drawing/2014/main" id="{81DE22C2-A66F-4C29-8206-5362E465947F}"/>
              </a:ext>
            </a:extLst>
          </p:cNvPr>
          <p:cNvSpPr>
            <a:spLocks noGrp="1"/>
          </p:cNvSpPr>
          <p:nvPr>
            <p:ph type="pic" idx="1"/>
          </p:nvPr>
        </p:nvSpPr>
        <p:spPr>
          <a:xfrm>
            <a:off x="3887391" y="98767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Z"/>
          </a:p>
        </p:txBody>
      </p:sp>
      <p:sp>
        <p:nvSpPr>
          <p:cNvPr id="4" name="Chỗ dành sẵn cho Văn bản 3">
            <a:extLst>
              <a:ext uri="{FF2B5EF4-FFF2-40B4-BE49-F238E27FC236}">
                <a16:creationId xmlns:a16="http://schemas.microsoft.com/office/drawing/2014/main" id="{E2143205-DD8D-4709-88DB-E54796D2F22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F86656B-0BBE-4081-8E7C-9CB5B03385A1}"/>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BDBB07D9-797F-40BA-A57A-3B60EC801DAC}"/>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8D7C8073-4EB0-4076-90DE-DF7AF583C736}"/>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9288396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20C22E-E8DC-4AD3-A48C-F1FC4C0F64D6}"/>
              </a:ext>
            </a:extLst>
          </p:cNvPr>
          <p:cNvSpPr>
            <a:spLocks noGrp="1"/>
          </p:cNvSpPr>
          <p:nvPr>
            <p:ph type="title"/>
          </p:nvPr>
        </p:nvSpPr>
        <p:spPr/>
        <p:txBody>
          <a:bodyPr/>
          <a:lstStyle/>
          <a:p>
            <a:r>
              <a:rPr lang="vi-VN"/>
              <a:t>Bấm để sửa kiểu tiêu đề Bản cái</a:t>
            </a:r>
            <a:endParaRPr lang="en-BZ"/>
          </a:p>
        </p:txBody>
      </p:sp>
      <p:sp>
        <p:nvSpPr>
          <p:cNvPr id="3" name="Chỗ dành sẵn cho Văn bản Dọc 2">
            <a:extLst>
              <a:ext uri="{FF2B5EF4-FFF2-40B4-BE49-F238E27FC236}">
                <a16:creationId xmlns:a16="http://schemas.microsoft.com/office/drawing/2014/main" id="{50CC8018-3149-4C15-9E66-F5A8E1717369}"/>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DA8BE04C-4D58-4F79-B083-7D783FECF158}"/>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33CF58DA-DFCE-413A-8073-AA1D533EFCAA}"/>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19B67EDA-CD7B-4C9B-8D96-1439FB2CDFAF}"/>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104743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07B1077D-7655-4660-9EDF-29C6722C9C0A}"/>
              </a:ext>
            </a:extLst>
          </p:cNvPr>
          <p:cNvSpPr>
            <a:spLocks noGrp="1"/>
          </p:cNvSpPr>
          <p:nvPr>
            <p:ph type="title" orient="vert"/>
          </p:nvPr>
        </p:nvSpPr>
        <p:spPr>
          <a:xfrm>
            <a:off x="6543676" y="365125"/>
            <a:ext cx="1971675" cy="5811838"/>
          </a:xfrm>
        </p:spPr>
        <p:txBody>
          <a:bodyPr vert="eaVert"/>
          <a:lstStyle/>
          <a:p>
            <a:r>
              <a:rPr lang="vi-VN"/>
              <a:t>Bấm để sửa kiểu tiêu đề Bản cái</a:t>
            </a:r>
            <a:endParaRPr lang="en-BZ"/>
          </a:p>
        </p:txBody>
      </p:sp>
      <p:sp>
        <p:nvSpPr>
          <p:cNvPr id="3" name="Chỗ dành sẵn cho Văn bản Dọc 2">
            <a:extLst>
              <a:ext uri="{FF2B5EF4-FFF2-40B4-BE49-F238E27FC236}">
                <a16:creationId xmlns:a16="http://schemas.microsoft.com/office/drawing/2014/main" id="{2EE44F4C-A55A-4263-8F03-81FACDBB34B8}"/>
              </a:ext>
            </a:extLst>
          </p:cNvPr>
          <p:cNvSpPr>
            <a:spLocks noGrp="1"/>
          </p:cNvSpPr>
          <p:nvPr>
            <p:ph type="body" orient="vert" idx="1"/>
          </p:nvPr>
        </p:nvSpPr>
        <p:spPr>
          <a:xfrm>
            <a:off x="628652" y="365125"/>
            <a:ext cx="5800725"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74596F3D-18B2-4B03-A1DD-F5F2DDCC4F5A}"/>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B5CBA150-46EB-459E-8469-9429D58B0720}"/>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E6CCB06F-1499-4DE2-A754-924B236D302E}"/>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2792395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CAE98CD-17D8-4AA5-9528-12977A0DE283}"/>
              </a:ext>
            </a:extLst>
          </p:cNvPr>
          <p:cNvSpPr>
            <a:spLocks noGrp="1"/>
          </p:cNvSpPr>
          <p:nvPr>
            <p:ph type="ctrTitle"/>
          </p:nvPr>
        </p:nvSpPr>
        <p:spPr>
          <a:xfrm>
            <a:off x="1143000" y="1122363"/>
            <a:ext cx="6858000" cy="2387600"/>
          </a:xfrm>
        </p:spPr>
        <p:txBody>
          <a:bodyPr anchor="b"/>
          <a:lstStyle>
            <a:lvl1pPr algn="ctr">
              <a:defRPr sz="6000"/>
            </a:lvl1pPr>
          </a:lstStyle>
          <a:p>
            <a:r>
              <a:rPr lang="vi-VN"/>
              <a:t>Bấm để sửa kiểu tiêu đề Bản cái</a:t>
            </a:r>
            <a:endParaRPr lang="en-BZ"/>
          </a:p>
        </p:txBody>
      </p:sp>
      <p:sp>
        <p:nvSpPr>
          <p:cNvPr id="3" name="Tiêu đề phụ 2">
            <a:extLst>
              <a:ext uri="{FF2B5EF4-FFF2-40B4-BE49-F238E27FC236}">
                <a16:creationId xmlns:a16="http://schemas.microsoft.com/office/drawing/2014/main" id="{9DF1CC36-63C1-4EDE-9C43-6BC42C3F484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BZ"/>
          </a:p>
        </p:txBody>
      </p:sp>
      <p:sp>
        <p:nvSpPr>
          <p:cNvPr id="4" name="Chỗ dành sẵn cho Ngày tháng 3">
            <a:extLst>
              <a:ext uri="{FF2B5EF4-FFF2-40B4-BE49-F238E27FC236}">
                <a16:creationId xmlns:a16="http://schemas.microsoft.com/office/drawing/2014/main" id="{550EBCEC-20EF-4B8D-A204-342D89521614}"/>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6151399C-0428-4E33-9473-BB3CC48CD632}"/>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FE4F488A-D5D6-41FA-9837-FEE4EEFCBF1A}"/>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9969678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ACC859F-B52C-4D94-9C17-7C589F66B5EF}"/>
              </a:ext>
            </a:extLst>
          </p:cNvPr>
          <p:cNvSpPr>
            <a:spLocks noGrp="1"/>
          </p:cNvSpPr>
          <p:nvPr>
            <p:ph type="title"/>
          </p:nvPr>
        </p:nvSpPr>
        <p:spPr/>
        <p:txBody>
          <a:body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EC9DBC80-C942-4E53-9278-CC998AD0126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A3356AA6-3853-4357-9798-8112BC4AF769}"/>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32BB3E96-71B3-4FA9-AE10-C7D42D8F5D67}"/>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4F35E6E5-F368-4B8B-A6A5-B373BCD71854}"/>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6736735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96B5E0A-C347-4FB4-8B04-A73D13578379}"/>
              </a:ext>
            </a:extLst>
          </p:cNvPr>
          <p:cNvSpPr>
            <a:spLocks noGrp="1"/>
          </p:cNvSpPr>
          <p:nvPr>
            <p:ph type="title"/>
          </p:nvPr>
        </p:nvSpPr>
        <p:spPr>
          <a:xfrm>
            <a:off x="623888" y="1709969"/>
            <a:ext cx="7886700" cy="2852737"/>
          </a:xfrm>
        </p:spPr>
        <p:txBody>
          <a:bodyPr anchor="b"/>
          <a:lstStyle>
            <a:lvl1pPr>
              <a:defRPr sz="6000"/>
            </a:lvl1p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DE146F37-392E-4190-80F4-418A89968F59}"/>
              </a:ext>
            </a:extLst>
          </p:cNvPr>
          <p:cNvSpPr>
            <a:spLocks noGrp="1"/>
          </p:cNvSpPr>
          <p:nvPr>
            <p:ph type="body" idx="1"/>
          </p:nvPr>
        </p:nvSpPr>
        <p:spPr>
          <a:xfrm>
            <a:off x="623888" y="458969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5454666-5310-4864-8C51-7A2DC275D9E6}"/>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001C5836-10F5-4185-BF04-53E0A12F2DD5}"/>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833355A3-AEF6-4493-B091-07371D9205B0}"/>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6716167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E9B7716-9FBF-4260-ABD0-E5B40279BDE0}"/>
              </a:ext>
            </a:extLst>
          </p:cNvPr>
          <p:cNvSpPr>
            <a:spLocks noGrp="1"/>
          </p:cNvSpPr>
          <p:nvPr>
            <p:ph type="title"/>
          </p:nvPr>
        </p:nvSpPr>
        <p:spPr/>
        <p:txBody>
          <a:body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BB6290C5-5D8E-4AE1-B027-93CCC4147845}"/>
              </a:ext>
            </a:extLst>
          </p:cNvPr>
          <p:cNvSpPr>
            <a:spLocks noGrp="1"/>
          </p:cNvSpPr>
          <p:nvPr>
            <p:ph sz="half" idx="1"/>
          </p:nvPr>
        </p:nvSpPr>
        <p:spPr>
          <a:xfrm>
            <a:off x="6286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ội dung 3">
            <a:extLst>
              <a:ext uri="{FF2B5EF4-FFF2-40B4-BE49-F238E27FC236}">
                <a16:creationId xmlns:a16="http://schemas.microsoft.com/office/drawing/2014/main" id="{70694B7C-3004-4FBA-AE5C-C45AEC40B96A}"/>
              </a:ext>
            </a:extLst>
          </p:cNvPr>
          <p:cNvSpPr>
            <a:spLocks noGrp="1"/>
          </p:cNvSpPr>
          <p:nvPr>
            <p:ph sz="half" idx="2"/>
          </p:nvPr>
        </p:nvSpPr>
        <p:spPr>
          <a:xfrm>
            <a:off x="46291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5" name="Chỗ dành sẵn cho Ngày tháng 4">
            <a:extLst>
              <a:ext uri="{FF2B5EF4-FFF2-40B4-BE49-F238E27FC236}">
                <a16:creationId xmlns:a16="http://schemas.microsoft.com/office/drawing/2014/main" id="{EB34C29E-C8A8-4CDD-9997-D142797DAA61}"/>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AB94AEB0-81B1-4913-BAEC-22B5B8839ACF}"/>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37F068F3-5D69-4172-A996-EF51D0F76283}"/>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8228062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2086356-B826-49CC-8317-D0729788D5BD}"/>
              </a:ext>
            </a:extLst>
          </p:cNvPr>
          <p:cNvSpPr>
            <a:spLocks noGrp="1"/>
          </p:cNvSpPr>
          <p:nvPr>
            <p:ph type="title"/>
          </p:nvPr>
        </p:nvSpPr>
        <p:spPr>
          <a:xfrm>
            <a:off x="629841" y="365129"/>
            <a:ext cx="7886700" cy="1325563"/>
          </a:xfrm>
        </p:spPr>
        <p:txBody>
          <a:body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48022C39-D037-4B18-968D-8017D0EAC9DB}"/>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078EE168-CF8C-4625-B965-CFB42C41802F}"/>
              </a:ext>
            </a:extLst>
          </p:cNvPr>
          <p:cNvSpPr>
            <a:spLocks noGrp="1"/>
          </p:cNvSpPr>
          <p:nvPr>
            <p:ph sz="half" idx="2"/>
          </p:nvPr>
        </p:nvSpPr>
        <p:spPr>
          <a:xfrm>
            <a:off x="629842" y="2505075"/>
            <a:ext cx="3868340"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5" name="Chỗ dành sẵn cho Văn bản 4">
            <a:extLst>
              <a:ext uri="{FF2B5EF4-FFF2-40B4-BE49-F238E27FC236}">
                <a16:creationId xmlns:a16="http://schemas.microsoft.com/office/drawing/2014/main" id="{25849DB4-37B4-4299-BE56-DB48E8E2ABDC}"/>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F5669E05-DD2A-42DC-A120-4A11C4A941D7}"/>
              </a:ext>
            </a:extLst>
          </p:cNvPr>
          <p:cNvSpPr>
            <a:spLocks noGrp="1"/>
          </p:cNvSpPr>
          <p:nvPr>
            <p:ph sz="quarter" idx="4"/>
          </p:nvPr>
        </p:nvSpPr>
        <p:spPr>
          <a:xfrm>
            <a:off x="4629152" y="2505075"/>
            <a:ext cx="3887391"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7" name="Chỗ dành sẵn cho Ngày tháng 6">
            <a:extLst>
              <a:ext uri="{FF2B5EF4-FFF2-40B4-BE49-F238E27FC236}">
                <a16:creationId xmlns:a16="http://schemas.microsoft.com/office/drawing/2014/main" id="{6076A11D-91CD-42E4-9BE6-D3E90BB53117}"/>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8" name="Chỗ dành sẵn cho Chân trang 7">
            <a:extLst>
              <a:ext uri="{FF2B5EF4-FFF2-40B4-BE49-F238E27FC236}">
                <a16:creationId xmlns:a16="http://schemas.microsoft.com/office/drawing/2014/main" id="{F0A29B74-ACA4-465A-B9F3-D370DF1C2BA3}"/>
              </a:ext>
            </a:extLst>
          </p:cNvPr>
          <p:cNvSpPr>
            <a:spLocks noGrp="1"/>
          </p:cNvSpPr>
          <p:nvPr>
            <p:ph type="ftr" sz="quarter" idx="11"/>
          </p:nvPr>
        </p:nvSpPr>
        <p:spPr/>
        <p:txBody>
          <a:bodyPr/>
          <a:lstStyle/>
          <a:p>
            <a:endParaRPr lang="en-BZ">
              <a:solidFill>
                <a:prstClr val="black">
                  <a:tint val="75000"/>
                </a:prstClr>
              </a:solidFill>
            </a:endParaRPr>
          </a:p>
        </p:txBody>
      </p:sp>
      <p:sp>
        <p:nvSpPr>
          <p:cNvPr id="9" name="Chỗ dành sẵn cho Số hiệu Bản chiếu 8">
            <a:extLst>
              <a:ext uri="{FF2B5EF4-FFF2-40B4-BE49-F238E27FC236}">
                <a16:creationId xmlns:a16="http://schemas.microsoft.com/office/drawing/2014/main" id="{4B97376C-E0D0-485E-9C63-1F02DCA15F05}"/>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1068804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C150307-509A-4F72-A931-EE37FB62F1A3}"/>
              </a:ext>
            </a:extLst>
          </p:cNvPr>
          <p:cNvSpPr>
            <a:spLocks noGrp="1"/>
          </p:cNvSpPr>
          <p:nvPr>
            <p:ph type="title"/>
          </p:nvPr>
        </p:nvSpPr>
        <p:spPr/>
        <p:txBody>
          <a:bodyPr/>
          <a:lstStyle/>
          <a:p>
            <a:r>
              <a:rPr lang="vi-VN"/>
              <a:t>Bấm để sửa kiểu tiêu đề Bản cái</a:t>
            </a:r>
            <a:endParaRPr lang="en-BZ"/>
          </a:p>
        </p:txBody>
      </p:sp>
      <p:sp>
        <p:nvSpPr>
          <p:cNvPr id="3" name="Chỗ dành sẵn cho Ngày tháng 2">
            <a:extLst>
              <a:ext uri="{FF2B5EF4-FFF2-40B4-BE49-F238E27FC236}">
                <a16:creationId xmlns:a16="http://schemas.microsoft.com/office/drawing/2014/main" id="{72D49F6D-318E-4B4B-ABCE-6503196FC1EF}"/>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4" name="Chỗ dành sẵn cho Chân trang 3">
            <a:extLst>
              <a:ext uri="{FF2B5EF4-FFF2-40B4-BE49-F238E27FC236}">
                <a16:creationId xmlns:a16="http://schemas.microsoft.com/office/drawing/2014/main" id="{DEFEB71B-C61A-4E69-AE36-36177D35B48D}"/>
              </a:ext>
            </a:extLst>
          </p:cNvPr>
          <p:cNvSpPr>
            <a:spLocks noGrp="1"/>
          </p:cNvSpPr>
          <p:nvPr>
            <p:ph type="ftr" sz="quarter" idx="11"/>
          </p:nvPr>
        </p:nvSpPr>
        <p:spPr/>
        <p:txBody>
          <a:bodyPr/>
          <a:lstStyle/>
          <a:p>
            <a:endParaRPr lang="en-BZ">
              <a:solidFill>
                <a:prstClr val="black">
                  <a:tint val="75000"/>
                </a:prstClr>
              </a:solidFill>
            </a:endParaRPr>
          </a:p>
        </p:txBody>
      </p:sp>
      <p:sp>
        <p:nvSpPr>
          <p:cNvPr id="5" name="Chỗ dành sẵn cho Số hiệu Bản chiếu 4">
            <a:extLst>
              <a:ext uri="{FF2B5EF4-FFF2-40B4-BE49-F238E27FC236}">
                <a16:creationId xmlns:a16="http://schemas.microsoft.com/office/drawing/2014/main" id="{6AEB494C-741C-4B48-A183-22AA86D9A86C}"/>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757910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478CCC-E29C-40A3-A853-23996BEFA822}" type="datetimeFigureOut">
              <a:rPr lang="en-US" smtClean="0"/>
              <a:pPr/>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EDF530-5B8F-4DA2-A2C2-4CC0FD283103}"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0E33A87-FF85-4599-9845-DF14B2A4B79A}"/>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3" name="Chỗ dành sẵn cho Chân trang 2">
            <a:extLst>
              <a:ext uri="{FF2B5EF4-FFF2-40B4-BE49-F238E27FC236}">
                <a16:creationId xmlns:a16="http://schemas.microsoft.com/office/drawing/2014/main" id="{E8FF39C7-CF3A-44EC-8691-9764CC826C01}"/>
              </a:ext>
            </a:extLst>
          </p:cNvPr>
          <p:cNvSpPr>
            <a:spLocks noGrp="1"/>
          </p:cNvSpPr>
          <p:nvPr>
            <p:ph type="ftr" sz="quarter" idx="11"/>
          </p:nvPr>
        </p:nvSpPr>
        <p:spPr/>
        <p:txBody>
          <a:bodyPr/>
          <a:lstStyle/>
          <a:p>
            <a:endParaRPr lang="en-BZ">
              <a:solidFill>
                <a:prstClr val="black">
                  <a:tint val="75000"/>
                </a:prstClr>
              </a:solidFill>
            </a:endParaRPr>
          </a:p>
        </p:txBody>
      </p:sp>
      <p:sp>
        <p:nvSpPr>
          <p:cNvPr id="4" name="Chỗ dành sẵn cho Số hiệu Bản chiếu 3">
            <a:extLst>
              <a:ext uri="{FF2B5EF4-FFF2-40B4-BE49-F238E27FC236}">
                <a16:creationId xmlns:a16="http://schemas.microsoft.com/office/drawing/2014/main" id="{1FE136A9-EA79-44EB-A467-88D750D73CAA}"/>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42132525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1785D9-9DBF-491A-AE0B-97C6B74C0F56}"/>
              </a:ext>
            </a:extLst>
          </p:cNvPr>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72E168B1-FEDB-4C5F-8EEA-B56661A35A8D}"/>
              </a:ext>
            </a:extLst>
          </p:cNvPr>
          <p:cNvSpPr>
            <a:spLocks noGrp="1"/>
          </p:cNvSpPr>
          <p:nvPr>
            <p:ph idx="1"/>
          </p:nvPr>
        </p:nvSpPr>
        <p:spPr>
          <a:xfrm>
            <a:off x="3887391" y="98765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Văn bản 3">
            <a:extLst>
              <a:ext uri="{FF2B5EF4-FFF2-40B4-BE49-F238E27FC236}">
                <a16:creationId xmlns:a16="http://schemas.microsoft.com/office/drawing/2014/main" id="{9CD3CC99-0322-42BA-88FE-62615A472E61}"/>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F5B2A96-C6EF-4C03-A83B-3E1E4F14E51C}"/>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DF511DEB-5925-42ED-80CF-4975A1385C38}"/>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560D1E78-547B-4D0D-A156-2DC6B5FE2E28}"/>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8640396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3E975A-C393-4FAA-9529-CE37186C43FF}"/>
              </a:ext>
            </a:extLst>
          </p:cNvPr>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BZ"/>
          </a:p>
        </p:txBody>
      </p:sp>
      <p:sp>
        <p:nvSpPr>
          <p:cNvPr id="3" name="Chỗ dành sẵn cho Hình ảnh 2">
            <a:extLst>
              <a:ext uri="{FF2B5EF4-FFF2-40B4-BE49-F238E27FC236}">
                <a16:creationId xmlns:a16="http://schemas.microsoft.com/office/drawing/2014/main" id="{81DE22C2-A66F-4C29-8206-5362E465947F}"/>
              </a:ext>
            </a:extLst>
          </p:cNvPr>
          <p:cNvSpPr>
            <a:spLocks noGrp="1"/>
          </p:cNvSpPr>
          <p:nvPr>
            <p:ph type="pic" idx="1"/>
          </p:nvPr>
        </p:nvSpPr>
        <p:spPr>
          <a:xfrm>
            <a:off x="3887391" y="98765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Z"/>
          </a:p>
        </p:txBody>
      </p:sp>
      <p:sp>
        <p:nvSpPr>
          <p:cNvPr id="4" name="Chỗ dành sẵn cho Văn bản 3">
            <a:extLst>
              <a:ext uri="{FF2B5EF4-FFF2-40B4-BE49-F238E27FC236}">
                <a16:creationId xmlns:a16="http://schemas.microsoft.com/office/drawing/2014/main" id="{E2143205-DD8D-4709-88DB-E54796D2F22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F86656B-0BBE-4081-8E7C-9CB5B03385A1}"/>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BDBB07D9-797F-40BA-A57A-3B60EC801DAC}"/>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8D7C8073-4EB0-4076-90DE-DF7AF583C736}"/>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40851280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20C22E-E8DC-4AD3-A48C-F1FC4C0F64D6}"/>
              </a:ext>
            </a:extLst>
          </p:cNvPr>
          <p:cNvSpPr>
            <a:spLocks noGrp="1"/>
          </p:cNvSpPr>
          <p:nvPr>
            <p:ph type="title"/>
          </p:nvPr>
        </p:nvSpPr>
        <p:spPr/>
        <p:txBody>
          <a:bodyPr/>
          <a:lstStyle/>
          <a:p>
            <a:r>
              <a:rPr lang="vi-VN"/>
              <a:t>Bấm để sửa kiểu tiêu đề Bản cái</a:t>
            </a:r>
            <a:endParaRPr lang="en-BZ"/>
          </a:p>
        </p:txBody>
      </p:sp>
      <p:sp>
        <p:nvSpPr>
          <p:cNvPr id="3" name="Chỗ dành sẵn cho Văn bản Dọc 2">
            <a:extLst>
              <a:ext uri="{FF2B5EF4-FFF2-40B4-BE49-F238E27FC236}">
                <a16:creationId xmlns:a16="http://schemas.microsoft.com/office/drawing/2014/main" id="{50CC8018-3149-4C15-9E66-F5A8E1717369}"/>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DA8BE04C-4D58-4F79-B083-7D783FECF158}"/>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33CF58DA-DFCE-413A-8073-AA1D533EFCAA}"/>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19B67EDA-CD7B-4C9B-8D96-1439FB2CDFAF}"/>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536044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07B1077D-7655-4660-9EDF-29C6722C9C0A}"/>
              </a:ext>
            </a:extLst>
          </p:cNvPr>
          <p:cNvSpPr>
            <a:spLocks noGrp="1"/>
          </p:cNvSpPr>
          <p:nvPr>
            <p:ph type="title" orient="vert"/>
          </p:nvPr>
        </p:nvSpPr>
        <p:spPr>
          <a:xfrm>
            <a:off x="6543676" y="365125"/>
            <a:ext cx="1971675" cy="5811838"/>
          </a:xfrm>
        </p:spPr>
        <p:txBody>
          <a:bodyPr vert="eaVert"/>
          <a:lstStyle/>
          <a:p>
            <a:r>
              <a:rPr lang="vi-VN"/>
              <a:t>Bấm để sửa kiểu tiêu đề Bản cái</a:t>
            </a:r>
            <a:endParaRPr lang="en-BZ"/>
          </a:p>
        </p:txBody>
      </p:sp>
      <p:sp>
        <p:nvSpPr>
          <p:cNvPr id="3" name="Chỗ dành sẵn cho Văn bản Dọc 2">
            <a:extLst>
              <a:ext uri="{FF2B5EF4-FFF2-40B4-BE49-F238E27FC236}">
                <a16:creationId xmlns:a16="http://schemas.microsoft.com/office/drawing/2014/main" id="{2EE44F4C-A55A-4263-8F03-81FACDBB34B8}"/>
              </a:ext>
            </a:extLst>
          </p:cNvPr>
          <p:cNvSpPr>
            <a:spLocks noGrp="1"/>
          </p:cNvSpPr>
          <p:nvPr>
            <p:ph type="body" orient="vert" idx="1"/>
          </p:nvPr>
        </p:nvSpPr>
        <p:spPr>
          <a:xfrm>
            <a:off x="628652" y="365125"/>
            <a:ext cx="5800725"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74596F3D-18B2-4B03-A1DD-F5F2DDCC4F5A}"/>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B5CBA150-46EB-459E-8469-9429D58B0720}"/>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E6CCB06F-1499-4DE2-A754-924B236D302E}"/>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2397755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CAE98CD-17D8-4AA5-9528-12977A0DE283}"/>
              </a:ext>
            </a:extLst>
          </p:cNvPr>
          <p:cNvSpPr>
            <a:spLocks noGrp="1"/>
          </p:cNvSpPr>
          <p:nvPr>
            <p:ph type="ctrTitle"/>
          </p:nvPr>
        </p:nvSpPr>
        <p:spPr>
          <a:xfrm>
            <a:off x="1143000" y="1122363"/>
            <a:ext cx="6858000" cy="2387600"/>
          </a:xfrm>
        </p:spPr>
        <p:txBody>
          <a:bodyPr anchor="b"/>
          <a:lstStyle>
            <a:lvl1pPr algn="ctr">
              <a:defRPr sz="6000"/>
            </a:lvl1pPr>
          </a:lstStyle>
          <a:p>
            <a:r>
              <a:rPr lang="vi-VN"/>
              <a:t>Bấm để sửa kiểu tiêu đề Bản cái</a:t>
            </a:r>
            <a:endParaRPr lang="en-BZ"/>
          </a:p>
        </p:txBody>
      </p:sp>
      <p:sp>
        <p:nvSpPr>
          <p:cNvPr id="3" name="Tiêu đề phụ 2">
            <a:extLst>
              <a:ext uri="{FF2B5EF4-FFF2-40B4-BE49-F238E27FC236}">
                <a16:creationId xmlns:a16="http://schemas.microsoft.com/office/drawing/2014/main" id="{9DF1CC36-63C1-4EDE-9C43-6BC42C3F484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BZ"/>
          </a:p>
        </p:txBody>
      </p:sp>
      <p:sp>
        <p:nvSpPr>
          <p:cNvPr id="4" name="Chỗ dành sẵn cho Ngày tháng 3">
            <a:extLst>
              <a:ext uri="{FF2B5EF4-FFF2-40B4-BE49-F238E27FC236}">
                <a16:creationId xmlns:a16="http://schemas.microsoft.com/office/drawing/2014/main" id="{550EBCEC-20EF-4B8D-A204-342D89521614}"/>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6151399C-0428-4E33-9473-BB3CC48CD632}"/>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FE4F488A-D5D6-41FA-9837-FEE4EEFCBF1A}"/>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769140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ACC859F-B52C-4D94-9C17-7C589F66B5EF}"/>
              </a:ext>
            </a:extLst>
          </p:cNvPr>
          <p:cNvSpPr>
            <a:spLocks noGrp="1"/>
          </p:cNvSpPr>
          <p:nvPr>
            <p:ph type="title"/>
          </p:nvPr>
        </p:nvSpPr>
        <p:spPr/>
        <p:txBody>
          <a:body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EC9DBC80-C942-4E53-9278-CC998AD0126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A3356AA6-3853-4357-9798-8112BC4AF769}"/>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32BB3E96-71B3-4FA9-AE10-C7D42D8F5D67}"/>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4F35E6E5-F368-4B8B-A6A5-B373BCD71854}"/>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6194844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96B5E0A-C347-4FB4-8B04-A73D13578379}"/>
              </a:ext>
            </a:extLst>
          </p:cNvPr>
          <p:cNvSpPr>
            <a:spLocks noGrp="1"/>
          </p:cNvSpPr>
          <p:nvPr>
            <p:ph type="title"/>
          </p:nvPr>
        </p:nvSpPr>
        <p:spPr>
          <a:xfrm>
            <a:off x="623888" y="1709939"/>
            <a:ext cx="7886700" cy="2852737"/>
          </a:xfrm>
        </p:spPr>
        <p:txBody>
          <a:bodyPr anchor="b"/>
          <a:lstStyle>
            <a:lvl1pPr>
              <a:defRPr sz="6000"/>
            </a:lvl1p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DE146F37-392E-4190-80F4-418A89968F59}"/>
              </a:ext>
            </a:extLst>
          </p:cNvPr>
          <p:cNvSpPr>
            <a:spLocks noGrp="1"/>
          </p:cNvSpPr>
          <p:nvPr>
            <p:ph type="body" idx="1"/>
          </p:nvPr>
        </p:nvSpPr>
        <p:spPr>
          <a:xfrm>
            <a:off x="623888" y="45896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5454666-5310-4864-8C51-7A2DC275D9E6}"/>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001C5836-10F5-4185-BF04-53E0A12F2DD5}"/>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833355A3-AEF6-4493-B091-07371D9205B0}"/>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9890530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E9B7716-9FBF-4260-ABD0-E5B40279BDE0}"/>
              </a:ext>
            </a:extLst>
          </p:cNvPr>
          <p:cNvSpPr>
            <a:spLocks noGrp="1"/>
          </p:cNvSpPr>
          <p:nvPr>
            <p:ph type="title"/>
          </p:nvPr>
        </p:nvSpPr>
        <p:spPr/>
        <p:txBody>
          <a:body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BB6290C5-5D8E-4AE1-B027-93CCC4147845}"/>
              </a:ext>
            </a:extLst>
          </p:cNvPr>
          <p:cNvSpPr>
            <a:spLocks noGrp="1"/>
          </p:cNvSpPr>
          <p:nvPr>
            <p:ph sz="half" idx="1"/>
          </p:nvPr>
        </p:nvSpPr>
        <p:spPr>
          <a:xfrm>
            <a:off x="6286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ội dung 3">
            <a:extLst>
              <a:ext uri="{FF2B5EF4-FFF2-40B4-BE49-F238E27FC236}">
                <a16:creationId xmlns:a16="http://schemas.microsoft.com/office/drawing/2014/main" id="{70694B7C-3004-4FBA-AE5C-C45AEC40B96A}"/>
              </a:ext>
            </a:extLst>
          </p:cNvPr>
          <p:cNvSpPr>
            <a:spLocks noGrp="1"/>
          </p:cNvSpPr>
          <p:nvPr>
            <p:ph sz="half" idx="2"/>
          </p:nvPr>
        </p:nvSpPr>
        <p:spPr>
          <a:xfrm>
            <a:off x="46291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5" name="Chỗ dành sẵn cho Ngày tháng 4">
            <a:extLst>
              <a:ext uri="{FF2B5EF4-FFF2-40B4-BE49-F238E27FC236}">
                <a16:creationId xmlns:a16="http://schemas.microsoft.com/office/drawing/2014/main" id="{EB34C29E-C8A8-4CDD-9997-D142797DAA61}"/>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AB94AEB0-81B1-4913-BAEC-22B5B8839ACF}"/>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37F068F3-5D69-4172-A996-EF51D0F76283}"/>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4132539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2086356-B826-49CC-8317-D0729788D5BD}"/>
              </a:ext>
            </a:extLst>
          </p:cNvPr>
          <p:cNvSpPr>
            <a:spLocks noGrp="1"/>
          </p:cNvSpPr>
          <p:nvPr>
            <p:ph type="title"/>
          </p:nvPr>
        </p:nvSpPr>
        <p:spPr>
          <a:xfrm>
            <a:off x="629841" y="365129"/>
            <a:ext cx="7886700" cy="1325563"/>
          </a:xfrm>
        </p:spPr>
        <p:txBody>
          <a:body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48022C39-D037-4B18-968D-8017D0EAC9DB}"/>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078EE168-CF8C-4625-B965-CFB42C41802F}"/>
              </a:ext>
            </a:extLst>
          </p:cNvPr>
          <p:cNvSpPr>
            <a:spLocks noGrp="1"/>
          </p:cNvSpPr>
          <p:nvPr>
            <p:ph sz="half" idx="2"/>
          </p:nvPr>
        </p:nvSpPr>
        <p:spPr>
          <a:xfrm>
            <a:off x="629842" y="2505075"/>
            <a:ext cx="3868340"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5" name="Chỗ dành sẵn cho Văn bản 4">
            <a:extLst>
              <a:ext uri="{FF2B5EF4-FFF2-40B4-BE49-F238E27FC236}">
                <a16:creationId xmlns:a16="http://schemas.microsoft.com/office/drawing/2014/main" id="{25849DB4-37B4-4299-BE56-DB48E8E2ABDC}"/>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F5669E05-DD2A-42DC-A120-4A11C4A941D7}"/>
              </a:ext>
            </a:extLst>
          </p:cNvPr>
          <p:cNvSpPr>
            <a:spLocks noGrp="1"/>
          </p:cNvSpPr>
          <p:nvPr>
            <p:ph sz="quarter" idx="4"/>
          </p:nvPr>
        </p:nvSpPr>
        <p:spPr>
          <a:xfrm>
            <a:off x="4629152" y="2505075"/>
            <a:ext cx="3887391"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7" name="Chỗ dành sẵn cho Ngày tháng 6">
            <a:extLst>
              <a:ext uri="{FF2B5EF4-FFF2-40B4-BE49-F238E27FC236}">
                <a16:creationId xmlns:a16="http://schemas.microsoft.com/office/drawing/2014/main" id="{6076A11D-91CD-42E4-9BE6-D3E90BB53117}"/>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8" name="Chỗ dành sẵn cho Chân trang 7">
            <a:extLst>
              <a:ext uri="{FF2B5EF4-FFF2-40B4-BE49-F238E27FC236}">
                <a16:creationId xmlns:a16="http://schemas.microsoft.com/office/drawing/2014/main" id="{F0A29B74-ACA4-465A-B9F3-D370DF1C2BA3}"/>
              </a:ext>
            </a:extLst>
          </p:cNvPr>
          <p:cNvSpPr>
            <a:spLocks noGrp="1"/>
          </p:cNvSpPr>
          <p:nvPr>
            <p:ph type="ftr" sz="quarter" idx="11"/>
          </p:nvPr>
        </p:nvSpPr>
        <p:spPr/>
        <p:txBody>
          <a:bodyPr/>
          <a:lstStyle/>
          <a:p>
            <a:endParaRPr lang="en-BZ">
              <a:solidFill>
                <a:prstClr val="black">
                  <a:tint val="75000"/>
                </a:prstClr>
              </a:solidFill>
            </a:endParaRPr>
          </a:p>
        </p:txBody>
      </p:sp>
      <p:sp>
        <p:nvSpPr>
          <p:cNvPr id="9" name="Chỗ dành sẵn cho Số hiệu Bản chiếu 8">
            <a:extLst>
              <a:ext uri="{FF2B5EF4-FFF2-40B4-BE49-F238E27FC236}">
                <a16:creationId xmlns:a16="http://schemas.microsoft.com/office/drawing/2014/main" id="{4B97376C-E0D0-485E-9C63-1F02DCA15F05}"/>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84946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6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6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478CCC-E29C-40A3-A853-23996BEFA822}" type="datetimeFigureOut">
              <a:rPr lang="en-US" smtClean="0"/>
              <a:pPr/>
              <a:t>5/10/2024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EDF530-5B8F-4DA2-A2C2-4CC0FD283103}"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C150307-509A-4F72-A931-EE37FB62F1A3}"/>
              </a:ext>
            </a:extLst>
          </p:cNvPr>
          <p:cNvSpPr>
            <a:spLocks noGrp="1"/>
          </p:cNvSpPr>
          <p:nvPr>
            <p:ph type="title"/>
          </p:nvPr>
        </p:nvSpPr>
        <p:spPr/>
        <p:txBody>
          <a:bodyPr/>
          <a:lstStyle/>
          <a:p>
            <a:r>
              <a:rPr lang="vi-VN"/>
              <a:t>Bấm để sửa kiểu tiêu đề Bản cái</a:t>
            </a:r>
            <a:endParaRPr lang="en-BZ"/>
          </a:p>
        </p:txBody>
      </p:sp>
      <p:sp>
        <p:nvSpPr>
          <p:cNvPr id="3" name="Chỗ dành sẵn cho Ngày tháng 2">
            <a:extLst>
              <a:ext uri="{FF2B5EF4-FFF2-40B4-BE49-F238E27FC236}">
                <a16:creationId xmlns:a16="http://schemas.microsoft.com/office/drawing/2014/main" id="{72D49F6D-318E-4B4B-ABCE-6503196FC1EF}"/>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4" name="Chỗ dành sẵn cho Chân trang 3">
            <a:extLst>
              <a:ext uri="{FF2B5EF4-FFF2-40B4-BE49-F238E27FC236}">
                <a16:creationId xmlns:a16="http://schemas.microsoft.com/office/drawing/2014/main" id="{DEFEB71B-C61A-4E69-AE36-36177D35B48D}"/>
              </a:ext>
            </a:extLst>
          </p:cNvPr>
          <p:cNvSpPr>
            <a:spLocks noGrp="1"/>
          </p:cNvSpPr>
          <p:nvPr>
            <p:ph type="ftr" sz="quarter" idx="11"/>
          </p:nvPr>
        </p:nvSpPr>
        <p:spPr/>
        <p:txBody>
          <a:bodyPr/>
          <a:lstStyle/>
          <a:p>
            <a:endParaRPr lang="en-BZ">
              <a:solidFill>
                <a:prstClr val="black">
                  <a:tint val="75000"/>
                </a:prstClr>
              </a:solidFill>
            </a:endParaRPr>
          </a:p>
        </p:txBody>
      </p:sp>
      <p:sp>
        <p:nvSpPr>
          <p:cNvPr id="5" name="Chỗ dành sẵn cho Số hiệu Bản chiếu 4">
            <a:extLst>
              <a:ext uri="{FF2B5EF4-FFF2-40B4-BE49-F238E27FC236}">
                <a16:creationId xmlns:a16="http://schemas.microsoft.com/office/drawing/2014/main" id="{6AEB494C-741C-4B48-A183-22AA86D9A86C}"/>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1524043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0E33A87-FF85-4599-9845-DF14B2A4B79A}"/>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3" name="Chỗ dành sẵn cho Chân trang 2">
            <a:extLst>
              <a:ext uri="{FF2B5EF4-FFF2-40B4-BE49-F238E27FC236}">
                <a16:creationId xmlns:a16="http://schemas.microsoft.com/office/drawing/2014/main" id="{E8FF39C7-CF3A-44EC-8691-9764CC826C01}"/>
              </a:ext>
            </a:extLst>
          </p:cNvPr>
          <p:cNvSpPr>
            <a:spLocks noGrp="1"/>
          </p:cNvSpPr>
          <p:nvPr>
            <p:ph type="ftr" sz="quarter" idx="11"/>
          </p:nvPr>
        </p:nvSpPr>
        <p:spPr/>
        <p:txBody>
          <a:bodyPr/>
          <a:lstStyle/>
          <a:p>
            <a:endParaRPr lang="en-BZ">
              <a:solidFill>
                <a:prstClr val="black">
                  <a:tint val="75000"/>
                </a:prstClr>
              </a:solidFill>
            </a:endParaRPr>
          </a:p>
        </p:txBody>
      </p:sp>
      <p:sp>
        <p:nvSpPr>
          <p:cNvPr id="4" name="Chỗ dành sẵn cho Số hiệu Bản chiếu 3">
            <a:extLst>
              <a:ext uri="{FF2B5EF4-FFF2-40B4-BE49-F238E27FC236}">
                <a16:creationId xmlns:a16="http://schemas.microsoft.com/office/drawing/2014/main" id="{1FE136A9-EA79-44EB-A467-88D750D73CAA}"/>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6432403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1785D9-9DBF-491A-AE0B-97C6B74C0F56}"/>
              </a:ext>
            </a:extLst>
          </p:cNvPr>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72E168B1-FEDB-4C5F-8EEA-B56661A35A8D}"/>
              </a:ext>
            </a:extLst>
          </p:cNvPr>
          <p:cNvSpPr>
            <a:spLocks noGrp="1"/>
          </p:cNvSpPr>
          <p:nvPr>
            <p:ph idx="1"/>
          </p:nvPr>
        </p:nvSpPr>
        <p:spPr>
          <a:xfrm>
            <a:off x="3887391" y="9876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Văn bản 3">
            <a:extLst>
              <a:ext uri="{FF2B5EF4-FFF2-40B4-BE49-F238E27FC236}">
                <a16:creationId xmlns:a16="http://schemas.microsoft.com/office/drawing/2014/main" id="{9CD3CC99-0322-42BA-88FE-62615A472E61}"/>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F5B2A96-C6EF-4C03-A83B-3E1E4F14E51C}"/>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DF511DEB-5925-42ED-80CF-4975A1385C38}"/>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560D1E78-547B-4D0D-A156-2DC6B5FE2E28}"/>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4169391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3E975A-C393-4FAA-9529-CE37186C43FF}"/>
              </a:ext>
            </a:extLst>
          </p:cNvPr>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BZ"/>
          </a:p>
        </p:txBody>
      </p:sp>
      <p:sp>
        <p:nvSpPr>
          <p:cNvPr id="3" name="Chỗ dành sẵn cho Hình ảnh 2">
            <a:extLst>
              <a:ext uri="{FF2B5EF4-FFF2-40B4-BE49-F238E27FC236}">
                <a16:creationId xmlns:a16="http://schemas.microsoft.com/office/drawing/2014/main" id="{81DE22C2-A66F-4C29-8206-5362E465947F}"/>
              </a:ext>
            </a:extLst>
          </p:cNvPr>
          <p:cNvSpPr>
            <a:spLocks noGrp="1"/>
          </p:cNvSpPr>
          <p:nvPr>
            <p:ph type="pic" idx="1"/>
          </p:nvPr>
        </p:nvSpPr>
        <p:spPr>
          <a:xfrm>
            <a:off x="3887391" y="9876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Z"/>
          </a:p>
        </p:txBody>
      </p:sp>
      <p:sp>
        <p:nvSpPr>
          <p:cNvPr id="4" name="Chỗ dành sẵn cho Văn bản 3">
            <a:extLst>
              <a:ext uri="{FF2B5EF4-FFF2-40B4-BE49-F238E27FC236}">
                <a16:creationId xmlns:a16="http://schemas.microsoft.com/office/drawing/2014/main" id="{E2143205-DD8D-4709-88DB-E54796D2F22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F86656B-0BBE-4081-8E7C-9CB5B03385A1}"/>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BDBB07D9-797F-40BA-A57A-3B60EC801DAC}"/>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8D7C8073-4EB0-4076-90DE-DF7AF583C736}"/>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8669493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20C22E-E8DC-4AD3-A48C-F1FC4C0F64D6}"/>
              </a:ext>
            </a:extLst>
          </p:cNvPr>
          <p:cNvSpPr>
            <a:spLocks noGrp="1"/>
          </p:cNvSpPr>
          <p:nvPr>
            <p:ph type="title"/>
          </p:nvPr>
        </p:nvSpPr>
        <p:spPr/>
        <p:txBody>
          <a:bodyPr/>
          <a:lstStyle/>
          <a:p>
            <a:r>
              <a:rPr lang="vi-VN"/>
              <a:t>Bấm để sửa kiểu tiêu đề Bản cái</a:t>
            </a:r>
            <a:endParaRPr lang="en-BZ"/>
          </a:p>
        </p:txBody>
      </p:sp>
      <p:sp>
        <p:nvSpPr>
          <p:cNvPr id="3" name="Chỗ dành sẵn cho Văn bản Dọc 2">
            <a:extLst>
              <a:ext uri="{FF2B5EF4-FFF2-40B4-BE49-F238E27FC236}">
                <a16:creationId xmlns:a16="http://schemas.microsoft.com/office/drawing/2014/main" id="{50CC8018-3149-4C15-9E66-F5A8E1717369}"/>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DA8BE04C-4D58-4F79-B083-7D783FECF158}"/>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33CF58DA-DFCE-413A-8073-AA1D533EFCAA}"/>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19B67EDA-CD7B-4C9B-8D96-1439FB2CDFAF}"/>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148841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07B1077D-7655-4660-9EDF-29C6722C9C0A}"/>
              </a:ext>
            </a:extLst>
          </p:cNvPr>
          <p:cNvSpPr>
            <a:spLocks noGrp="1"/>
          </p:cNvSpPr>
          <p:nvPr>
            <p:ph type="title" orient="vert"/>
          </p:nvPr>
        </p:nvSpPr>
        <p:spPr>
          <a:xfrm>
            <a:off x="6543676" y="365125"/>
            <a:ext cx="1971675" cy="5811838"/>
          </a:xfrm>
        </p:spPr>
        <p:txBody>
          <a:bodyPr vert="eaVert"/>
          <a:lstStyle/>
          <a:p>
            <a:r>
              <a:rPr lang="vi-VN"/>
              <a:t>Bấm để sửa kiểu tiêu đề Bản cái</a:t>
            </a:r>
            <a:endParaRPr lang="en-BZ"/>
          </a:p>
        </p:txBody>
      </p:sp>
      <p:sp>
        <p:nvSpPr>
          <p:cNvPr id="3" name="Chỗ dành sẵn cho Văn bản Dọc 2">
            <a:extLst>
              <a:ext uri="{FF2B5EF4-FFF2-40B4-BE49-F238E27FC236}">
                <a16:creationId xmlns:a16="http://schemas.microsoft.com/office/drawing/2014/main" id="{2EE44F4C-A55A-4263-8F03-81FACDBB34B8}"/>
              </a:ext>
            </a:extLst>
          </p:cNvPr>
          <p:cNvSpPr>
            <a:spLocks noGrp="1"/>
          </p:cNvSpPr>
          <p:nvPr>
            <p:ph type="body" orient="vert" idx="1"/>
          </p:nvPr>
        </p:nvSpPr>
        <p:spPr>
          <a:xfrm>
            <a:off x="628652" y="365125"/>
            <a:ext cx="5800725"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74596F3D-18B2-4B03-A1DD-F5F2DDCC4F5A}"/>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B5CBA150-46EB-459E-8469-9429D58B0720}"/>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E6CCB06F-1499-4DE2-A754-924B236D302E}"/>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6569482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CAE98CD-17D8-4AA5-9528-12977A0DE283}"/>
              </a:ext>
            </a:extLst>
          </p:cNvPr>
          <p:cNvSpPr>
            <a:spLocks noGrp="1"/>
          </p:cNvSpPr>
          <p:nvPr>
            <p:ph type="ctrTitle"/>
          </p:nvPr>
        </p:nvSpPr>
        <p:spPr>
          <a:xfrm>
            <a:off x="1143000" y="1122363"/>
            <a:ext cx="6858000" cy="2387600"/>
          </a:xfrm>
        </p:spPr>
        <p:txBody>
          <a:bodyPr anchor="b"/>
          <a:lstStyle>
            <a:lvl1pPr algn="ctr">
              <a:defRPr sz="6000"/>
            </a:lvl1pPr>
          </a:lstStyle>
          <a:p>
            <a:r>
              <a:rPr lang="vi-VN"/>
              <a:t>Bấm để sửa kiểu tiêu đề Bản cái</a:t>
            </a:r>
            <a:endParaRPr lang="en-BZ"/>
          </a:p>
        </p:txBody>
      </p:sp>
      <p:sp>
        <p:nvSpPr>
          <p:cNvPr id="3" name="Tiêu đề phụ 2">
            <a:extLst>
              <a:ext uri="{FF2B5EF4-FFF2-40B4-BE49-F238E27FC236}">
                <a16:creationId xmlns:a16="http://schemas.microsoft.com/office/drawing/2014/main" id="{9DF1CC36-63C1-4EDE-9C43-6BC42C3F484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BZ"/>
          </a:p>
        </p:txBody>
      </p:sp>
      <p:sp>
        <p:nvSpPr>
          <p:cNvPr id="4" name="Chỗ dành sẵn cho Ngày tháng 3">
            <a:extLst>
              <a:ext uri="{FF2B5EF4-FFF2-40B4-BE49-F238E27FC236}">
                <a16:creationId xmlns:a16="http://schemas.microsoft.com/office/drawing/2014/main" id="{550EBCEC-20EF-4B8D-A204-342D89521614}"/>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6151399C-0428-4E33-9473-BB3CC48CD632}"/>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FE4F488A-D5D6-41FA-9837-FEE4EEFCBF1A}"/>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6479058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ACC859F-B52C-4D94-9C17-7C589F66B5EF}"/>
              </a:ext>
            </a:extLst>
          </p:cNvPr>
          <p:cNvSpPr>
            <a:spLocks noGrp="1"/>
          </p:cNvSpPr>
          <p:nvPr>
            <p:ph type="title"/>
          </p:nvPr>
        </p:nvSpPr>
        <p:spPr/>
        <p:txBody>
          <a:body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EC9DBC80-C942-4E53-9278-CC998AD0126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A3356AA6-3853-4357-9798-8112BC4AF769}"/>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32BB3E96-71B3-4FA9-AE10-C7D42D8F5D67}"/>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4F35E6E5-F368-4B8B-A6A5-B373BCD71854}"/>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1666523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96B5E0A-C347-4FB4-8B04-A73D13578379}"/>
              </a:ext>
            </a:extLst>
          </p:cNvPr>
          <p:cNvSpPr>
            <a:spLocks noGrp="1"/>
          </p:cNvSpPr>
          <p:nvPr>
            <p:ph type="title"/>
          </p:nvPr>
        </p:nvSpPr>
        <p:spPr>
          <a:xfrm>
            <a:off x="623888" y="1709921"/>
            <a:ext cx="7886700" cy="2852737"/>
          </a:xfrm>
        </p:spPr>
        <p:txBody>
          <a:bodyPr anchor="b"/>
          <a:lstStyle>
            <a:lvl1pPr>
              <a:defRPr sz="6000"/>
            </a:lvl1p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DE146F37-392E-4190-80F4-418A89968F59}"/>
              </a:ext>
            </a:extLst>
          </p:cNvPr>
          <p:cNvSpPr>
            <a:spLocks noGrp="1"/>
          </p:cNvSpPr>
          <p:nvPr>
            <p:ph type="body" idx="1"/>
          </p:nvPr>
        </p:nvSpPr>
        <p:spPr>
          <a:xfrm>
            <a:off x="623888" y="458964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5454666-5310-4864-8C51-7A2DC275D9E6}"/>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001C5836-10F5-4185-BF04-53E0A12F2DD5}"/>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833355A3-AEF6-4493-B091-07371D9205B0}"/>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8655451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E9B7716-9FBF-4260-ABD0-E5B40279BDE0}"/>
              </a:ext>
            </a:extLst>
          </p:cNvPr>
          <p:cNvSpPr>
            <a:spLocks noGrp="1"/>
          </p:cNvSpPr>
          <p:nvPr>
            <p:ph type="title"/>
          </p:nvPr>
        </p:nvSpPr>
        <p:spPr/>
        <p:txBody>
          <a:body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BB6290C5-5D8E-4AE1-B027-93CCC4147845}"/>
              </a:ext>
            </a:extLst>
          </p:cNvPr>
          <p:cNvSpPr>
            <a:spLocks noGrp="1"/>
          </p:cNvSpPr>
          <p:nvPr>
            <p:ph sz="half" idx="1"/>
          </p:nvPr>
        </p:nvSpPr>
        <p:spPr>
          <a:xfrm>
            <a:off x="6286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ội dung 3">
            <a:extLst>
              <a:ext uri="{FF2B5EF4-FFF2-40B4-BE49-F238E27FC236}">
                <a16:creationId xmlns:a16="http://schemas.microsoft.com/office/drawing/2014/main" id="{70694B7C-3004-4FBA-AE5C-C45AEC40B96A}"/>
              </a:ext>
            </a:extLst>
          </p:cNvPr>
          <p:cNvSpPr>
            <a:spLocks noGrp="1"/>
          </p:cNvSpPr>
          <p:nvPr>
            <p:ph sz="half" idx="2"/>
          </p:nvPr>
        </p:nvSpPr>
        <p:spPr>
          <a:xfrm>
            <a:off x="46291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5" name="Chỗ dành sẵn cho Ngày tháng 4">
            <a:extLst>
              <a:ext uri="{FF2B5EF4-FFF2-40B4-BE49-F238E27FC236}">
                <a16:creationId xmlns:a16="http://schemas.microsoft.com/office/drawing/2014/main" id="{EB34C29E-C8A8-4CDD-9997-D142797DAA61}"/>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AB94AEB0-81B1-4913-BAEC-22B5B8839ACF}"/>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37F068F3-5D69-4172-A996-EF51D0F76283}"/>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920331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478CCC-E29C-40A3-A853-23996BEFA822}" type="datetimeFigureOut">
              <a:rPr lang="en-US" smtClean="0"/>
              <a:pPr/>
              <a:t>5/10/2024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EDF530-5B8F-4DA2-A2C2-4CC0FD283103}"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2086356-B826-49CC-8317-D0729788D5BD}"/>
              </a:ext>
            </a:extLst>
          </p:cNvPr>
          <p:cNvSpPr>
            <a:spLocks noGrp="1"/>
          </p:cNvSpPr>
          <p:nvPr>
            <p:ph type="title"/>
          </p:nvPr>
        </p:nvSpPr>
        <p:spPr>
          <a:xfrm>
            <a:off x="629841" y="365129"/>
            <a:ext cx="7886700" cy="1325563"/>
          </a:xfrm>
        </p:spPr>
        <p:txBody>
          <a:body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48022C39-D037-4B18-968D-8017D0EAC9DB}"/>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078EE168-CF8C-4625-B965-CFB42C41802F}"/>
              </a:ext>
            </a:extLst>
          </p:cNvPr>
          <p:cNvSpPr>
            <a:spLocks noGrp="1"/>
          </p:cNvSpPr>
          <p:nvPr>
            <p:ph sz="half" idx="2"/>
          </p:nvPr>
        </p:nvSpPr>
        <p:spPr>
          <a:xfrm>
            <a:off x="629842" y="2505075"/>
            <a:ext cx="3868340"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5" name="Chỗ dành sẵn cho Văn bản 4">
            <a:extLst>
              <a:ext uri="{FF2B5EF4-FFF2-40B4-BE49-F238E27FC236}">
                <a16:creationId xmlns:a16="http://schemas.microsoft.com/office/drawing/2014/main" id="{25849DB4-37B4-4299-BE56-DB48E8E2ABDC}"/>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F5669E05-DD2A-42DC-A120-4A11C4A941D7}"/>
              </a:ext>
            </a:extLst>
          </p:cNvPr>
          <p:cNvSpPr>
            <a:spLocks noGrp="1"/>
          </p:cNvSpPr>
          <p:nvPr>
            <p:ph sz="quarter" idx="4"/>
          </p:nvPr>
        </p:nvSpPr>
        <p:spPr>
          <a:xfrm>
            <a:off x="4629152" y="2505075"/>
            <a:ext cx="3887391"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7" name="Chỗ dành sẵn cho Ngày tháng 6">
            <a:extLst>
              <a:ext uri="{FF2B5EF4-FFF2-40B4-BE49-F238E27FC236}">
                <a16:creationId xmlns:a16="http://schemas.microsoft.com/office/drawing/2014/main" id="{6076A11D-91CD-42E4-9BE6-D3E90BB53117}"/>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8" name="Chỗ dành sẵn cho Chân trang 7">
            <a:extLst>
              <a:ext uri="{FF2B5EF4-FFF2-40B4-BE49-F238E27FC236}">
                <a16:creationId xmlns:a16="http://schemas.microsoft.com/office/drawing/2014/main" id="{F0A29B74-ACA4-465A-B9F3-D370DF1C2BA3}"/>
              </a:ext>
            </a:extLst>
          </p:cNvPr>
          <p:cNvSpPr>
            <a:spLocks noGrp="1"/>
          </p:cNvSpPr>
          <p:nvPr>
            <p:ph type="ftr" sz="quarter" idx="11"/>
          </p:nvPr>
        </p:nvSpPr>
        <p:spPr/>
        <p:txBody>
          <a:bodyPr/>
          <a:lstStyle/>
          <a:p>
            <a:endParaRPr lang="en-BZ">
              <a:solidFill>
                <a:prstClr val="black">
                  <a:tint val="75000"/>
                </a:prstClr>
              </a:solidFill>
            </a:endParaRPr>
          </a:p>
        </p:txBody>
      </p:sp>
      <p:sp>
        <p:nvSpPr>
          <p:cNvPr id="9" name="Chỗ dành sẵn cho Số hiệu Bản chiếu 8">
            <a:extLst>
              <a:ext uri="{FF2B5EF4-FFF2-40B4-BE49-F238E27FC236}">
                <a16:creationId xmlns:a16="http://schemas.microsoft.com/office/drawing/2014/main" id="{4B97376C-E0D0-485E-9C63-1F02DCA15F05}"/>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3067561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C150307-509A-4F72-A931-EE37FB62F1A3}"/>
              </a:ext>
            </a:extLst>
          </p:cNvPr>
          <p:cNvSpPr>
            <a:spLocks noGrp="1"/>
          </p:cNvSpPr>
          <p:nvPr>
            <p:ph type="title"/>
          </p:nvPr>
        </p:nvSpPr>
        <p:spPr/>
        <p:txBody>
          <a:bodyPr/>
          <a:lstStyle/>
          <a:p>
            <a:r>
              <a:rPr lang="vi-VN"/>
              <a:t>Bấm để sửa kiểu tiêu đề Bản cái</a:t>
            </a:r>
            <a:endParaRPr lang="en-BZ"/>
          </a:p>
        </p:txBody>
      </p:sp>
      <p:sp>
        <p:nvSpPr>
          <p:cNvPr id="3" name="Chỗ dành sẵn cho Ngày tháng 2">
            <a:extLst>
              <a:ext uri="{FF2B5EF4-FFF2-40B4-BE49-F238E27FC236}">
                <a16:creationId xmlns:a16="http://schemas.microsoft.com/office/drawing/2014/main" id="{72D49F6D-318E-4B4B-ABCE-6503196FC1EF}"/>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4" name="Chỗ dành sẵn cho Chân trang 3">
            <a:extLst>
              <a:ext uri="{FF2B5EF4-FFF2-40B4-BE49-F238E27FC236}">
                <a16:creationId xmlns:a16="http://schemas.microsoft.com/office/drawing/2014/main" id="{DEFEB71B-C61A-4E69-AE36-36177D35B48D}"/>
              </a:ext>
            </a:extLst>
          </p:cNvPr>
          <p:cNvSpPr>
            <a:spLocks noGrp="1"/>
          </p:cNvSpPr>
          <p:nvPr>
            <p:ph type="ftr" sz="quarter" idx="11"/>
          </p:nvPr>
        </p:nvSpPr>
        <p:spPr/>
        <p:txBody>
          <a:bodyPr/>
          <a:lstStyle/>
          <a:p>
            <a:endParaRPr lang="en-BZ">
              <a:solidFill>
                <a:prstClr val="black">
                  <a:tint val="75000"/>
                </a:prstClr>
              </a:solidFill>
            </a:endParaRPr>
          </a:p>
        </p:txBody>
      </p:sp>
      <p:sp>
        <p:nvSpPr>
          <p:cNvPr id="5" name="Chỗ dành sẵn cho Số hiệu Bản chiếu 4">
            <a:extLst>
              <a:ext uri="{FF2B5EF4-FFF2-40B4-BE49-F238E27FC236}">
                <a16:creationId xmlns:a16="http://schemas.microsoft.com/office/drawing/2014/main" id="{6AEB494C-741C-4B48-A183-22AA86D9A86C}"/>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8288611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0E33A87-FF85-4599-9845-DF14B2A4B79A}"/>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3" name="Chỗ dành sẵn cho Chân trang 2">
            <a:extLst>
              <a:ext uri="{FF2B5EF4-FFF2-40B4-BE49-F238E27FC236}">
                <a16:creationId xmlns:a16="http://schemas.microsoft.com/office/drawing/2014/main" id="{E8FF39C7-CF3A-44EC-8691-9764CC826C01}"/>
              </a:ext>
            </a:extLst>
          </p:cNvPr>
          <p:cNvSpPr>
            <a:spLocks noGrp="1"/>
          </p:cNvSpPr>
          <p:nvPr>
            <p:ph type="ftr" sz="quarter" idx="11"/>
          </p:nvPr>
        </p:nvSpPr>
        <p:spPr/>
        <p:txBody>
          <a:bodyPr/>
          <a:lstStyle/>
          <a:p>
            <a:endParaRPr lang="en-BZ">
              <a:solidFill>
                <a:prstClr val="black">
                  <a:tint val="75000"/>
                </a:prstClr>
              </a:solidFill>
            </a:endParaRPr>
          </a:p>
        </p:txBody>
      </p:sp>
      <p:sp>
        <p:nvSpPr>
          <p:cNvPr id="4" name="Chỗ dành sẵn cho Số hiệu Bản chiếu 3">
            <a:extLst>
              <a:ext uri="{FF2B5EF4-FFF2-40B4-BE49-F238E27FC236}">
                <a16:creationId xmlns:a16="http://schemas.microsoft.com/office/drawing/2014/main" id="{1FE136A9-EA79-44EB-A467-88D750D73CAA}"/>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458170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1785D9-9DBF-491A-AE0B-97C6B74C0F56}"/>
              </a:ext>
            </a:extLst>
          </p:cNvPr>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72E168B1-FEDB-4C5F-8EEA-B56661A35A8D}"/>
              </a:ext>
            </a:extLst>
          </p:cNvPr>
          <p:cNvSpPr>
            <a:spLocks noGrp="1"/>
          </p:cNvSpPr>
          <p:nvPr>
            <p:ph idx="1"/>
          </p:nvPr>
        </p:nvSpPr>
        <p:spPr>
          <a:xfrm>
            <a:off x="3887391" y="98760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Văn bản 3">
            <a:extLst>
              <a:ext uri="{FF2B5EF4-FFF2-40B4-BE49-F238E27FC236}">
                <a16:creationId xmlns:a16="http://schemas.microsoft.com/office/drawing/2014/main" id="{9CD3CC99-0322-42BA-88FE-62615A472E61}"/>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F5B2A96-C6EF-4C03-A83B-3E1E4F14E51C}"/>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DF511DEB-5925-42ED-80CF-4975A1385C38}"/>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560D1E78-547B-4D0D-A156-2DC6B5FE2E28}"/>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669456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3E975A-C393-4FAA-9529-CE37186C43FF}"/>
              </a:ext>
            </a:extLst>
          </p:cNvPr>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BZ"/>
          </a:p>
        </p:txBody>
      </p:sp>
      <p:sp>
        <p:nvSpPr>
          <p:cNvPr id="3" name="Chỗ dành sẵn cho Hình ảnh 2">
            <a:extLst>
              <a:ext uri="{FF2B5EF4-FFF2-40B4-BE49-F238E27FC236}">
                <a16:creationId xmlns:a16="http://schemas.microsoft.com/office/drawing/2014/main" id="{81DE22C2-A66F-4C29-8206-5362E465947F}"/>
              </a:ext>
            </a:extLst>
          </p:cNvPr>
          <p:cNvSpPr>
            <a:spLocks noGrp="1"/>
          </p:cNvSpPr>
          <p:nvPr>
            <p:ph type="pic" idx="1"/>
          </p:nvPr>
        </p:nvSpPr>
        <p:spPr>
          <a:xfrm>
            <a:off x="3887391" y="98760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Z"/>
          </a:p>
        </p:txBody>
      </p:sp>
      <p:sp>
        <p:nvSpPr>
          <p:cNvPr id="4" name="Chỗ dành sẵn cho Văn bản 3">
            <a:extLst>
              <a:ext uri="{FF2B5EF4-FFF2-40B4-BE49-F238E27FC236}">
                <a16:creationId xmlns:a16="http://schemas.microsoft.com/office/drawing/2014/main" id="{E2143205-DD8D-4709-88DB-E54796D2F22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F86656B-0BBE-4081-8E7C-9CB5B03385A1}"/>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BDBB07D9-797F-40BA-A57A-3B60EC801DAC}"/>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8D7C8073-4EB0-4076-90DE-DF7AF583C736}"/>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0884011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20C22E-E8DC-4AD3-A48C-F1FC4C0F64D6}"/>
              </a:ext>
            </a:extLst>
          </p:cNvPr>
          <p:cNvSpPr>
            <a:spLocks noGrp="1"/>
          </p:cNvSpPr>
          <p:nvPr>
            <p:ph type="title"/>
          </p:nvPr>
        </p:nvSpPr>
        <p:spPr/>
        <p:txBody>
          <a:bodyPr/>
          <a:lstStyle/>
          <a:p>
            <a:r>
              <a:rPr lang="vi-VN"/>
              <a:t>Bấm để sửa kiểu tiêu đề Bản cái</a:t>
            </a:r>
            <a:endParaRPr lang="en-BZ"/>
          </a:p>
        </p:txBody>
      </p:sp>
      <p:sp>
        <p:nvSpPr>
          <p:cNvPr id="3" name="Chỗ dành sẵn cho Văn bản Dọc 2">
            <a:extLst>
              <a:ext uri="{FF2B5EF4-FFF2-40B4-BE49-F238E27FC236}">
                <a16:creationId xmlns:a16="http://schemas.microsoft.com/office/drawing/2014/main" id="{50CC8018-3149-4C15-9E66-F5A8E1717369}"/>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DA8BE04C-4D58-4F79-B083-7D783FECF158}"/>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33CF58DA-DFCE-413A-8073-AA1D533EFCAA}"/>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19B67EDA-CD7B-4C9B-8D96-1439FB2CDFAF}"/>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9481627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07B1077D-7655-4660-9EDF-29C6722C9C0A}"/>
              </a:ext>
            </a:extLst>
          </p:cNvPr>
          <p:cNvSpPr>
            <a:spLocks noGrp="1"/>
          </p:cNvSpPr>
          <p:nvPr>
            <p:ph type="title" orient="vert"/>
          </p:nvPr>
        </p:nvSpPr>
        <p:spPr>
          <a:xfrm>
            <a:off x="6543676" y="365125"/>
            <a:ext cx="1971675" cy="5811838"/>
          </a:xfrm>
        </p:spPr>
        <p:txBody>
          <a:bodyPr vert="eaVert"/>
          <a:lstStyle/>
          <a:p>
            <a:r>
              <a:rPr lang="vi-VN"/>
              <a:t>Bấm để sửa kiểu tiêu đề Bản cái</a:t>
            </a:r>
            <a:endParaRPr lang="en-BZ"/>
          </a:p>
        </p:txBody>
      </p:sp>
      <p:sp>
        <p:nvSpPr>
          <p:cNvPr id="3" name="Chỗ dành sẵn cho Văn bản Dọc 2">
            <a:extLst>
              <a:ext uri="{FF2B5EF4-FFF2-40B4-BE49-F238E27FC236}">
                <a16:creationId xmlns:a16="http://schemas.microsoft.com/office/drawing/2014/main" id="{2EE44F4C-A55A-4263-8F03-81FACDBB34B8}"/>
              </a:ext>
            </a:extLst>
          </p:cNvPr>
          <p:cNvSpPr>
            <a:spLocks noGrp="1"/>
          </p:cNvSpPr>
          <p:nvPr>
            <p:ph type="body" orient="vert" idx="1"/>
          </p:nvPr>
        </p:nvSpPr>
        <p:spPr>
          <a:xfrm>
            <a:off x="628652" y="365125"/>
            <a:ext cx="5800725"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74596F3D-18B2-4B03-A1DD-F5F2DDCC4F5A}"/>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B5CBA150-46EB-459E-8469-9429D58B0720}"/>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E6CCB06F-1499-4DE2-A754-924B236D302E}"/>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42263373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CAE98CD-17D8-4AA5-9528-12977A0DE283}"/>
              </a:ext>
            </a:extLst>
          </p:cNvPr>
          <p:cNvSpPr>
            <a:spLocks noGrp="1"/>
          </p:cNvSpPr>
          <p:nvPr>
            <p:ph type="ctrTitle"/>
          </p:nvPr>
        </p:nvSpPr>
        <p:spPr>
          <a:xfrm>
            <a:off x="1143000" y="1122363"/>
            <a:ext cx="6858000" cy="2387600"/>
          </a:xfrm>
        </p:spPr>
        <p:txBody>
          <a:bodyPr anchor="b"/>
          <a:lstStyle>
            <a:lvl1pPr algn="ctr">
              <a:defRPr sz="6000"/>
            </a:lvl1pPr>
          </a:lstStyle>
          <a:p>
            <a:r>
              <a:rPr lang="vi-VN"/>
              <a:t>Bấm để sửa kiểu tiêu đề Bản cái</a:t>
            </a:r>
            <a:endParaRPr lang="en-BZ"/>
          </a:p>
        </p:txBody>
      </p:sp>
      <p:sp>
        <p:nvSpPr>
          <p:cNvPr id="3" name="Tiêu đề phụ 2">
            <a:extLst>
              <a:ext uri="{FF2B5EF4-FFF2-40B4-BE49-F238E27FC236}">
                <a16:creationId xmlns:a16="http://schemas.microsoft.com/office/drawing/2014/main" id="{9DF1CC36-63C1-4EDE-9C43-6BC42C3F484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BZ"/>
          </a:p>
        </p:txBody>
      </p:sp>
      <p:sp>
        <p:nvSpPr>
          <p:cNvPr id="4" name="Chỗ dành sẵn cho Ngày tháng 3">
            <a:extLst>
              <a:ext uri="{FF2B5EF4-FFF2-40B4-BE49-F238E27FC236}">
                <a16:creationId xmlns:a16="http://schemas.microsoft.com/office/drawing/2014/main" id="{550EBCEC-20EF-4B8D-A204-342D89521614}"/>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6151399C-0428-4E33-9473-BB3CC48CD632}"/>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FE4F488A-D5D6-41FA-9837-FEE4EEFCBF1A}"/>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1088932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ACC859F-B52C-4D94-9C17-7C589F66B5EF}"/>
              </a:ext>
            </a:extLst>
          </p:cNvPr>
          <p:cNvSpPr>
            <a:spLocks noGrp="1"/>
          </p:cNvSpPr>
          <p:nvPr>
            <p:ph type="title"/>
          </p:nvPr>
        </p:nvSpPr>
        <p:spPr/>
        <p:txBody>
          <a:body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EC9DBC80-C942-4E53-9278-CC998AD0126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A3356AA6-3853-4357-9798-8112BC4AF769}"/>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32BB3E96-71B3-4FA9-AE10-C7D42D8F5D67}"/>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4F35E6E5-F368-4B8B-A6A5-B373BCD71854}"/>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6833472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96B5E0A-C347-4FB4-8B04-A73D13578379}"/>
              </a:ext>
            </a:extLst>
          </p:cNvPr>
          <p:cNvSpPr>
            <a:spLocks noGrp="1"/>
          </p:cNvSpPr>
          <p:nvPr>
            <p:ph type="title"/>
          </p:nvPr>
        </p:nvSpPr>
        <p:spPr>
          <a:xfrm>
            <a:off x="623888" y="1709901"/>
            <a:ext cx="7886700" cy="2852737"/>
          </a:xfrm>
        </p:spPr>
        <p:txBody>
          <a:bodyPr anchor="b"/>
          <a:lstStyle>
            <a:lvl1pPr>
              <a:defRPr sz="6000"/>
            </a:lvl1p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DE146F37-392E-4190-80F4-418A89968F59}"/>
              </a:ext>
            </a:extLst>
          </p:cNvPr>
          <p:cNvSpPr>
            <a:spLocks noGrp="1"/>
          </p:cNvSpPr>
          <p:nvPr>
            <p:ph type="body" idx="1"/>
          </p:nvPr>
        </p:nvSpPr>
        <p:spPr>
          <a:xfrm>
            <a:off x="623888" y="458962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5454666-5310-4864-8C51-7A2DC275D9E6}"/>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001C5836-10F5-4185-BF04-53E0A12F2DD5}"/>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833355A3-AEF6-4493-B091-07371D9205B0}"/>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623123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478CCC-E29C-40A3-A853-23996BEFA822}" type="datetimeFigureOut">
              <a:rPr lang="en-US" smtClean="0"/>
              <a:pPr/>
              <a:t>5/10/2024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EDF530-5B8F-4DA2-A2C2-4CC0FD283103}"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E9B7716-9FBF-4260-ABD0-E5B40279BDE0}"/>
              </a:ext>
            </a:extLst>
          </p:cNvPr>
          <p:cNvSpPr>
            <a:spLocks noGrp="1"/>
          </p:cNvSpPr>
          <p:nvPr>
            <p:ph type="title"/>
          </p:nvPr>
        </p:nvSpPr>
        <p:spPr/>
        <p:txBody>
          <a:body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BB6290C5-5D8E-4AE1-B027-93CCC4147845}"/>
              </a:ext>
            </a:extLst>
          </p:cNvPr>
          <p:cNvSpPr>
            <a:spLocks noGrp="1"/>
          </p:cNvSpPr>
          <p:nvPr>
            <p:ph sz="half" idx="1"/>
          </p:nvPr>
        </p:nvSpPr>
        <p:spPr>
          <a:xfrm>
            <a:off x="6286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ội dung 3">
            <a:extLst>
              <a:ext uri="{FF2B5EF4-FFF2-40B4-BE49-F238E27FC236}">
                <a16:creationId xmlns:a16="http://schemas.microsoft.com/office/drawing/2014/main" id="{70694B7C-3004-4FBA-AE5C-C45AEC40B96A}"/>
              </a:ext>
            </a:extLst>
          </p:cNvPr>
          <p:cNvSpPr>
            <a:spLocks noGrp="1"/>
          </p:cNvSpPr>
          <p:nvPr>
            <p:ph sz="half" idx="2"/>
          </p:nvPr>
        </p:nvSpPr>
        <p:spPr>
          <a:xfrm>
            <a:off x="46291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5" name="Chỗ dành sẵn cho Ngày tháng 4">
            <a:extLst>
              <a:ext uri="{FF2B5EF4-FFF2-40B4-BE49-F238E27FC236}">
                <a16:creationId xmlns:a16="http://schemas.microsoft.com/office/drawing/2014/main" id="{EB34C29E-C8A8-4CDD-9997-D142797DAA61}"/>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AB94AEB0-81B1-4913-BAEC-22B5B8839ACF}"/>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37F068F3-5D69-4172-A996-EF51D0F76283}"/>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228314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2086356-B826-49CC-8317-D0729788D5BD}"/>
              </a:ext>
            </a:extLst>
          </p:cNvPr>
          <p:cNvSpPr>
            <a:spLocks noGrp="1"/>
          </p:cNvSpPr>
          <p:nvPr>
            <p:ph type="title"/>
          </p:nvPr>
        </p:nvSpPr>
        <p:spPr>
          <a:xfrm>
            <a:off x="629841" y="365129"/>
            <a:ext cx="7886700" cy="1325563"/>
          </a:xfrm>
        </p:spPr>
        <p:txBody>
          <a:body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48022C39-D037-4B18-968D-8017D0EAC9DB}"/>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078EE168-CF8C-4625-B965-CFB42C41802F}"/>
              </a:ext>
            </a:extLst>
          </p:cNvPr>
          <p:cNvSpPr>
            <a:spLocks noGrp="1"/>
          </p:cNvSpPr>
          <p:nvPr>
            <p:ph sz="half" idx="2"/>
          </p:nvPr>
        </p:nvSpPr>
        <p:spPr>
          <a:xfrm>
            <a:off x="629842" y="2505075"/>
            <a:ext cx="3868340"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5" name="Chỗ dành sẵn cho Văn bản 4">
            <a:extLst>
              <a:ext uri="{FF2B5EF4-FFF2-40B4-BE49-F238E27FC236}">
                <a16:creationId xmlns:a16="http://schemas.microsoft.com/office/drawing/2014/main" id="{25849DB4-37B4-4299-BE56-DB48E8E2ABDC}"/>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F5669E05-DD2A-42DC-A120-4A11C4A941D7}"/>
              </a:ext>
            </a:extLst>
          </p:cNvPr>
          <p:cNvSpPr>
            <a:spLocks noGrp="1"/>
          </p:cNvSpPr>
          <p:nvPr>
            <p:ph sz="quarter" idx="4"/>
          </p:nvPr>
        </p:nvSpPr>
        <p:spPr>
          <a:xfrm>
            <a:off x="4629152" y="2505075"/>
            <a:ext cx="3887391"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7" name="Chỗ dành sẵn cho Ngày tháng 6">
            <a:extLst>
              <a:ext uri="{FF2B5EF4-FFF2-40B4-BE49-F238E27FC236}">
                <a16:creationId xmlns:a16="http://schemas.microsoft.com/office/drawing/2014/main" id="{6076A11D-91CD-42E4-9BE6-D3E90BB53117}"/>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8" name="Chỗ dành sẵn cho Chân trang 7">
            <a:extLst>
              <a:ext uri="{FF2B5EF4-FFF2-40B4-BE49-F238E27FC236}">
                <a16:creationId xmlns:a16="http://schemas.microsoft.com/office/drawing/2014/main" id="{F0A29B74-ACA4-465A-B9F3-D370DF1C2BA3}"/>
              </a:ext>
            </a:extLst>
          </p:cNvPr>
          <p:cNvSpPr>
            <a:spLocks noGrp="1"/>
          </p:cNvSpPr>
          <p:nvPr>
            <p:ph type="ftr" sz="quarter" idx="11"/>
          </p:nvPr>
        </p:nvSpPr>
        <p:spPr/>
        <p:txBody>
          <a:bodyPr/>
          <a:lstStyle/>
          <a:p>
            <a:endParaRPr lang="en-BZ">
              <a:solidFill>
                <a:prstClr val="black">
                  <a:tint val="75000"/>
                </a:prstClr>
              </a:solidFill>
            </a:endParaRPr>
          </a:p>
        </p:txBody>
      </p:sp>
      <p:sp>
        <p:nvSpPr>
          <p:cNvPr id="9" name="Chỗ dành sẵn cho Số hiệu Bản chiếu 8">
            <a:extLst>
              <a:ext uri="{FF2B5EF4-FFF2-40B4-BE49-F238E27FC236}">
                <a16:creationId xmlns:a16="http://schemas.microsoft.com/office/drawing/2014/main" id="{4B97376C-E0D0-485E-9C63-1F02DCA15F05}"/>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4937241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C150307-509A-4F72-A931-EE37FB62F1A3}"/>
              </a:ext>
            </a:extLst>
          </p:cNvPr>
          <p:cNvSpPr>
            <a:spLocks noGrp="1"/>
          </p:cNvSpPr>
          <p:nvPr>
            <p:ph type="title"/>
          </p:nvPr>
        </p:nvSpPr>
        <p:spPr/>
        <p:txBody>
          <a:bodyPr/>
          <a:lstStyle/>
          <a:p>
            <a:r>
              <a:rPr lang="vi-VN"/>
              <a:t>Bấm để sửa kiểu tiêu đề Bản cái</a:t>
            </a:r>
            <a:endParaRPr lang="en-BZ"/>
          </a:p>
        </p:txBody>
      </p:sp>
      <p:sp>
        <p:nvSpPr>
          <p:cNvPr id="3" name="Chỗ dành sẵn cho Ngày tháng 2">
            <a:extLst>
              <a:ext uri="{FF2B5EF4-FFF2-40B4-BE49-F238E27FC236}">
                <a16:creationId xmlns:a16="http://schemas.microsoft.com/office/drawing/2014/main" id="{72D49F6D-318E-4B4B-ABCE-6503196FC1EF}"/>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4" name="Chỗ dành sẵn cho Chân trang 3">
            <a:extLst>
              <a:ext uri="{FF2B5EF4-FFF2-40B4-BE49-F238E27FC236}">
                <a16:creationId xmlns:a16="http://schemas.microsoft.com/office/drawing/2014/main" id="{DEFEB71B-C61A-4E69-AE36-36177D35B48D}"/>
              </a:ext>
            </a:extLst>
          </p:cNvPr>
          <p:cNvSpPr>
            <a:spLocks noGrp="1"/>
          </p:cNvSpPr>
          <p:nvPr>
            <p:ph type="ftr" sz="quarter" idx="11"/>
          </p:nvPr>
        </p:nvSpPr>
        <p:spPr/>
        <p:txBody>
          <a:bodyPr/>
          <a:lstStyle/>
          <a:p>
            <a:endParaRPr lang="en-BZ">
              <a:solidFill>
                <a:prstClr val="black">
                  <a:tint val="75000"/>
                </a:prstClr>
              </a:solidFill>
            </a:endParaRPr>
          </a:p>
        </p:txBody>
      </p:sp>
      <p:sp>
        <p:nvSpPr>
          <p:cNvPr id="5" name="Chỗ dành sẵn cho Số hiệu Bản chiếu 4">
            <a:extLst>
              <a:ext uri="{FF2B5EF4-FFF2-40B4-BE49-F238E27FC236}">
                <a16:creationId xmlns:a16="http://schemas.microsoft.com/office/drawing/2014/main" id="{6AEB494C-741C-4B48-A183-22AA86D9A86C}"/>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8330213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0E33A87-FF85-4599-9845-DF14B2A4B79A}"/>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3" name="Chỗ dành sẵn cho Chân trang 2">
            <a:extLst>
              <a:ext uri="{FF2B5EF4-FFF2-40B4-BE49-F238E27FC236}">
                <a16:creationId xmlns:a16="http://schemas.microsoft.com/office/drawing/2014/main" id="{E8FF39C7-CF3A-44EC-8691-9764CC826C01}"/>
              </a:ext>
            </a:extLst>
          </p:cNvPr>
          <p:cNvSpPr>
            <a:spLocks noGrp="1"/>
          </p:cNvSpPr>
          <p:nvPr>
            <p:ph type="ftr" sz="quarter" idx="11"/>
          </p:nvPr>
        </p:nvSpPr>
        <p:spPr/>
        <p:txBody>
          <a:bodyPr/>
          <a:lstStyle/>
          <a:p>
            <a:endParaRPr lang="en-BZ">
              <a:solidFill>
                <a:prstClr val="black">
                  <a:tint val="75000"/>
                </a:prstClr>
              </a:solidFill>
            </a:endParaRPr>
          </a:p>
        </p:txBody>
      </p:sp>
      <p:sp>
        <p:nvSpPr>
          <p:cNvPr id="4" name="Chỗ dành sẵn cho Số hiệu Bản chiếu 3">
            <a:extLst>
              <a:ext uri="{FF2B5EF4-FFF2-40B4-BE49-F238E27FC236}">
                <a16:creationId xmlns:a16="http://schemas.microsoft.com/office/drawing/2014/main" id="{1FE136A9-EA79-44EB-A467-88D750D73CAA}"/>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8893925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1785D9-9DBF-491A-AE0B-97C6B74C0F56}"/>
              </a:ext>
            </a:extLst>
          </p:cNvPr>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72E168B1-FEDB-4C5F-8EEA-B56661A35A8D}"/>
              </a:ext>
            </a:extLst>
          </p:cNvPr>
          <p:cNvSpPr>
            <a:spLocks noGrp="1"/>
          </p:cNvSpPr>
          <p:nvPr>
            <p:ph idx="1"/>
          </p:nvPr>
        </p:nvSpPr>
        <p:spPr>
          <a:xfrm>
            <a:off x="3887391" y="98758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Văn bản 3">
            <a:extLst>
              <a:ext uri="{FF2B5EF4-FFF2-40B4-BE49-F238E27FC236}">
                <a16:creationId xmlns:a16="http://schemas.microsoft.com/office/drawing/2014/main" id="{9CD3CC99-0322-42BA-88FE-62615A472E61}"/>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F5B2A96-C6EF-4C03-A83B-3E1E4F14E51C}"/>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DF511DEB-5925-42ED-80CF-4975A1385C38}"/>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560D1E78-547B-4D0D-A156-2DC6B5FE2E28}"/>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838412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3E975A-C393-4FAA-9529-CE37186C43FF}"/>
              </a:ext>
            </a:extLst>
          </p:cNvPr>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BZ"/>
          </a:p>
        </p:txBody>
      </p:sp>
      <p:sp>
        <p:nvSpPr>
          <p:cNvPr id="3" name="Chỗ dành sẵn cho Hình ảnh 2">
            <a:extLst>
              <a:ext uri="{FF2B5EF4-FFF2-40B4-BE49-F238E27FC236}">
                <a16:creationId xmlns:a16="http://schemas.microsoft.com/office/drawing/2014/main" id="{81DE22C2-A66F-4C29-8206-5362E465947F}"/>
              </a:ext>
            </a:extLst>
          </p:cNvPr>
          <p:cNvSpPr>
            <a:spLocks noGrp="1"/>
          </p:cNvSpPr>
          <p:nvPr>
            <p:ph type="pic" idx="1"/>
          </p:nvPr>
        </p:nvSpPr>
        <p:spPr>
          <a:xfrm>
            <a:off x="3887391" y="98758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Z"/>
          </a:p>
        </p:txBody>
      </p:sp>
      <p:sp>
        <p:nvSpPr>
          <p:cNvPr id="4" name="Chỗ dành sẵn cho Văn bản 3">
            <a:extLst>
              <a:ext uri="{FF2B5EF4-FFF2-40B4-BE49-F238E27FC236}">
                <a16:creationId xmlns:a16="http://schemas.microsoft.com/office/drawing/2014/main" id="{E2143205-DD8D-4709-88DB-E54796D2F22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F86656B-0BBE-4081-8E7C-9CB5B03385A1}"/>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BDBB07D9-797F-40BA-A57A-3B60EC801DAC}"/>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8D7C8073-4EB0-4076-90DE-DF7AF583C736}"/>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8444988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20C22E-E8DC-4AD3-A48C-F1FC4C0F64D6}"/>
              </a:ext>
            </a:extLst>
          </p:cNvPr>
          <p:cNvSpPr>
            <a:spLocks noGrp="1"/>
          </p:cNvSpPr>
          <p:nvPr>
            <p:ph type="title"/>
          </p:nvPr>
        </p:nvSpPr>
        <p:spPr/>
        <p:txBody>
          <a:bodyPr/>
          <a:lstStyle/>
          <a:p>
            <a:r>
              <a:rPr lang="vi-VN"/>
              <a:t>Bấm để sửa kiểu tiêu đề Bản cái</a:t>
            </a:r>
            <a:endParaRPr lang="en-BZ"/>
          </a:p>
        </p:txBody>
      </p:sp>
      <p:sp>
        <p:nvSpPr>
          <p:cNvPr id="3" name="Chỗ dành sẵn cho Văn bản Dọc 2">
            <a:extLst>
              <a:ext uri="{FF2B5EF4-FFF2-40B4-BE49-F238E27FC236}">
                <a16:creationId xmlns:a16="http://schemas.microsoft.com/office/drawing/2014/main" id="{50CC8018-3149-4C15-9E66-F5A8E1717369}"/>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DA8BE04C-4D58-4F79-B083-7D783FECF158}"/>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33CF58DA-DFCE-413A-8073-AA1D533EFCAA}"/>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19B67EDA-CD7B-4C9B-8D96-1439FB2CDFAF}"/>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7125645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07B1077D-7655-4660-9EDF-29C6722C9C0A}"/>
              </a:ext>
            </a:extLst>
          </p:cNvPr>
          <p:cNvSpPr>
            <a:spLocks noGrp="1"/>
          </p:cNvSpPr>
          <p:nvPr>
            <p:ph type="title" orient="vert"/>
          </p:nvPr>
        </p:nvSpPr>
        <p:spPr>
          <a:xfrm>
            <a:off x="6543676" y="365125"/>
            <a:ext cx="1971675" cy="5811838"/>
          </a:xfrm>
        </p:spPr>
        <p:txBody>
          <a:bodyPr vert="eaVert"/>
          <a:lstStyle/>
          <a:p>
            <a:r>
              <a:rPr lang="vi-VN"/>
              <a:t>Bấm để sửa kiểu tiêu đề Bản cái</a:t>
            </a:r>
            <a:endParaRPr lang="en-BZ"/>
          </a:p>
        </p:txBody>
      </p:sp>
      <p:sp>
        <p:nvSpPr>
          <p:cNvPr id="3" name="Chỗ dành sẵn cho Văn bản Dọc 2">
            <a:extLst>
              <a:ext uri="{FF2B5EF4-FFF2-40B4-BE49-F238E27FC236}">
                <a16:creationId xmlns:a16="http://schemas.microsoft.com/office/drawing/2014/main" id="{2EE44F4C-A55A-4263-8F03-81FACDBB34B8}"/>
              </a:ext>
            </a:extLst>
          </p:cNvPr>
          <p:cNvSpPr>
            <a:spLocks noGrp="1"/>
          </p:cNvSpPr>
          <p:nvPr>
            <p:ph type="body" orient="vert" idx="1"/>
          </p:nvPr>
        </p:nvSpPr>
        <p:spPr>
          <a:xfrm>
            <a:off x="628652" y="365125"/>
            <a:ext cx="5800725"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74596F3D-18B2-4B03-A1DD-F5F2DDCC4F5A}"/>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B5CBA150-46EB-459E-8469-9429D58B0720}"/>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E6CCB06F-1499-4DE2-A754-924B236D302E}"/>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5661993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CAE98CD-17D8-4AA5-9528-12977A0DE283}"/>
              </a:ext>
            </a:extLst>
          </p:cNvPr>
          <p:cNvSpPr>
            <a:spLocks noGrp="1"/>
          </p:cNvSpPr>
          <p:nvPr>
            <p:ph type="ctrTitle"/>
          </p:nvPr>
        </p:nvSpPr>
        <p:spPr>
          <a:xfrm>
            <a:off x="1143000" y="1122363"/>
            <a:ext cx="6858000" cy="2387600"/>
          </a:xfrm>
        </p:spPr>
        <p:txBody>
          <a:bodyPr anchor="b"/>
          <a:lstStyle>
            <a:lvl1pPr algn="ctr">
              <a:defRPr sz="6000"/>
            </a:lvl1pPr>
          </a:lstStyle>
          <a:p>
            <a:r>
              <a:rPr lang="vi-VN"/>
              <a:t>Bấm để sửa kiểu tiêu đề Bản cái</a:t>
            </a:r>
            <a:endParaRPr lang="en-BZ"/>
          </a:p>
        </p:txBody>
      </p:sp>
      <p:sp>
        <p:nvSpPr>
          <p:cNvPr id="3" name="Tiêu đề phụ 2">
            <a:extLst>
              <a:ext uri="{FF2B5EF4-FFF2-40B4-BE49-F238E27FC236}">
                <a16:creationId xmlns:a16="http://schemas.microsoft.com/office/drawing/2014/main" id="{9DF1CC36-63C1-4EDE-9C43-6BC42C3F484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BZ"/>
          </a:p>
        </p:txBody>
      </p:sp>
      <p:sp>
        <p:nvSpPr>
          <p:cNvPr id="4" name="Chỗ dành sẵn cho Ngày tháng 3">
            <a:extLst>
              <a:ext uri="{FF2B5EF4-FFF2-40B4-BE49-F238E27FC236}">
                <a16:creationId xmlns:a16="http://schemas.microsoft.com/office/drawing/2014/main" id="{550EBCEC-20EF-4B8D-A204-342D89521614}"/>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6151399C-0428-4E33-9473-BB3CC48CD632}"/>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FE4F488A-D5D6-41FA-9837-FEE4EEFCBF1A}"/>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6423941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ACC859F-B52C-4D94-9C17-7C589F66B5EF}"/>
              </a:ext>
            </a:extLst>
          </p:cNvPr>
          <p:cNvSpPr>
            <a:spLocks noGrp="1"/>
          </p:cNvSpPr>
          <p:nvPr>
            <p:ph type="title"/>
          </p:nvPr>
        </p:nvSpPr>
        <p:spPr/>
        <p:txBody>
          <a:body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EC9DBC80-C942-4E53-9278-CC998AD0126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A3356AA6-3853-4357-9798-8112BC4AF769}"/>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32BB3E96-71B3-4FA9-AE10-C7D42D8F5D67}"/>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4F35E6E5-F368-4B8B-A6A5-B373BCD71854}"/>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4096794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32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478CCC-E29C-40A3-A853-23996BEFA822}" type="datetimeFigureOut">
              <a:rPr lang="en-US" smtClean="0"/>
              <a:pPr/>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EDF530-5B8F-4DA2-A2C2-4CC0FD283103}"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96B5E0A-C347-4FB4-8B04-A73D13578379}"/>
              </a:ext>
            </a:extLst>
          </p:cNvPr>
          <p:cNvSpPr>
            <a:spLocks noGrp="1"/>
          </p:cNvSpPr>
          <p:nvPr>
            <p:ph type="title"/>
          </p:nvPr>
        </p:nvSpPr>
        <p:spPr>
          <a:xfrm>
            <a:off x="623888" y="1709879"/>
            <a:ext cx="7886700" cy="2852737"/>
          </a:xfrm>
        </p:spPr>
        <p:txBody>
          <a:bodyPr anchor="b"/>
          <a:lstStyle>
            <a:lvl1pPr>
              <a:defRPr sz="6000"/>
            </a:lvl1p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DE146F37-392E-4190-80F4-418A89968F59}"/>
              </a:ext>
            </a:extLst>
          </p:cNvPr>
          <p:cNvSpPr>
            <a:spLocks noGrp="1"/>
          </p:cNvSpPr>
          <p:nvPr>
            <p:ph type="body" idx="1"/>
          </p:nvPr>
        </p:nvSpPr>
        <p:spPr>
          <a:xfrm>
            <a:off x="623888" y="458960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5454666-5310-4864-8C51-7A2DC275D9E6}"/>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001C5836-10F5-4185-BF04-53E0A12F2DD5}"/>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833355A3-AEF6-4493-B091-07371D9205B0}"/>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2688544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E9B7716-9FBF-4260-ABD0-E5B40279BDE0}"/>
              </a:ext>
            </a:extLst>
          </p:cNvPr>
          <p:cNvSpPr>
            <a:spLocks noGrp="1"/>
          </p:cNvSpPr>
          <p:nvPr>
            <p:ph type="title"/>
          </p:nvPr>
        </p:nvSpPr>
        <p:spPr/>
        <p:txBody>
          <a:body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BB6290C5-5D8E-4AE1-B027-93CCC4147845}"/>
              </a:ext>
            </a:extLst>
          </p:cNvPr>
          <p:cNvSpPr>
            <a:spLocks noGrp="1"/>
          </p:cNvSpPr>
          <p:nvPr>
            <p:ph sz="half" idx="1"/>
          </p:nvPr>
        </p:nvSpPr>
        <p:spPr>
          <a:xfrm>
            <a:off x="6286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ội dung 3">
            <a:extLst>
              <a:ext uri="{FF2B5EF4-FFF2-40B4-BE49-F238E27FC236}">
                <a16:creationId xmlns:a16="http://schemas.microsoft.com/office/drawing/2014/main" id="{70694B7C-3004-4FBA-AE5C-C45AEC40B96A}"/>
              </a:ext>
            </a:extLst>
          </p:cNvPr>
          <p:cNvSpPr>
            <a:spLocks noGrp="1"/>
          </p:cNvSpPr>
          <p:nvPr>
            <p:ph sz="half" idx="2"/>
          </p:nvPr>
        </p:nvSpPr>
        <p:spPr>
          <a:xfrm>
            <a:off x="46291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5" name="Chỗ dành sẵn cho Ngày tháng 4">
            <a:extLst>
              <a:ext uri="{FF2B5EF4-FFF2-40B4-BE49-F238E27FC236}">
                <a16:creationId xmlns:a16="http://schemas.microsoft.com/office/drawing/2014/main" id="{EB34C29E-C8A8-4CDD-9997-D142797DAA61}"/>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AB94AEB0-81B1-4913-BAEC-22B5B8839ACF}"/>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37F068F3-5D69-4172-A996-EF51D0F76283}"/>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9466445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2086356-B826-49CC-8317-D0729788D5BD}"/>
              </a:ext>
            </a:extLst>
          </p:cNvPr>
          <p:cNvSpPr>
            <a:spLocks noGrp="1"/>
          </p:cNvSpPr>
          <p:nvPr>
            <p:ph type="title"/>
          </p:nvPr>
        </p:nvSpPr>
        <p:spPr>
          <a:xfrm>
            <a:off x="629841" y="365129"/>
            <a:ext cx="7886700" cy="1325563"/>
          </a:xfrm>
        </p:spPr>
        <p:txBody>
          <a:body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48022C39-D037-4B18-968D-8017D0EAC9DB}"/>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078EE168-CF8C-4625-B965-CFB42C41802F}"/>
              </a:ext>
            </a:extLst>
          </p:cNvPr>
          <p:cNvSpPr>
            <a:spLocks noGrp="1"/>
          </p:cNvSpPr>
          <p:nvPr>
            <p:ph sz="half" idx="2"/>
          </p:nvPr>
        </p:nvSpPr>
        <p:spPr>
          <a:xfrm>
            <a:off x="629842" y="2505075"/>
            <a:ext cx="3868340"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5" name="Chỗ dành sẵn cho Văn bản 4">
            <a:extLst>
              <a:ext uri="{FF2B5EF4-FFF2-40B4-BE49-F238E27FC236}">
                <a16:creationId xmlns:a16="http://schemas.microsoft.com/office/drawing/2014/main" id="{25849DB4-37B4-4299-BE56-DB48E8E2ABDC}"/>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F5669E05-DD2A-42DC-A120-4A11C4A941D7}"/>
              </a:ext>
            </a:extLst>
          </p:cNvPr>
          <p:cNvSpPr>
            <a:spLocks noGrp="1"/>
          </p:cNvSpPr>
          <p:nvPr>
            <p:ph sz="quarter" idx="4"/>
          </p:nvPr>
        </p:nvSpPr>
        <p:spPr>
          <a:xfrm>
            <a:off x="4629152" y="2505075"/>
            <a:ext cx="3887391"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7" name="Chỗ dành sẵn cho Ngày tháng 6">
            <a:extLst>
              <a:ext uri="{FF2B5EF4-FFF2-40B4-BE49-F238E27FC236}">
                <a16:creationId xmlns:a16="http://schemas.microsoft.com/office/drawing/2014/main" id="{6076A11D-91CD-42E4-9BE6-D3E90BB53117}"/>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8" name="Chỗ dành sẵn cho Chân trang 7">
            <a:extLst>
              <a:ext uri="{FF2B5EF4-FFF2-40B4-BE49-F238E27FC236}">
                <a16:creationId xmlns:a16="http://schemas.microsoft.com/office/drawing/2014/main" id="{F0A29B74-ACA4-465A-B9F3-D370DF1C2BA3}"/>
              </a:ext>
            </a:extLst>
          </p:cNvPr>
          <p:cNvSpPr>
            <a:spLocks noGrp="1"/>
          </p:cNvSpPr>
          <p:nvPr>
            <p:ph type="ftr" sz="quarter" idx="11"/>
          </p:nvPr>
        </p:nvSpPr>
        <p:spPr/>
        <p:txBody>
          <a:bodyPr/>
          <a:lstStyle/>
          <a:p>
            <a:endParaRPr lang="en-BZ">
              <a:solidFill>
                <a:prstClr val="black">
                  <a:tint val="75000"/>
                </a:prstClr>
              </a:solidFill>
            </a:endParaRPr>
          </a:p>
        </p:txBody>
      </p:sp>
      <p:sp>
        <p:nvSpPr>
          <p:cNvPr id="9" name="Chỗ dành sẵn cho Số hiệu Bản chiếu 8">
            <a:extLst>
              <a:ext uri="{FF2B5EF4-FFF2-40B4-BE49-F238E27FC236}">
                <a16:creationId xmlns:a16="http://schemas.microsoft.com/office/drawing/2014/main" id="{4B97376C-E0D0-485E-9C63-1F02DCA15F05}"/>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5643497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C150307-509A-4F72-A931-EE37FB62F1A3}"/>
              </a:ext>
            </a:extLst>
          </p:cNvPr>
          <p:cNvSpPr>
            <a:spLocks noGrp="1"/>
          </p:cNvSpPr>
          <p:nvPr>
            <p:ph type="title"/>
          </p:nvPr>
        </p:nvSpPr>
        <p:spPr/>
        <p:txBody>
          <a:bodyPr/>
          <a:lstStyle/>
          <a:p>
            <a:r>
              <a:rPr lang="vi-VN"/>
              <a:t>Bấm để sửa kiểu tiêu đề Bản cái</a:t>
            </a:r>
            <a:endParaRPr lang="en-BZ"/>
          </a:p>
        </p:txBody>
      </p:sp>
      <p:sp>
        <p:nvSpPr>
          <p:cNvPr id="3" name="Chỗ dành sẵn cho Ngày tháng 2">
            <a:extLst>
              <a:ext uri="{FF2B5EF4-FFF2-40B4-BE49-F238E27FC236}">
                <a16:creationId xmlns:a16="http://schemas.microsoft.com/office/drawing/2014/main" id="{72D49F6D-318E-4B4B-ABCE-6503196FC1EF}"/>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4" name="Chỗ dành sẵn cho Chân trang 3">
            <a:extLst>
              <a:ext uri="{FF2B5EF4-FFF2-40B4-BE49-F238E27FC236}">
                <a16:creationId xmlns:a16="http://schemas.microsoft.com/office/drawing/2014/main" id="{DEFEB71B-C61A-4E69-AE36-36177D35B48D}"/>
              </a:ext>
            </a:extLst>
          </p:cNvPr>
          <p:cNvSpPr>
            <a:spLocks noGrp="1"/>
          </p:cNvSpPr>
          <p:nvPr>
            <p:ph type="ftr" sz="quarter" idx="11"/>
          </p:nvPr>
        </p:nvSpPr>
        <p:spPr/>
        <p:txBody>
          <a:bodyPr/>
          <a:lstStyle/>
          <a:p>
            <a:endParaRPr lang="en-BZ">
              <a:solidFill>
                <a:prstClr val="black">
                  <a:tint val="75000"/>
                </a:prstClr>
              </a:solidFill>
            </a:endParaRPr>
          </a:p>
        </p:txBody>
      </p:sp>
      <p:sp>
        <p:nvSpPr>
          <p:cNvPr id="5" name="Chỗ dành sẵn cho Số hiệu Bản chiếu 4">
            <a:extLst>
              <a:ext uri="{FF2B5EF4-FFF2-40B4-BE49-F238E27FC236}">
                <a16:creationId xmlns:a16="http://schemas.microsoft.com/office/drawing/2014/main" id="{6AEB494C-741C-4B48-A183-22AA86D9A86C}"/>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9246524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0E33A87-FF85-4599-9845-DF14B2A4B79A}"/>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3" name="Chỗ dành sẵn cho Chân trang 2">
            <a:extLst>
              <a:ext uri="{FF2B5EF4-FFF2-40B4-BE49-F238E27FC236}">
                <a16:creationId xmlns:a16="http://schemas.microsoft.com/office/drawing/2014/main" id="{E8FF39C7-CF3A-44EC-8691-9764CC826C01}"/>
              </a:ext>
            </a:extLst>
          </p:cNvPr>
          <p:cNvSpPr>
            <a:spLocks noGrp="1"/>
          </p:cNvSpPr>
          <p:nvPr>
            <p:ph type="ftr" sz="quarter" idx="11"/>
          </p:nvPr>
        </p:nvSpPr>
        <p:spPr/>
        <p:txBody>
          <a:bodyPr/>
          <a:lstStyle/>
          <a:p>
            <a:endParaRPr lang="en-BZ">
              <a:solidFill>
                <a:prstClr val="black">
                  <a:tint val="75000"/>
                </a:prstClr>
              </a:solidFill>
            </a:endParaRPr>
          </a:p>
        </p:txBody>
      </p:sp>
      <p:sp>
        <p:nvSpPr>
          <p:cNvPr id="4" name="Chỗ dành sẵn cho Số hiệu Bản chiếu 3">
            <a:extLst>
              <a:ext uri="{FF2B5EF4-FFF2-40B4-BE49-F238E27FC236}">
                <a16:creationId xmlns:a16="http://schemas.microsoft.com/office/drawing/2014/main" id="{1FE136A9-EA79-44EB-A467-88D750D73CAA}"/>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7185279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1785D9-9DBF-491A-AE0B-97C6B74C0F56}"/>
              </a:ext>
            </a:extLst>
          </p:cNvPr>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72E168B1-FEDB-4C5F-8EEA-B56661A35A8D}"/>
              </a:ext>
            </a:extLst>
          </p:cNvPr>
          <p:cNvSpPr>
            <a:spLocks noGrp="1"/>
          </p:cNvSpPr>
          <p:nvPr>
            <p:ph idx="1"/>
          </p:nvPr>
        </p:nvSpPr>
        <p:spPr>
          <a:xfrm>
            <a:off x="3887391" y="98756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Văn bản 3">
            <a:extLst>
              <a:ext uri="{FF2B5EF4-FFF2-40B4-BE49-F238E27FC236}">
                <a16:creationId xmlns:a16="http://schemas.microsoft.com/office/drawing/2014/main" id="{9CD3CC99-0322-42BA-88FE-62615A472E61}"/>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F5B2A96-C6EF-4C03-A83B-3E1E4F14E51C}"/>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DF511DEB-5925-42ED-80CF-4975A1385C38}"/>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560D1E78-547B-4D0D-A156-2DC6B5FE2E28}"/>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7098703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3E975A-C393-4FAA-9529-CE37186C43FF}"/>
              </a:ext>
            </a:extLst>
          </p:cNvPr>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BZ"/>
          </a:p>
        </p:txBody>
      </p:sp>
      <p:sp>
        <p:nvSpPr>
          <p:cNvPr id="3" name="Chỗ dành sẵn cho Hình ảnh 2">
            <a:extLst>
              <a:ext uri="{FF2B5EF4-FFF2-40B4-BE49-F238E27FC236}">
                <a16:creationId xmlns:a16="http://schemas.microsoft.com/office/drawing/2014/main" id="{81DE22C2-A66F-4C29-8206-5362E465947F}"/>
              </a:ext>
            </a:extLst>
          </p:cNvPr>
          <p:cNvSpPr>
            <a:spLocks noGrp="1"/>
          </p:cNvSpPr>
          <p:nvPr>
            <p:ph type="pic" idx="1"/>
          </p:nvPr>
        </p:nvSpPr>
        <p:spPr>
          <a:xfrm>
            <a:off x="3887391" y="98756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Z"/>
          </a:p>
        </p:txBody>
      </p:sp>
      <p:sp>
        <p:nvSpPr>
          <p:cNvPr id="4" name="Chỗ dành sẵn cho Văn bản 3">
            <a:extLst>
              <a:ext uri="{FF2B5EF4-FFF2-40B4-BE49-F238E27FC236}">
                <a16:creationId xmlns:a16="http://schemas.microsoft.com/office/drawing/2014/main" id="{E2143205-DD8D-4709-88DB-E54796D2F22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F86656B-0BBE-4081-8E7C-9CB5B03385A1}"/>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BDBB07D9-797F-40BA-A57A-3B60EC801DAC}"/>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8D7C8073-4EB0-4076-90DE-DF7AF583C736}"/>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0675352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20C22E-E8DC-4AD3-A48C-F1FC4C0F64D6}"/>
              </a:ext>
            </a:extLst>
          </p:cNvPr>
          <p:cNvSpPr>
            <a:spLocks noGrp="1"/>
          </p:cNvSpPr>
          <p:nvPr>
            <p:ph type="title"/>
          </p:nvPr>
        </p:nvSpPr>
        <p:spPr/>
        <p:txBody>
          <a:bodyPr/>
          <a:lstStyle/>
          <a:p>
            <a:r>
              <a:rPr lang="vi-VN"/>
              <a:t>Bấm để sửa kiểu tiêu đề Bản cái</a:t>
            </a:r>
            <a:endParaRPr lang="en-BZ"/>
          </a:p>
        </p:txBody>
      </p:sp>
      <p:sp>
        <p:nvSpPr>
          <p:cNvPr id="3" name="Chỗ dành sẵn cho Văn bản Dọc 2">
            <a:extLst>
              <a:ext uri="{FF2B5EF4-FFF2-40B4-BE49-F238E27FC236}">
                <a16:creationId xmlns:a16="http://schemas.microsoft.com/office/drawing/2014/main" id="{50CC8018-3149-4C15-9E66-F5A8E1717369}"/>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DA8BE04C-4D58-4F79-B083-7D783FECF158}"/>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33CF58DA-DFCE-413A-8073-AA1D533EFCAA}"/>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19B67EDA-CD7B-4C9B-8D96-1439FB2CDFAF}"/>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3444222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07B1077D-7655-4660-9EDF-29C6722C9C0A}"/>
              </a:ext>
            </a:extLst>
          </p:cNvPr>
          <p:cNvSpPr>
            <a:spLocks noGrp="1"/>
          </p:cNvSpPr>
          <p:nvPr>
            <p:ph type="title" orient="vert"/>
          </p:nvPr>
        </p:nvSpPr>
        <p:spPr>
          <a:xfrm>
            <a:off x="6543676" y="365125"/>
            <a:ext cx="1971675" cy="5811838"/>
          </a:xfrm>
        </p:spPr>
        <p:txBody>
          <a:bodyPr vert="eaVert"/>
          <a:lstStyle/>
          <a:p>
            <a:r>
              <a:rPr lang="vi-VN"/>
              <a:t>Bấm để sửa kiểu tiêu đề Bản cái</a:t>
            </a:r>
            <a:endParaRPr lang="en-BZ"/>
          </a:p>
        </p:txBody>
      </p:sp>
      <p:sp>
        <p:nvSpPr>
          <p:cNvPr id="3" name="Chỗ dành sẵn cho Văn bản Dọc 2">
            <a:extLst>
              <a:ext uri="{FF2B5EF4-FFF2-40B4-BE49-F238E27FC236}">
                <a16:creationId xmlns:a16="http://schemas.microsoft.com/office/drawing/2014/main" id="{2EE44F4C-A55A-4263-8F03-81FACDBB34B8}"/>
              </a:ext>
            </a:extLst>
          </p:cNvPr>
          <p:cNvSpPr>
            <a:spLocks noGrp="1"/>
          </p:cNvSpPr>
          <p:nvPr>
            <p:ph type="body" orient="vert" idx="1"/>
          </p:nvPr>
        </p:nvSpPr>
        <p:spPr>
          <a:xfrm>
            <a:off x="628652" y="365125"/>
            <a:ext cx="5800725"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74596F3D-18B2-4B03-A1DD-F5F2DDCC4F5A}"/>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B5CBA150-46EB-459E-8469-9429D58B0720}"/>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E6CCB06F-1499-4DE2-A754-924B236D302E}"/>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4376650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CAE98CD-17D8-4AA5-9528-12977A0DE283}"/>
              </a:ext>
            </a:extLst>
          </p:cNvPr>
          <p:cNvSpPr>
            <a:spLocks noGrp="1"/>
          </p:cNvSpPr>
          <p:nvPr>
            <p:ph type="ctrTitle"/>
          </p:nvPr>
        </p:nvSpPr>
        <p:spPr>
          <a:xfrm>
            <a:off x="1143000" y="1122363"/>
            <a:ext cx="6858000" cy="2387600"/>
          </a:xfrm>
        </p:spPr>
        <p:txBody>
          <a:bodyPr anchor="b"/>
          <a:lstStyle>
            <a:lvl1pPr algn="ctr">
              <a:defRPr sz="6000"/>
            </a:lvl1pPr>
          </a:lstStyle>
          <a:p>
            <a:r>
              <a:rPr lang="vi-VN"/>
              <a:t>Bấm để sửa kiểu tiêu đề Bản cái</a:t>
            </a:r>
            <a:endParaRPr lang="en-BZ"/>
          </a:p>
        </p:txBody>
      </p:sp>
      <p:sp>
        <p:nvSpPr>
          <p:cNvPr id="3" name="Tiêu đề phụ 2">
            <a:extLst>
              <a:ext uri="{FF2B5EF4-FFF2-40B4-BE49-F238E27FC236}">
                <a16:creationId xmlns:a16="http://schemas.microsoft.com/office/drawing/2014/main" id="{9DF1CC36-63C1-4EDE-9C43-6BC42C3F484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BZ"/>
          </a:p>
        </p:txBody>
      </p:sp>
      <p:sp>
        <p:nvSpPr>
          <p:cNvPr id="4" name="Chỗ dành sẵn cho Ngày tháng 3">
            <a:extLst>
              <a:ext uri="{FF2B5EF4-FFF2-40B4-BE49-F238E27FC236}">
                <a16:creationId xmlns:a16="http://schemas.microsoft.com/office/drawing/2014/main" id="{550EBCEC-20EF-4B8D-A204-342D89521614}"/>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6151399C-0428-4E33-9473-BB3CC48CD632}"/>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FE4F488A-D5D6-41FA-9837-FEE4EEFCBF1A}"/>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911832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478CCC-E29C-40A3-A853-23996BEFA822}" type="datetimeFigureOut">
              <a:rPr lang="en-US" smtClean="0"/>
              <a:pPr/>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EDF530-5B8F-4DA2-A2C2-4CC0FD283103}"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ACC859F-B52C-4D94-9C17-7C589F66B5EF}"/>
              </a:ext>
            </a:extLst>
          </p:cNvPr>
          <p:cNvSpPr>
            <a:spLocks noGrp="1"/>
          </p:cNvSpPr>
          <p:nvPr>
            <p:ph type="title"/>
          </p:nvPr>
        </p:nvSpPr>
        <p:spPr/>
        <p:txBody>
          <a:body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EC9DBC80-C942-4E53-9278-CC998AD0126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A3356AA6-3853-4357-9798-8112BC4AF769}"/>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32BB3E96-71B3-4FA9-AE10-C7D42D8F5D67}"/>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4F35E6E5-F368-4B8B-A6A5-B373BCD71854}"/>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7028226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96B5E0A-C347-4FB4-8B04-A73D13578379}"/>
              </a:ext>
            </a:extLst>
          </p:cNvPr>
          <p:cNvSpPr>
            <a:spLocks noGrp="1"/>
          </p:cNvSpPr>
          <p:nvPr>
            <p:ph type="title"/>
          </p:nvPr>
        </p:nvSpPr>
        <p:spPr>
          <a:xfrm>
            <a:off x="623888" y="1709855"/>
            <a:ext cx="7886700" cy="2852737"/>
          </a:xfrm>
        </p:spPr>
        <p:txBody>
          <a:bodyPr anchor="b"/>
          <a:lstStyle>
            <a:lvl1pPr>
              <a:defRPr sz="6000"/>
            </a:lvl1p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DE146F37-392E-4190-80F4-418A89968F59}"/>
              </a:ext>
            </a:extLst>
          </p:cNvPr>
          <p:cNvSpPr>
            <a:spLocks noGrp="1"/>
          </p:cNvSpPr>
          <p:nvPr>
            <p:ph type="body" idx="1"/>
          </p:nvPr>
        </p:nvSpPr>
        <p:spPr>
          <a:xfrm>
            <a:off x="623888" y="458958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5454666-5310-4864-8C51-7A2DC275D9E6}"/>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001C5836-10F5-4185-BF04-53E0A12F2DD5}"/>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833355A3-AEF6-4493-B091-07371D9205B0}"/>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8032248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E9B7716-9FBF-4260-ABD0-E5B40279BDE0}"/>
              </a:ext>
            </a:extLst>
          </p:cNvPr>
          <p:cNvSpPr>
            <a:spLocks noGrp="1"/>
          </p:cNvSpPr>
          <p:nvPr>
            <p:ph type="title"/>
          </p:nvPr>
        </p:nvSpPr>
        <p:spPr/>
        <p:txBody>
          <a:body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BB6290C5-5D8E-4AE1-B027-93CCC4147845}"/>
              </a:ext>
            </a:extLst>
          </p:cNvPr>
          <p:cNvSpPr>
            <a:spLocks noGrp="1"/>
          </p:cNvSpPr>
          <p:nvPr>
            <p:ph sz="half" idx="1"/>
          </p:nvPr>
        </p:nvSpPr>
        <p:spPr>
          <a:xfrm>
            <a:off x="6286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ội dung 3">
            <a:extLst>
              <a:ext uri="{FF2B5EF4-FFF2-40B4-BE49-F238E27FC236}">
                <a16:creationId xmlns:a16="http://schemas.microsoft.com/office/drawing/2014/main" id="{70694B7C-3004-4FBA-AE5C-C45AEC40B96A}"/>
              </a:ext>
            </a:extLst>
          </p:cNvPr>
          <p:cNvSpPr>
            <a:spLocks noGrp="1"/>
          </p:cNvSpPr>
          <p:nvPr>
            <p:ph sz="half" idx="2"/>
          </p:nvPr>
        </p:nvSpPr>
        <p:spPr>
          <a:xfrm>
            <a:off x="46291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5" name="Chỗ dành sẵn cho Ngày tháng 4">
            <a:extLst>
              <a:ext uri="{FF2B5EF4-FFF2-40B4-BE49-F238E27FC236}">
                <a16:creationId xmlns:a16="http://schemas.microsoft.com/office/drawing/2014/main" id="{EB34C29E-C8A8-4CDD-9997-D142797DAA61}"/>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AB94AEB0-81B1-4913-BAEC-22B5B8839ACF}"/>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37F068F3-5D69-4172-A996-EF51D0F76283}"/>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6728035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2086356-B826-49CC-8317-D0729788D5BD}"/>
              </a:ext>
            </a:extLst>
          </p:cNvPr>
          <p:cNvSpPr>
            <a:spLocks noGrp="1"/>
          </p:cNvSpPr>
          <p:nvPr>
            <p:ph type="title"/>
          </p:nvPr>
        </p:nvSpPr>
        <p:spPr>
          <a:xfrm>
            <a:off x="629841" y="365129"/>
            <a:ext cx="7886700" cy="1325563"/>
          </a:xfrm>
        </p:spPr>
        <p:txBody>
          <a:body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48022C39-D037-4B18-968D-8017D0EAC9DB}"/>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078EE168-CF8C-4625-B965-CFB42C41802F}"/>
              </a:ext>
            </a:extLst>
          </p:cNvPr>
          <p:cNvSpPr>
            <a:spLocks noGrp="1"/>
          </p:cNvSpPr>
          <p:nvPr>
            <p:ph sz="half" idx="2"/>
          </p:nvPr>
        </p:nvSpPr>
        <p:spPr>
          <a:xfrm>
            <a:off x="629842" y="2505075"/>
            <a:ext cx="3868340"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5" name="Chỗ dành sẵn cho Văn bản 4">
            <a:extLst>
              <a:ext uri="{FF2B5EF4-FFF2-40B4-BE49-F238E27FC236}">
                <a16:creationId xmlns:a16="http://schemas.microsoft.com/office/drawing/2014/main" id="{25849DB4-37B4-4299-BE56-DB48E8E2ABDC}"/>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F5669E05-DD2A-42DC-A120-4A11C4A941D7}"/>
              </a:ext>
            </a:extLst>
          </p:cNvPr>
          <p:cNvSpPr>
            <a:spLocks noGrp="1"/>
          </p:cNvSpPr>
          <p:nvPr>
            <p:ph sz="quarter" idx="4"/>
          </p:nvPr>
        </p:nvSpPr>
        <p:spPr>
          <a:xfrm>
            <a:off x="4629152" y="2505075"/>
            <a:ext cx="3887391"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7" name="Chỗ dành sẵn cho Ngày tháng 6">
            <a:extLst>
              <a:ext uri="{FF2B5EF4-FFF2-40B4-BE49-F238E27FC236}">
                <a16:creationId xmlns:a16="http://schemas.microsoft.com/office/drawing/2014/main" id="{6076A11D-91CD-42E4-9BE6-D3E90BB53117}"/>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8" name="Chỗ dành sẵn cho Chân trang 7">
            <a:extLst>
              <a:ext uri="{FF2B5EF4-FFF2-40B4-BE49-F238E27FC236}">
                <a16:creationId xmlns:a16="http://schemas.microsoft.com/office/drawing/2014/main" id="{F0A29B74-ACA4-465A-B9F3-D370DF1C2BA3}"/>
              </a:ext>
            </a:extLst>
          </p:cNvPr>
          <p:cNvSpPr>
            <a:spLocks noGrp="1"/>
          </p:cNvSpPr>
          <p:nvPr>
            <p:ph type="ftr" sz="quarter" idx="11"/>
          </p:nvPr>
        </p:nvSpPr>
        <p:spPr/>
        <p:txBody>
          <a:bodyPr/>
          <a:lstStyle/>
          <a:p>
            <a:endParaRPr lang="en-BZ">
              <a:solidFill>
                <a:prstClr val="black">
                  <a:tint val="75000"/>
                </a:prstClr>
              </a:solidFill>
            </a:endParaRPr>
          </a:p>
        </p:txBody>
      </p:sp>
      <p:sp>
        <p:nvSpPr>
          <p:cNvPr id="9" name="Chỗ dành sẵn cho Số hiệu Bản chiếu 8">
            <a:extLst>
              <a:ext uri="{FF2B5EF4-FFF2-40B4-BE49-F238E27FC236}">
                <a16:creationId xmlns:a16="http://schemas.microsoft.com/office/drawing/2014/main" id="{4B97376C-E0D0-485E-9C63-1F02DCA15F05}"/>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0215077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C150307-509A-4F72-A931-EE37FB62F1A3}"/>
              </a:ext>
            </a:extLst>
          </p:cNvPr>
          <p:cNvSpPr>
            <a:spLocks noGrp="1"/>
          </p:cNvSpPr>
          <p:nvPr>
            <p:ph type="title"/>
          </p:nvPr>
        </p:nvSpPr>
        <p:spPr/>
        <p:txBody>
          <a:bodyPr/>
          <a:lstStyle/>
          <a:p>
            <a:r>
              <a:rPr lang="vi-VN"/>
              <a:t>Bấm để sửa kiểu tiêu đề Bản cái</a:t>
            </a:r>
            <a:endParaRPr lang="en-BZ"/>
          </a:p>
        </p:txBody>
      </p:sp>
      <p:sp>
        <p:nvSpPr>
          <p:cNvPr id="3" name="Chỗ dành sẵn cho Ngày tháng 2">
            <a:extLst>
              <a:ext uri="{FF2B5EF4-FFF2-40B4-BE49-F238E27FC236}">
                <a16:creationId xmlns:a16="http://schemas.microsoft.com/office/drawing/2014/main" id="{72D49F6D-318E-4B4B-ABCE-6503196FC1EF}"/>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4" name="Chỗ dành sẵn cho Chân trang 3">
            <a:extLst>
              <a:ext uri="{FF2B5EF4-FFF2-40B4-BE49-F238E27FC236}">
                <a16:creationId xmlns:a16="http://schemas.microsoft.com/office/drawing/2014/main" id="{DEFEB71B-C61A-4E69-AE36-36177D35B48D}"/>
              </a:ext>
            </a:extLst>
          </p:cNvPr>
          <p:cNvSpPr>
            <a:spLocks noGrp="1"/>
          </p:cNvSpPr>
          <p:nvPr>
            <p:ph type="ftr" sz="quarter" idx="11"/>
          </p:nvPr>
        </p:nvSpPr>
        <p:spPr/>
        <p:txBody>
          <a:bodyPr/>
          <a:lstStyle/>
          <a:p>
            <a:endParaRPr lang="en-BZ">
              <a:solidFill>
                <a:prstClr val="black">
                  <a:tint val="75000"/>
                </a:prstClr>
              </a:solidFill>
            </a:endParaRPr>
          </a:p>
        </p:txBody>
      </p:sp>
      <p:sp>
        <p:nvSpPr>
          <p:cNvPr id="5" name="Chỗ dành sẵn cho Số hiệu Bản chiếu 4">
            <a:extLst>
              <a:ext uri="{FF2B5EF4-FFF2-40B4-BE49-F238E27FC236}">
                <a16:creationId xmlns:a16="http://schemas.microsoft.com/office/drawing/2014/main" id="{6AEB494C-741C-4B48-A183-22AA86D9A86C}"/>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1349217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0E33A87-FF85-4599-9845-DF14B2A4B79A}"/>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3" name="Chỗ dành sẵn cho Chân trang 2">
            <a:extLst>
              <a:ext uri="{FF2B5EF4-FFF2-40B4-BE49-F238E27FC236}">
                <a16:creationId xmlns:a16="http://schemas.microsoft.com/office/drawing/2014/main" id="{E8FF39C7-CF3A-44EC-8691-9764CC826C01}"/>
              </a:ext>
            </a:extLst>
          </p:cNvPr>
          <p:cNvSpPr>
            <a:spLocks noGrp="1"/>
          </p:cNvSpPr>
          <p:nvPr>
            <p:ph type="ftr" sz="quarter" idx="11"/>
          </p:nvPr>
        </p:nvSpPr>
        <p:spPr/>
        <p:txBody>
          <a:bodyPr/>
          <a:lstStyle/>
          <a:p>
            <a:endParaRPr lang="en-BZ">
              <a:solidFill>
                <a:prstClr val="black">
                  <a:tint val="75000"/>
                </a:prstClr>
              </a:solidFill>
            </a:endParaRPr>
          </a:p>
        </p:txBody>
      </p:sp>
      <p:sp>
        <p:nvSpPr>
          <p:cNvPr id="4" name="Chỗ dành sẵn cho Số hiệu Bản chiếu 3">
            <a:extLst>
              <a:ext uri="{FF2B5EF4-FFF2-40B4-BE49-F238E27FC236}">
                <a16:creationId xmlns:a16="http://schemas.microsoft.com/office/drawing/2014/main" id="{1FE136A9-EA79-44EB-A467-88D750D73CAA}"/>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9425731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1785D9-9DBF-491A-AE0B-97C6B74C0F56}"/>
              </a:ext>
            </a:extLst>
          </p:cNvPr>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72E168B1-FEDB-4C5F-8EEA-B56661A35A8D}"/>
              </a:ext>
            </a:extLst>
          </p:cNvPr>
          <p:cNvSpPr>
            <a:spLocks noGrp="1"/>
          </p:cNvSpPr>
          <p:nvPr>
            <p:ph idx="1"/>
          </p:nvPr>
        </p:nvSpPr>
        <p:spPr>
          <a:xfrm>
            <a:off x="3887391" y="98754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Văn bản 3">
            <a:extLst>
              <a:ext uri="{FF2B5EF4-FFF2-40B4-BE49-F238E27FC236}">
                <a16:creationId xmlns:a16="http://schemas.microsoft.com/office/drawing/2014/main" id="{9CD3CC99-0322-42BA-88FE-62615A472E61}"/>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F5B2A96-C6EF-4C03-A83B-3E1E4F14E51C}"/>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DF511DEB-5925-42ED-80CF-4975A1385C38}"/>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560D1E78-547B-4D0D-A156-2DC6B5FE2E28}"/>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8123029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3E975A-C393-4FAA-9529-CE37186C43FF}"/>
              </a:ext>
            </a:extLst>
          </p:cNvPr>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BZ"/>
          </a:p>
        </p:txBody>
      </p:sp>
      <p:sp>
        <p:nvSpPr>
          <p:cNvPr id="3" name="Chỗ dành sẵn cho Hình ảnh 2">
            <a:extLst>
              <a:ext uri="{FF2B5EF4-FFF2-40B4-BE49-F238E27FC236}">
                <a16:creationId xmlns:a16="http://schemas.microsoft.com/office/drawing/2014/main" id="{81DE22C2-A66F-4C29-8206-5362E465947F}"/>
              </a:ext>
            </a:extLst>
          </p:cNvPr>
          <p:cNvSpPr>
            <a:spLocks noGrp="1"/>
          </p:cNvSpPr>
          <p:nvPr>
            <p:ph type="pic" idx="1"/>
          </p:nvPr>
        </p:nvSpPr>
        <p:spPr>
          <a:xfrm>
            <a:off x="3887391" y="98754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Z"/>
          </a:p>
        </p:txBody>
      </p:sp>
      <p:sp>
        <p:nvSpPr>
          <p:cNvPr id="4" name="Chỗ dành sẵn cho Văn bản 3">
            <a:extLst>
              <a:ext uri="{FF2B5EF4-FFF2-40B4-BE49-F238E27FC236}">
                <a16:creationId xmlns:a16="http://schemas.microsoft.com/office/drawing/2014/main" id="{E2143205-DD8D-4709-88DB-E54796D2F22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F86656B-0BBE-4081-8E7C-9CB5B03385A1}"/>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BDBB07D9-797F-40BA-A57A-3B60EC801DAC}"/>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8D7C8073-4EB0-4076-90DE-DF7AF583C736}"/>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0748156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20C22E-E8DC-4AD3-A48C-F1FC4C0F64D6}"/>
              </a:ext>
            </a:extLst>
          </p:cNvPr>
          <p:cNvSpPr>
            <a:spLocks noGrp="1"/>
          </p:cNvSpPr>
          <p:nvPr>
            <p:ph type="title"/>
          </p:nvPr>
        </p:nvSpPr>
        <p:spPr/>
        <p:txBody>
          <a:bodyPr/>
          <a:lstStyle/>
          <a:p>
            <a:r>
              <a:rPr lang="vi-VN"/>
              <a:t>Bấm để sửa kiểu tiêu đề Bản cái</a:t>
            </a:r>
            <a:endParaRPr lang="en-BZ"/>
          </a:p>
        </p:txBody>
      </p:sp>
      <p:sp>
        <p:nvSpPr>
          <p:cNvPr id="3" name="Chỗ dành sẵn cho Văn bản Dọc 2">
            <a:extLst>
              <a:ext uri="{FF2B5EF4-FFF2-40B4-BE49-F238E27FC236}">
                <a16:creationId xmlns:a16="http://schemas.microsoft.com/office/drawing/2014/main" id="{50CC8018-3149-4C15-9E66-F5A8E1717369}"/>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DA8BE04C-4D58-4F79-B083-7D783FECF158}"/>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33CF58DA-DFCE-413A-8073-AA1D533EFCAA}"/>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19B67EDA-CD7B-4C9B-8D96-1439FB2CDFAF}"/>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9879773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07B1077D-7655-4660-9EDF-29C6722C9C0A}"/>
              </a:ext>
            </a:extLst>
          </p:cNvPr>
          <p:cNvSpPr>
            <a:spLocks noGrp="1"/>
          </p:cNvSpPr>
          <p:nvPr>
            <p:ph type="title" orient="vert"/>
          </p:nvPr>
        </p:nvSpPr>
        <p:spPr>
          <a:xfrm>
            <a:off x="6543676" y="365125"/>
            <a:ext cx="1971675" cy="5811838"/>
          </a:xfrm>
        </p:spPr>
        <p:txBody>
          <a:bodyPr vert="eaVert"/>
          <a:lstStyle/>
          <a:p>
            <a:r>
              <a:rPr lang="vi-VN"/>
              <a:t>Bấm để sửa kiểu tiêu đề Bản cái</a:t>
            </a:r>
            <a:endParaRPr lang="en-BZ"/>
          </a:p>
        </p:txBody>
      </p:sp>
      <p:sp>
        <p:nvSpPr>
          <p:cNvPr id="3" name="Chỗ dành sẵn cho Văn bản Dọc 2">
            <a:extLst>
              <a:ext uri="{FF2B5EF4-FFF2-40B4-BE49-F238E27FC236}">
                <a16:creationId xmlns:a16="http://schemas.microsoft.com/office/drawing/2014/main" id="{2EE44F4C-A55A-4263-8F03-81FACDBB34B8}"/>
              </a:ext>
            </a:extLst>
          </p:cNvPr>
          <p:cNvSpPr>
            <a:spLocks noGrp="1"/>
          </p:cNvSpPr>
          <p:nvPr>
            <p:ph type="body" orient="vert" idx="1"/>
          </p:nvPr>
        </p:nvSpPr>
        <p:spPr>
          <a:xfrm>
            <a:off x="628652" y="365125"/>
            <a:ext cx="5800725"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74596F3D-18B2-4B03-A1DD-F5F2DDCC4F5A}"/>
              </a:ext>
            </a:extLst>
          </p:cNvPr>
          <p:cNvSpPr>
            <a:spLocks noGrp="1"/>
          </p:cNvSpPr>
          <p:nvPr>
            <p:ph type="dt" sz="half" idx="10"/>
          </p:nvPr>
        </p:nvSpPr>
        <p:spPr/>
        <p:txBody>
          <a:body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B5CBA150-46EB-459E-8469-9429D58B0720}"/>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E6CCB06F-1499-4DE2-A754-924B236D302E}"/>
              </a:ext>
            </a:extLst>
          </p:cNvPr>
          <p:cNvSpPr>
            <a:spLocks noGrp="1"/>
          </p:cNvSpPr>
          <p:nvPr>
            <p:ph type="sldNum" sz="quarter" idx="12"/>
          </p:nvPr>
        </p:nvSpPr>
        <p:spPr/>
        <p:txBody>
          <a:body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217892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62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78CCC-E29C-40A3-A853-23996BEFA822}" type="datetimeFigureOut">
              <a:rPr lang="en-US" smtClean="0"/>
              <a:pPr/>
              <a:t>5/10/2024</a:t>
            </a:fld>
            <a:endParaRPr lang="en-US"/>
          </a:p>
        </p:txBody>
      </p:sp>
      <p:sp>
        <p:nvSpPr>
          <p:cNvPr id="5" name="Footer Placeholder 4"/>
          <p:cNvSpPr>
            <a:spLocks noGrp="1"/>
          </p:cNvSpPr>
          <p:nvPr>
            <p:ph type="ftr" sz="quarter" idx="3"/>
          </p:nvPr>
        </p:nvSpPr>
        <p:spPr>
          <a:xfrm>
            <a:off x="3124200" y="635662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6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DF530-5B8F-4DA2-A2C2-4CC0FD2831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8EC718A4-EAAD-45A7-BBEB-D0FBAAE1C668}"/>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D68D440B-6BF1-4982-960A-A3EC74130B4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27E4C928-18D7-4E80-8A0D-723CCCBAF10D}"/>
              </a:ext>
            </a:extLst>
          </p:cNvPr>
          <p:cNvSpPr>
            <a:spLocks noGrp="1"/>
          </p:cNvSpPr>
          <p:nvPr>
            <p:ph type="dt" sz="half" idx="2"/>
          </p:nvPr>
        </p:nvSpPr>
        <p:spPr>
          <a:xfrm>
            <a:off x="628650" y="635644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0E206848-5506-4C4B-98CA-742FE4878B98}"/>
              </a:ext>
            </a:extLst>
          </p:cNvPr>
          <p:cNvSpPr>
            <a:spLocks noGrp="1"/>
          </p:cNvSpPr>
          <p:nvPr>
            <p:ph type="ftr" sz="quarter" idx="3"/>
          </p:nvPr>
        </p:nvSpPr>
        <p:spPr>
          <a:xfrm>
            <a:off x="3028950" y="635644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D4338599-79FF-4148-B8B3-3C48D70AC183}"/>
              </a:ext>
            </a:extLst>
          </p:cNvPr>
          <p:cNvSpPr>
            <a:spLocks noGrp="1"/>
          </p:cNvSpPr>
          <p:nvPr>
            <p:ph type="sldNum" sz="quarter" idx="4"/>
          </p:nvPr>
        </p:nvSpPr>
        <p:spPr>
          <a:xfrm>
            <a:off x="6457950" y="635644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21424856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8EC718A4-EAAD-45A7-BBEB-D0FBAAE1C668}"/>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D68D440B-6BF1-4982-960A-A3EC74130B4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27E4C928-18D7-4E80-8A0D-723CCCBAF10D}"/>
              </a:ext>
            </a:extLst>
          </p:cNvPr>
          <p:cNvSpPr>
            <a:spLocks noGrp="1"/>
          </p:cNvSpPr>
          <p:nvPr>
            <p:ph type="dt" sz="half" idx="2"/>
          </p:nvPr>
        </p:nvSpPr>
        <p:spPr>
          <a:xfrm>
            <a:off x="628650" y="635641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0E206848-5506-4C4B-98CA-742FE4878B98}"/>
              </a:ext>
            </a:extLst>
          </p:cNvPr>
          <p:cNvSpPr>
            <a:spLocks noGrp="1"/>
          </p:cNvSpPr>
          <p:nvPr>
            <p:ph type="ftr" sz="quarter" idx="3"/>
          </p:nvPr>
        </p:nvSpPr>
        <p:spPr>
          <a:xfrm>
            <a:off x="3028950" y="635641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D4338599-79FF-4148-B8B3-3C48D70AC183}"/>
              </a:ext>
            </a:extLst>
          </p:cNvPr>
          <p:cNvSpPr>
            <a:spLocks noGrp="1"/>
          </p:cNvSpPr>
          <p:nvPr>
            <p:ph type="sldNum" sz="quarter" idx="4"/>
          </p:nvPr>
        </p:nvSpPr>
        <p:spPr>
          <a:xfrm>
            <a:off x="6457950" y="635641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08216037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8EC718A4-EAAD-45A7-BBEB-D0FBAAE1C668}"/>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D68D440B-6BF1-4982-960A-A3EC74130B4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27E4C928-18D7-4E80-8A0D-723CCCBAF10D}"/>
              </a:ext>
            </a:extLst>
          </p:cNvPr>
          <p:cNvSpPr>
            <a:spLocks noGrp="1"/>
          </p:cNvSpPr>
          <p:nvPr>
            <p:ph type="dt" sz="half" idx="2"/>
          </p:nvPr>
        </p:nvSpPr>
        <p:spPr>
          <a:xfrm>
            <a:off x="628650" y="635638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0E206848-5506-4C4B-98CA-742FE4878B98}"/>
              </a:ext>
            </a:extLst>
          </p:cNvPr>
          <p:cNvSpPr>
            <a:spLocks noGrp="1"/>
          </p:cNvSpPr>
          <p:nvPr>
            <p:ph type="ftr" sz="quarter" idx="3"/>
          </p:nvPr>
        </p:nvSpPr>
        <p:spPr>
          <a:xfrm>
            <a:off x="3028950" y="635638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D4338599-79FF-4148-B8B3-3C48D70AC183}"/>
              </a:ext>
            </a:extLst>
          </p:cNvPr>
          <p:cNvSpPr>
            <a:spLocks noGrp="1"/>
          </p:cNvSpPr>
          <p:nvPr>
            <p:ph type="sldNum" sz="quarter" idx="4"/>
          </p:nvPr>
        </p:nvSpPr>
        <p:spPr>
          <a:xfrm>
            <a:off x="6457950" y="635638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50034988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8EC718A4-EAAD-45A7-BBEB-D0FBAAE1C66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D68D440B-6BF1-4982-960A-A3EC74130B4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27E4C928-18D7-4E80-8A0D-723CCCBAF10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0E206848-5506-4C4B-98CA-742FE4878B9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D4338599-79FF-4148-B8B3-3C48D70AC18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19593638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8EC718A4-EAAD-45A7-BBEB-D0FBAAE1C668}"/>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D68D440B-6BF1-4982-960A-A3EC74130B4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27E4C928-18D7-4E80-8A0D-723CCCBAF10D}"/>
              </a:ext>
            </a:extLst>
          </p:cNvPr>
          <p:cNvSpPr>
            <a:spLocks noGrp="1"/>
          </p:cNvSpPr>
          <p:nvPr>
            <p:ph type="dt" sz="half" idx="2"/>
          </p:nvPr>
        </p:nvSpPr>
        <p:spPr>
          <a:xfrm>
            <a:off x="628650" y="635660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0E206848-5506-4C4B-98CA-742FE4878B98}"/>
              </a:ext>
            </a:extLst>
          </p:cNvPr>
          <p:cNvSpPr>
            <a:spLocks noGrp="1"/>
          </p:cNvSpPr>
          <p:nvPr>
            <p:ph type="ftr" sz="quarter" idx="3"/>
          </p:nvPr>
        </p:nvSpPr>
        <p:spPr>
          <a:xfrm>
            <a:off x="3028950" y="635660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D4338599-79FF-4148-B8B3-3C48D70AC183}"/>
              </a:ext>
            </a:extLst>
          </p:cNvPr>
          <p:cNvSpPr>
            <a:spLocks noGrp="1"/>
          </p:cNvSpPr>
          <p:nvPr>
            <p:ph type="sldNum" sz="quarter" idx="4"/>
          </p:nvPr>
        </p:nvSpPr>
        <p:spPr>
          <a:xfrm>
            <a:off x="6457950" y="635660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6757709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8EC718A4-EAAD-45A7-BBEB-D0FBAAE1C668}"/>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D68D440B-6BF1-4982-960A-A3EC74130B4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27E4C928-18D7-4E80-8A0D-723CCCBAF10D}"/>
              </a:ext>
            </a:extLst>
          </p:cNvPr>
          <p:cNvSpPr>
            <a:spLocks noGrp="1"/>
          </p:cNvSpPr>
          <p:nvPr>
            <p:ph type="dt" sz="half" idx="2"/>
          </p:nvPr>
        </p:nvSpPr>
        <p:spPr>
          <a:xfrm>
            <a:off x="628650" y="635659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0E206848-5506-4C4B-98CA-742FE4878B98}"/>
              </a:ext>
            </a:extLst>
          </p:cNvPr>
          <p:cNvSpPr>
            <a:spLocks noGrp="1"/>
          </p:cNvSpPr>
          <p:nvPr>
            <p:ph type="ftr" sz="quarter" idx="3"/>
          </p:nvPr>
        </p:nvSpPr>
        <p:spPr>
          <a:xfrm>
            <a:off x="3028950" y="635659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D4338599-79FF-4148-B8B3-3C48D70AC183}"/>
              </a:ext>
            </a:extLst>
          </p:cNvPr>
          <p:cNvSpPr>
            <a:spLocks noGrp="1"/>
          </p:cNvSpPr>
          <p:nvPr>
            <p:ph type="sldNum" sz="quarter" idx="4"/>
          </p:nvPr>
        </p:nvSpPr>
        <p:spPr>
          <a:xfrm>
            <a:off x="6457950" y="635659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7382700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8EC718A4-EAAD-45A7-BBEB-D0FBAAE1C668}"/>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D68D440B-6BF1-4982-960A-A3EC74130B4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27E4C928-18D7-4E80-8A0D-723CCCBAF10D}"/>
              </a:ext>
            </a:extLst>
          </p:cNvPr>
          <p:cNvSpPr>
            <a:spLocks noGrp="1"/>
          </p:cNvSpPr>
          <p:nvPr>
            <p:ph type="dt" sz="half" idx="2"/>
          </p:nvPr>
        </p:nvSpPr>
        <p:spPr>
          <a:xfrm>
            <a:off x="628650" y="635658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0E206848-5506-4C4B-98CA-742FE4878B98}"/>
              </a:ext>
            </a:extLst>
          </p:cNvPr>
          <p:cNvSpPr>
            <a:spLocks noGrp="1"/>
          </p:cNvSpPr>
          <p:nvPr>
            <p:ph type="ftr" sz="quarter" idx="3"/>
          </p:nvPr>
        </p:nvSpPr>
        <p:spPr>
          <a:xfrm>
            <a:off x="3028950" y="635658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D4338599-79FF-4148-B8B3-3C48D70AC183}"/>
              </a:ext>
            </a:extLst>
          </p:cNvPr>
          <p:cNvSpPr>
            <a:spLocks noGrp="1"/>
          </p:cNvSpPr>
          <p:nvPr>
            <p:ph type="sldNum" sz="quarter" idx="4"/>
          </p:nvPr>
        </p:nvSpPr>
        <p:spPr>
          <a:xfrm>
            <a:off x="6457950" y="635658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345888006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8EC718A4-EAAD-45A7-BBEB-D0FBAAE1C668}"/>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D68D440B-6BF1-4982-960A-A3EC74130B4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27E4C928-18D7-4E80-8A0D-723CCCBAF10D}"/>
              </a:ext>
            </a:extLst>
          </p:cNvPr>
          <p:cNvSpPr>
            <a:spLocks noGrp="1"/>
          </p:cNvSpPr>
          <p:nvPr>
            <p:ph type="dt" sz="half" idx="2"/>
          </p:nvPr>
        </p:nvSpPr>
        <p:spPr>
          <a:xfrm>
            <a:off x="628650" y="63565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0E206848-5506-4C4B-98CA-742FE4878B98}"/>
              </a:ext>
            </a:extLst>
          </p:cNvPr>
          <p:cNvSpPr>
            <a:spLocks noGrp="1"/>
          </p:cNvSpPr>
          <p:nvPr>
            <p:ph type="ftr" sz="quarter" idx="3"/>
          </p:nvPr>
        </p:nvSpPr>
        <p:spPr>
          <a:xfrm>
            <a:off x="3028950" y="63565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D4338599-79FF-4148-B8B3-3C48D70AC183}"/>
              </a:ext>
            </a:extLst>
          </p:cNvPr>
          <p:cNvSpPr>
            <a:spLocks noGrp="1"/>
          </p:cNvSpPr>
          <p:nvPr>
            <p:ph type="sldNum" sz="quarter" idx="4"/>
          </p:nvPr>
        </p:nvSpPr>
        <p:spPr>
          <a:xfrm>
            <a:off x="6457950" y="63565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81329353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8EC718A4-EAAD-45A7-BBEB-D0FBAAE1C668}"/>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D68D440B-6BF1-4982-960A-A3EC74130B4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27E4C928-18D7-4E80-8A0D-723CCCBAF10D}"/>
              </a:ext>
            </a:extLst>
          </p:cNvPr>
          <p:cNvSpPr>
            <a:spLocks noGrp="1"/>
          </p:cNvSpPr>
          <p:nvPr>
            <p:ph type="dt" sz="half" idx="2"/>
          </p:nvPr>
        </p:nvSpPr>
        <p:spPr>
          <a:xfrm>
            <a:off x="628650" y="635653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0E206848-5506-4C4B-98CA-742FE4878B98}"/>
              </a:ext>
            </a:extLst>
          </p:cNvPr>
          <p:cNvSpPr>
            <a:spLocks noGrp="1"/>
          </p:cNvSpPr>
          <p:nvPr>
            <p:ph type="ftr" sz="quarter" idx="3"/>
          </p:nvPr>
        </p:nvSpPr>
        <p:spPr>
          <a:xfrm>
            <a:off x="3028950" y="635653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D4338599-79FF-4148-B8B3-3C48D70AC183}"/>
              </a:ext>
            </a:extLst>
          </p:cNvPr>
          <p:cNvSpPr>
            <a:spLocks noGrp="1"/>
          </p:cNvSpPr>
          <p:nvPr>
            <p:ph type="sldNum" sz="quarter" idx="4"/>
          </p:nvPr>
        </p:nvSpPr>
        <p:spPr>
          <a:xfrm>
            <a:off x="6457950" y="635653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79027474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8EC718A4-EAAD-45A7-BBEB-D0FBAAE1C668}"/>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D68D440B-6BF1-4982-960A-A3EC74130B4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27E4C928-18D7-4E80-8A0D-723CCCBAF10D}"/>
              </a:ext>
            </a:extLst>
          </p:cNvPr>
          <p:cNvSpPr>
            <a:spLocks noGrp="1"/>
          </p:cNvSpPr>
          <p:nvPr>
            <p:ph type="dt" sz="half" idx="2"/>
          </p:nvPr>
        </p:nvSpPr>
        <p:spPr>
          <a:xfrm>
            <a:off x="628650" y="635651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0E206848-5506-4C4B-98CA-742FE4878B98}"/>
              </a:ext>
            </a:extLst>
          </p:cNvPr>
          <p:cNvSpPr>
            <a:spLocks noGrp="1"/>
          </p:cNvSpPr>
          <p:nvPr>
            <p:ph type="ftr" sz="quarter" idx="3"/>
          </p:nvPr>
        </p:nvSpPr>
        <p:spPr>
          <a:xfrm>
            <a:off x="3028950" y="635651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D4338599-79FF-4148-B8B3-3C48D70AC183}"/>
              </a:ext>
            </a:extLst>
          </p:cNvPr>
          <p:cNvSpPr>
            <a:spLocks noGrp="1"/>
          </p:cNvSpPr>
          <p:nvPr>
            <p:ph type="sldNum" sz="quarter" idx="4"/>
          </p:nvPr>
        </p:nvSpPr>
        <p:spPr>
          <a:xfrm>
            <a:off x="6457950" y="635651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7267576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8EC718A4-EAAD-45A7-BBEB-D0FBAAE1C668}"/>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D68D440B-6BF1-4982-960A-A3EC74130B4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27E4C928-18D7-4E80-8A0D-723CCCBAF10D}"/>
              </a:ext>
            </a:extLst>
          </p:cNvPr>
          <p:cNvSpPr>
            <a:spLocks noGrp="1"/>
          </p:cNvSpPr>
          <p:nvPr>
            <p:ph type="dt" sz="half" idx="2"/>
          </p:nvPr>
        </p:nvSpPr>
        <p:spPr>
          <a:xfrm>
            <a:off x="628650" y="635649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0E206848-5506-4C4B-98CA-742FE4878B98}"/>
              </a:ext>
            </a:extLst>
          </p:cNvPr>
          <p:cNvSpPr>
            <a:spLocks noGrp="1"/>
          </p:cNvSpPr>
          <p:nvPr>
            <p:ph type="ftr" sz="quarter" idx="3"/>
          </p:nvPr>
        </p:nvSpPr>
        <p:spPr>
          <a:xfrm>
            <a:off x="3028950" y="635649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D4338599-79FF-4148-B8B3-3C48D70AC183}"/>
              </a:ext>
            </a:extLst>
          </p:cNvPr>
          <p:cNvSpPr>
            <a:spLocks noGrp="1"/>
          </p:cNvSpPr>
          <p:nvPr>
            <p:ph type="sldNum" sz="quarter" idx="4"/>
          </p:nvPr>
        </p:nvSpPr>
        <p:spPr>
          <a:xfrm>
            <a:off x="6457950" y="635649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49413700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8EC718A4-EAAD-45A7-BBEB-D0FBAAE1C668}"/>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D68D440B-6BF1-4982-960A-A3EC74130B4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27E4C928-18D7-4E80-8A0D-723CCCBAF10D}"/>
              </a:ext>
            </a:extLst>
          </p:cNvPr>
          <p:cNvSpPr>
            <a:spLocks noGrp="1"/>
          </p:cNvSpPr>
          <p:nvPr>
            <p:ph type="dt" sz="half" idx="2"/>
          </p:nvPr>
        </p:nvSpPr>
        <p:spPr>
          <a:xfrm>
            <a:off x="628650" y="635646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ED433-5696-4134-A11E-F75CCCABD24C}" type="datetimeFigureOut">
              <a:rPr lang="en-BZ" smtClean="0">
                <a:solidFill>
                  <a:prstClr val="black">
                    <a:tint val="75000"/>
                  </a:prstClr>
                </a:solidFill>
              </a:rPr>
              <a:pPr/>
              <a:t>10/05/2024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0E206848-5506-4C4B-98CA-742FE4878B98}"/>
              </a:ext>
            </a:extLst>
          </p:cNvPr>
          <p:cNvSpPr>
            <a:spLocks noGrp="1"/>
          </p:cNvSpPr>
          <p:nvPr>
            <p:ph type="ftr" sz="quarter" idx="3"/>
          </p:nvPr>
        </p:nvSpPr>
        <p:spPr>
          <a:xfrm>
            <a:off x="3028950" y="635646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D4338599-79FF-4148-B8B3-3C48D70AC183}"/>
              </a:ext>
            </a:extLst>
          </p:cNvPr>
          <p:cNvSpPr>
            <a:spLocks noGrp="1"/>
          </p:cNvSpPr>
          <p:nvPr>
            <p:ph type="sldNum" sz="quarter" idx="4"/>
          </p:nvPr>
        </p:nvSpPr>
        <p:spPr>
          <a:xfrm>
            <a:off x="6457950" y="635646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24307-619A-4E14-B196-FA329BF1F004}"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69657381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oleObject" Target="../embeddings/oleObject1.bin"/><Relationship Id="rId7" Type="http://schemas.openxmlformats.org/officeDocument/2006/relationships/image" Target="../media/image14.wmf"/><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51.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notesSlide" Target="../notesSlides/notesSlide5.xml"/><Relationship Id="rId1" Type="http://schemas.openxmlformats.org/officeDocument/2006/relationships/slideLayout" Target="../slideLayouts/slideLayout62.xml"/><Relationship Id="rId6" Type="http://schemas.openxmlformats.org/officeDocument/2006/relationships/image" Target="../media/image26.emf"/><Relationship Id="rId5" Type="http://schemas.openxmlformats.org/officeDocument/2006/relationships/oleObject" Target="../embeddings/oleObject5.bin"/><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4.png"/><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00.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media" Target="../media/media2.mp4"/><Relationship Id="rId7" Type="http://schemas.openxmlformats.org/officeDocument/2006/relationships/audio" Target="../media/audio1.wav"/><Relationship Id="rId2" Type="http://schemas.openxmlformats.org/officeDocument/2006/relationships/video" Target="NULL" TargetMode="External"/><Relationship Id="rId1" Type="http://schemas.openxmlformats.org/officeDocument/2006/relationships/tags" Target="../tags/tag1.xml"/><Relationship Id="rId6" Type="http://schemas.openxmlformats.org/officeDocument/2006/relationships/slideLayout" Target="../slideLayouts/slideLayout117.xml"/><Relationship Id="rId5" Type="http://schemas.openxmlformats.org/officeDocument/2006/relationships/audio" Target="../media/media3.wav"/><Relationship Id="rId15" Type="http://schemas.openxmlformats.org/officeDocument/2006/relationships/audio" Target="NULL"/><Relationship Id="rId4" Type="http://schemas.microsoft.com/office/2007/relationships/media" Target="../media/media3.wav"/><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media" Target="../media/media2.mp4"/><Relationship Id="rId7" Type="http://schemas.openxmlformats.org/officeDocument/2006/relationships/audio" Target="../media/audio1.wav"/><Relationship Id="rId2" Type="http://schemas.openxmlformats.org/officeDocument/2006/relationships/video" Target="NULL" TargetMode="External"/><Relationship Id="rId1" Type="http://schemas.openxmlformats.org/officeDocument/2006/relationships/tags" Target="../tags/tag2.xml"/><Relationship Id="rId6" Type="http://schemas.openxmlformats.org/officeDocument/2006/relationships/slideLayout" Target="../slideLayouts/slideLayout128.xml"/><Relationship Id="rId5" Type="http://schemas.openxmlformats.org/officeDocument/2006/relationships/audio" Target="../media/media3.wav"/><Relationship Id="rId15" Type="http://schemas.openxmlformats.org/officeDocument/2006/relationships/audio" Target="NULL"/><Relationship Id="rId4" Type="http://schemas.microsoft.com/office/2007/relationships/media" Target="../media/media3.wav"/><Relationship Id="rId9"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media" Target="../media/media2.mp4"/><Relationship Id="rId7" Type="http://schemas.openxmlformats.org/officeDocument/2006/relationships/audio" Target="../media/audio1.wav"/><Relationship Id="rId2" Type="http://schemas.openxmlformats.org/officeDocument/2006/relationships/video" Target="NULL" TargetMode="External"/><Relationship Id="rId1" Type="http://schemas.openxmlformats.org/officeDocument/2006/relationships/tags" Target="../tags/tag3.xml"/><Relationship Id="rId6" Type="http://schemas.openxmlformats.org/officeDocument/2006/relationships/slideLayout" Target="../slideLayouts/slideLayout139.xml"/><Relationship Id="rId5" Type="http://schemas.openxmlformats.org/officeDocument/2006/relationships/audio" Target="../media/media3.wav"/><Relationship Id="rId15" Type="http://schemas.openxmlformats.org/officeDocument/2006/relationships/audio" Target="NULL"/><Relationship Id="rId4" Type="http://schemas.microsoft.com/office/2007/relationships/media" Target="../media/media3.wav"/><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ình Ảnh hoa phong lan đẹp dành cho lapto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1371601" y="3276600"/>
            <a:ext cx="5658920" cy="1938992"/>
          </a:xfrm>
          <a:prstGeom prst="rect">
            <a:avLst/>
          </a:prstGeom>
        </p:spPr>
        <p:txBody>
          <a:bodyPr wrap="square">
            <a:spAutoFit/>
          </a:bodyPr>
          <a:lstStyle/>
          <a:p>
            <a:pPr lvl="0" algn="ctr" eaLnBrk="0" fontAlgn="base" hangingPunct="0">
              <a:spcBef>
                <a:spcPct val="0"/>
              </a:spcBef>
              <a:spcAft>
                <a:spcPct val="0"/>
              </a:spcAft>
              <a:buClrTx/>
              <a:buNone/>
              <a:defRPr/>
            </a:pPr>
            <a:r>
              <a:rPr lang="vi-VN" altLang="en-US" sz="6000" b="1" kern="0" dirty="0">
                <a:solidFill>
                  <a:srgbClr val="002060"/>
                </a:solidFill>
                <a:latin typeface="+mj-lt"/>
              </a:rPr>
              <a:t>MÔN</a:t>
            </a:r>
            <a:r>
              <a:rPr lang="en-US" altLang="en-US" sz="6000" b="1" kern="0" dirty="0">
                <a:solidFill>
                  <a:srgbClr val="002060"/>
                </a:solidFill>
                <a:latin typeface="+mj-lt"/>
              </a:rPr>
              <a:t>: </a:t>
            </a:r>
            <a:r>
              <a:rPr lang="vi-VN" altLang="en-US" sz="6000" b="1" kern="0" dirty="0">
                <a:solidFill>
                  <a:srgbClr val="002060"/>
                </a:solidFill>
                <a:latin typeface="+mj-lt"/>
              </a:rPr>
              <a:t>KHTN 8</a:t>
            </a:r>
          </a:p>
          <a:p>
            <a:pPr lvl="0" algn="ctr" eaLnBrk="0" fontAlgn="base" hangingPunct="0">
              <a:spcBef>
                <a:spcPct val="0"/>
              </a:spcBef>
              <a:spcAft>
                <a:spcPct val="0"/>
              </a:spcAft>
              <a:buClrTx/>
              <a:buNone/>
              <a:defRPr/>
            </a:pPr>
            <a:r>
              <a:rPr lang="vi-VN" altLang="en-US" sz="6000" b="1" kern="0" dirty="0">
                <a:solidFill>
                  <a:srgbClr val="FF0000"/>
                </a:solidFill>
                <a:latin typeface="+mj-lt"/>
              </a:rPr>
              <a:t> </a:t>
            </a:r>
            <a:endParaRPr lang="en-US" altLang="en-US" sz="6000" b="1" kern="0" dirty="0">
              <a:solidFill>
                <a:srgbClr val="FF0000"/>
              </a:solidFill>
              <a:latin typeface="+mj-lt"/>
            </a:endParaRPr>
          </a:p>
        </p:txBody>
      </p:sp>
      <p:sp>
        <p:nvSpPr>
          <p:cNvPr id="4" name="Rectangle 3"/>
          <p:cNvSpPr/>
          <p:nvPr/>
        </p:nvSpPr>
        <p:spPr>
          <a:xfrm>
            <a:off x="533400" y="457200"/>
            <a:ext cx="8382000" cy="1754326"/>
          </a:xfrm>
          <a:prstGeom prst="rect">
            <a:avLst/>
          </a:prstGeom>
          <a:noFill/>
        </p:spPr>
        <p:txBody>
          <a:bodyPr wrap="square" lIns="91440" tIns="45720" rIns="91440" bIns="45720">
            <a:spAutoFit/>
          </a:bodyPr>
          <a:lstStyle/>
          <a:p>
            <a:pPr algn="ctr"/>
            <a:r>
              <a:rPr lang="vi-VN" sz="5400" b="1" i="1" kern="10"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C</a:t>
            </a:r>
            <a:r>
              <a:rPr lang="en-US" sz="5400" b="1" i="1" kern="10"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HÀO MỪNG QUÝ THẦY</a:t>
            </a:r>
            <a:r>
              <a:rPr lang="vi-VN" sz="5400" b="1" i="1" kern="10"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 </a:t>
            </a:r>
            <a:r>
              <a:rPr lang="en-US" sz="5400" b="1" i="1" kern="10"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CÔ ĐẾN DỰGIỜ</a:t>
            </a:r>
            <a:endParaRPr lang="en-US" sz="5400" b="1"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ộ sưu tập hình nền Background PowerPoint pastel đầy tính sáng tạo"/>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Rectangle 1"/>
          <p:cNvSpPr/>
          <p:nvPr/>
        </p:nvSpPr>
        <p:spPr>
          <a:xfrm>
            <a:off x="0" y="0"/>
            <a:ext cx="9067800" cy="2862322"/>
          </a:xfrm>
          <a:prstGeom prst="rect">
            <a:avLst/>
          </a:prstGeom>
        </p:spPr>
        <p:txBody>
          <a:bodyPr wrap="square">
            <a:spAutoFit/>
          </a:bodyPr>
          <a:lstStyle/>
          <a:p>
            <a:pPr algn="just"/>
            <a:r>
              <a:rPr lang="vi-VN" sz="3600" dirty="0">
                <a:latin typeface="+mj-lt"/>
              </a:rPr>
              <a:t>- Các chất khí nở ra khi nóng lên, co lại khi lạnh đi.</a:t>
            </a:r>
          </a:p>
          <a:p>
            <a:pPr algn="just"/>
            <a:r>
              <a:rPr lang="vi-VN" sz="3600" dirty="0">
                <a:latin typeface="+mj-lt"/>
              </a:rPr>
              <a:t>- Các chất khí khác nhau nở vì nhiệt như nhau.</a:t>
            </a:r>
          </a:p>
          <a:p>
            <a:pPr algn="just"/>
            <a:r>
              <a:rPr lang="vi-VN" sz="3600" dirty="0">
                <a:latin typeface="+mj-lt"/>
              </a:rPr>
              <a:t>- Chất khí nở vì nhiệt nhiều hơn chất lỏng, chất lỏng nở vì nhiệt nhiều hơn chất rắn.</a:t>
            </a:r>
            <a:endParaRPr lang="vi-VN" sz="3600" i="0" dirty="0">
              <a:effectLst/>
              <a:latin typeface="+mj-lt"/>
            </a:endParaRPr>
          </a:p>
        </p:txBody>
      </p:sp>
      <p:sp>
        <p:nvSpPr>
          <p:cNvPr id="3" name="Rectangle 2"/>
          <p:cNvSpPr/>
          <p:nvPr/>
        </p:nvSpPr>
        <p:spPr>
          <a:xfrm>
            <a:off x="43543" y="2840423"/>
            <a:ext cx="8991600" cy="584775"/>
          </a:xfrm>
          <a:prstGeom prst="rect">
            <a:avLst/>
          </a:prstGeom>
        </p:spPr>
        <p:txBody>
          <a:bodyPr wrap="square">
            <a:spAutoFit/>
          </a:bodyPr>
          <a:lstStyle/>
          <a:p>
            <a:r>
              <a:rPr lang="vi-VN" sz="3200" b="1" dirty="0">
                <a:solidFill>
                  <a:srgbClr val="000000"/>
                </a:solidFill>
                <a:latin typeface="+mj-lt"/>
              </a:rPr>
              <a:t>IV. Công dụng và tác hại của sự nở vì nhiệt</a:t>
            </a:r>
            <a:endParaRPr lang="en-US" sz="3200" dirty="0">
              <a:latin typeface="+mj-lt"/>
            </a:endParaRPr>
          </a:p>
        </p:txBody>
      </p:sp>
      <p:sp>
        <p:nvSpPr>
          <p:cNvPr id="4" name="Rectangle 3"/>
          <p:cNvSpPr/>
          <p:nvPr/>
        </p:nvSpPr>
        <p:spPr>
          <a:xfrm>
            <a:off x="152535" y="3424930"/>
            <a:ext cx="2813591" cy="646331"/>
          </a:xfrm>
          <a:prstGeom prst="rect">
            <a:avLst/>
          </a:prstGeom>
        </p:spPr>
        <p:txBody>
          <a:bodyPr wrap="none">
            <a:spAutoFit/>
          </a:bodyPr>
          <a:lstStyle/>
          <a:p>
            <a:r>
              <a:rPr lang="vi-VN" sz="3600" b="1" dirty="0">
                <a:solidFill>
                  <a:srgbClr val="000000"/>
                </a:solidFill>
                <a:latin typeface="+mj-lt"/>
              </a:rPr>
              <a:t>1. Công dụng</a:t>
            </a:r>
            <a:endParaRPr lang="en-US" sz="3600" dirty="0">
              <a:latin typeface="+mj-lt"/>
            </a:endParaRPr>
          </a:p>
        </p:txBody>
      </p:sp>
      <p:sp>
        <p:nvSpPr>
          <p:cNvPr id="5" name="Rectangle 4"/>
          <p:cNvSpPr/>
          <p:nvPr/>
        </p:nvSpPr>
        <p:spPr>
          <a:xfrm>
            <a:off x="0" y="3962400"/>
            <a:ext cx="9144000" cy="2308324"/>
          </a:xfrm>
          <a:prstGeom prst="rect">
            <a:avLst/>
          </a:prstGeom>
        </p:spPr>
        <p:txBody>
          <a:bodyPr wrap="square">
            <a:spAutoFit/>
          </a:bodyPr>
          <a:lstStyle/>
          <a:p>
            <a:pPr algn="just"/>
            <a:r>
              <a:rPr lang="vi-VN" sz="3600" dirty="0">
                <a:solidFill>
                  <a:srgbClr val="000000"/>
                </a:solidFill>
                <a:latin typeface="+mj-lt"/>
              </a:rPr>
              <a:t>Sự nở vì nhiệt của các chất có nhiều công dụng.</a:t>
            </a:r>
          </a:p>
          <a:p>
            <a:pPr algn="just"/>
            <a:r>
              <a:rPr lang="vi-VN" sz="3600" dirty="0">
                <a:solidFill>
                  <a:srgbClr val="000000"/>
                </a:solidFill>
                <a:latin typeface="+mj-lt"/>
              </a:rPr>
              <a:t>Ví dụ:Ứng dụng trong việc chế tạo các loại nhiệt kế khác nhau, khí cầu, băng kép, ….</a:t>
            </a:r>
          </a:p>
          <a:p>
            <a:br>
              <a:rPr lang="vi-VN"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circle(in)">
                                      <p:cBhvr>
                                        <p:cTn id="14" dur="20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heel(1)">
                                      <p:cBhvr>
                                        <p:cTn id="19" dur="20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barn(inVertical)">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barn(inVertical)">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34" dur="500"/>
                                        <p:tgtEl>
                                          <p:spTgt spid="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fade">
                                      <p:cBhvr>
                                        <p:cTn id="39" dur="1000"/>
                                        <p:tgtEl>
                                          <p:spTgt spid="5">
                                            <p:txEl>
                                              <p:pRg st="1" end="1"/>
                                            </p:txEl>
                                          </p:spTgt>
                                        </p:tgtEl>
                                      </p:cBhvr>
                                    </p:animEffect>
                                    <p:anim calcmode="lin" valueType="num">
                                      <p:cBhvr>
                                        <p:cTn id="4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1" end="1"/>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Effect transition="in" filter="fade">
                                      <p:cBhvr>
                                        <p:cTn id="44" dur="1000"/>
                                        <p:tgtEl>
                                          <p:spTgt spid="5">
                                            <p:txEl>
                                              <p:pRg st="2" end="2"/>
                                            </p:txEl>
                                          </p:spTgt>
                                        </p:tgtEl>
                                      </p:cBhvr>
                                    </p:animEffect>
                                    <p:anim calcmode="lin" valueType="num">
                                      <p:cBhvr>
                                        <p:cTn id="4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867" name="Object 3"/>
          <p:cNvGraphicFramePr>
            <a:graphicFrameLocks noChangeAspect="1"/>
          </p:cNvGraphicFramePr>
          <p:nvPr>
            <p:extLst>
              <p:ext uri="{D42A27DB-BD31-4B8C-83A1-F6EECF244321}">
                <p14:modId xmlns:p14="http://schemas.microsoft.com/office/powerpoint/2010/main" val="3811003540"/>
              </p:ext>
            </p:extLst>
          </p:nvPr>
        </p:nvGraphicFramePr>
        <p:xfrm>
          <a:off x="2069306" y="3111504"/>
          <a:ext cx="5086350" cy="1146175"/>
        </p:xfrm>
        <a:graphic>
          <a:graphicData uri="http://schemas.openxmlformats.org/presentationml/2006/ole">
            <mc:AlternateContent xmlns:mc="http://schemas.openxmlformats.org/markup-compatibility/2006">
              <mc:Choice xmlns:v="urn:schemas-microsoft-com:vml" Requires="v">
                <p:oleObj name="CorelDRAW" r:id="rId3" imgW="4620578" imgH="1146334" progId="CorelDRAW.Graphic.11">
                  <p:embed/>
                </p:oleObj>
              </mc:Choice>
              <mc:Fallback>
                <p:oleObj name="CorelDRAW" r:id="rId3" imgW="4620578" imgH="1146334" progId="CorelDRAW.Graphic.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9306" y="3111504"/>
                        <a:ext cx="508635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868" name="Object 4"/>
          <p:cNvGraphicFramePr>
            <a:graphicFrameLocks noChangeAspect="1"/>
          </p:cNvGraphicFramePr>
          <p:nvPr>
            <p:extLst>
              <p:ext uri="{D42A27DB-BD31-4B8C-83A1-F6EECF244321}">
                <p14:modId xmlns:p14="http://schemas.microsoft.com/office/powerpoint/2010/main" val="2184270295"/>
              </p:ext>
            </p:extLst>
          </p:nvPr>
        </p:nvGraphicFramePr>
        <p:xfrm>
          <a:off x="2089547" y="3111504"/>
          <a:ext cx="4894659" cy="1146175"/>
        </p:xfrm>
        <a:graphic>
          <a:graphicData uri="http://schemas.openxmlformats.org/presentationml/2006/ole">
            <mc:AlternateContent xmlns:mc="http://schemas.openxmlformats.org/markup-compatibility/2006">
              <mc:Choice xmlns:v="urn:schemas-microsoft-com:vml" Requires="v">
                <p:oleObj name="CorelDRAW" r:id="rId5" imgW="4620578" imgH="1146334" progId="CorelDRAW.Graphic.11">
                  <p:embed/>
                </p:oleObj>
              </mc:Choice>
              <mc:Fallback>
                <p:oleObj name="CorelDRAW" r:id="rId5" imgW="4620578" imgH="1146334" progId="CorelDRAW.Graphic.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9547" y="3111504"/>
                        <a:ext cx="4894659"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4870" name="Rectangle 6"/>
          <p:cNvSpPr>
            <a:spLocks noRot="1" noChangeArrowheads="1"/>
          </p:cNvSpPr>
          <p:nvPr/>
        </p:nvSpPr>
        <p:spPr bwMode="auto">
          <a:xfrm>
            <a:off x="0" y="76200"/>
            <a:ext cx="9067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600" b="1" dirty="0" err="1">
                <a:solidFill>
                  <a:srgbClr val="4472C4">
                    <a:lumMod val="50000"/>
                  </a:srgbClr>
                </a:solidFill>
                <a:latin typeface="Times New Roman" pitchFamily="18" charset="0"/>
              </a:rPr>
              <a:t>Khắc</a:t>
            </a:r>
            <a:r>
              <a:rPr lang="en-US" sz="3600" b="1" dirty="0">
                <a:solidFill>
                  <a:srgbClr val="4472C4">
                    <a:lumMod val="50000"/>
                  </a:srgbClr>
                </a:solidFill>
                <a:latin typeface="Times New Roman" pitchFamily="18" charset="0"/>
              </a:rPr>
              <a:t> </a:t>
            </a:r>
            <a:r>
              <a:rPr lang="en-US" sz="3600" b="1" dirty="0" err="1">
                <a:solidFill>
                  <a:srgbClr val="4472C4">
                    <a:lumMod val="50000"/>
                  </a:srgbClr>
                </a:solidFill>
                <a:latin typeface="Times New Roman" pitchFamily="18" charset="0"/>
              </a:rPr>
              <a:t>phục</a:t>
            </a:r>
            <a:r>
              <a:rPr lang="en-US" sz="3600" b="1" dirty="0">
                <a:solidFill>
                  <a:srgbClr val="4472C4">
                    <a:lumMod val="50000"/>
                  </a:srgbClr>
                </a:solidFill>
                <a:latin typeface="Times New Roman" pitchFamily="18" charset="0"/>
              </a:rPr>
              <a:t> </a:t>
            </a:r>
            <a:r>
              <a:rPr lang="en-US" sz="3600" b="1" dirty="0" err="1">
                <a:solidFill>
                  <a:srgbClr val="4472C4">
                    <a:lumMod val="50000"/>
                  </a:srgbClr>
                </a:solidFill>
                <a:latin typeface="Times New Roman" pitchFamily="18" charset="0"/>
              </a:rPr>
              <a:t>tác</a:t>
            </a:r>
            <a:r>
              <a:rPr lang="en-US" sz="3600" b="1" dirty="0">
                <a:solidFill>
                  <a:srgbClr val="4472C4">
                    <a:lumMod val="50000"/>
                  </a:srgbClr>
                </a:solidFill>
                <a:latin typeface="Times New Roman" pitchFamily="18" charset="0"/>
              </a:rPr>
              <a:t> </a:t>
            </a:r>
            <a:r>
              <a:rPr lang="en-US" sz="3600" b="1" dirty="0" err="1">
                <a:solidFill>
                  <a:srgbClr val="4472C4">
                    <a:lumMod val="50000"/>
                  </a:srgbClr>
                </a:solidFill>
                <a:latin typeface="Times New Roman" pitchFamily="18" charset="0"/>
              </a:rPr>
              <a:t>dụng</a:t>
            </a:r>
            <a:r>
              <a:rPr lang="en-US" sz="3600" b="1" dirty="0">
                <a:solidFill>
                  <a:srgbClr val="4472C4">
                    <a:lumMod val="50000"/>
                  </a:srgbClr>
                </a:solidFill>
                <a:latin typeface="Times New Roman" pitchFamily="18" charset="0"/>
              </a:rPr>
              <a:t> </a:t>
            </a:r>
            <a:r>
              <a:rPr lang="en-US" sz="3600" b="1" dirty="0" err="1">
                <a:solidFill>
                  <a:srgbClr val="4472C4">
                    <a:lumMod val="50000"/>
                  </a:srgbClr>
                </a:solidFill>
                <a:latin typeface="Times New Roman" pitchFamily="18" charset="0"/>
              </a:rPr>
              <a:t>có</a:t>
            </a:r>
            <a:r>
              <a:rPr lang="en-US" sz="3600" b="1" dirty="0">
                <a:solidFill>
                  <a:srgbClr val="4472C4">
                    <a:lumMod val="50000"/>
                  </a:srgbClr>
                </a:solidFill>
                <a:latin typeface="Times New Roman" pitchFamily="18" charset="0"/>
              </a:rPr>
              <a:t> </a:t>
            </a:r>
            <a:r>
              <a:rPr lang="en-US" sz="3600" b="1" dirty="0" err="1">
                <a:solidFill>
                  <a:srgbClr val="4472C4">
                    <a:lumMod val="50000"/>
                  </a:srgbClr>
                </a:solidFill>
                <a:latin typeface="Times New Roman" pitchFamily="18" charset="0"/>
              </a:rPr>
              <a:t>hại</a:t>
            </a:r>
            <a:r>
              <a:rPr lang="en-US" sz="3600" b="1" dirty="0">
                <a:solidFill>
                  <a:srgbClr val="4472C4">
                    <a:lumMod val="50000"/>
                  </a:srgbClr>
                </a:solidFill>
                <a:latin typeface="Times New Roman" pitchFamily="18" charset="0"/>
              </a:rPr>
              <a:t> </a:t>
            </a:r>
            <a:r>
              <a:rPr lang="en-US" sz="3600" b="1" dirty="0" err="1">
                <a:solidFill>
                  <a:srgbClr val="4472C4">
                    <a:lumMod val="50000"/>
                  </a:srgbClr>
                </a:solidFill>
                <a:latin typeface="Times New Roman" pitchFamily="18" charset="0"/>
              </a:rPr>
              <a:t>của</a:t>
            </a:r>
            <a:r>
              <a:rPr lang="en-US" sz="3600" b="1" dirty="0">
                <a:solidFill>
                  <a:srgbClr val="4472C4">
                    <a:lumMod val="50000"/>
                  </a:srgbClr>
                </a:solidFill>
                <a:latin typeface="Times New Roman" pitchFamily="18" charset="0"/>
              </a:rPr>
              <a:t> </a:t>
            </a:r>
            <a:r>
              <a:rPr lang="en-US" sz="3600" b="1" dirty="0" err="1">
                <a:solidFill>
                  <a:srgbClr val="4472C4">
                    <a:lumMod val="50000"/>
                  </a:srgbClr>
                </a:solidFill>
                <a:latin typeface="Times New Roman" pitchFamily="18" charset="0"/>
              </a:rPr>
              <a:t>sự</a:t>
            </a:r>
            <a:r>
              <a:rPr lang="en-US" sz="3600" b="1" dirty="0">
                <a:solidFill>
                  <a:srgbClr val="4472C4">
                    <a:lumMod val="50000"/>
                  </a:srgbClr>
                </a:solidFill>
                <a:latin typeface="Times New Roman" pitchFamily="18" charset="0"/>
              </a:rPr>
              <a:t> </a:t>
            </a:r>
            <a:r>
              <a:rPr lang="en-US" sz="3600" b="1" dirty="0" err="1">
                <a:solidFill>
                  <a:srgbClr val="4472C4">
                    <a:lumMod val="50000"/>
                  </a:srgbClr>
                </a:solidFill>
                <a:latin typeface="Times New Roman" pitchFamily="18" charset="0"/>
              </a:rPr>
              <a:t>nở</a:t>
            </a:r>
            <a:r>
              <a:rPr lang="en-US" sz="3600" b="1" dirty="0">
                <a:solidFill>
                  <a:srgbClr val="4472C4">
                    <a:lumMod val="50000"/>
                  </a:srgbClr>
                </a:solidFill>
                <a:latin typeface="Times New Roman" pitchFamily="18" charset="0"/>
              </a:rPr>
              <a:t> </a:t>
            </a:r>
            <a:r>
              <a:rPr lang="en-US" sz="3600" b="1" dirty="0" err="1">
                <a:solidFill>
                  <a:srgbClr val="4472C4">
                    <a:lumMod val="50000"/>
                  </a:srgbClr>
                </a:solidFill>
                <a:latin typeface="Times New Roman" pitchFamily="18" charset="0"/>
              </a:rPr>
              <a:t>vì</a:t>
            </a:r>
            <a:r>
              <a:rPr lang="en-US" sz="3600" b="1" dirty="0">
                <a:solidFill>
                  <a:srgbClr val="4472C4">
                    <a:lumMod val="50000"/>
                  </a:srgbClr>
                </a:solidFill>
                <a:latin typeface="Times New Roman" pitchFamily="18" charset="0"/>
              </a:rPr>
              <a:t> </a:t>
            </a:r>
            <a:r>
              <a:rPr lang="en-US" sz="3600" b="1" dirty="0" err="1">
                <a:solidFill>
                  <a:srgbClr val="4472C4">
                    <a:lumMod val="50000"/>
                  </a:srgbClr>
                </a:solidFill>
                <a:latin typeface="Times New Roman" pitchFamily="18" charset="0"/>
              </a:rPr>
              <a:t>nhiệt</a:t>
            </a:r>
            <a:r>
              <a:rPr lang="en-US" sz="3600" b="1" dirty="0">
                <a:solidFill>
                  <a:srgbClr val="4472C4">
                    <a:lumMod val="50000"/>
                  </a:srgbClr>
                </a:solidFill>
                <a:latin typeface="Times New Roman" pitchFamily="18" charset="0"/>
              </a:rPr>
              <a:t>.</a:t>
            </a:r>
            <a:br>
              <a:rPr lang="en-US" sz="3600" b="1" dirty="0">
                <a:solidFill>
                  <a:srgbClr val="4472C4">
                    <a:lumMod val="50000"/>
                  </a:srgbClr>
                </a:solidFill>
                <a:latin typeface="Times New Roman" pitchFamily="18" charset="0"/>
              </a:rPr>
            </a:br>
            <a:r>
              <a:rPr lang="en-US" sz="3600" dirty="0">
                <a:solidFill>
                  <a:srgbClr val="4472C4">
                    <a:lumMod val="50000"/>
                  </a:srgbClr>
                </a:solidFill>
                <a:latin typeface="Times New Roman" pitchFamily="18" charset="0"/>
                <a:sym typeface="Wingdings" pitchFamily="2" charset="2"/>
              </a:rPr>
              <a:t></a:t>
            </a:r>
            <a:r>
              <a:rPr lang="en-US" sz="3600" dirty="0" err="1">
                <a:solidFill>
                  <a:srgbClr val="4472C4">
                    <a:lumMod val="50000"/>
                  </a:srgbClr>
                </a:solidFill>
                <a:latin typeface="Times New Roman" pitchFamily="18" charset="0"/>
                <a:sym typeface="Euclid Symbol" pitchFamily="18" charset="2"/>
              </a:rPr>
              <a:t>Đề</a:t>
            </a:r>
            <a:r>
              <a:rPr lang="en-US" sz="3600" dirty="0">
                <a:solidFill>
                  <a:srgbClr val="4472C4">
                    <a:lumMod val="50000"/>
                  </a:srgbClr>
                </a:solidFill>
                <a:latin typeface="Times New Roman" pitchFamily="18" charset="0"/>
                <a:sym typeface="Euclid Symbol" pitchFamily="18" charset="2"/>
              </a:rPr>
              <a:t> </a:t>
            </a:r>
            <a:r>
              <a:rPr lang="en-US" sz="3600" dirty="0" err="1">
                <a:solidFill>
                  <a:srgbClr val="4472C4">
                    <a:lumMod val="50000"/>
                  </a:srgbClr>
                </a:solidFill>
                <a:latin typeface="Times New Roman" pitchFamily="18" charset="0"/>
                <a:sym typeface="Euclid Symbol" pitchFamily="18" charset="2"/>
              </a:rPr>
              <a:t>phòng</a:t>
            </a:r>
            <a:r>
              <a:rPr lang="en-US" sz="3600" dirty="0">
                <a:solidFill>
                  <a:srgbClr val="4472C4">
                    <a:lumMod val="50000"/>
                  </a:srgbClr>
                </a:solidFill>
                <a:latin typeface="Times New Roman" pitchFamily="18" charset="0"/>
                <a:sym typeface="Euclid Symbol" pitchFamily="18" charset="2"/>
              </a:rPr>
              <a:t> </a:t>
            </a:r>
            <a:r>
              <a:rPr lang="en-US" sz="3600" dirty="0" err="1">
                <a:solidFill>
                  <a:srgbClr val="4472C4">
                    <a:lumMod val="50000"/>
                  </a:srgbClr>
                </a:solidFill>
                <a:latin typeface="Times New Roman" pitchFamily="18" charset="0"/>
                <a:sym typeface="Euclid Symbol" pitchFamily="18" charset="2"/>
              </a:rPr>
              <a:t>sự</a:t>
            </a:r>
            <a:r>
              <a:rPr lang="en-US" sz="3600" dirty="0">
                <a:solidFill>
                  <a:srgbClr val="4472C4">
                    <a:lumMod val="50000"/>
                  </a:srgbClr>
                </a:solidFill>
                <a:latin typeface="Times New Roman" pitchFamily="18" charset="0"/>
                <a:sym typeface="Euclid Symbol" pitchFamily="18" charset="2"/>
              </a:rPr>
              <a:t> </a:t>
            </a:r>
            <a:r>
              <a:rPr lang="en-US" sz="3600" dirty="0" err="1">
                <a:solidFill>
                  <a:srgbClr val="4472C4">
                    <a:lumMod val="50000"/>
                  </a:srgbClr>
                </a:solidFill>
                <a:latin typeface="Times New Roman" pitchFamily="18" charset="0"/>
                <a:sym typeface="Euclid Symbol" pitchFamily="18" charset="2"/>
              </a:rPr>
              <a:t>nở</a:t>
            </a:r>
            <a:r>
              <a:rPr lang="en-US" sz="3600" dirty="0">
                <a:solidFill>
                  <a:srgbClr val="4472C4">
                    <a:lumMod val="50000"/>
                  </a:srgbClr>
                </a:solidFill>
                <a:latin typeface="Times New Roman" pitchFamily="18" charset="0"/>
                <a:sym typeface="Euclid Symbol" pitchFamily="18" charset="2"/>
              </a:rPr>
              <a:t> </a:t>
            </a:r>
            <a:r>
              <a:rPr lang="en-US" sz="3600" dirty="0" err="1">
                <a:solidFill>
                  <a:srgbClr val="4472C4">
                    <a:lumMod val="50000"/>
                  </a:srgbClr>
                </a:solidFill>
                <a:latin typeface="Times New Roman" pitchFamily="18" charset="0"/>
                <a:sym typeface="Euclid Symbol" pitchFamily="18" charset="2"/>
              </a:rPr>
              <a:t>vì</a:t>
            </a:r>
            <a:r>
              <a:rPr lang="en-US" sz="3600" dirty="0">
                <a:solidFill>
                  <a:srgbClr val="4472C4">
                    <a:lumMod val="50000"/>
                  </a:srgbClr>
                </a:solidFill>
                <a:latin typeface="Times New Roman" pitchFamily="18" charset="0"/>
                <a:sym typeface="Euclid Symbol" pitchFamily="18" charset="2"/>
              </a:rPr>
              <a:t> </a:t>
            </a:r>
            <a:r>
              <a:rPr lang="en-US" sz="3600" dirty="0" err="1">
                <a:solidFill>
                  <a:srgbClr val="4472C4">
                    <a:lumMod val="50000"/>
                  </a:srgbClr>
                </a:solidFill>
                <a:latin typeface="Times New Roman" pitchFamily="18" charset="0"/>
                <a:sym typeface="Euclid Symbol" pitchFamily="18" charset="2"/>
              </a:rPr>
              <a:t>nhiệt</a:t>
            </a:r>
            <a:r>
              <a:rPr lang="en-US" sz="3600" dirty="0">
                <a:solidFill>
                  <a:srgbClr val="4472C4">
                    <a:lumMod val="50000"/>
                  </a:srgbClr>
                </a:solidFill>
                <a:latin typeface="Times New Roman" pitchFamily="18" charset="0"/>
                <a:sym typeface="Euclid Symbol" pitchFamily="18" charset="2"/>
              </a:rPr>
              <a:t>: </a:t>
            </a:r>
            <a:r>
              <a:rPr lang="en-US" sz="3600" dirty="0" err="1">
                <a:solidFill>
                  <a:srgbClr val="4472C4">
                    <a:lumMod val="50000"/>
                  </a:srgbClr>
                </a:solidFill>
                <a:latin typeface="Times New Roman" pitchFamily="18" charset="0"/>
                <a:sym typeface="Euclid Symbol" pitchFamily="18" charset="2"/>
              </a:rPr>
              <a:t>Khi</a:t>
            </a:r>
            <a:r>
              <a:rPr lang="en-US" sz="3600" dirty="0">
                <a:solidFill>
                  <a:srgbClr val="4472C4">
                    <a:lumMod val="50000"/>
                  </a:srgbClr>
                </a:solidFill>
                <a:latin typeface="Times New Roman" pitchFamily="18" charset="0"/>
                <a:sym typeface="Euclid Symbol" pitchFamily="18" charset="2"/>
              </a:rPr>
              <a:t> </a:t>
            </a:r>
            <a:r>
              <a:rPr lang="en-US" sz="3600" dirty="0" err="1">
                <a:solidFill>
                  <a:srgbClr val="4472C4">
                    <a:lumMod val="50000"/>
                  </a:srgbClr>
                </a:solidFill>
                <a:latin typeface="Times New Roman" pitchFamily="18" charset="0"/>
                <a:sym typeface="Euclid Symbol" pitchFamily="18" charset="2"/>
              </a:rPr>
              <a:t>trời</a:t>
            </a:r>
            <a:r>
              <a:rPr lang="en-US" sz="3600" dirty="0">
                <a:solidFill>
                  <a:srgbClr val="4472C4">
                    <a:lumMod val="50000"/>
                  </a:srgbClr>
                </a:solidFill>
                <a:latin typeface="Times New Roman" pitchFamily="18" charset="0"/>
                <a:sym typeface="Euclid Symbol" pitchFamily="18" charset="2"/>
              </a:rPr>
              <a:t> </a:t>
            </a:r>
            <a:r>
              <a:rPr lang="en-US" sz="3600" dirty="0" err="1">
                <a:solidFill>
                  <a:srgbClr val="4472C4">
                    <a:lumMod val="50000"/>
                  </a:srgbClr>
                </a:solidFill>
                <a:latin typeface="Times New Roman" pitchFamily="18" charset="0"/>
                <a:sym typeface="Euclid Symbol" pitchFamily="18" charset="2"/>
              </a:rPr>
              <a:t>nóng</a:t>
            </a:r>
            <a:r>
              <a:rPr lang="en-US" sz="3600" dirty="0">
                <a:solidFill>
                  <a:srgbClr val="4472C4">
                    <a:lumMod val="50000"/>
                  </a:srgbClr>
                </a:solidFill>
                <a:latin typeface="Times New Roman" pitchFamily="18" charset="0"/>
                <a:sym typeface="Euclid Symbol" pitchFamily="18" charset="2"/>
              </a:rPr>
              <a:t> </a:t>
            </a:r>
            <a:r>
              <a:rPr lang="en-US" sz="3600" dirty="0" err="1">
                <a:solidFill>
                  <a:srgbClr val="4472C4">
                    <a:lumMod val="50000"/>
                  </a:srgbClr>
                </a:solidFill>
                <a:latin typeface="Times New Roman" pitchFamily="18" charset="0"/>
                <a:sym typeface="Euclid Symbol" pitchFamily="18" charset="2"/>
              </a:rPr>
              <a:t>chiều</a:t>
            </a:r>
            <a:r>
              <a:rPr lang="en-US" sz="3600" dirty="0">
                <a:solidFill>
                  <a:srgbClr val="4472C4">
                    <a:lumMod val="50000"/>
                  </a:srgbClr>
                </a:solidFill>
                <a:latin typeface="Times New Roman" pitchFamily="18" charset="0"/>
                <a:sym typeface="Euclid Symbol" pitchFamily="18" charset="2"/>
              </a:rPr>
              <a:t> </a:t>
            </a:r>
            <a:r>
              <a:rPr lang="en-US" sz="3600" dirty="0" err="1">
                <a:solidFill>
                  <a:srgbClr val="4472C4">
                    <a:lumMod val="50000"/>
                  </a:srgbClr>
                </a:solidFill>
                <a:latin typeface="Times New Roman" pitchFamily="18" charset="0"/>
                <a:sym typeface="Euclid Symbol" pitchFamily="18" charset="2"/>
              </a:rPr>
              <a:t>dài</a:t>
            </a:r>
            <a:r>
              <a:rPr lang="en-US" sz="3600" dirty="0">
                <a:solidFill>
                  <a:srgbClr val="4472C4">
                    <a:lumMod val="50000"/>
                  </a:srgbClr>
                </a:solidFill>
                <a:latin typeface="Times New Roman" pitchFamily="18" charset="0"/>
                <a:sym typeface="Euclid Symbol" pitchFamily="18" charset="2"/>
              </a:rPr>
              <a:t> </a:t>
            </a:r>
            <a:r>
              <a:rPr lang="en-US" sz="3600" dirty="0" err="1">
                <a:solidFill>
                  <a:srgbClr val="4472C4">
                    <a:lumMod val="50000"/>
                  </a:srgbClr>
                </a:solidFill>
                <a:latin typeface="Times New Roman" pitchFamily="18" charset="0"/>
                <a:sym typeface="Euclid Symbol" pitchFamily="18" charset="2"/>
              </a:rPr>
              <a:t>của</a:t>
            </a:r>
            <a:r>
              <a:rPr lang="en-US" sz="3600" dirty="0">
                <a:solidFill>
                  <a:srgbClr val="4472C4">
                    <a:lumMod val="50000"/>
                  </a:srgbClr>
                </a:solidFill>
                <a:latin typeface="Times New Roman" pitchFamily="18" charset="0"/>
                <a:sym typeface="Euclid Symbol" pitchFamily="18" charset="2"/>
              </a:rPr>
              <a:t> </a:t>
            </a:r>
            <a:r>
              <a:rPr lang="en-US" sz="3600" dirty="0" err="1">
                <a:solidFill>
                  <a:srgbClr val="4472C4">
                    <a:lumMod val="50000"/>
                  </a:srgbClr>
                </a:solidFill>
                <a:latin typeface="Times New Roman" pitchFamily="18" charset="0"/>
                <a:sym typeface="Euclid Symbol" pitchFamily="18" charset="2"/>
              </a:rPr>
              <a:t>cầu</a:t>
            </a:r>
            <a:r>
              <a:rPr lang="en-US" sz="3600" dirty="0">
                <a:solidFill>
                  <a:srgbClr val="4472C4">
                    <a:lumMod val="50000"/>
                  </a:srgbClr>
                </a:solidFill>
                <a:latin typeface="Times New Roman" pitchFamily="18" charset="0"/>
                <a:sym typeface="Euclid Symbol" pitchFamily="18" charset="2"/>
              </a:rPr>
              <a:t> </a:t>
            </a:r>
            <a:r>
              <a:rPr lang="en-US" sz="3600" dirty="0" err="1">
                <a:solidFill>
                  <a:srgbClr val="4472C4">
                    <a:lumMod val="50000"/>
                  </a:srgbClr>
                </a:solidFill>
                <a:latin typeface="Times New Roman" pitchFamily="18" charset="0"/>
                <a:sym typeface="Euclid Symbol" pitchFamily="18" charset="2"/>
              </a:rPr>
              <a:t>tăng</a:t>
            </a:r>
            <a:r>
              <a:rPr lang="en-US" sz="3600" dirty="0">
                <a:solidFill>
                  <a:srgbClr val="4472C4">
                    <a:lumMod val="50000"/>
                  </a:srgbClr>
                </a:solidFill>
                <a:latin typeface="Times New Roman" pitchFamily="18" charset="0"/>
                <a:sym typeface="Euclid Symbol" pitchFamily="18" charset="2"/>
              </a:rPr>
              <a:t> </a:t>
            </a:r>
            <a:r>
              <a:rPr lang="en-US" sz="3600" dirty="0" err="1">
                <a:solidFill>
                  <a:srgbClr val="4472C4">
                    <a:lumMod val="50000"/>
                  </a:srgbClr>
                </a:solidFill>
                <a:latin typeface="Times New Roman" pitchFamily="18" charset="0"/>
                <a:sym typeface="Euclid Symbol" pitchFamily="18" charset="2"/>
              </a:rPr>
              <a:t>lên</a:t>
            </a:r>
            <a:endParaRPr lang="en-US" sz="3600" dirty="0">
              <a:solidFill>
                <a:srgbClr val="4472C4">
                  <a:lumMod val="50000"/>
                </a:srgbClr>
              </a:solidFill>
              <a:latin typeface="Times New Roman" pitchFamily="18" charset="0"/>
              <a:sym typeface="Euclid Symbol" pitchFamily="18" charset="2"/>
            </a:endParaRPr>
          </a:p>
        </p:txBody>
      </p:sp>
      <p:graphicFrame>
        <p:nvGraphicFramePr>
          <p:cNvPr id="164871" name="Object 7"/>
          <p:cNvGraphicFramePr>
            <a:graphicFrameLocks noChangeAspect="1"/>
          </p:cNvGraphicFramePr>
          <p:nvPr>
            <p:extLst>
              <p:ext uri="{D42A27DB-BD31-4B8C-83A1-F6EECF244321}">
                <p14:modId xmlns:p14="http://schemas.microsoft.com/office/powerpoint/2010/main" val="3381208568"/>
              </p:ext>
            </p:extLst>
          </p:nvPr>
        </p:nvGraphicFramePr>
        <p:xfrm>
          <a:off x="1704975" y="4167188"/>
          <a:ext cx="6343650" cy="2324100"/>
        </p:xfrm>
        <a:graphic>
          <a:graphicData uri="http://schemas.openxmlformats.org/presentationml/2006/ole">
            <mc:AlternateContent xmlns:mc="http://schemas.openxmlformats.org/markup-compatibility/2006">
              <mc:Choice xmlns:v="urn:schemas-microsoft-com:vml" Requires="v">
                <p:oleObj name="CorelDRAW" r:id="rId6" imgW="8888040" imgH="2440080" progId="CorelDRAW.Graphic.11">
                  <p:embed/>
                </p:oleObj>
              </mc:Choice>
              <mc:Fallback>
                <p:oleObj name="CorelDRAW" r:id="rId6" imgW="8888040" imgH="2440080" progId="CorelDRAW.Graphic.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4975" y="4167188"/>
                        <a:ext cx="634365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4872" name="Rectangle 8"/>
          <p:cNvSpPr>
            <a:spLocks noChangeArrowheads="1"/>
          </p:cNvSpPr>
          <p:nvPr/>
        </p:nvSpPr>
        <p:spPr bwMode="auto">
          <a:xfrm>
            <a:off x="6286500" y="6019800"/>
            <a:ext cx="3143250" cy="1143000"/>
          </a:xfrm>
          <a:prstGeom prst="rect">
            <a:avLst/>
          </a:prstGeom>
          <a:gradFill rotWithShape="1">
            <a:gsLst>
              <a:gs pos="0">
                <a:schemeClr val="bg2">
                  <a:alpha val="0"/>
                </a:schemeClr>
              </a:gs>
              <a:gs pos="50000">
                <a:schemeClr val="tx1">
                  <a:alpha val="39999"/>
                </a:schemeClr>
              </a:gs>
              <a:gs pos="100000">
                <a:schemeClr val="bg2">
                  <a:alpha val="0"/>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4873" name="Rectangle 9" descr="Horizontal brick"/>
          <p:cNvSpPr>
            <a:spLocks noChangeArrowheads="1"/>
          </p:cNvSpPr>
          <p:nvPr/>
        </p:nvSpPr>
        <p:spPr bwMode="auto">
          <a:xfrm>
            <a:off x="2276475" y="4749800"/>
            <a:ext cx="742950" cy="1828800"/>
          </a:xfrm>
          <a:prstGeom prst="rect">
            <a:avLst/>
          </a:prstGeom>
          <a:pattFill prst="horzBrick">
            <a:fgClr>
              <a:srgbClr val="FF0000"/>
            </a:fgClr>
            <a:bgClr>
              <a:srgbClr val="FF6699"/>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4874" name="Rectangle 10" descr="Horizontal brick"/>
          <p:cNvSpPr>
            <a:spLocks noChangeArrowheads="1"/>
          </p:cNvSpPr>
          <p:nvPr/>
        </p:nvSpPr>
        <p:spPr bwMode="auto">
          <a:xfrm>
            <a:off x="6091238" y="4749800"/>
            <a:ext cx="742950" cy="1828800"/>
          </a:xfrm>
          <a:prstGeom prst="rect">
            <a:avLst/>
          </a:prstGeom>
          <a:pattFill prst="horzBrick">
            <a:fgClr>
              <a:srgbClr val="FF0000"/>
            </a:fgClr>
            <a:bgClr>
              <a:srgbClr val="FF6699"/>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4875" name="Rectangle 11" descr="Brown marble"/>
          <p:cNvSpPr>
            <a:spLocks noChangeArrowheads="1"/>
          </p:cNvSpPr>
          <p:nvPr/>
        </p:nvSpPr>
        <p:spPr bwMode="auto">
          <a:xfrm>
            <a:off x="6798470" y="4111625"/>
            <a:ext cx="1888329" cy="2438400"/>
          </a:xfrm>
          <a:prstGeom prst="rect">
            <a:avLst/>
          </a:prstGeom>
          <a:blipFill dpi="0" rotWithShape="1">
            <a:blip r:embed="rId8"/>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4876" name="Rectangle 12" descr="Brown marble"/>
          <p:cNvSpPr>
            <a:spLocks noChangeArrowheads="1"/>
          </p:cNvSpPr>
          <p:nvPr/>
        </p:nvSpPr>
        <p:spPr bwMode="auto">
          <a:xfrm>
            <a:off x="533402" y="4111625"/>
            <a:ext cx="1750221" cy="2438400"/>
          </a:xfrm>
          <a:prstGeom prst="rect">
            <a:avLst/>
          </a:prstGeom>
          <a:blipFill dpi="0" rotWithShape="1">
            <a:blip r:embed="rId8"/>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4878" name="Text Box 14"/>
          <p:cNvSpPr txBox="1">
            <a:spLocks noChangeArrowheads="1"/>
          </p:cNvSpPr>
          <p:nvPr/>
        </p:nvSpPr>
        <p:spPr bwMode="auto">
          <a:xfrm>
            <a:off x="21773" y="1676656"/>
            <a:ext cx="88296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en-US" sz="3600" dirty="0" err="1">
                <a:latin typeface="Times New Roman" pitchFamily="18" charset="0"/>
              </a:rPr>
              <a:t>Đầu</a:t>
            </a:r>
            <a:r>
              <a:rPr lang="en-US" sz="3600" dirty="0">
                <a:latin typeface="Times New Roman" pitchFamily="18" charset="0"/>
              </a:rPr>
              <a:t> </a:t>
            </a:r>
            <a:r>
              <a:rPr lang="en-US" sz="3600" dirty="0" err="1">
                <a:latin typeface="Times New Roman" pitchFamily="18" charset="0"/>
              </a:rPr>
              <a:t>cầu</a:t>
            </a:r>
            <a:r>
              <a:rPr lang="en-US" sz="3600" dirty="0">
                <a:latin typeface="Times New Roman" pitchFamily="18" charset="0"/>
              </a:rPr>
              <a:t> </a:t>
            </a:r>
            <a:r>
              <a:rPr lang="en-US" sz="3600" dirty="0" err="1">
                <a:latin typeface="Times New Roman" pitchFamily="18" charset="0"/>
              </a:rPr>
              <a:t>sắt</a:t>
            </a:r>
            <a:r>
              <a:rPr lang="en-US" sz="3600" dirty="0">
                <a:latin typeface="Times New Roman" pitchFamily="18" charset="0"/>
              </a:rPr>
              <a:t> </a:t>
            </a:r>
            <a:r>
              <a:rPr lang="en-US" sz="3600" dirty="0" err="1">
                <a:latin typeface="Times New Roman" pitchFamily="18" charset="0"/>
              </a:rPr>
              <a:t>phải</a:t>
            </a:r>
            <a:r>
              <a:rPr lang="en-US" sz="3600" dirty="0">
                <a:latin typeface="Times New Roman" pitchFamily="18" charset="0"/>
              </a:rPr>
              <a:t> </a:t>
            </a:r>
            <a:r>
              <a:rPr lang="en-US" sz="3600" dirty="0" err="1">
                <a:latin typeface="Times New Roman" pitchFamily="18" charset="0"/>
              </a:rPr>
              <a:t>đặt</a:t>
            </a:r>
            <a:r>
              <a:rPr lang="en-US" sz="3600" dirty="0">
                <a:latin typeface="Times New Roman" pitchFamily="18" charset="0"/>
              </a:rPr>
              <a:t> </a:t>
            </a:r>
            <a:r>
              <a:rPr lang="en-US" sz="3600" dirty="0" err="1">
                <a:latin typeface="Times New Roman" pitchFamily="18" charset="0"/>
              </a:rPr>
              <a:t>trên</a:t>
            </a:r>
            <a:r>
              <a:rPr lang="en-US" sz="3600" dirty="0">
                <a:latin typeface="Times New Roman" pitchFamily="18" charset="0"/>
              </a:rPr>
              <a:t> </a:t>
            </a:r>
            <a:r>
              <a:rPr lang="en-US" sz="3600" dirty="0" err="1">
                <a:latin typeface="Times New Roman" pitchFamily="18" charset="0"/>
              </a:rPr>
              <a:t>các</a:t>
            </a:r>
            <a:r>
              <a:rPr lang="en-US" sz="3600" dirty="0">
                <a:latin typeface="Times New Roman" pitchFamily="18" charset="0"/>
              </a:rPr>
              <a:t> </a:t>
            </a:r>
            <a:r>
              <a:rPr lang="en-US" sz="3600" dirty="0" err="1">
                <a:latin typeface="Times New Roman" pitchFamily="18" charset="0"/>
              </a:rPr>
              <a:t>gối</a:t>
            </a:r>
            <a:r>
              <a:rPr lang="en-US" sz="3600" dirty="0">
                <a:latin typeface="Times New Roman" pitchFamily="18" charset="0"/>
              </a:rPr>
              <a:t> </a:t>
            </a:r>
            <a:r>
              <a:rPr lang="en-US" sz="3600" dirty="0" err="1">
                <a:latin typeface="Times New Roman" pitchFamily="18" charset="0"/>
              </a:rPr>
              <a:t>đỡ</a:t>
            </a:r>
            <a:r>
              <a:rPr lang="en-US" sz="3600" dirty="0">
                <a:latin typeface="Times New Roman" pitchFamily="18" charset="0"/>
              </a:rPr>
              <a:t> </a:t>
            </a:r>
            <a:r>
              <a:rPr lang="en-US" sz="3600" dirty="0" err="1">
                <a:latin typeface="Times New Roman" pitchFamily="18" charset="0"/>
              </a:rPr>
              <a:t>xê</a:t>
            </a:r>
            <a:r>
              <a:rPr lang="en-US" sz="3600" dirty="0">
                <a:latin typeface="Times New Roman" pitchFamily="18" charset="0"/>
              </a:rPr>
              <a:t> </a:t>
            </a:r>
            <a:r>
              <a:rPr lang="en-US" sz="3600" dirty="0" err="1">
                <a:latin typeface="Times New Roman" pitchFamily="18" charset="0"/>
              </a:rPr>
              <a:t>dịch</a:t>
            </a:r>
            <a:r>
              <a:rPr lang="en-US" sz="3600" dirty="0">
                <a:latin typeface="Times New Roman" pitchFamily="18" charset="0"/>
              </a:rPr>
              <a:t> </a:t>
            </a:r>
            <a:r>
              <a:rPr lang="en-US" sz="3600" dirty="0" err="1">
                <a:latin typeface="Times New Roman" pitchFamily="18" charset="0"/>
              </a:rPr>
              <a:t>được</a:t>
            </a:r>
            <a:r>
              <a:rPr lang="en-US" sz="3600" dirty="0">
                <a:latin typeface="Times New Roman" pitchFamily="18" charset="0"/>
              </a:rPr>
              <a:t> </a:t>
            </a:r>
            <a:r>
              <a:rPr lang="en-US" sz="3600" dirty="0" err="1">
                <a:latin typeface="Times New Roman" pitchFamily="18" charset="0"/>
              </a:rPr>
              <a:t>trên</a:t>
            </a:r>
            <a:r>
              <a:rPr lang="en-US" sz="3600" dirty="0">
                <a:latin typeface="Times New Roman" pitchFamily="18" charset="0"/>
              </a:rPr>
              <a:t> </a:t>
            </a:r>
            <a:r>
              <a:rPr lang="en-US" sz="3600" dirty="0" err="1">
                <a:latin typeface="Times New Roman" pitchFamily="18" charset="0"/>
              </a:rPr>
              <a:t>các</a:t>
            </a:r>
            <a:r>
              <a:rPr lang="en-US" sz="3600" dirty="0">
                <a:latin typeface="Times New Roman" pitchFamily="18" charset="0"/>
              </a:rPr>
              <a:t> con </a:t>
            </a:r>
            <a:r>
              <a:rPr lang="en-US" sz="3600" dirty="0" err="1">
                <a:latin typeface="Times New Roman" pitchFamily="18" charset="0"/>
              </a:rPr>
              <a:t>lăn</a:t>
            </a:r>
            <a:r>
              <a:rPr lang="en-US" sz="3600" dirty="0">
                <a:latin typeface="Times New Roman" pitchFamily="18" charset="0"/>
              </a:rPr>
              <a:t>.</a:t>
            </a:r>
          </a:p>
        </p:txBody>
      </p:sp>
    </p:spTree>
    <p:extLst>
      <p:ext uri="{BB962C8B-B14F-4D97-AF65-F5344CB8AC3E}">
        <p14:creationId xmlns:p14="http://schemas.microsoft.com/office/powerpoint/2010/main" val="1915915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repeatCount="indefinite" fill="hold" grpId="0" nodeType="withEffect">
                                  <p:stCondLst>
                                    <p:cond delay="0"/>
                                  </p:stCondLst>
                                  <p:childTnLst>
                                    <p:animMotion origin="layout" path="M 3.33333E-6 -1.11111E-6 L -0.92084 -1.11111E-6 " pathEditMode="relative" rAng="0" ptsTypes="AA">
                                      <p:cBhvr>
                                        <p:cTn id="6" dur="2000" fill="hold"/>
                                        <p:tgtEl>
                                          <p:spTgt spid="164872"/>
                                        </p:tgtEl>
                                        <p:attrNameLst>
                                          <p:attrName>ppt_x</p:attrName>
                                          <p:attrName>ppt_y</p:attrName>
                                        </p:attrNameLst>
                                      </p:cBhvr>
                                      <p:rCtr x="-46042"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xit" presetSubtype="8" fill="hold" nodeType="clickEffect">
                                  <p:stCondLst>
                                    <p:cond delay="0"/>
                                  </p:stCondLst>
                                  <p:childTnLst>
                                    <p:animEffect transition="out" filter="wipe(left)">
                                      <p:cBhvr>
                                        <p:cTn id="10" dur="500"/>
                                        <p:tgtEl>
                                          <p:spTgt spid="164868"/>
                                        </p:tgtEl>
                                      </p:cBhvr>
                                    </p:animEffect>
                                    <p:set>
                                      <p:cBhvr>
                                        <p:cTn id="11" dur="1" fill="hold">
                                          <p:stCondLst>
                                            <p:cond delay="499"/>
                                          </p:stCondLst>
                                        </p:cTn>
                                        <p:tgtEl>
                                          <p:spTgt spid="164868"/>
                                        </p:tgtEl>
                                        <p:attrNameLst>
                                          <p:attrName>style.visibility</p:attrName>
                                        </p:attrNameLst>
                                      </p:cBhvr>
                                      <p:to>
                                        <p:strVal val="hidden"/>
                                      </p:to>
                                    </p:set>
                                  </p:childTnLst>
                                </p:cTn>
                              </p:par>
                              <p:par>
                                <p:cTn id="12" presetID="22" presetClass="entr" presetSubtype="8" fill="hold" nodeType="withEffect">
                                  <p:stCondLst>
                                    <p:cond delay="0"/>
                                  </p:stCondLst>
                                  <p:childTnLst>
                                    <p:set>
                                      <p:cBhvr>
                                        <p:cTn id="13" dur="1" fill="hold">
                                          <p:stCondLst>
                                            <p:cond delay="0"/>
                                          </p:stCondLst>
                                        </p:cTn>
                                        <p:tgtEl>
                                          <p:spTgt spid="164867"/>
                                        </p:tgtEl>
                                        <p:attrNameLst>
                                          <p:attrName>style.visibility</p:attrName>
                                        </p:attrNameLst>
                                      </p:cBhvr>
                                      <p:to>
                                        <p:strVal val="visible"/>
                                      </p:to>
                                    </p:set>
                                    <p:animEffect transition="in" filter="wipe(left)">
                                      <p:cBhvr>
                                        <p:cTn id="14" dur="500"/>
                                        <p:tgtEl>
                                          <p:spTgt spid="16486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1" presetClass="entr" presetSubtype="0" fill="hold" grpId="0" nodeType="clickEffect">
                                  <p:stCondLst>
                                    <p:cond delay="0"/>
                                  </p:stCondLst>
                                  <p:childTnLst>
                                    <p:set>
                                      <p:cBhvr>
                                        <p:cTn id="18" dur="1" fill="hold">
                                          <p:stCondLst>
                                            <p:cond delay="0"/>
                                          </p:stCondLst>
                                        </p:cTn>
                                        <p:tgtEl>
                                          <p:spTgt spid="164878"/>
                                        </p:tgtEl>
                                        <p:attrNameLst>
                                          <p:attrName>style.visibility</p:attrName>
                                        </p:attrNameLst>
                                      </p:cBhvr>
                                      <p:to>
                                        <p:strVal val="visible"/>
                                      </p:to>
                                    </p:set>
                                    <p:animEffect transition="in" filter="fade">
                                      <p:cBhvr>
                                        <p:cTn id="19" dur="770" decel="100000"/>
                                        <p:tgtEl>
                                          <p:spTgt spid="164878"/>
                                        </p:tgtEl>
                                      </p:cBhvr>
                                    </p:animEffect>
                                    <p:animScale>
                                      <p:cBhvr>
                                        <p:cTn id="20" dur="770" decel="100000"/>
                                        <p:tgtEl>
                                          <p:spTgt spid="164878"/>
                                        </p:tgtEl>
                                      </p:cBhvr>
                                      <p:from x="10000" y="10000"/>
                                      <p:to x="200000" y="450000"/>
                                    </p:animScale>
                                    <p:animScale>
                                      <p:cBhvr>
                                        <p:cTn id="21" dur="1230" accel="100000" fill="hold">
                                          <p:stCondLst>
                                            <p:cond delay="770"/>
                                          </p:stCondLst>
                                        </p:cTn>
                                        <p:tgtEl>
                                          <p:spTgt spid="164878"/>
                                        </p:tgtEl>
                                      </p:cBhvr>
                                      <p:from x="200000" y="450000"/>
                                      <p:to x="100000" y="100000"/>
                                    </p:animScale>
                                    <p:set>
                                      <p:cBhvr>
                                        <p:cTn id="22" dur="770" fill="hold"/>
                                        <p:tgtEl>
                                          <p:spTgt spid="164878"/>
                                        </p:tgtEl>
                                        <p:attrNameLst>
                                          <p:attrName>ppt_x</p:attrName>
                                        </p:attrNameLst>
                                      </p:cBhvr>
                                      <p:to>
                                        <p:strVal val="(0.5)"/>
                                      </p:to>
                                    </p:set>
                                    <p:anim from="(0.5)" to="(#ppt_x)" calcmode="lin" valueType="num">
                                      <p:cBhvr>
                                        <p:cTn id="23" dur="1230" accel="100000" fill="hold">
                                          <p:stCondLst>
                                            <p:cond delay="770"/>
                                          </p:stCondLst>
                                        </p:cTn>
                                        <p:tgtEl>
                                          <p:spTgt spid="164878"/>
                                        </p:tgtEl>
                                        <p:attrNameLst>
                                          <p:attrName>ppt_x</p:attrName>
                                        </p:attrNameLst>
                                      </p:cBhvr>
                                    </p:anim>
                                    <p:set>
                                      <p:cBhvr>
                                        <p:cTn id="24" dur="770" fill="hold"/>
                                        <p:tgtEl>
                                          <p:spTgt spid="164878"/>
                                        </p:tgtEl>
                                        <p:attrNameLst>
                                          <p:attrName>ppt_y</p:attrName>
                                        </p:attrNameLst>
                                      </p:cBhvr>
                                      <p:to>
                                        <p:strVal val="(#ppt_y+0.4)"/>
                                      </p:to>
                                    </p:set>
                                    <p:anim from="(#ppt_y+0.4)" to="(#ppt_y)" calcmode="lin" valueType="num">
                                      <p:cBhvr>
                                        <p:cTn id="25" dur="1230" accel="100000" fill="hold">
                                          <p:stCondLst>
                                            <p:cond delay="770"/>
                                          </p:stCondLst>
                                        </p:cTn>
                                        <p:tgtEl>
                                          <p:spTgt spid="16487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2" grpId="0" animBg="1"/>
      <p:bldP spid="1648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304800" y="228600"/>
            <a:ext cx="8382000" cy="838200"/>
          </a:xfrm>
        </p:spPr>
        <p:txBody>
          <a:bodyPr>
            <a:noAutofit/>
          </a:bodyPr>
          <a:lstStyle/>
          <a:p>
            <a:pPr algn="just"/>
            <a:r>
              <a:rPr lang="en-US" sz="4000" b="1" dirty="0" err="1">
                <a:solidFill>
                  <a:srgbClr val="0000FF"/>
                </a:solidFill>
                <a:latin typeface="Times New Roman" pitchFamily="18" charset="0"/>
                <a:cs typeface="Times New Roman" pitchFamily="18" charset="0"/>
              </a:rPr>
              <a:t>Có</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khoảng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cách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giữa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các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nhịp</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cầu</a:t>
            </a:r>
            <a:endParaRPr lang="en-US" sz="4000" b="1" dirty="0">
              <a:solidFill>
                <a:srgbClr val="0000FF"/>
              </a:solidFill>
              <a:latin typeface="Times New Roman" pitchFamily="18" charset="0"/>
              <a:cs typeface="Times New Roman" pitchFamily="18" charset="0"/>
            </a:endParaRPr>
          </a:p>
        </p:txBody>
      </p:sp>
      <p:pic>
        <p:nvPicPr>
          <p:cNvPr id="166915" name="Picture 3" descr="Su no vi nhiet"/>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52401" y="1066800"/>
            <a:ext cx="8763000" cy="571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09592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0" y="95070"/>
            <a:ext cx="9144000" cy="666930"/>
          </a:xfrm>
        </p:spPr>
        <p:txBody>
          <a:bodyPr>
            <a:noAutofit/>
          </a:bodyPr>
          <a:lstStyle/>
          <a:p>
            <a:r>
              <a:rPr lang="en-US" sz="3200" dirty="0">
                <a:solidFill>
                  <a:srgbClr val="0000FF"/>
                </a:solidFill>
                <a:latin typeface="Times New Roman" pitchFamily="18" charset="0"/>
                <a:cs typeface="Times New Roman" pitchFamily="18" charset="0"/>
              </a:rPr>
              <a:t>GIỮA ĐẦU CÁC THANH RAY PHẢI CÓ KHE HỞ</a:t>
            </a:r>
          </a:p>
        </p:txBody>
      </p:sp>
      <p:pic>
        <p:nvPicPr>
          <p:cNvPr id="188420" name="Picture 4" descr="Su no vi nhi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85801"/>
            <a:ext cx="3429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188422" name="Text Box 6"/>
          <p:cNvSpPr txBox="1">
            <a:spLocks noChangeArrowheads="1"/>
          </p:cNvSpPr>
          <p:nvPr/>
        </p:nvSpPr>
        <p:spPr bwMode="auto">
          <a:xfrm>
            <a:off x="10887" y="4953230"/>
            <a:ext cx="90569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3600" dirty="0" err="1">
                <a:solidFill>
                  <a:prstClr val="black"/>
                </a:solidFill>
                <a:latin typeface="Times New Roman" pitchFamily="18" charset="0"/>
              </a:rPr>
              <a:t>Để</a:t>
            </a:r>
            <a:r>
              <a:rPr lang="en-US" sz="3600" dirty="0">
                <a:solidFill>
                  <a:prstClr val="black"/>
                </a:solidFill>
                <a:latin typeface="Times New Roman" pitchFamily="18" charset="0"/>
              </a:rPr>
              <a:t> </a:t>
            </a:r>
            <a:r>
              <a:rPr lang="en-US" sz="3600" dirty="0" err="1">
                <a:solidFill>
                  <a:prstClr val="black"/>
                </a:solidFill>
                <a:latin typeface="Times New Roman" pitchFamily="18" charset="0"/>
              </a:rPr>
              <a:t>khi</a:t>
            </a:r>
            <a:r>
              <a:rPr lang="en-US" sz="3600" dirty="0">
                <a:solidFill>
                  <a:prstClr val="black"/>
                </a:solidFill>
                <a:latin typeface="Times New Roman" pitchFamily="18" charset="0"/>
              </a:rPr>
              <a:t> </a:t>
            </a:r>
            <a:r>
              <a:rPr lang="en-US" sz="3600" dirty="0" err="1">
                <a:solidFill>
                  <a:prstClr val="black"/>
                </a:solidFill>
                <a:latin typeface="Times New Roman" pitchFamily="18" charset="0"/>
              </a:rPr>
              <a:t>nhiệt</a:t>
            </a:r>
            <a:r>
              <a:rPr lang="en-US" sz="3600" dirty="0">
                <a:solidFill>
                  <a:prstClr val="black"/>
                </a:solidFill>
                <a:latin typeface="Times New Roman" pitchFamily="18" charset="0"/>
              </a:rPr>
              <a:t> </a:t>
            </a:r>
            <a:r>
              <a:rPr lang="en-US" sz="3600" dirty="0" err="1">
                <a:solidFill>
                  <a:prstClr val="black"/>
                </a:solidFill>
                <a:latin typeface="Times New Roman" pitchFamily="18" charset="0"/>
              </a:rPr>
              <a:t>độ</a:t>
            </a:r>
            <a:r>
              <a:rPr lang="en-US" sz="3600" dirty="0">
                <a:solidFill>
                  <a:prstClr val="black"/>
                </a:solidFill>
                <a:latin typeface="Times New Roman" pitchFamily="18" charset="0"/>
              </a:rPr>
              <a:t> </a:t>
            </a:r>
            <a:r>
              <a:rPr lang="en-US" sz="3600" dirty="0" err="1">
                <a:solidFill>
                  <a:prstClr val="black"/>
                </a:solidFill>
                <a:latin typeface="Times New Roman" pitchFamily="18" charset="0"/>
              </a:rPr>
              <a:t>tăng</a:t>
            </a:r>
            <a:r>
              <a:rPr lang="en-US" sz="3600" dirty="0">
                <a:solidFill>
                  <a:prstClr val="black"/>
                </a:solidFill>
                <a:latin typeface="Times New Roman" pitchFamily="18" charset="0"/>
              </a:rPr>
              <a:t> </a:t>
            </a:r>
            <a:r>
              <a:rPr lang="en-US" sz="3600" dirty="0" err="1">
                <a:solidFill>
                  <a:prstClr val="black"/>
                </a:solidFill>
                <a:latin typeface="Times New Roman" pitchFamily="18" charset="0"/>
              </a:rPr>
              <a:t>đường</a:t>
            </a:r>
            <a:r>
              <a:rPr lang="en-US" sz="3600" dirty="0">
                <a:solidFill>
                  <a:prstClr val="black"/>
                </a:solidFill>
                <a:latin typeface="Times New Roman" pitchFamily="18" charset="0"/>
              </a:rPr>
              <a:t> ray </a:t>
            </a:r>
            <a:r>
              <a:rPr lang="en-US" sz="3600" dirty="0" err="1">
                <a:solidFill>
                  <a:prstClr val="black"/>
                </a:solidFill>
                <a:latin typeface="Times New Roman" pitchFamily="18" charset="0"/>
              </a:rPr>
              <a:t>không</a:t>
            </a:r>
            <a:r>
              <a:rPr lang="en-US" sz="3600" dirty="0">
                <a:solidFill>
                  <a:prstClr val="black"/>
                </a:solidFill>
                <a:latin typeface="Times New Roman" pitchFamily="18" charset="0"/>
              </a:rPr>
              <a:t> </a:t>
            </a:r>
            <a:r>
              <a:rPr lang="en-US" sz="3600" dirty="0" err="1">
                <a:solidFill>
                  <a:prstClr val="black"/>
                </a:solidFill>
                <a:latin typeface="Times New Roman" pitchFamily="18" charset="0"/>
              </a:rPr>
              <a:t>bị</a:t>
            </a:r>
            <a:r>
              <a:rPr lang="en-US" sz="3600" dirty="0">
                <a:solidFill>
                  <a:prstClr val="black"/>
                </a:solidFill>
                <a:latin typeface="Times New Roman" pitchFamily="18" charset="0"/>
              </a:rPr>
              <a:t> </a:t>
            </a:r>
            <a:r>
              <a:rPr lang="en-US" sz="3600" dirty="0" err="1">
                <a:solidFill>
                  <a:prstClr val="black"/>
                </a:solidFill>
                <a:latin typeface="Times New Roman" pitchFamily="18" charset="0"/>
              </a:rPr>
              <a:t>uốn</a:t>
            </a:r>
            <a:r>
              <a:rPr lang="en-US" sz="3600" dirty="0">
                <a:solidFill>
                  <a:prstClr val="black"/>
                </a:solidFill>
                <a:latin typeface="Times New Roman" pitchFamily="18" charset="0"/>
              </a:rPr>
              <a:t> </a:t>
            </a:r>
            <a:r>
              <a:rPr lang="en-US" sz="3600" dirty="0" err="1">
                <a:solidFill>
                  <a:prstClr val="black"/>
                </a:solidFill>
                <a:latin typeface="Times New Roman" pitchFamily="18" charset="0"/>
              </a:rPr>
              <a:t>cong</a:t>
            </a:r>
            <a:r>
              <a:rPr lang="en-US" sz="3600" dirty="0">
                <a:solidFill>
                  <a:prstClr val="black"/>
                </a:solidFill>
                <a:latin typeface="Times New Roman" pitchFamily="18" charset="0"/>
              </a:rPr>
              <a:t> </a:t>
            </a:r>
            <a:r>
              <a:rPr lang="en-US" sz="3600" dirty="0" err="1">
                <a:solidFill>
                  <a:prstClr val="black"/>
                </a:solidFill>
                <a:latin typeface="Times New Roman" pitchFamily="18" charset="0"/>
              </a:rPr>
              <a:t>gây</a:t>
            </a:r>
            <a:r>
              <a:rPr lang="en-US" sz="3600" dirty="0">
                <a:solidFill>
                  <a:prstClr val="black"/>
                </a:solidFill>
                <a:latin typeface="Times New Roman" pitchFamily="18" charset="0"/>
              </a:rPr>
              <a:t> </a:t>
            </a:r>
            <a:r>
              <a:rPr lang="en-US" sz="3600" dirty="0" err="1">
                <a:solidFill>
                  <a:prstClr val="black"/>
                </a:solidFill>
                <a:latin typeface="Times New Roman" pitchFamily="18" charset="0"/>
              </a:rPr>
              <a:t>nguy</a:t>
            </a:r>
            <a:r>
              <a:rPr lang="en-US" sz="3600" dirty="0">
                <a:solidFill>
                  <a:prstClr val="black"/>
                </a:solidFill>
                <a:latin typeface="Times New Roman" pitchFamily="18" charset="0"/>
              </a:rPr>
              <a:t> </a:t>
            </a:r>
            <a:r>
              <a:rPr lang="en-US" sz="3600" dirty="0" err="1">
                <a:solidFill>
                  <a:prstClr val="black"/>
                </a:solidFill>
                <a:latin typeface="Times New Roman" pitchFamily="18" charset="0"/>
              </a:rPr>
              <a:t>hiểm</a:t>
            </a:r>
            <a:r>
              <a:rPr lang="en-US" sz="3600" dirty="0">
                <a:solidFill>
                  <a:prstClr val="black"/>
                </a:solidFill>
                <a:latin typeface="Times New Roman" pitchFamily="18" charset="0"/>
              </a:rPr>
              <a:t> </a:t>
            </a:r>
            <a:r>
              <a:rPr lang="en-US" sz="3600" dirty="0" err="1">
                <a:solidFill>
                  <a:prstClr val="black"/>
                </a:solidFill>
                <a:latin typeface="Times New Roman" pitchFamily="18" charset="0"/>
              </a:rPr>
              <a:t>khi</a:t>
            </a:r>
            <a:r>
              <a:rPr lang="en-US" sz="3600" dirty="0">
                <a:solidFill>
                  <a:prstClr val="black"/>
                </a:solidFill>
                <a:latin typeface="Times New Roman" pitchFamily="18" charset="0"/>
              </a:rPr>
              <a:t> </a:t>
            </a:r>
            <a:r>
              <a:rPr lang="en-US" sz="3600" dirty="0" err="1">
                <a:solidFill>
                  <a:prstClr val="black"/>
                </a:solidFill>
                <a:latin typeface="Times New Roman" pitchFamily="18" charset="0"/>
              </a:rPr>
              <a:t>tàu</a:t>
            </a:r>
            <a:r>
              <a:rPr lang="en-US" sz="3600" dirty="0">
                <a:solidFill>
                  <a:prstClr val="black"/>
                </a:solidFill>
                <a:latin typeface="Times New Roman" pitchFamily="18" charset="0"/>
              </a:rPr>
              <a:t> </a:t>
            </a:r>
            <a:r>
              <a:rPr lang="en-US" sz="3600" dirty="0" err="1">
                <a:solidFill>
                  <a:prstClr val="black"/>
                </a:solidFill>
                <a:latin typeface="Times New Roman" pitchFamily="18" charset="0"/>
              </a:rPr>
              <a:t>đi</a:t>
            </a:r>
            <a:r>
              <a:rPr lang="en-US" sz="3600" dirty="0">
                <a:solidFill>
                  <a:prstClr val="black"/>
                </a:solidFill>
                <a:latin typeface="Times New Roman" pitchFamily="18" charset="0"/>
              </a:rPr>
              <a:t> qua.</a:t>
            </a:r>
          </a:p>
        </p:txBody>
      </p:sp>
      <p:pic>
        <p:nvPicPr>
          <p:cNvPr id="1026" name="Picture 2" descr="Lý thuyết KHTN 8 Kết nối tri thức Bài 29: Sự nở vì nhiệ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2914" y="685800"/>
            <a:ext cx="5344886"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740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88422"/>
                                        </p:tgtEl>
                                        <p:attrNameLst>
                                          <p:attrName>style.visibility</p:attrName>
                                        </p:attrNameLst>
                                      </p:cBhvr>
                                      <p:to>
                                        <p:strVal val="visible"/>
                                      </p:to>
                                    </p:set>
                                    <p:animEffect transition="in" filter="fade">
                                      <p:cBhvr>
                                        <p:cTn id="7" dur="2000"/>
                                        <p:tgtEl>
                                          <p:spTgt spid="188422"/>
                                        </p:tgtEl>
                                      </p:cBhvr>
                                    </p:animEffect>
                                    <p:anim calcmode="lin" valueType="num">
                                      <p:cBhvr>
                                        <p:cTn id="8" dur="2000" fill="hold"/>
                                        <p:tgtEl>
                                          <p:spTgt spid="188422"/>
                                        </p:tgtEl>
                                        <p:attrNameLst>
                                          <p:attrName>style.rotation</p:attrName>
                                        </p:attrNameLst>
                                      </p:cBhvr>
                                      <p:tavLst>
                                        <p:tav tm="0">
                                          <p:val>
                                            <p:fltVal val="720"/>
                                          </p:val>
                                        </p:tav>
                                        <p:tav tm="100000">
                                          <p:val>
                                            <p:fltVal val="0"/>
                                          </p:val>
                                        </p:tav>
                                      </p:tavLst>
                                    </p:anim>
                                    <p:anim calcmode="lin" valueType="num">
                                      <p:cBhvr>
                                        <p:cTn id="9" dur="2000" fill="hold"/>
                                        <p:tgtEl>
                                          <p:spTgt spid="188422"/>
                                        </p:tgtEl>
                                        <p:attrNameLst>
                                          <p:attrName>ppt_h</p:attrName>
                                        </p:attrNameLst>
                                      </p:cBhvr>
                                      <p:tavLst>
                                        <p:tav tm="0">
                                          <p:val>
                                            <p:fltVal val="0"/>
                                          </p:val>
                                        </p:tav>
                                        <p:tav tm="100000">
                                          <p:val>
                                            <p:strVal val="#ppt_h"/>
                                          </p:val>
                                        </p:tav>
                                      </p:tavLst>
                                    </p:anim>
                                    <p:anim calcmode="lin" valueType="num">
                                      <p:cBhvr>
                                        <p:cTn id="10" dur="2000" fill="hold"/>
                                        <p:tgtEl>
                                          <p:spTgt spid="18842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ia sẻ với hơn 67 về powerpoint background hình nền màu hồng pastel hay  nhất - cdgdbentre.edu.vn"/>
          <p:cNvPicPr>
            <a:picLocks noChangeAspect="1" noChangeArrowheads="1"/>
          </p:cNvPicPr>
          <p:nvPr/>
        </p:nvPicPr>
        <p:blipFill>
          <a:blip r:embed="rId2"/>
          <a:srcRect/>
          <a:stretch>
            <a:fillRect/>
          </a:stretch>
        </p:blipFill>
        <p:spPr bwMode="auto">
          <a:xfrm>
            <a:off x="2" y="0"/>
            <a:ext cx="9153525" cy="6858000"/>
          </a:xfrm>
          <a:prstGeom prst="rect">
            <a:avLst/>
          </a:prstGeom>
          <a:noFill/>
        </p:spPr>
      </p:pic>
      <p:sp>
        <p:nvSpPr>
          <p:cNvPr id="3" name="Rectangle 2"/>
          <p:cNvSpPr txBox="1">
            <a:spLocks noChangeArrowheads="1"/>
          </p:cNvSpPr>
          <p:nvPr/>
        </p:nvSpPr>
        <p:spPr>
          <a:xfrm>
            <a:off x="0" y="152400"/>
            <a:ext cx="9048750" cy="17814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Times New Roman" pitchFamily="18" charset="0"/>
                <a:cs typeface="Times New Roman" pitchFamily="18" charset="0"/>
              </a:rPr>
              <a:t>CÁC ỐNG KIM LOẠI DẪN HƠI NÓNG HOẶC NƯỚC NÓNG PHẢI CÓ ĐOẠN UỐN CONG</a:t>
            </a:r>
          </a:p>
        </p:txBody>
      </p:sp>
      <p:pic>
        <p:nvPicPr>
          <p:cNvPr id="4" name="Picture 4" descr="Vat%20Ly%206%20SGK%20hinh%2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807880"/>
            <a:ext cx="5867400" cy="32975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3" y="5219247"/>
            <a:ext cx="9048748" cy="14779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Tx/>
              <a:buNone/>
              <a:tabLst/>
              <a:defRPr/>
            </a:pPr>
            <a:r>
              <a:rPr kumimoji="0" lang="en-US" sz="3600" b="0" i="0" u="none" strike="noStrike" kern="1200" cap="none" spc="0" normalizeH="0" baseline="0" noProof="0" dirty="0">
                <a:ln>
                  <a:noFill/>
                </a:ln>
                <a:solidFill>
                  <a:sysClr val="window" lastClr="FFFFFF"/>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Để</a:t>
            </a:r>
            <a:r>
              <a:rPr kumimoji="0" lang="en-US" sz="36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khi</a:t>
            </a:r>
            <a:r>
              <a:rPr kumimoji="0" lang="en-US" sz="36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ống</a:t>
            </a:r>
            <a:r>
              <a:rPr kumimoji="0" lang="en-US" sz="36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bị</a:t>
            </a:r>
            <a:r>
              <a:rPr kumimoji="0" lang="en-US" sz="36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nở</a:t>
            </a:r>
            <a:r>
              <a:rPr kumimoji="0" lang="en-US" sz="36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dài</a:t>
            </a:r>
            <a:r>
              <a:rPr kumimoji="0" lang="en-US" sz="36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thì</a:t>
            </a:r>
            <a:r>
              <a:rPr kumimoji="0" lang="en-US" sz="36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đoạn</a:t>
            </a:r>
            <a:r>
              <a:rPr kumimoji="0" lang="en-US" sz="36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cong</a:t>
            </a:r>
            <a:r>
              <a:rPr kumimoji="0" lang="en-US" sz="36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này</a:t>
            </a:r>
            <a:r>
              <a:rPr kumimoji="0" lang="en-US" sz="36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chỉ</a:t>
            </a:r>
            <a:r>
              <a:rPr kumimoji="0" lang="en-US" sz="36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biến</a:t>
            </a:r>
            <a:r>
              <a:rPr kumimoji="0" lang="en-US" sz="36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dạng</a:t>
            </a:r>
            <a:r>
              <a:rPr kumimoji="0" lang="en-US" sz="36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mà</a:t>
            </a:r>
            <a:r>
              <a:rPr kumimoji="0" lang="en-US" sz="36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không</a:t>
            </a:r>
            <a:r>
              <a:rPr kumimoji="0" lang="en-US" sz="36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bị</a:t>
            </a:r>
            <a:r>
              <a:rPr kumimoji="0" lang="en-US" sz="36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gãy</a:t>
            </a:r>
            <a:endParaRPr kumimoji="0" lang="en-US" sz="36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Vertical)">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irly Pink Background | Pink wallpaper backgrounds, Pastel background,  Background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 Box 4"/>
          <p:cNvSpPr txBox="1">
            <a:spLocks noChangeArrowheads="1"/>
          </p:cNvSpPr>
          <p:nvPr/>
        </p:nvSpPr>
        <p:spPr bwMode="auto">
          <a:xfrm>
            <a:off x="990600" y="0"/>
            <a:ext cx="695446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4000" b="1" dirty="0">
                <a:solidFill>
                  <a:srgbClr val="FF3300"/>
                </a:solidFill>
                <a:latin typeface="Times New Roman" pitchFamily="18" charset="0"/>
              </a:rPr>
              <a:t>LỢI DỤNG SỰ NỞ VÌ NHIỆT</a:t>
            </a:r>
          </a:p>
        </p:txBody>
      </p:sp>
      <p:sp>
        <p:nvSpPr>
          <p:cNvPr id="2" name="Rectangle 1"/>
          <p:cNvSpPr/>
          <p:nvPr/>
        </p:nvSpPr>
        <p:spPr>
          <a:xfrm>
            <a:off x="0" y="707993"/>
            <a:ext cx="9067800" cy="1754326"/>
          </a:xfrm>
          <a:prstGeom prst="rect">
            <a:avLst/>
          </a:prstGeom>
        </p:spPr>
        <p:txBody>
          <a:bodyPr wrap="square">
            <a:spAutoFit/>
          </a:bodyPr>
          <a:lstStyle/>
          <a:p>
            <a:pPr lvl="0" algn="just"/>
            <a:r>
              <a:rPr lang="en-US" sz="3600" dirty="0">
                <a:solidFill>
                  <a:prstClr val="black"/>
                </a:solidFill>
                <a:effectLst>
                  <a:outerShdw blurRad="38100" dist="38100" dir="2700000" algn="tl">
                    <a:srgbClr val="C0C0C0"/>
                  </a:outerShdw>
                </a:effectLst>
                <a:latin typeface="Times New Roman" pitchFamily="18" charset="0"/>
                <a:cs typeface="Times New Roman" pitchFamily="18" charset="0"/>
              </a:rPr>
              <a:t>*</a:t>
            </a:r>
            <a:r>
              <a:rPr lang="en-US" sz="3600" dirty="0" err="1">
                <a:solidFill>
                  <a:prstClr val="black"/>
                </a:solidFill>
                <a:latin typeface="Times New Roman" pitchFamily="18" charset="0"/>
                <a:cs typeface="Times New Roman" pitchFamily="18" charset="0"/>
              </a:rPr>
              <a:t>Ứng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dụng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sự</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nở</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vì</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nhiệt</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khác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nhau</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giữa</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các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chất</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để</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tạo</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ra</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băng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kép</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dùng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làm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rơle</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điều</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nhiệt</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trong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bàn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là</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bếp</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điện</a:t>
            </a:r>
            <a:r>
              <a:rPr lang="en-US" sz="3600" dirty="0">
                <a:solidFill>
                  <a:prstClr val="black"/>
                </a:solidFill>
                <a:latin typeface="Times New Roman" pitchFamily="18" charset="0"/>
                <a:cs typeface="Times New Roman" pitchFamily="18" charset="0"/>
              </a:rPr>
              <a:t>…</a:t>
            </a:r>
            <a:endParaRPr lang="en-US" sz="3600" dirty="0">
              <a:solidFill>
                <a:srgbClr val="44546A"/>
              </a:solidFill>
              <a:latin typeface="Times New Roman" pitchFamily="18" charset="0"/>
              <a:cs typeface="Times New Roman" pitchFamily="18" charset="0"/>
            </a:endParaRPr>
          </a:p>
        </p:txBody>
      </p:sp>
      <p:pic>
        <p:nvPicPr>
          <p:cNvPr id="6" name="Picture 5" descr="Mot so ung dung cua su no vi nhi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72443"/>
            <a:ext cx="8839200" cy="4152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763" name="Group 3"/>
          <p:cNvGrpSpPr>
            <a:grpSpLocks/>
          </p:cNvGrpSpPr>
          <p:nvPr/>
        </p:nvGrpSpPr>
        <p:grpSpPr bwMode="auto">
          <a:xfrm rot="21036505" flipV="1">
            <a:off x="-776338" y="-480380"/>
            <a:ext cx="6723460" cy="5718175"/>
            <a:chOff x="1488" y="1920"/>
            <a:chExt cx="2880" cy="2880"/>
          </a:xfrm>
        </p:grpSpPr>
        <p:sp>
          <p:nvSpPr>
            <p:cNvPr id="117764" name="AutoShape 4"/>
            <p:cNvSpPr>
              <a:spLocks noChangeArrowheads="1"/>
            </p:cNvSpPr>
            <p:nvPr/>
          </p:nvSpPr>
          <p:spPr bwMode="auto">
            <a:xfrm>
              <a:off x="1488" y="1920"/>
              <a:ext cx="2880" cy="2880"/>
            </a:xfrm>
            <a:custGeom>
              <a:avLst/>
              <a:gdLst>
                <a:gd name="G0" fmla="+- 9813 0 0"/>
                <a:gd name="G1" fmla="+- -9042247 0 0"/>
                <a:gd name="G2" fmla="+- 0 0 -9042247"/>
                <a:gd name="T0" fmla="*/ 0 256 1"/>
                <a:gd name="T1" fmla="*/ 180 256 1"/>
                <a:gd name="G3" fmla="+- -9042247 T0 T1"/>
                <a:gd name="T2" fmla="*/ 0 256 1"/>
                <a:gd name="T3" fmla="*/ 90 256 1"/>
                <a:gd name="G4" fmla="+- -9042247 T2 T3"/>
                <a:gd name="G5" fmla="*/ G4 2 1"/>
                <a:gd name="T4" fmla="*/ 90 256 1"/>
                <a:gd name="T5" fmla="*/ 0 256 1"/>
                <a:gd name="G6" fmla="+- -9042247 T4 T5"/>
                <a:gd name="G7" fmla="*/ G6 2 1"/>
                <a:gd name="G8" fmla="abs -904224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813"/>
                <a:gd name="G18" fmla="*/ 9813 1 2"/>
                <a:gd name="G19" fmla="+- G18 5400 0"/>
                <a:gd name="G20" fmla="cos G19 -9042247"/>
                <a:gd name="G21" fmla="sin G19 -9042247"/>
                <a:gd name="G22" fmla="+- G20 10800 0"/>
                <a:gd name="G23" fmla="+- G21 10800 0"/>
                <a:gd name="G24" fmla="+- 10800 0 G20"/>
                <a:gd name="G25" fmla="+- 9813 10800 0"/>
                <a:gd name="G26" fmla="?: G9 G17 G25"/>
                <a:gd name="G27" fmla="?: G9 0 21600"/>
                <a:gd name="G28" fmla="cos 10800 -9042247"/>
                <a:gd name="G29" fmla="sin 10800 -9042247"/>
                <a:gd name="G30" fmla="sin 9813 -9042247"/>
                <a:gd name="G31" fmla="+- G28 10800 0"/>
                <a:gd name="G32" fmla="+- G29 10800 0"/>
                <a:gd name="G33" fmla="+- G30 10800 0"/>
                <a:gd name="G34" fmla="?: G4 0 G31"/>
                <a:gd name="G35" fmla="?: -9042247 G34 0"/>
                <a:gd name="G36" fmla="?: G6 G35 G31"/>
                <a:gd name="G37" fmla="+- 21600 0 G36"/>
                <a:gd name="G38" fmla="?: G4 0 G33"/>
                <a:gd name="G39" fmla="?: -9042247 G38 G32"/>
                <a:gd name="G40" fmla="?: G6 G39 0"/>
                <a:gd name="G41" fmla="?: G4 G32 21600"/>
                <a:gd name="G42" fmla="?: G6 G41 G33"/>
                <a:gd name="T12" fmla="*/ 10800 w 21600"/>
                <a:gd name="T13" fmla="*/ 0 h 21600"/>
                <a:gd name="T14" fmla="*/ 3143 w 21600"/>
                <a:gd name="T15" fmla="*/ 3899 h 21600"/>
                <a:gd name="T16" fmla="*/ 10800 w 21600"/>
                <a:gd name="T17" fmla="*/ 987 h 21600"/>
                <a:gd name="T18" fmla="*/ 18457 w 21600"/>
                <a:gd name="T19" fmla="*/ 389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510" y="4230"/>
                  </a:moveTo>
                  <a:cubicBezTo>
                    <a:pt x="5371" y="2165"/>
                    <a:pt x="8020" y="986"/>
                    <a:pt x="10800" y="987"/>
                  </a:cubicBezTo>
                  <a:cubicBezTo>
                    <a:pt x="13579" y="987"/>
                    <a:pt x="16228" y="2165"/>
                    <a:pt x="18089" y="4230"/>
                  </a:cubicBezTo>
                  <a:lnTo>
                    <a:pt x="18822" y="3569"/>
                  </a:lnTo>
                  <a:cubicBezTo>
                    <a:pt x="16774" y="1297"/>
                    <a:pt x="13859" y="-1"/>
                    <a:pt x="10799" y="0"/>
                  </a:cubicBezTo>
                  <a:cubicBezTo>
                    <a:pt x="7740" y="0"/>
                    <a:pt x="4825" y="1297"/>
                    <a:pt x="2777" y="3569"/>
                  </a:cubicBezTo>
                  <a:close/>
                </a:path>
              </a:pathLst>
            </a:custGeom>
            <a:solidFill>
              <a:schemeClr val="folHlink"/>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17765" name="AutoShape 5"/>
            <p:cNvSpPr>
              <a:spLocks noChangeArrowheads="1"/>
            </p:cNvSpPr>
            <p:nvPr/>
          </p:nvSpPr>
          <p:spPr bwMode="auto">
            <a:xfrm>
              <a:off x="1616" y="2048"/>
              <a:ext cx="2624" cy="2624"/>
            </a:xfrm>
            <a:custGeom>
              <a:avLst/>
              <a:gdLst>
                <a:gd name="G0" fmla="+- 9813 0 0"/>
                <a:gd name="G1" fmla="+- -9042247 0 0"/>
                <a:gd name="G2" fmla="+- 0 0 -9042247"/>
                <a:gd name="T0" fmla="*/ 0 256 1"/>
                <a:gd name="T1" fmla="*/ 180 256 1"/>
                <a:gd name="G3" fmla="+- -9042247 T0 T1"/>
                <a:gd name="T2" fmla="*/ 0 256 1"/>
                <a:gd name="T3" fmla="*/ 90 256 1"/>
                <a:gd name="G4" fmla="+- -9042247 T2 T3"/>
                <a:gd name="G5" fmla="*/ G4 2 1"/>
                <a:gd name="T4" fmla="*/ 90 256 1"/>
                <a:gd name="T5" fmla="*/ 0 256 1"/>
                <a:gd name="G6" fmla="+- -9042247 T4 T5"/>
                <a:gd name="G7" fmla="*/ G6 2 1"/>
                <a:gd name="G8" fmla="abs -904224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813"/>
                <a:gd name="G18" fmla="*/ 9813 1 2"/>
                <a:gd name="G19" fmla="+- G18 5400 0"/>
                <a:gd name="G20" fmla="cos G19 -9042247"/>
                <a:gd name="G21" fmla="sin G19 -9042247"/>
                <a:gd name="G22" fmla="+- G20 10800 0"/>
                <a:gd name="G23" fmla="+- G21 10800 0"/>
                <a:gd name="G24" fmla="+- 10800 0 G20"/>
                <a:gd name="G25" fmla="+- 9813 10800 0"/>
                <a:gd name="G26" fmla="?: G9 G17 G25"/>
                <a:gd name="G27" fmla="?: G9 0 21600"/>
                <a:gd name="G28" fmla="cos 10800 -9042247"/>
                <a:gd name="G29" fmla="sin 10800 -9042247"/>
                <a:gd name="G30" fmla="sin 9813 -9042247"/>
                <a:gd name="G31" fmla="+- G28 10800 0"/>
                <a:gd name="G32" fmla="+- G29 10800 0"/>
                <a:gd name="G33" fmla="+- G30 10800 0"/>
                <a:gd name="G34" fmla="?: G4 0 G31"/>
                <a:gd name="G35" fmla="?: -9042247 G34 0"/>
                <a:gd name="G36" fmla="?: G6 G35 G31"/>
                <a:gd name="G37" fmla="+- 21600 0 G36"/>
                <a:gd name="G38" fmla="?: G4 0 G33"/>
                <a:gd name="G39" fmla="?: -9042247 G38 G32"/>
                <a:gd name="G40" fmla="?: G6 G39 0"/>
                <a:gd name="G41" fmla="?: G4 G32 21600"/>
                <a:gd name="G42" fmla="?: G6 G41 G33"/>
                <a:gd name="T12" fmla="*/ 10800 w 21600"/>
                <a:gd name="T13" fmla="*/ 0 h 21600"/>
                <a:gd name="T14" fmla="*/ 3143 w 21600"/>
                <a:gd name="T15" fmla="*/ 3899 h 21600"/>
                <a:gd name="T16" fmla="*/ 10800 w 21600"/>
                <a:gd name="T17" fmla="*/ 987 h 21600"/>
                <a:gd name="T18" fmla="*/ 18457 w 21600"/>
                <a:gd name="T19" fmla="*/ 389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510" y="4230"/>
                  </a:moveTo>
                  <a:cubicBezTo>
                    <a:pt x="5371" y="2165"/>
                    <a:pt x="8020" y="986"/>
                    <a:pt x="10800" y="987"/>
                  </a:cubicBezTo>
                  <a:cubicBezTo>
                    <a:pt x="13579" y="987"/>
                    <a:pt x="16228" y="2165"/>
                    <a:pt x="18089" y="4230"/>
                  </a:cubicBezTo>
                  <a:lnTo>
                    <a:pt x="18822" y="3569"/>
                  </a:lnTo>
                  <a:cubicBezTo>
                    <a:pt x="16774" y="1297"/>
                    <a:pt x="13859" y="-1"/>
                    <a:pt x="10799" y="0"/>
                  </a:cubicBezTo>
                  <a:cubicBezTo>
                    <a:pt x="7740" y="0"/>
                    <a:pt x="4825" y="1297"/>
                    <a:pt x="2777" y="3569"/>
                  </a:cubicBezTo>
                  <a:close/>
                </a:path>
              </a:pathLst>
            </a:custGeom>
            <a:solidFill>
              <a:srgbClr val="FF66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grpSp>
      <p:grpSp>
        <p:nvGrpSpPr>
          <p:cNvPr id="117766" name="Group 6"/>
          <p:cNvGrpSpPr>
            <a:grpSpLocks/>
          </p:cNvGrpSpPr>
          <p:nvPr/>
        </p:nvGrpSpPr>
        <p:grpSpPr bwMode="auto">
          <a:xfrm>
            <a:off x="1846660" y="5026229"/>
            <a:ext cx="3486150" cy="485775"/>
            <a:chOff x="864" y="2880"/>
            <a:chExt cx="3132" cy="288"/>
          </a:xfrm>
        </p:grpSpPr>
        <p:sp>
          <p:nvSpPr>
            <p:cNvPr id="117767" name="Rectangle 7"/>
            <p:cNvSpPr>
              <a:spLocks noChangeArrowheads="1"/>
            </p:cNvSpPr>
            <p:nvPr/>
          </p:nvSpPr>
          <p:spPr bwMode="auto">
            <a:xfrm>
              <a:off x="864" y="2880"/>
              <a:ext cx="3132" cy="144"/>
            </a:xfrm>
            <a:prstGeom prst="rect">
              <a:avLst/>
            </a:prstGeom>
            <a:solidFill>
              <a:srgbClr val="FF66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17768" name="Rectangle 8"/>
            <p:cNvSpPr>
              <a:spLocks noChangeArrowheads="1"/>
            </p:cNvSpPr>
            <p:nvPr/>
          </p:nvSpPr>
          <p:spPr bwMode="auto">
            <a:xfrm>
              <a:off x="864" y="3024"/>
              <a:ext cx="3132" cy="144"/>
            </a:xfrm>
            <a:prstGeom prst="rect">
              <a:avLst/>
            </a:prstGeom>
            <a:solidFill>
              <a:schemeClr val="folHlink"/>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grpSp>
      <p:sp>
        <p:nvSpPr>
          <p:cNvPr id="117769" name="Rectangle 9" descr="Granite"/>
          <p:cNvSpPr>
            <a:spLocks noChangeArrowheads="1"/>
          </p:cNvSpPr>
          <p:nvPr/>
        </p:nvSpPr>
        <p:spPr bwMode="auto">
          <a:xfrm>
            <a:off x="4787505" y="5504067"/>
            <a:ext cx="2636044" cy="427037"/>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17770" name="Rectangle 10" descr="Cork"/>
          <p:cNvSpPr>
            <a:spLocks noChangeArrowheads="1"/>
          </p:cNvSpPr>
          <p:nvPr/>
        </p:nvSpPr>
        <p:spPr bwMode="auto">
          <a:xfrm>
            <a:off x="1171577" y="4187825"/>
            <a:ext cx="1685925" cy="2133600"/>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17771" name="Rectangle 11" descr="Cork"/>
          <p:cNvSpPr>
            <a:spLocks noChangeArrowheads="1"/>
          </p:cNvSpPr>
          <p:nvPr/>
        </p:nvSpPr>
        <p:spPr bwMode="auto">
          <a:xfrm>
            <a:off x="6800851" y="4187825"/>
            <a:ext cx="1171575" cy="2133600"/>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17772" name="Rectangle 12"/>
          <p:cNvSpPr>
            <a:spLocks noChangeArrowheads="1"/>
          </p:cNvSpPr>
          <p:nvPr/>
        </p:nvSpPr>
        <p:spPr bwMode="auto">
          <a:xfrm>
            <a:off x="95252" y="0"/>
            <a:ext cx="89058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ct val="20000"/>
              </a:spcBef>
            </a:pPr>
            <a:r>
              <a:rPr lang="en-US" sz="3600" dirty="0">
                <a:solidFill>
                  <a:prstClr val="white"/>
                </a:solidFill>
                <a:latin typeface="Times New Roman" pitchFamily="18" charset="0"/>
                <a:cs typeface="Times New Roman" pitchFamily="18" charset="0"/>
              </a:rPr>
              <a:t>	</a:t>
            </a:r>
            <a:r>
              <a:rPr lang="en-US" sz="3600" dirty="0" err="1">
                <a:solidFill>
                  <a:srgbClr val="FF0066"/>
                </a:solidFill>
                <a:latin typeface="Times New Roman" pitchFamily="18" charset="0"/>
                <a:cs typeface="Times New Roman" pitchFamily="18" charset="0"/>
              </a:rPr>
              <a:t>Băng</a:t>
            </a:r>
            <a:r>
              <a:rPr lang="en-US" sz="3600" dirty="0">
                <a:solidFill>
                  <a:srgbClr val="FF0066"/>
                </a:solidFill>
                <a:latin typeface="Times New Roman" pitchFamily="18" charset="0"/>
                <a:cs typeface="Times New Roman" pitchFamily="18" charset="0"/>
              </a:rPr>
              <a:t> </a:t>
            </a:r>
            <a:r>
              <a:rPr lang="en-US" sz="3600" dirty="0" err="1">
                <a:solidFill>
                  <a:srgbClr val="FF0066"/>
                </a:solidFill>
                <a:latin typeface="Times New Roman" pitchFamily="18" charset="0"/>
                <a:cs typeface="Times New Roman" pitchFamily="18" charset="0"/>
              </a:rPr>
              <a:t>kép</a:t>
            </a:r>
            <a:r>
              <a:rPr lang="en-US" sz="3600" dirty="0">
                <a:solidFill>
                  <a:prstClr val="white"/>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gồm</a:t>
            </a:r>
            <a:r>
              <a:rPr lang="en-US" sz="3600" dirty="0">
                <a:solidFill>
                  <a:prstClr val="black"/>
                </a:solidFill>
                <a:latin typeface="Times New Roman" pitchFamily="18" charset="0"/>
                <a:cs typeface="Times New Roman" pitchFamily="18" charset="0"/>
              </a:rPr>
              <a:t> 2 </a:t>
            </a:r>
            <a:r>
              <a:rPr lang="en-US" sz="3600" dirty="0" err="1">
                <a:solidFill>
                  <a:prstClr val="black"/>
                </a:solidFill>
                <a:latin typeface="Times New Roman" pitchFamily="18" charset="0"/>
                <a:cs typeface="Times New Roman" pitchFamily="18" charset="0"/>
              </a:rPr>
              <a:t>thanh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kim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loại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khác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nhau</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như</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đồng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và</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thép</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được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tán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chặt</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sát</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với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nhau</a:t>
            </a:r>
            <a:r>
              <a:rPr lang="en-US" sz="3600" dirty="0">
                <a:solidFill>
                  <a:prstClr val="black"/>
                </a:solidFill>
                <a:latin typeface="Times New Roman" pitchFamily="18" charset="0"/>
                <a:cs typeface="Times New Roman" pitchFamily="18" charset="0"/>
              </a:rPr>
              <a:t>. Ở </a:t>
            </a:r>
            <a:r>
              <a:rPr lang="en-US" sz="3600" dirty="0" err="1">
                <a:solidFill>
                  <a:prstClr val="black"/>
                </a:solidFill>
                <a:latin typeface="Times New Roman" pitchFamily="18" charset="0"/>
                <a:cs typeface="Times New Roman" pitchFamily="18" charset="0"/>
              </a:rPr>
              <a:t>nhiệt</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độ</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bình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thường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băng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kép</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thẳng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Khi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bị</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nóng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lên</a:t>
            </a:r>
            <a:r>
              <a:rPr lang="en-US" sz="3600" dirty="0">
                <a:solidFill>
                  <a:prstClr val="black"/>
                </a:solidFill>
                <a:latin typeface="Times New Roman" pitchFamily="18" charset="0"/>
                <a:cs typeface="Times New Roman" pitchFamily="18" charset="0"/>
              </a:rPr>
              <a:t>, do </a:t>
            </a:r>
            <a:r>
              <a:rPr lang="en-US" sz="3600" dirty="0" err="1">
                <a:solidFill>
                  <a:prstClr val="black"/>
                </a:solidFill>
                <a:latin typeface="Times New Roman" pitchFamily="18" charset="0"/>
                <a:cs typeface="Times New Roman" pitchFamily="18" charset="0"/>
              </a:rPr>
              <a:t>hai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băng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kim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loại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nở</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dài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không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giống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nhau</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mà</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băng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kép</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sẽ</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bị</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uốn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cong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làm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hở</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mạch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điện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đi</a:t>
            </a:r>
            <a:r>
              <a:rPr lang="en-US" sz="3600" dirty="0">
                <a:solidFill>
                  <a:prstClr val="black"/>
                </a:solidFill>
                <a:latin typeface="Times New Roman" pitchFamily="18" charset="0"/>
                <a:cs typeface="Times New Roman" pitchFamily="18" charset="0"/>
              </a:rPr>
              <a:t> qua </a:t>
            </a:r>
            <a:r>
              <a:rPr lang="en-US" sz="3600" dirty="0" err="1">
                <a:solidFill>
                  <a:prstClr val="black"/>
                </a:solidFill>
                <a:latin typeface="Times New Roman" pitchFamily="18" charset="0"/>
                <a:cs typeface="Times New Roman" pitchFamily="18" charset="0"/>
              </a:rPr>
              <a:t>băng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kép</a:t>
            </a:r>
            <a:endParaRPr lang="en-US" sz="36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181163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776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177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10" name="Object 2"/>
          <p:cNvGraphicFramePr>
            <a:graphicFrameLocks noChangeAspect="1"/>
          </p:cNvGraphicFramePr>
          <p:nvPr>
            <p:extLst>
              <p:ext uri="{D42A27DB-BD31-4B8C-83A1-F6EECF244321}">
                <p14:modId xmlns:p14="http://schemas.microsoft.com/office/powerpoint/2010/main" val="441264329"/>
              </p:ext>
            </p:extLst>
          </p:nvPr>
        </p:nvGraphicFramePr>
        <p:xfrm>
          <a:off x="2417566" y="2934501"/>
          <a:ext cx="4308872" cy="2513013"/>
        </p:xfrm>
        <a:graphic>
          <a:graphicData uri="http://schemas.openxmlformats.org/presentationml/2006/ole">
            <mc:AlternateContent xmlns:mc="http://schemas.openxmlformats.org/markup-compatibility/2006">
              <mc:Choice xmlns:v="urn:schemas-microsoft-com:vml" Requires="v">
                <p:oleObj name="CorelDRAW" r:id="rId3" imgW="3916918" imgH="1712357" progId="CorelDRAW.Graphic.11">
                  <p:embed/>
                </p:oleObj>
              </mc:Choice>
              <mc:Fallback>
                <p:oleObj name="CorelDRAW" r:id="rId3" imgW="3916918" imgH="1712357" progId="CorelDRAW.Graphic.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7566" y="2934501"/>
                        <a:ext cx="4308872" cy="2513013"/>
                      </a:xfrm>
                      <a:prstGeom prst="rect">
                        <a:avLst/>
                      </a:prstGeom>
                      <a:noFill/>
                      <a:ln>
                        <a:noFill/>
                      </a:ln>
                      <a:effectLst/>
                    </p:spPr>
                  </p:pic>
                </p:oleObj>
              </mc:Fallback>
            </mc:AlternateContent>
          </a:graphicData>
        </a:graphic>
      </p:graphicFrame>
      <p:sp>
        <p:nvSpPr>
          <p:cNvPr id="119811" name="Oval 3"/>
          <p:cNvSpPr>
            <a:spLocks noChangeArrowheads="1"/>
          </p:cNvSpPr>
          <p:nvPr/>
        </p:nvSpPr>
        <p:spPr bwMode="auto">
          <a:xfrm>
            <a:off x="6050841" y="3419475"/>
            <a:ext cx="442913" cy="590550"/>
          </a:xfrm>
          <a:prstGeom prst="ellipse">
            <a:avLst/>
          </a:prstGeom>
          <a:gradFill rotWithShape="1">
            <a:gsLst>
              <a:gs pos="0">
                <a:srgbClr val="FF0000"/>
              </a:gs>
              <a:gs pos="100000">
                <a:srgbClr val="FFFF66">
                  <a:alpha val="85001"/>
                </a:srgbClr>
              </a:gs>
            </a:gsLst>
            <a:path path="shape">
              <a:fillToRect l="50000" t="50000" r="50000" b="50000"/>
            </a:path>
          </a:gradFill>
          <a:ln w="9525" algn="ctr">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4000">
              <a:solidFill>
                <a:srgbClr val="FF0000"/>
              </a:solidFill>
              <a:effectLst>
                <a:outerShdw blurRad="38100" dist="38100" dir="2700000" algn="tl">
                  <a:srgbClr val="000000"/>
                </a:outerShdw>
              </a:effectLst>
              <a:latin typeface="Tahoma" pitchFamily="34" charset="0"/>
            </a:endParaRPr>
          </a:p>
        </p:txBody>
      </p:sp>
      <p:sp>
        <p:nvSpPr>
          <p:cNvPr id="119812" name="Oval 4"/>
          <p:cNvSpPr>
            <a:spLocks noChangeArrowheads="1"/>
          </p:cNvSpPr>
          <p:nvPr/>
        </p:nvSpPr>
        <p:spPr bwMode="auto">
          <a:xfrm>
            <a:off x="6157913" y="3562350"/>
            <a:ext cx="228600" cy="304800"/>
          </a:xfrm>
          <a:prstGeom prst="ellipse">
            <a:avLst/>
          </a:prstGeom>
          <a:solidFill>
            <a:srgbClr val="FF0000"/>
          </a:solidFill>
          <a:ln w="9525" algn="ctr">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4000">
              <a:solidFill>
                <a:srgbClr val="FF0000"/>
              </a:solidFill>
              <a:effectLst>
                <a:outerShdw blurRad="38100" dist="38100" dir="2700000" algn="tl">
                  <a:srgbClr val="000000"/>
                </a:outerShdw>
              </a:effectLst>
              <a:latin typeface="Tahoma" pitchFamily="34" charset="0"/>
            </a:endParaRPr>
          </a:p>
        </p:txBody>
      </p:sp>
      <p:sp>
        <p:nvSpPr>
          <p:cNvPr id="119813" name="Rectangle 5"/>
          <p:cNvSpPr>
            <a:spLocks noRot="1" noChangeArrowheads="1"/>
          </p:cNvSpPr>
          <p:nvPr/>
        </p:nvSpPr>
        <p:spPr bwMode="auto">
          <a:xfrm>
            <a:off x="-152400" y="369095"/>
            <a:ext cx="9067800" cy="185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buClr>
                <a:srgbClr val="0563C1"/>
              </a:buClr>
              <a:buSzPct val="70000"/>
            </a:pPr>
            <a:r>
              <a:rPr lang="en-US" sz="4400" b="1" dirty="0" err="1">
                <a:solidFill>
                  <a:srgbClr val="0000FF"/>
                </a:solidFill>
                <a:latin typeface="Times New Roman" pitchFamily="18" charset="0"/>
              </a:rPr>
              <a:t>Băng</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kép</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dùng</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làm</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rơle</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đóng</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ngắt</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mạch</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điện</a:t>
            </a:r>
            <a:endParaRPr lang="en-US" sz="4400" b="1" dirty="0">
              <a:solidFill>
                <a:srgbClr val="0000FF"/>
              </a:solidFill>
              <a:latin typeface="Times New Roman" pitchFamily="18" charset="0"/>
            </a:endParaRPr>
          </a:p>
        </p:txBody>
      </p:sp>
      <p:graphicFrame>
        <p:nvGraphicFramePr>
          <p:cNvPr id="119814" name="Object 6"/>
          <p:cNvGraphicFramePr>
            <a:graphicFrameLocks noChangeAspect="1"/>
          </p:cNvGraphicFramePr>
          <p:nvPr/>
        </p:nvGraphicFramePr>
        <p:xfrm>
          <a:off x="5313763" y="4191000"/>
          <a:ext cx="801290" cy="101600"/>
        </p:xfrm>
        <a:graphic>
          <a:graphicData uri="http://schemas.openxmlformats.org/presentationml/2006/ole">
            <mc:AlternateContent xmlns:mc="http://schemas.openxmlformats.org/markup-compatibility/2006">
              <mc:Choice xmlns:v="urn:schemas-microsoft-com:vml" Requires="v">
                <p:oleObj name="CorelDRAW" r:id="rId5" imgW="589121" imgH="41434" progId="CorelDRAW.Graphic.11">
                  <p:embed/>
                </p:oleObj>
              </mc:Choice>
              <mc:Fallback>
                <p:oleObj name="CorelDRAW" r:id="rId5" imgW="589121" imgH="41434" progId="CorelDRAW.Graphic.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3763" y="4191000"/>
                        <a:ext cx="80129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5" name="Object 7"/>
          <p:cNvGraphicFramePr>
            <a:graphicFrameLocks noChangeAspect="1"/>
          </p:cNvGraphicFramePr>
          <p:nvPr/>
        </p:nvGraphicFramePr>
        <p:xfrm>
          <a:off x="5313760" y="4191000"/>
          <a:ext cx="800100" cy="300038"/>
        </p:xfrm>
        <a:graphic>
          <a:graphicData uri="http://schemas.openxmlformats.org/presentationml/2006/ole">
            <mc:AlternateContent xmlns:mc="http://schemas.openxmlformats.org/markup-compatibility/2006">
              <mc:Choice xmlns:v="urn:schemas-microsoft-com:vml" Requires="v">
                <p:oleObj name="CorelDRAW" r:id="rId7" imgW="589359" imgH="121444" progId="CorelDRAW.Graphic.11">
                  <p:embed/>
                </p:oleObj>
              </mc:Choice>
              <mc:Fallback>
                <p:oleObj name="CorelDRAW" r:id="rId7" imgW="589359" imgH="121444" progId="CorelDRAW.Graphic.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3760" y="4191000"/>
                        <a:ext cx="8001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9816" name="Rectangle 8"/>
          <p:cNvSpPr>
            <a:spLocks noChangeArrowheads="1"/>
          </p:cNvSpPr>
          <p:nvPr/>
        </p:nvSpPr>
        <p:spPr bwMode="auto">
          <a:xfrm>
            <a:off x="6686550" y="4114800"/>
            <a:ext cx="1314450" cy="762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lgn="ctr">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19817" name="Oval 9"/>
          <p:cNvSpPr>
            <a:spLocks noChangeArrowheads="1"/>
          </p:cNvSpPr>
          <p:nvPr/>
        </p:nvSpPr>
        <p:spPr bwMode="auto">
          <a:xfrm>
            <a:off x="6153150" y="3562350"/>
            <a:ext cx="228600" cy="304800"/>
          </a:xfrm>
          <a:prstGeom prst="ellipse">
            <a:avLst/>
          </a:prstGeom>
          <a:solidFill>
            <a:schemeClr val="accent1"/>
          </a:solidFill>
          <a:ln w="9525" algn="ctr">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4000">
              <a:solidFill>
                <a:srgbClr val="FF0000"/>
              </a:solidFill>
              <a:effectLst>
                <a:outerShdw blurRad="38100" dist="38100" dir="2700000" algn="tl">
                  <a:srgbClr val="000000"/>
                </a:outerShdw>
              </a:effectLst>
              <a:latin typeface="Tahoma" pitchFamily="34" charset="0"/>
            </a:endParaRPr>
          </a:p>
        </p:txBody>
      </p:sp>
    </p:spTree>
    <p:extLst>
      <p:ext uri="{BB962C8B-B14F-4D97-AF65-F5344CB8AC3E}">
        <p14:creationId xmlns:p14="http://schemas.microsoft.com/office/powerpoint/2010/main" val="1953605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nodeType="clickEffect">
                                  <p:stCondLst>
                                    <p:cond delay="0"/>
                                  </p:stCondLst>
                                  <p:childTnLst>
                                    <p:animEffect transition="out" filter="wipe(down)">
                                      <p:cBhvr>
                                        <p:cTn id="6" dur="200"/>
                                        <p:tgtEl>
                                          <p:spTgt spid="119814"/>
                                        </p:tgtEl>
                                      </p:cBhvr>
                                    </p:animEffect>
                                    <p:set>
                                      <p:cBhvr>
                                        <p:cTn id="7" dur="1" fill="hold">
                                          <p:stCondLst>
                                            <p:cond delay="199"/>
                                          </p:stCondLst>
                                        </p:cTn>
                                        <p:tgtEl>
                                          <p:spTgt spid="119814"/>
                                        </p:tgtEl>
                                        <p:attrNameLst>
                                          <p:attrName>style.visibility</p:attrName>
                                        </p:attrNameLst>
                                      </p:cBhvr>
                                      <p:to>
                                        <p:strVal val="hidden"/>
                                      </p:to>
                                    </p:set>
                                  </p:childTnLst>
                                </p:cTn>
                              </p:par>
                              <p:par>
                                <p:cTn id="8" presetID="22" presetClass="entr" presetSubtype="1" fill="hold" nodeType="withEffect">
                                  <p:stCondLst>
                                    <p:cond delay="0"/>
                                  </p:stCondLst>
                                  <p:childTnLst>
                                    <p:set>
                                      <p:cBhvr>
                                        <p:cTn id="9" dur="1" fill="hold">
                                          <p:stCondLst>
                                            <p:cond delay="0"/>
                                          </p:stCondLst>
                                        </p:cTn>
                                        <p:tgtEl>
                                          <p:spTgt spid="119815"/>
                                        </p:tgtEl>
                                        <p:attrNameLst>
                                          <p:attrName>style.visibility</p:attrName>
                                        </p:attrNameLst>
                                      </p:cBhvr>
                                      <p:to>
                                        <p:strVal val="visible"/>
                                      </p:to>
                                    </p:set>
                                    <p:animEffect transition="in" filter="wipe(up)">
                                      <p:cBhvr>
                                        <p:cTn id="10" dur="200"/>
                                        <p:tgtEl>
                                          <p:spTgt spid="119815"/>
                                        </p:tgtEl>
                                      </p:cBhvr>
                                    </p:animEffect>
                                  </p:childTnLst>
                                </p:cTn>
                              </p:par>
                              <p:par>
                                <p:cTn id="11" presetID="1" presetClass="exit" presetSubtype="0" fill="hold" grpId="0" nodeType="withEffect">
                                  <p:stCondLst>
                                    <p:cond delay="0"/>
                                  </p:stCondLst>
                                  <p:childTnLst>
                                    <p:set>
                                      <p:cBhvr>
                                        <p:cTn id="12" dur="1" fill="hold">
                                          <p:stCondLst>
                                            <p:cond delay="0"/>
                                          </p:stCondLst>
                                        </p:cTn>
                                        <p:tgtEl>
                                          <p:spTgt spid="119812"/>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19811"/>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198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animBg="1"/>
      <p:bldP spid="119812" grpId="0" animBg="1"/>
      <p:bldP spid="1198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04" name="Group 4"/>
          <p:cNvGrpSpPr>
            <a:grpSpLocks/>
          </p:cNvGrpSpPr>
          <p:nvPr/>
        </p:nvGrpSpPr>
        <p:grpSpPr bwMode="auto">
          <a:xfrm>
            <a:off x="533400" y="152566"/>
            <a:ext cx="8153400" cy="4421741"/>
            <a:chOff x="2790" y="1440"/>
            <a:chExt cx="2970" cy="2619"/>
          </a:xfrm>
        </p:grpSpPr>
        <p:pic>
          <p:nvPicPr>
            <p:cNvPr id="2048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 y="1440"/>
              <a:ext cx="2970" cy="2418"/>
            </a:xfrm>
            <a:prstGeom prst="rect">
              <a:avLst/>
            </a:prstGeom>
            <a:noFill/>
            <a:extLst>
              <a:ext uri="{909E8E84-426E-40DD-AFC4-6F175D3DCCD1}">
                <a14:hiddenFill xmlns:a14="http://schemas.microsoft.com/office/drawing/2010/main">
                  <a:solidFill>
                    <a:srgbClr val="FFFFFF"/>
                  </a:solidFill>
                </a14:hiddenFill>
              </a:ext>
            </a:extLst>
          </p:spPr>
        </p:pic>
        <p:sp>
          <p:nvSpPr>
            <p:cNvPr id="204806" name="Text Box 6"/>
            <p:cNvSpPr txBox="1">
              <a:spLocks noChangeArrowheads="1"/>
            </p:cNvSpPr>
            <p:nvPr/>
          </p:nvSpPr>
          <p:spPr bwMode="auto">
            <a:xfrm>
              <a:off x="4368" y="3840"/>
              <a:ext cx="960"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a:solidFill>
                    <a:prstClr val="black"/>
                  </a:solidFill>
                </a:rPr>
                <a:t>Tháng 7</a:t>
              </a:r>
            </a:p>
          </p:txBody>
        </p:sp>
        <p:sp>
          <p:nvSpPr>
            <p:cNvPr id="204807" name="Text Box 7"/>
            <p:cNvSpPr txBox="1">
              <a:spLocks noChangeArrowheads="1"/>
            </p:cNvSpPr>
            <p:nvPr/>
          </p:nvSpPr>
          <p:spPr bwMode="auto">
            <a:xfrm>
              <a:off x="2976" y="3840"/>
              <a:ext cx="960"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a:solidFill>
                    <a:prstClr val="black"/>
                  </a:solidFill>
                </a:rPr>
                <a:t>Tháng 1</a:t>
              </a:r>
            </a:p>
          </p:txBody>
        </p:sp>
      </p:grpSp>
      <p:sp>
        <p:nvSpPr>
          <p:cNvPr id="204808" name="Text Box 8"/>
          <p:cNvSpPr txBox="1">
            <a:spLocks noChangeArrowheads="1"/>
          </p:cNvSpPr>
          <p:nvPr/>
        </p:nvSpPr>
        <p:spPr bwMode="auto">
          <a:xfrm>
            <a:off x="2" y="4594401"/>
            <a:ext cx="9039225" cy="2123658"/>
          </a:xfrm>
          <a:prstGeom prst="rect">
            <a:avLst/>
          </a:prstGeom>
          <a:solidFill>
            <a:schemeClr val="bg1"/>
          </a:solidFill>
          <a:ln>
            <a:noFill/>
          </a:ln>
          <a:effectLst/>
          <a:extLs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Char char="•"/>
            </a:pPr>
            <a:r>
              <a:rPr lang="en-US" sz="3600" dirty="0">
                <a:solidFill>
                  <a:srgbClr val="0000FF"/>
                </a:solidFill>
                <a:latin typeface="Times New Roman" pitchFamily="18" charset="0"/>
                <a:cs typeface="Times New Roman" pitchFamily="18" charset="0"/>
              </a:rPr>
              <a:t> </a:t>
            </a:r>
            <a:r>
              <a:rPr lang="en-US" sz="3200" dirty="0" err="1">
                <a:latin typeface="Times New Roman" pitchFamily="18" charset="0"/>
                <a:cs typeface="Times New Roman" pitchFamily="18" charset="0"/>
              </a:rPr>
              <a:t>Tháng</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mùa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lạnh</a:t>
            </a: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mà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thép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thép</a:t>
            </a:r>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co </a:t>
            </a:r>
            <a:r>
              <a:rPr lang="en-US" sz="3200" b="1" dirty="0" err="1">
                <a:latin typeface="Times New Roman" pitchFamily="18" charset="0"/>
                <a:cs typeface="Times New Roman" pitchFamily="18" charset="0"/>
              </a:rPr>
              <a:t>lại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gặp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lạnh</a:t>
            </a:r>
            <a:r>
              <a:rPr lang="en-US" sz="3200" dirty="0">
                <a:latin typeface="Times New Roman" pitchFamily="18" charset="0"/>
                <a:cs typeface="Times New Roman" pitchFamily="18" charset="0"/>
              </a:rPr>
              <a:t> </a:t>
            </a:r>
          </a:p>
          <a:p>
            <a:pPr>
              <a:buFontTx/>
              <a:buChar cha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tháng</a:t>
            </a:r>
            <a:r>
              <a:rPr lang="en-US" sz="3200" dirty="0">
                <a:latin typeface="Times New Roman" pitchFamily="18" charset="0"/>
                <a:cs typeface="Times New Roman" pitchFamily="18" charset="0"/>
              </a:rPr>
              <a:t> 7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mùa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Hè</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thép</a:t>
            </a:r>
            <a:r>
              <a:rPr lang="en-US" sz="3200" dirty="0">
                <a:latin typeface="Times New Roman" pitchFamily="18" charset="0"/>
                <a:cs typeface="Times New Roman" pitchFamily="18" charset="0"/>
              </a:rPr>
              <a:t> </a:t>
            </a:r>
            <a:r>
              <a:rPr lang="en-US" sz="3200" b="1" dirty="0" err="1">
                <a:latin typeface="Times New Roman" pitchFamily="18" charset="0"/>
                <a:cs typeface="Times New Roman" pitchFamily="18" charset="0"/>
              </a:rPr>
              <a:t>nở</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ra</a:t>
            </a:r>
            <a:r>
              <a:rPr lang="en-US" sz="3200" dirty="0">
                <a:latin typeface="Times New Roman" pitchFamily="18" charset="0"/>
                <a:cs typeface="Times New Roman" pitchFamily="18" charset="0"/>
              </a:rPr>
              <a:t> do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ta </a:t>
            </a:r>
            <a:r>
              <a:rPr lang="en-US" sz="3200" dirty="0" err="1">
                <a:latin typeface="Times New Roman" pitchFamily="18" charset="0"/>
                <a:cs typeface="Times New Roman" pitchFamily="18" charset="0"/>
              </a:rPr>
              <a:t>thấy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lên</a:t>
            </a:r>
            <a:r>
              <a:rPr lang="en-US" sz="3200" dirty="0">
                <a:latin typeface="Times New Roman" pitchFamily="18" charset="0"/>
                <a:cs typeface="Times New Roman" pitchFamily="18" charset="0"/>
              </a:rPr>
              <a:t>.</a:t>
            </a:r>
          </a:p>
        </p:txBody>
      </p:sp>
      <p:sp>
        <p:nvSpPr>
          <p:cNvPr id="204809" name="Line 9"/>
          <p:cNvSpPr>
            <a:spLocks noChangeShapeType="1"/>
          </p:cNvSpPr>
          <p:nvPr/>
        </p:nvSpPr>
        <p:spPr bwMode="auto">
          <a:xfrm>
            <a:off x="2514601" y="512620"/>
            <a:ext cx="388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Tree>
    <p:extLst>
      <p:ext uri="{BB962C8B-B14F-4D97-AF65-F5344CB8AC3E}">
        <p14:creationId xmlns:p14="http://schemas.microsoft.com/office/powerpoint/2010/main" val="1409588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04804"/>
                                        </p:tgtEl>
                                        <p:attrNameLst>
                                          <p:attrName>style.visibility</p:attrName>
                                        </p:attrNameLst>
                                      </p:cBhvr>
                                      <p:to>
                                        <p:strVal val="visible"/>
                                      </p:to>
                                    </p:set>
                                    <p:animEffect transition="in" filter="checkerboard(across)">
                                      <p:cBhvr>
                                        <p:cTn id="7" dur="500"/>
                                        <p:tgtEl>
                                          <p:spTgt spid="20480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04808"/>
                                        </p:tgtEl>
                                        <p:attrNameLst>
                                          <p:attrName>style.visibility</p:attrName>
                                        </p:attrNameLst>
                                      </p:cBhvr>
                                      <p:to>
                                        <p:strVal val="visible"/>
                                      </p:to>
                                    </p:set>
                                    <p:animEffect transition="in" filter="checkerboard(across)">
                                      <p:cBhvr>
                                        <p:cTn id="10" dur="1000"/>
                                        <p:tgtEl>
                                          <p:spTgt spid="20480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04809"/>
                                        </p:tgtEl>
                                        <p:attrNameLst>
                                          <p:attrName>style.visibility</p:attrName>
                                        </p:attrNameLst>
                                      </p:cBhvr>
                                      <p:to>
                                        <p:strVal val="visible"/>
                                      </p:to>
                                    </p:set>
                                    <p:anim calcmode="lin" valueType="num">
                                      <p:cBhvr additive="base">
                                        <p:cTn id="15" dur="500" fill="hold"/>
                                        <p:tgtEl>
                                          <p:spTgt spid="204809"/>
                                        </p:tgtEl>
                                        <p:attrNameLst>
                                          <p:attrName>ppt_x</p:attrName>
                                        </p:attrNameLst>
                                      </p:cBhvr>
                                      <p:tavLst>
                                        <p:tav tm="0">
                                          <p:val>
                                            <p:strVal val="#ppt_x"/>
                                          </p:val>
                                        </p:tav>
                                        <p:tav tm="100000">
                                          <p:val>
                                            <p:strVal val="#ppt_x"/>
                                          </p:val>
                                        </p:tav>
                                      </p:tavLst>
                                    </p:anim>
                                    <p:anim calcmode="lin" valueType="num">
                                      <p:cBhvr additive="base">
                                        <p:cTn id="16" dur="500" fill="hold"/>
                                        <p:tgtEl>
                                          <p:spTgt spid="2048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8" grpId="0" animBg="1"/>
      <p:bldP spid="20480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0">
            <a:extLst>
              <a:ext uri="{FF2B5EF4-FFF2-40B4-BE49-F238E27FC236}">
                <a16:creationId xmlns:a16="http://schemas.microsoft.com/office/drawing/2014/main" id="{6F7FA603-FF6E-768A-3056-7AA13AAFC004}"/>
              </a:ext>
            </a:extLst>
          </p:cNvPr>
          <p:cNvGrpSpPr/>
          <p:nvPr/>
        </p:nvGrpSpPr>
        <p:grpSpPr>
          <a:xfrm>
            <a:off x="8" y="2"/>
            <a:ext cx="5234773" cy="1879179"/>
            <a:chOff x="5489437" y="1671145"/>
            <a:chExt cx="6979697" cy="1460794"/>
          </a:xfrm>
        </p:grpSpPr>
        <p:pic>
          <p:nvPicPr>
            <p:cNvPr id="3" name="Hình ảnh 9">
              <a:extLst>
                <a:ext uri="{FF2B5EF4-FFF2-40B4-BE49-F238E27FC236}">
                  <a16:creationId xmlns:a16="http://schemas.microsoft.com/office/drawing/2014/main" id="{144311C0-8DF2-B173-8177-B7615CDCA329}"/>
                </a:ext>
              </a:extLst>
            </p:cNvPr>
            <p:cNvPicPr>
              <a:picLocks noChangeAspect="1"/>
            </p:cNvPicPr>
            <p:nvPr/>
          </p:nvPicPr>
          <p:blipFill rotWithShape="1">
            <a:blip r:embed="rId2"/>
            <a:srcRect t="37138"/>
            <a:stretch/>
          </p:blipFill>
          <p:spPr>
            <a:xfrm>
              <a:off x="5555671" y="1786758"/>
              <a:ext cx="6913463" cy="1345181"/>
            </a:xfrm>
            <a:prstGeom prst="rect">
              <a:avLst/>
            </a:prstGeom>
          </p:spPr>
          <p:style>
            <a:lnRef idx="3">
              <a:schemeClr val="lt1"/>
            </a:lnRef>
            <a:fillRef idx="1">
              <a:schemeClr val="accent6"/>
            </a:fillRef>
            <a:effectRef idx="1">
              <a:schemeClr val="accent6"/>
            </a:effectRef>
            <a:fontRef idx="minor">
              <a:schemeClr val="lt1"/>
            </a:fontRef>
          </p:style>
        </p:pic>
        <p:sp>
          <p:nvSpPr>
            <p:cNvPr id="4" name="Hình tự do: Hình 7">
              <a:extLst>
                <a:ext uri="{FF2B5EF4-FFF2-40B4-BE49-F238E27FC236}">
                  <a16:creationId xmlns:a16="http://schemas.microsoft.com/office/drawing/2014/main" id="{57BF4558-3AC0-BE1B-408C-1517310C98FB}"/>
                </a:ext>
              </a:extLst>
            </p:cNvPr>
            <p:cNvSpPr/>
            <p:nvPr/>
          </p:nvSpPr>
          <p:spPr>
            <a:xfrm>
              <a:off x="5489437" y="1671145"/>
              <a:ext cx="6366232" cy="932137"/>
            </a:xfrm>
            <a:custGeom>
              <a:avLst/>
              <a:gdLst>
                <a:gd name="connsiteX0" fmla="*/ 0 w 6212047"/>
                <a:gd name="connsiteY0" fmla="*/ 0 h 914402"/>
                <a:gd name="connsiteX1" fmla="*/ 5665510 w 6212047"/>
                <a:gd name="connsiteY1" fmla="*/ 0 h 914402"/>
                <a:gd name="connsiteX2" fmla="*/ 5665510 w 6212047"/>
                <a:gd name="connsiteY2" fmla="*/ 1 h 914402"/>
                <a:gd name="connsiteX3" fmla="*/ 6212047 w 6212047"/>
                <a:gd name="connsiteY3" fmla="*/ 435960 h 914402"/>
                <a:gd name="connsiteX4" fmla="*/ 5665510 w 6212047"/>
                <a:gd name="connsiteY4" fmla="*/ 914402 h 914402"/>
                <a:gd name="connsiteX5" fmla="*/ 5665510 w 6212047"/>
                <a:gd name="connsiteY5" fmla="*/ 914400 h 914402"/>
                <a:gd name="connsiteX6" fmla="*/ 0 w 6212047"/>
                <a:gd name="connsiteY6" fmla="*/ 914400 h 914402"/>
                <a:gd name="connsiteX0" fmla="*/ 0 w 6327661"/>
                <a:gd name="connsiteY0" fmla="*/ 0 h 924950"/>
                <a:gd name="connsiteX1" fmla="*/ 5781124 w 6327661"/>
                <a:gd name="connsiteY1" fmla="*/ 10548 h 924950"/>
                <a:gd name="connsiteX2" fmla="*/ 5781124 w 6327661"/>
                <a:gd name="connsiteY2" fmla="*/ 10549 h 924950"/>
                <a:gd name="connsiteX3" fmla="*/ 6327661 w 6327661"/>
                <a:gd name="connsiteY3" fmla="*/ 446508 h 924950"/>
                <a:gd name="connsiteX4" fmla="*/ 5781124 w 6327661"/>
                <a:gd name="connsiteY4" fmla="*/ 924950 h 924950"/>
                <a:gd name="connsiteX5" fmla="*/ 5781124 w 6327661"/>
                <a:gd name="connsiteY5" fmla="*/ 924948 h 924950"/>
                <a:gd name="connsiteX6" fmla="*/ 115614 w 6327661"/>
                <a:gd name="connsiteY6" fmla="*/ 924948 h 924950"/>
                <a:gd name="connsiteX7" fmla="*/ 0 w 6327661"/>
                <a:gd name="connsiteY7" fmla="*/ 0 h 924950"/>
                <a:gd name="connsiteX0" fmla="*/ 66266 w 6393927"/>
                <a:gd name="connsiteY0" fmla="*/ 0 h 924950"/>
                <a:gd name="connsiteX1" fmla="*/ 5847390 w 6393927"/>
                <a:gd name="connsiteY1" fmla="*/ 10548 h 924950"/>
                <a:gd name="connsiteX2" fmla="*/ 5847390 w 6393927"/>
                <a:gd name="connsiteY2" fmla="*/ 10549 h 924950"/>
                <a:gd name="connsiteX3" fmla="*/ 6393927 w 6393927"/>
                <a:gd name="connsiteY3" fmla="*/ 446508 h 924950"/>
                <a:gd name="connsiteX4" fmla="*/ 5847390 w 6393927"/>
                <a:gd name="connsiteY4" fmla="*/ 924950 h 924950"/>
                <a:gd name="connsiteX5" fmla="*/ 5847390 w 6393927"/>
                <a:gd name="connsiteY5" fmla="*/ 924948 h 924950"/>
                <a:gd name="connsiteX6" fmla="*/ 181880 w 6393927"/>
                <a:gd name="connsiteY6" fmla="*/ 924948 h 924950"/>
                <a:gd name="connsiteX7" fmla="*/ 66266 w 6393927"/>
                <a:gd name="connsiteY7" fmla="*/ 0 h 924950"/>
                <a:gd name="connsiteX0" fmla="*/ 79119 w 6406780"/>
                <a:gd name="connsiteY0" fmla="*/ 0 h 924950"/>
                <a:gd name="connsiteX1" fmla="*/ 5860243 w 6406780"/>
                <a:gd name="connsiteY1" fmla="*/ 10548 h 924950"/>
                <a:gd name="connsiteX2" fmla="*/ 5860243 w 6406780"/>
                <a:gd name="connsiteY2" fmla="*/ 10549 h 924950"/>
                <a:gd name="connsiteX3" fmla="*/ 6406780 w 6406780"/>
                <a:gd name="connsiteY3" fmla="*/ 446508 h 924950"/>
                <a:gd name="connsiteX4" fmla="*/ 5860243 w 6406780"/>
                <a:gd name="connsiteY4" fmla="*/ 924950 h 924950"/>
                <a:gd name="connsiteX5" fmla="*/ 5860243 w 6406780"/>
                <a:gd name="connsiteY5" fmla="*/ 924948 h 924950"/>
                <a:gd name="connsiteX6" fmla="*/ 194733 w 6406780"/>
                <a:gd name="connsiteY6" fmla="*/ 924948 h 924950"/>
                <a:gd name="connsiteX7" fmla="*/ 79119 w 6406780"/>
                <a:gd name="connsiteY7" fmla="*/ 0 h 924950"/>
                <a:gd name="connsiteX0" fmla="*/ 121315 w 6448976"/>
                <a:gd name="connsiteY0" fmla="*/ 0 h 924950"/>
                <a:gd name="connsiteX1" fmla="*/ 5902439 w 6448976"/>
                <a:gd name="connsiteY1" fmla="*/ 10548 h 924950"/>
                <a:gd name="connsiteX2" fmla="*/ 5902439 w 6448976"/>
                <a:gd name="connsiteY2" fmla="*/ 10549 h 924950"/>
                <a:gd name="connsiteX3" fmla="*/ 6448976 w 6448976"/>
                <a:gd name="connsiteY3" fmla="*/ 446508 h 924950"/>
                <a:gd name="connsiteX4" fmla="*/ 5902439 w 6448976"/>
                <a:gd name="connsiteY4" fmla="*/ 924950 h 924950"/>
                <a:gd name="connsiteX5" fmla="*/ 5902439 w 6448976"/>
                <a:gd name="connsiteY5" fmla="*/ 924948 h 924950"/>
                <a:gd name="connsiteX6" fmla="*/ 236929 w 6448976"/>
                <a:gd name="connsiteY6" fmla="*/ 924948 h 924950"/>
                <a:gd name="connsiteX7" fmla="*/ 121315 w 6448976"/>
                <a:gd name="connsiteY7" fmla="*/ 0 h 924950"/>
                <a:gd name="connsiteX0" fmla="*/ 147504 w 6412103"/>
                <a:gd name="connsiteY0" fmla="*/ 0 h 935498"/>
                <a:gd name="connsiteX1" fmla="*/ 5865566 w 6412103"/>
                <a:gd name="connsiteY1" fmla="*/ 21096 h 935498"/>
                <a:gd name="connsiteX2" fmla="*/ 5865566 w 6412103"/>
                <a:gd name="connsiteY2" fmla="*/ 21097 h 935498"/>
                <a:gd name="connsiteX3" fmla="*/ 6412103 w 6412103"/>
                <a:gd name="connsiteY3" fmla="*/ 457056 h 935498"/>
                <a:gd name="connsiteX4" fmla="*/ 5865566 w 6412103"/>
                <a:gd name="connsiteY4" fmla="*/ 935498 h 935498"/>
                <a:gd name="connsiteX5" fmla="*/ 5865566 w 6412103"/>
                <a:gd name="connsiteY5" fmla="*/ 935496 h 935498"/>
                <a:gd name="connsiteX6" fmla="*/ 200056 w 6412103"/>
                <a:gd name="connsiteY6" fmla="*/ 935496 h 935498"/>
                <a:gd name="connsiteX7" fmla="*/ 147504 w 6412103"/>
                <a:gd name="connsiteY7" fmla="*/ 0 h 935498"/>
                <a:gd name="connsiteX0" fmla="*/ 101633 w 6366232"/>
                <a:gd name="connsiteY0" fmla="*/ 0 h 935498"/>
                <a:gd name="connsiteX1" fmla="*/ 5819695 w 6366232"/>
                <a:gd name="connsiteY1" fmla="*/ 21096 h 935498"/>
                <a:gd name="connsiteX2" fmla="*/ 5819695 w 6366232"/>
                <a:gd name="connsiteY2" fmla="*/ 21097 h 935498"/>
                <a:gd name="connsiteX3" fmla="*/ 6366232 w 6366232"/>
                <a:gd name="connsiteY3" fmla="*/ 457056 h 935498"/>
                <a:gd name="connsiteX4" fmla="*/ 5819695 w 6366232"/>
                <a:gd name="connsiteY4" fmla="*/ 935498 h 935498"/>
                <a:gd name="connsiteX5" fmla="*/ 5819695 w 6366232"/>
                <a:gd name="connsiteY5" fmla="*/ 935496 h 935498"/>
                <a:gd name="connsiteX6" fmla="*/ 154185 w 6366232"/>
                <a:gd name="connsiteY6" fmla="*/ 935496 h 935498"/>
                <a:gd name="connsiteX7" fmla="*/ 101633 w 6366232"/>
                <a:gd name="connsiteY7" fmla="*/ 0 h 9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232" h="935498">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ln/>
          </p:spPr>
          <p:style>
            <a:lnRef idx="3">
              <a:schemeClr val="lt1"/>
            </a:lnRef>
            <a:fillRef idx="1">
              <a:schemeClr val="accent6"/>
            </a:fillRef>
            <a:effectRef idx="1">
              <a:schemeClr val="accent6"/>
            </a:effectRef>
            <a:fontRef idx="minor">
              <a:schemeClr val="lt1"/>
            </a:fontRef>
          </p:style>
          <p:txBody>
            <a:bodyPr rtlCol="0" anchor="ctr"/>
            <a:lstStyle/>
            <a:p>
              <a:pPr marL="1079500" algn="just"/>
              <a:r>
                <a:rPr lang="en-US" sz="5400" b="1" dirty="0">
                  <a:solidFill>
                    <a:prstClr val="black"/>
                  </a:solidFill>
                </a:rPr>
                <a:t>LUYỆN TẬP</a:t>
              </a:r>
              <a:endParaRPr lang="en-BZ" sz="5400" b="1" dirty="0">
                <a:solidFill>
                  <a:prstClr val="black"/>
                </a:solidFill>
              </a:endParaRPr>
            </a:p>
          </p:txBody>
        </p:sp>
      </p:grpSp>
      <p:pic>
        <p:nvPicPr>
          <p:cNvPr id="6" name="Picture 5">
            <a:extLst>
              <a:ext uri="{FF2B5EF4-FFF2-40B4-BE49-F238E27FC236}">
                <a16:creationId xmlns:a16="http://schemas.microsoft.com/office/drawing/2014/main" id="{2DDF54D6-0701-43EC-1D59-C80FCECD2A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120900"/>
            <a:ext cx="7772400" cy="4178300"/>
          </a:xfrm>
          <a:prstGeom prst="rect">
            <a:avLst/>
          </a:prstGeom>
        </p:spPr>
      </p:pic>
    </p:spTree>
    <p:extLst>
      <p:ext uri="{BB962C8B-B14F-4D97-AF65-F5344CB8AC3E}">
        <p14:creationId xmlns:p14="http://schemas.microsoft.com/office/powerpoint/2010/main" val="553614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nền Powerpoint đơn giản, đẹp (7)"/>
          <p:cNvPicPr>
            <a:picLocks noChangeAspect="1" noChangeArrowheads="1"/>
          </p:cNvPicPr>
          <p:nvPr/>
        </p:nvPicPr>
        <p:blipFill>
          <a:blip r:embed="rId2"/>
          <a:srcRect/>
          <a:stretch>
            <a:fillRect/>
          </a:stretch>
        </p:blipFill>
        <p:spPr bwMode="auto">
          <a:xfrm>
            <a:off x="0" y="4"/>
            <a:ext cx="9144000" cy="6857999"/>
          </a:xfrm>
          <a:prstGeom prst="rect">
            <a:avLst/>
          </a:prstGeom>
          <a:noFill/>
        </p:spPr>
      </p:pic>
      <p:grpSp>
        <p:nvGrpSpPr>
          <p:cNvPr id="2" name="Group 4">
            <a:extLst>
              <a:ext uri="{FF2B5EF4-FFF2-40B4-BE49-F238E27FC236}">
                <a16:creationId xmlns:a16="http://schemas.microsoft.com/office/drawing/2014/main" id="{6C3229B2-12E8-4329-BDD8-1B0A0D667E1B}"/>
              </a:ext>
            </a:extLst>
          </p:cNvPr>
          <p:cNvGrpSpPr/>
          <p:nvPr/>
        </p:nvGrpSpPr>
        <p:grpSpPr>
          <a:xfrm>
            <a:off x="228739" y="380986"/>
            <a:ext cx="8610599" cy="5943614"/>
            <a:chOff x="363649" y="182982"/>
            <a:chExt cx="7110715" cy="2932203"/>
          </a:xfrm>
        </p:grpSpPr>
        <p:grpSp>
          <p:nvGrpSpPr>
            <p:cNvPr id="3" name="Google Shape;447;p35">
              <a:extLst>
                <a:ext uri="{FF2B5EF4-FFF2-40B4-BE49-F238E27FC236}">
                  <a16:creationId xmlns:a16="http://schemas.microsoft.com/office/drawing/2014/main" id="{526D82A2-AF3C-4058-86E9-B24497DFFCDE}"/>
                </a:ext>
              </a:extLst>
            </p:cNvPr>
            <p:cNvGrpSpPr/>
            <p:nvPr/>
          </p:nvGrpSpPr>
          <p:grpSpPr>
            <a:xfrm rot="20788733">
              <a:off x="363649" y="182982"/>
              <a:ext cx="7110715" cy="2932203"/>
              <a:chOff x="2991025" y="3977000"/>
              <a:chExt cx="1097075" cy="1027925"/>
            </a:xfrm>
          </p:grpSpPr>
          <p:sp>
            <p:nvSpPr>
              <p:cNvPr id="8" name="Google Shape;448;p35">
                <a:extLst>
                  <a:ext uri="{FF2B5EF4-FFF2-40B4-BE49-F238E27FC236}">
                    <a16:creationId xmlns:a16="http://schemas.microsoft.com/office/drawing/2014/main" id="{0372E9AA-B8B3-4550-A339-7921BFABBB7E}"/>
                  </a:ext>
                </a:extLst>
              </p:cNvPr>
              <p:cNvSpPr/>
              <p:nvPr/>
            </p:nvSpPr>
            <p:spPr>
              <a:xfrm>
                <a:off x="3671200" y="4884775"/>
                <a:ext cx="107750" cy="84725"/>
              </a:xfrm>
              <a:custGeom>
                <a:avLst/>
                <a:gdLst/>
                <a:ahLst/>
                <a:cxnLst/>
                <a:rect l="l" t="t" r="r" b="b"/>
                <a:pathLst>
                  <a:path w="4310" h="3389" extrusionOk="0">
                    <a:moveTo>
                      <a:pt x="4310" y="1"/>
                    </a:moveTo>
                    <a:lnTo>
                      <a:pt x="1242" y="1787"/>
                    </a:lnTo>
                    <a:cubicBezTo>
                      <a:pt x="1213" y="1854"/>
                      <a:pt x="1184" y="1922"/>
                      <a:pt x="1155" y="1990"/>
                    </a:cubicBezTo>
                    <a:lnTo>
                      <a:pt x="1097" y="2126"/>
                    </a:lnTo>
                    <a:lnTo>
                      <a:pt x="1048" y="2233"/>
                    </a:lnTo>
                    <a:cubicBezTo>
                      <a:pt x="1009" y="2311"/>
                      <a:pt x="971" y="2388"/>
                      <a:pt x="932" y="2466"/>
                    </a:cubicBezTo>
                    <a:cubicBezTo>
                      <a:pt x="922" y="2485"/>
                      <a:pt x="912" y="2495"/>
                      <a:pt x="893" y="2514"/>
                    </a:cubicBezTo>
                    <a:cubicBezTo>
                      <a:pt x="844" y="2602"/>
                      <a:pt x="786" y="2680"/>
                      <a:pt x="728" y="2757"/>
                    </a:cubicBezTo>
                    <a:cubicBezTo>
                      <a:pt x="709" y="2777"/>
                      <a:pt x="689" y="2796"/>
                      <a:pt x="670" y="2815"/>
                    </a:cubicBezTo>
                    <a:cubicBezTo>
                      <a:pt x="631" y="2874"/>
                      <a:pt x="582" y="2922"/>
                      <a:pt x="524" y="2980"/>
                    </a:cubicBezTo>
                    <a:lnTo>
                      <a:pt x="456" y="3039"/>
                    </a:lnTo>
                    <a:cubicBezTo>
                      <a:pt x="408" y="3087"/>
                      <a:pt x="359" y="3136"/>
                      <a:pt x="301" y="3175"/>
                    </a:cubicBezTo>
                    <a:cubicBezTo>
                      <a:pt x="281" y="3194"/>
                      <a:pt x="262" y="3213"/>
                      <a:pt x="233" y="3223"/>
                    </a:cubicBezTo>
                    <a:cubicBezTo>
                      <a:pt x="155" y="3281"/>
                      <a:pt x="78" y="3340"/>
                      <a:pt x="0" y="3388"/>
                    </a:cubicBezTo>
                    <a:lnTo>
                      <a:pt x="3067" y="1602"/>
                    </a:lnTo>
                    <a:cubicBezTo>
                      <a:pt x="3155" y="1554"/>
                      <a:pt x="3232" y="1495"/>
                      <a:pt x="3310" y="1447"/>
                    </a:cubicBezTo>
                    <a:lnTo>
                      <a:pt x="3378" y="1389"/>
                    </a:lnTo>
                    <a:cubicBezTo>
                      <a:pt x="3426" y="1350"/>
                      <a:pt x="3485" y="1301"/>
                      <a:pt x="3533" y="1262"/>
                    </a:cubicBezTo>
                    <a:cubicBezTo>
                      <a:pt x="3553" y="1233"/>
                      <a:pt x="3582" y="1214"/>
                      <a:pt x="3601" y="1194"/>
                    </a:cubicBezTo>
                    <a:cubicBezTo>
                      <a:pt x="3650" y="1146"/>
                      <a:pt x="3698" y="1088"/>
                      <a:pt x="3747" y="1029"/>
                    </a:cubicBezTo>
                    <a:cubicBezTo>
                      <a:pt x="3766" y="1010"/>
                      <a:pt x="3785" y="991"/>
                      <a:pt x="3795" y="971"/>
                    </a:cubicBezTo>
                    <a:cubicBezTo>
                      <a:pt x="3863" y="894"/>
                      <a:pt x="3921" y="816"/>
                      <a:pt x="3970" y="729"/>
                    </a:cubicBezTo>
                    <a:lnTo>
                      <a:pt x="3980" y="719"/>
                    </a:lnTo>
                    <a:cubicBezTo>
                      <a:pt x="3989" y="709"/>
                      <a:pt x="3989" y="690"/>
                      <a:pt x="3999" y="680"/>
                    </a:cubicBezTo>
                    <a:cubicBezTo>
                      <a:pt x="4048" y="602"/>
                      <a:pt x="4086" y="534"/>
                      <a:pt x="4125" y="447"/>
                    </a:cubicBezTo>
                    <a:cubicBezTo>
                      <a:pt x="4135" y="437"/>
                      <a:pt x="4145" y="428"/>
                      <a:pt x="4145" y="408"/>
                    </a:cubicBezTo>
                    <a:cubicBezTo>
                      <a:pt x="4154" y="399"/>
                      <a:pt x="4164" y="369"/>
                      <a:pt x="4174" y="340"/>
                    </a:cubicBezTo>
                    <a:cubicBezTo>
                      <a:pt x="4193" y="301"/>
                      <a:pt x="4213" y="253"/>
                      <a:pt x="4232" y="204"/>
                    </a:cubicBezTo>
                    <a:cubicBezTo>
                      <a:pt x="4242" y="185"/>
                      <a:pt x="4251" y="166"/>
                      <a:pt x="4261" y="146"/>
                    </a:cubicBezTo>
                    <a:cubicBezTo>
                      <a:pt x="4280" y="98"/>
                      <a:pt x="4290" y="49"/>
                      <a:pt x="4310" y="1"/>
                    </a:cubicBezTo>
                    <a:close/>
                  </a:path>
                </a:pathLst>
              </a:custGeom>
              <a:solidFill>
                <a:srgbClr val="4AC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49;p35">
                <a:extLst>
                  <a:ext uri="{FF2B5EF4-FFF2-40B4-BE49-F238E27FC236}">
                    <a16:creationId xmlns:a16="http://schemas.microsoft.com/office/drawing/2014/main" id="{B854E79E-40CD-4D1F-A1F0-8F2926A5AA8E}"/>
                  </a:ext>
                </a:extLst>
              </p:cNvPr>
              <p:cNvSpPr/>
              <p:nvPr/>
            </p:nvSpPr>
            <p:spPr>
              <a:xfrm>
                <a:off x="3840075" y="4887925"/>
                <a:ext cx="107275" cy="109950"/>
              </a:xfrm>
              <a:custGeom>
                <a:avLst/>
                <a:gdLst/>
                <a:ahLst/>
                <a:cxnLst/>
                <a:rect l="l" t="t" r="r" b="b"/>
                <a:pathLst>
                  <a:path w="4291" h="4398" extrusionOk="0">
                    <a:moveTo>
                      <a:pt x="4291" y="1"/>
                    </a:moveTo>
                    <a:lnTo>
                      <a:pt x="1224" y="1787"/>
                    </a:lnTo>
                    <a:cubicBezTo>
                      <a:pt x="1243" y="1923"/>
                      <a:pt x="1233" y="2068"/>
                      <a:pt x="1214" y="2204"/>
                    </a:cubicBezTo>
                    <a:lnTo>
                      <a:pt x="1214" y="2243"/>
                    </a:lnTo>
                    <a:cubicBezTo>
                      <a:pt x="1204" y="2379"/>
                      <a:pt x="1175" y="2505"/>
                      <a:pt x="1156" y="2621"/>
                    </a:cubicBezTo>
                    <a:lnTo>
                      <a:pt x="1156" y="2660"/>
                    </a:lnTo>
                    <a:cubicBezTo>
                      <a:pt x="1127" y="2777"/>
                      <a:pt x="1097" y="2884"/>
                      <a:pt x="1059" y="2990"/>
                    </a:cubicBezTo>
                    <a:lnTo>
                      <a:pt x="1039" y="3058"/>
                    </a:lnTo>
                    <a:cubicBezTo>
                      <a:pt x="1000" y="3165"/>
                      <a:pt x="952" y="3272"/>
                      <a:pt x="913" y="3369"/>
                    </a:cubicBezTo>
                    <a:cubicBezTo>
                      <a:pt x="894" y="3408"/>
                      <a:pt x="874" y="3446"/>
                      <a:pt x="855" y="3476"/>
                    </a:cubicBezTo>
                    <a:cubicBezTo>
                      <a:pt x="816" y="3544"/>
                      <a:pt x="777" y="3621"/>
                      <a:pt x="729" y="3679"/>
                    </a:cubicBezTo>
                    <a:cubicBezTo>
                      <a:pt x="719" y="3709"/>
                      <a:pt x="699" y="3728"/>
                      <a:pt x="680" y="3747"/>
                    </a:cubicBezTo>
                    <a:cubicBezTo>
                      <a:pt x="631" y="3815"/>
                      <a:pt x="583" y="3874"/>
                      <a:pt x="534" y="3932"/>
                    </a:cubicBezTo>
                    <a:cubicBezTo>
                      <a:pt x="515" y="3961"/>
                      <a:pt x="486" y="3990"/>
                      <a:pt x="466" y="4009"/>
                    </a:cubicBezTo>
                    <a:cubicBezTo>
                      <a:pt x="418" y="4068"/>
                      <a:pt x="360" y="4116"/>
                      <a:pt x="311" y="4165"/>
                    </a:cubicBezTo>
                    <a:cubicBezTo>
                      <a:pt x="282" y="4184"/>
                      <a:pt x="263" y="4204"/>
                      <a:pt x="243" y="4223"/>
                    </a:cubicBezTo>
                    <a:cubicBezTo>
                      <a:pt x="166" y="4291"/>
                      <a:pt x="78" y="4349"/>
                      <a:pt x="1" y="4398"/>
                    </a:cubicBezTo>
                    <a:lnTo>
                      <a:pt x="3068" y="2612"/>
                    </a:lnTo>
                    <a:cubicBezTo>
                      <a:pt x="3145" y="2563"/>
                      <a:pt x="3233" y="2505"/>
                      <a:pt x="3310" y="2447"/>
                    </a:cubicBezTo>
                    <a:cubicBezTo>
                      <a:pt x="3330" y="2418"/>
                      <a:pt x="3359" y="2398"/>
                      <a:pt x="3378" y="2379"/>
                    </a:cubicBezTo>
                    <a:cubicBezTo>
                      <a:pt x="3437" y="2330"/>
                      <a:pt x="3485" y="2282"/>
                      <a:pt x="3534" y="2233"/>
                    </a:cubicBezTo>
                    <a:cubicBezTo>
                      <a:pt x="3563" y="2204"/>
                      <a:pt x="3582" y="2175"/>
                      <a:pt x="3602" y="2156"/>
                    </a:cubicBezTo>
                    <a:cubicBezTo>
                      <a:pt x="3660" y="2088"/>
                      <a:pt x="3699" y="2029"/>
                      <a:pt x="3747" y="1961"/>
                    </a:cubicBezTo>
                    <a:cubicBezTo>
                      <a:pt x="3767" y="1942"/>
                      <a:pt x="3786" y="1923"/>
                      <a:pt x="3796" y="1893"/>
                    </a:cubicBezTo>
                    <a:lnTo>
                      <a:pt x="3815" y="1874"/>
                    </a:lnTo>
                    <a:cubicBezTo>
                      <a:pt x="3854" y="1816"/>
                      <a:pt x="3883" y="1758"/>
                      <a:pt x="3912" y="1690"/>
                    </a:cubicBezTo>
                    <a:cubicBezTo>
                      <a:pt x="3932" y="1661"/>
                      <a:pt x="3951" y="1622"/>
                      <a:pt x="3970" y="1593"/>
                    </a:cubicBezTo>
                    <a:cubicBezTo>
                      <a:pt x="3970" y="1583"/>
                      <a:pt x="3970" y="1583"/>
                      <a:pt x="3970" y="1583"/>
                    </a:cubicBezTo>
                    <a:cubicBezTo>
                      <a:pt x="4009" y="1496"/>
                      <a:pt x="4048" y="1418"/>
                      <a:pt x="4077" y="1340"/>
                    </a:cubicBezTo>
                    <a:cubicBezTo>
                      <a:pt x="4087" y="1321"/>
                      <a:pt x="4087" y="1301"/>
                      <a:pt x="4097" y="1282"/>
                    </a:cubicBezTo>
                    <a:lnTo>
                      <a:pt x="4116" y="1214"/>
                    </a:lnTo>
                    <a:cubicBezTo>
                      <a:pt x="4126" y="1185"/>
                      <a:pt x="4135" y="1146"/>
                      <a:pt x="4155" y="1107"/>
                    </a:cubicBezTo>
                    <a:cubicBezTo>
                      <a:pt x="4174" y="1039"/>
                      <a:pt x="4184" y="971"/>
                      <a:pt x="4203" y="903"/>
                    </a:cubicBezTo>
                    <a:cubicBezTo>
                      <a:pt x="4203" y="894"/>
                      <a:pt x="4203" y="884"/>
                      <a:pt x="4203" y="874"/>
                    </a:cubicBezTo>
                    <a:lnTo>
                      <a:pt x="4203" y="845"/>
                    </a:lnTo>
                    <a:cubicBezTo>
                      <a:pt x="4213" y="797"/>
                      <a:pt x="4223" y="748"/>
                      <a:pt x="4233" y="700"/>
                    </a:cubicBezTo>
                    <a:cubicBezTo>
                      <a:pt x="4242" y="651"/>
                      <a:pt x="4252" y="573"/>
                      <a:pt x="4262" y="505"/>
                    </a:cubicBezTo>
                    <a:lnTo>
                      <a:pt x="4262" y="467"/>
                    </a:lnTo>
                    <a:cubicBezTo>
                      <a:pt x="4262" y="447"/>
                      <a:pt x="4262" y="438"/>
                      <a:pt x="4262" y="428"/>
                    </a:cubicBezTo>
                    <a:cubicBezTo>
                      <a:pt x="4262" y="389"/>
                      <a:pt x="4271" y="360"/>
                      <a:pt x="4281" y="321"/>
                    </a:cubicBezTo>
                    <a:cubicBezTo>
                      <a:pt x="4281" y="253"/>
                      <a:pt x="4281" y="195"/>
                      <a:pt x="4291" y="137"/>
                    </a:cubicBezTo>
                    <a:cubicBezTo>
                      <a:pt x="4291" y="69"/>
                      <a:pt x="4291" y="49"/>
                      <a:pt x="4291" y="1"/>
                    </a:cubicBezTo>
                    <a:close/>
                  </a:path>
                </a:pathLst>
              </a:custGeom>
              <a:solidFill>
                <a:srgbClr val="4AC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0;p35">
                <a:extLst>
                  <a:ext uri="{FF2B5EF4-FFF2-40B4-BE49-F238E27FC236}">
                    <a16:creationId xmlns:a16="http://schemas.microsoft.com/office/drawing/2014/main" id="{87584EE5-80FF-41C5-94EE-725607ABBDA5}"/>
                  </a:ext>
                </a:extLst>
              </p:cNvPr>
              <p:cNvSpPr/>
              <p:nvPr/>
            </p:nvSpPr>
            <p:spPr>
              <a:xfrm>
                <a:off x="3324925" y="3977000"/>
                <a:ext cx="763175" cy="975750"/>
              </a:xfrm>
              <a:custGeom>
                <a:avLst/>
                <a:gdLst/>
                <a:ahLst/>
                <a:cxnLst/>
                <a:rect l="l" t="t" r="r" b="b"/>
                <a:pathLst>
                  <a:path w="30527" h="39030" extrusionOk="0">
                    <a:moveTo>
                      <a:pt x="4805" y="0"/>
                    </a:moveTo>
                    <a:cubicBezTo>
                      <a:pt x="4727" y="0"/>
                      <a:pt x="4640" y="0"/>
                      <a:pt x="4562" y="10"/>
                    </a:cubicBezTo>
                    <a:lnTo>
                      <a:pt x="4465" y="10"/>
                    </a:lnTo>
                    <a:cubicBezTo>
                      <a:pt x="4349" y="20"/>
                      <a:pt x="4222" y="39"/>
                      <a:pt x="4106" y="58"/>
                    </a:cubicBezTo>
                    <a:lnTo>
                      <a:pt x="4086" y="58"/>
                    </a:lnTo>
                    <a:cubicBezTo>
                      <a:pt x="4038" y="68"/>
                      <a:pt x="3989" y="88"/>
                      <a:pt x="3941" y="97"/>
                    </a:cubicBezTo>
                    <a:lnTo>
                      <a:pt x="3854" y="117"/>
                    </a:lnTo>
                    <a:cubicBezTo>
                      <a:pt x="3766" y="136"/>
                      <a:pt x="3688" y="165"/>
                      <a:pt x="3611" y="194"/>
                    </a:cubicBezTo>
                    <a:cubicBezTo>
                      <a:pt x="3426" y="253"/>
                      <a:pt x="3242" y="340"/>
                      <a:pt x="3067" y="437"/>
                    </a:cubicBezTo>
                    <a:lnTo>
                      <a:pt x="0" y="2213"/>
                    </a:lnTo>
                    <a:cubicBezTo>
                      <a:pt x="175" y="2116"/>
                      <a:pt x="350" y="2038"/>
                      <a:pt x="544" y="1971"/>
                    </a:cubicBezTo>
                    <a:cubicBezTo>
                      <a:pt x="621" y="1941"/>
                      <a:pt x="709" y="1922"/>
                      <a:pt x="796" y="1903"/>
                    </a:cubicBezTo>
                    <a:lnTo>
                      <a:pt x="874" y="1883"/>
                    </a:lnTo>
                    <a:cubicBezTo>
                      <a:pt x="932" y="1864"/>
                      <a:pt x="980" y="1854"/>
                      <a:pt x="1039" y="1844"/>
                    </a:cubicBezTo>
                    <a:cubicBezTo>
                      <a:pt x="1165" y="1815"/>
                      <a:pt x="1281" y="1806"/>
                      <a:pt x="1408" y="1786"/>
                    </a:cubicBezTo>
                    <a:lnTo>
                      <a:pt x="1505" y="1786"/>
                    </a:lnTo>
                    <a:cubicBezTo>
                      <a:pt x="1582" y="1786"/>
                      <a:pt x="1660" y="1776"/>
                      <a:pt x="1747" y="1776"/>
                    </a:cubicBezTo>
                    <a:lnTo>
                      <a:pt x="2203" y="1776"/>
                    </a:lnTo>
                    <a:cubicBezTo>
                      <a:pt x="2271" y="1776"/>
                      <a:pt x="2349" y="1796"/>
                      <a:pt x="2417" y="1806"/>
                    </a:cubicBezTo>
                    <a:lnTo>
                      <a:pt x="2524" y="1815"/>
                    </a:lnTo>
                    <a:cubicBezTo>
                      <a:pt x="2611" y="1825"/>
                      <a:pt x="2698" y="1844"/>
                      <a:pt x="2786" y="1854"/>
                    </a:cubicBezTo>
                    <a:lnTo>
                      <a:pt x="2844" y="1864"/>
                    </a:lnTo>
                    <a:cubicBezTo>
                      <a:pt x="2951" y="1893"/>
                      <a:pt x="3058" y="1912"/>
                      <a:pt x="3164" y="1941"/>
                    </a:cubicBezTo>
                    <a:lnTo>
                      <a:pt x="3261" y="1961"/>
                    </a:lnTo>
                    <a:cubicBezTo>
                      <a:pt x="3339" y="1980"/>
                      <a:pt x="3417" y="2000"/>
                      <a:pt x="3494" y="2029"/>
                    </a:cubicBezTo>
                    <a:lnTo>
                      <a:pt x="3621" y="2068"/>
                    </a:lnTo>
                    <a:lnTo>
                      <a:pt x="3815" y="2136"/>
                    </a:lnTo>
                    <a:lnTo>
                      <a:pt x="3960" y="2184"/>
                    </a:lnTo>
                    <a:cubicBezTo>
                      <a:pt x="4019" y="2213"/>
                      <a:pt x="4086" y="2233"/>
                      <a:pt x="4145" y="2252"/>
                    </a:cubicBezTo>
                    <a:lnTo>
                      <a:pt x="4290" y="2320"/>
                    </a:lnTo>
                    <a:cubicBezTo>
                      <a:pt x="4358" y="2339"/>
                      <a:pt x="4416" y="2369"/>
                      <a:pt x="4475" y="2398"/>
                    </a:cubicBezTo>
                    <a:cubicBezTo>
                      <a:pt x="4533" y="2417"/>
                      <a:pt x="4572" y="2446"/>
                      <a:pt x="4630" y="2466"/>
                    </a:cubicBezTo>
                    <a:lnTo>
                      <a:pt x="4805" y="2553"/>
                    </a:lnTo>
                    <a:lnTo>
                      <a:pt x="4960" y="2631"/>
                    </a:lnTo>
                    <a:lnTo>
                      <a:pt x="5144" y="2718"/>
                    </a:lnTo>
                    <a:cubicBezTo>
                      <a:pt x="5242" y="2776"/>
                      <a:pt x="5339" y="2834"/>
                      <a:pt x="5436" y="2893"/>
                    </a:cubicBezTo>
                    <a:cubicBezTo>
                      <a:pt x="5591" y="2980"/>
                      <a:pt x="5746" y="3077"/>
                      <a:pt x="5902" y="3174"/>
                    </a:cubicBezTo>
                    <a:lnTo>
                      <a:pt x="5999" y="3232"/>
                    </a:lnTo>
                    <a:cubicBezTo>
                      <a:pt x="6115" y="3310"/>
                      <a:pt x="6232" y="3388"/>
                      <a:pt x="6348" y="3465"/>
                    </a:cubicBezTo>
                    <a:lnTo>
                      <a:pt x="6484" y="3572"/>
                    </a:lnTo>
                    <a:cubicBezTo>
                      <a:pt x="6600" y="3650"/>
                      <a:pt x="6707" y="3727"/>
                      <a:pt x="6814" y="3815"/>
                    </a:cubicBezTo>
                    <a:cubicBezTo>
                      <a:pt x="6853" y="3844"/>
                      <a:pt x="6892" y="3873"/>
                      <a:pt x="6940" y="3902"/>
                    </a:cubicBezTo>
                    <a:cubicBezTo>
                      <a:pt x="7086" y="4009"/>
                      <a:pt x="7231" y="4135"/>
                      <a:pt x="7377" y="4252"/>
                    </a:cubicBezTo>
                    <a:lnTo>
                      <a:pt x="7455" y="4319"/>
                    </a:lnTo>
                    <a:cubicBezTo>
                      <a:pt x="7571" y="4426"/>
                      <a:pt x="7687" y="4533"/>
                      <a:pt x="7804" y="4630"/>
                    </a:cubicBezTo>
                    <a:lnTo>
                      <a:pt x="7940" y="4756"/>
                    </a:lnTo>
                    <a:cubicBezTo>
                      <a:pt x="8047" y="4853"/>
                      <a:pt x="8144" y="4950"/>
                      <a:pt x="8250" y="5047"/>
                    </a:cubicBezTo>
                    <a:lnTo>
                      <a:pt x="8367" y="5164"/>
                    </a:lnTo>
                    <a:cubicBezTo>
                      <a:pt x="8503" y="5300"/>
                      <a:pt x="8639" y="5445"/>
                      <a:pt x="8775" y="5591"/>
                    </a:cubicBezTo>
                    <a:lnTo>
                      <a:pt x="8804" y="5620"/>
                    </a:lnTo>
                    <a:cubicBezTo>
                      <a:pt x="8940" y="5775"/>
                      <a:pt x="9085" y="5931"/>
                      <a:pt x="9221" y="6086"/>
                    </a:cubicBezTo>
                    <a:cubicBezTo>
                      <a:pt x="9386" y="6280"/>
                      <a:pt x="9551" y="6484"/>
                      <a:pt x="9706" y="6688"/>
                    </a:cubicBezTo>
                    <a:lnTo>
                      <a:pt x="9755" y="6756"/>
                    </a:lnTo>
                    <a:cubicBezTo>
                      <a:pt x="9881" y="6911"/>
                      <a:pt x="9998" y="7066"/>
                      <a:pt x="10114" y="7231"/>
                    </a:cubicBezTo>
                    <a:cubicBezTo>
                      <a:pt x="10221" y="7387"/>
                      <a:pt x="10318" y="7513"/>
                      <a:pt x="10415" y="7668"/>
                    </a:cubicBezTo>
                    <a:cubicBezTo>
                      <a:pt x="10483" y="7756"/>
                      <a:pt x="10541" y="7843"/>
                      <a:pt x="10609" y="7940"/>
                    </a:cubicBezTo>
                    <a:lnTo>
                      <a:pt x="10755" y="8163"/>
                    </a:lnTo>
                    <a:cubicBezTo>
                      <a:pt x="10842" y="8299"/>
                      <a:pt x="10929" y="8435"/>
                      <a:pt x="11017" y="8571"/>
                    </a:cubicBezTo>
                    <a:cubicBezTo>
                      <a:pt x="11065" y="8658"/>
                      <a:pt x="11124" y="8746"/>
                      <a:pt x="11172" y="8823"/>
                    </a:cubicBezTo>
                    <a:cubicBezTo>
                      <a:pt x="11240" y="8949"/>
                      <a:pt x="11308" y="9066"/>
                      <a:pt x="11386" y="9192"/>
                    </a:cubicBezTo>
                    <a:cubicBezTo>
                      <a:pt x="11473" y="9347"/>
                      <a:pt x="11551" y="9493"/>
                      <a:pt x="11638" y="9648"/>
                    </a:cubicBezTo>
                    <a:cubicBezTo>
                      <a:pt x="11696" y="9765"/>
                      <a:pt x="11764" y="9872"/>
                      <a:pt x="11822" y="9988"/>
                    </a:cubicBezTo>
                    <a:lnTo>
                      <a:pt x="11929" y="10192"/>
                    </a:lnTo>
                    <a:cubicBezTo>
                      <a:pt x="12017" y="10367"/>
                      <a:pt x="12104" y="10541"/>
                      <a:pt x="12182" y="10716"/>
                    </a:cubicBezTo>
                    <a:lnTo>
                      <a:pt x="12240" y="10832"/>
                    </a:lnTo>
                    <a:cubicBezTo>
                      <a:pt x="12337" y="11036"/>
                      <a:pt x="12434" y="11250"/>
                      <a:pt x="12531" y="11463"/>
                    </a:cubicBezTo>
                    <a:cubicBezTo>
                      <a:pt x="12550" y="11512"/>
                      <a:pt x="12570" y="11560"/>
                      <a:pt x="12589" y="11609"/>
                    </a:cubicBezTo>
                    <a:cubicBezTo>
                      <a:pt x="12677" y="11813"/>
                      <a:pt x="12764" y="12017"/>
                      <a:pt x="12842" y="12230"/>
                    </a:cubicBezTo>
                    <a:cubicBezTo>
                      <a:pt x="12851" y="12240"/>
                      <a:pt x="12851" y="12259"/>
                      <a:pt x="12861" y="12279"/>
                    </a:cubicBezTo>
                    <a:cubicBezTo>
                      <a:pt x="12939" y="12492"/>
                      <a:pt x="13026" y="12706"/>
                      <a:pt x="13104" y="12929"/>
                    </a:cubicBezTo>
                    <a:cubicBezTo>
                      <a:pt x="13123" y="12978"/>
                      <a:pt x="13142" y="13045"/>
                      <a:pt x="13162" y="13094"/>
                    </a:cubicBezTo>
                    <a:cubicBezTo>
                      <a:pt x="13230" y="13278"/>
                      <a:pt x="13288" y="13463"/>
                      <a:pt x="13346" y="13647"/>
                    </a:cubicBezTo>
                    <a:cubicBezTo>
                      <a:pt x="13366" y="13696"/>
                      <a:pt x="13375" y="13735"/>
                      <a:pt x="13385" y="13773"/>
                    </a:cubicBezTo>
                    <a:cubicBezTo>
                      <a:pt x="13453" y="13987"/>
                      <a:pt x="13521" y="14210"/>
                      <a:pt x="13579" y="14424"/>
                    </a:cubicBezTo>
                    <a:lnTo>
                      <a:pt x="13618" y="14598"/>
                    </a:lnTo>
                    <a:cubicBezTo>
                      <a:pt x="13667" y="14764"/>
                      <a:pt x="13705" y="14938"/>
                      <a:pt x="13744" y="15103"/>
                    </a:cubicBezTo>
                    <a:cubicBezTo>
                      <a:pt x="13754" y="15171"/>
                      <a:pt x="13773" y="15229"/>
                      <a:pt x="13783" y="15288"/>
                    </a:cubicBezTo>
                    <a:cubicBezTo>
                      <a:pt x="13832" y="15501"/>
                      <a:pt x="13880" y="15724"/>
                      <a:pt x="13919" y="15938"/>
                    </a:cubicBezTo>
                    <a:cubicBezTo>
                      <a:pt x="13919" y="15948"/>
                      <a:pt x="13919" y="15957"/>
                      <a:pt x="13919" y="15967"/>
                    </a:cubicBezTo>
                    <a:cubicBezTo>
                      <a:pt x="13958" y="16171"/>
                      <a:pt x="13997" y="16375"/>
                      <a:pt x="14026" y="16569"/>
                    </a:cubicBezTo>
                    <a:cubicBezTo>
                      <a:pt x="14035" y="16627"/>
                      <a:pt x="14035" y="16676"/>
                      <a:pt x="14045" y="16734"/>
                    </a:cubicBezTo>
                    <a:cubicBezTo>
                      <a:pt x="14074" y="16938"/>
                      <a:pt x="14103" y="17151"/>
                      <a:pt x="14123" y="17355"/>
                    </a:cubicBezTo>
                    <a:lnTo>
                      <a:pt x="14414" y="17355"/>
                    </a:lnTo>
                    <a:cubicBezTo>
                      <a:pt x="14492" y="17355"/>
                      <a:pt x="14569" y="17365"/>
                      <a:pt x="14657" y="17375"/>
                    </a:cubicBezTo>
                    <a:lnTo>
                      <a:pt x="14676" y="17375"/>
                    </a:lnTo>
                    <a:cubicBezTo>
                      <a:pt x="14754" y="17384"/>
                      <a:pt x="14831" y="17404"/>
                      <a:pt x="14909" y="17413"/>
                    </a:cubicBezTo>
                    <a:lnTo>
                      <a:pt x="14977" y="17433"/>
                    </a:lnTo>
                    <a:cubicBezTo>
                      <a:pt x="15045" y="17452"/>
                      <a:pt x="15123" y="17472"/>
                      <a:pt x="15190" y="17491"/>
                    </a:cubicBezTo>
                    <a:lnTo>
                      <a:pt x="15229" y="17501"/>
                    </a:lnTo>
                    <a:cubicBezTo>
                      <a:pt x="15317" y="17520"/>
                      <a:pt x="15394" y="17549"/>
                      <a:pt x="15482" y="17588"/>
                    </a:cubicBezTo>
                    <a:lnTo>
                      <a:pt x="15550" y="17607"/>
                    </a:lnTo>
                    <a:cubicBezTo>
                      <a:pt x="15618" y="17637"/>
                      <a:pt x="15695" y="17666"/>
                      <a:pt x="15763" y="17695"/>
                    </a:cubicBezTo>
                    <a:lnTo>
                      <a:pt x="15812" y="17714"/>
                    </a:lnTo>
                    <a:cubicBezTo>
                      <a:pt x="15899" y="17753"/>
                      <a:pt x="15986" y="17792"/>
                      <a:pt x="16074" y="17840"/>
                    </a:cubicBezTo>
                    <a:lnTo>
                      <a:pt x="16132" y="17870"/>
                    </a:lnTo>
                    <a:cubicBezTo>
                      <a:pt x="16219" y="17918"/>
                      <a:pt x="16307" y="17957"/>
                      <a:pt x="16384" y="18005"/>
                    </a:cubicBezTo>
                    <a:cubicBezTo>
                      <a:pt x="16501" y="18073"/>
                      <a:pt x="16608" y="18141"/>
                      <a:pt x="16724" y="18219"/>
                    </a:cubicBezTo>
                    <a:lnTo>
                      <a:pt x="16782" y="18258"/>
                    </a:lnTo>
                    <a:cubicBezTo>
                      <a:pt x="16889" y="18326"/>
                      <a:pt x="16996" y="18403"/>
                      <a:pt x="17103" y="18481"/>
                    </a:cubicBezTo>
                    <a:lnTo>
                      <a:pt x="17151" y="18520"/>
                    </a:lnTo>
                    <a:cubicBezTo>
                      <a:pt x="17248" y="18588"/>
                      <a:pt x="17345" y="18665"/>
                      <a:pt x="17442" y="18743"/>
                    </a:cubicBezTo>
                    <a:lnTo>
                      <a:pt x="17491" y="18782"/>
                    </a:lnTo>
                    <a:cubicBezTo>
                      <a:pt x="17598" y="18869"/>
                      <a:pt x="17695" y="18966"/>
                      <a:pt x="17801" y="19054"/>
                    </a:cubicBezTo>
                    <a:lnTo>
                      <a:pt x="17860" y="19112"/>
                    </a:lnTo>
                    <a:cubicBezTo>
                      <a:pt x="17966" y="19209"/>
                      <a:pt x="18064" y="19306"/>
                      <a:pt x="18170" y="19413"/>
                    </a:cubicBezTo>
                    <a:lnTo>
                      <a:pt x="18180" y="19432"/>
                    </a:lnTo>
                    <a:cubicBezTo>
                      <a:pt x="18287" y="19529"/>
                      <a:pt x="18384" y="19636"/>
                      <a:pt x="18481" y="19753"/>
                    </a:cubicBezTo>
                    <a:cubicBezTo>
                      <a:pt x="18491" y="19762"/>
                      <a:pt x="18500" y="19772"/>
                      <a:pt x="18510" y="19791"/>
                    </a:cubicBezTo>
                    <a:cubicBezTo>
                      <a:pt x="18607" y="19898"/>
                      <a:pt x="18704" y="20005"/>
                      <a:pt x="18801" y="20121"/>
                    </a:cubicBezTo>
                    <a:lnTo>
                      <a:pt x="18840" y="20180"/>
                    </a:lnTo>
                    <a:cubicBezTo>
                      <a:pt x="18937" y="20296"/>
                      <a:pt x="19044" y="20432"/>
                      <a:pt x="19131" y="20558"/>
                    </a:cubicBezTo>
                    <a:cubicBezTo>
                      <a:pt x="19209" y="20665"/>
                      <a:pt x="19277" y="20762"/>
                      <a:pt x="19354" y="20869"/>
                    </a:cubicBezTo>
                    <a:cubicBezTo>
                      <a:pt x="19471" y="21053"/>
                      <a:pt x="19578" y="21228"/>
                      <a:pt x="19694" y="21412"/>
                    </a:cubicBezTo>
                    <a:cubicBezTo>
                      <a:pt x="19723" y="21471"/>
                      <a:pt x="19762" y="21539"/>
                      <a:pt x="19801" y="21597"/>
                    </a:cubicBezTo>
                    <a:cubicBezTo>
                      <a:pt x="19830" y="21665"/>
                      <a:pt x="19869" y="21733"/>
                      <a:pt x="19908" y="21791"/>
                    </a:cubicBezTo>
                    <a:cubicBezTo>
                      <a:pt x="19966" y="21907"/>
                      <a:pt x="20024" y="22024"/>
                      <a:pt x="20082" y="22140"/>
                    </a:cubicBezTo>
                    <a:lnTo>
                      <a:pt x="20082" y="22150"/>
                    </a:lnTo>
                    <a:cubicBezTo>
                      <a:pt x="20150" y="22276"/>
                      <a:pt x="20209" y="22393"/>
                      <a:pt x="20267" y="22529"/>
                    </a:cubicBezTo>
                    <a:cubicBezTo>
                      <a:pt x="20267" y="22548"/>
                      <a:pt x="20277" y="22558"/>
                      <a:pt x="20286" y="22577"/>
                    </a:cubicBezTo>
                    <a:cubicBezTo>
                      <a:pt x="20345" y="22703"/>
                      <a:pt x="20393" y="22820"/>
                      <a:pt x="20442" y="22946"/>
                    </a:cubicBezTo>
                    <a:cubicBezTo>
                      <a:pt x="20451" y="22965"/>
                      <a:pt x="20461" y="22985"/>
                      <a:pt x="20471" y="23014"/>
                    </a:cubicBezTo>
                    <a:cubicBezTo>
                      <a:pt x="20519" y="23130"/>
                      <a:pt x="20568" y="23257"/>
                      <a:pt x="20607" y="23373"/>
                    </a:cubicBezTo>
                    <a:lnTo>
                      <a:pt x="20636" y="23441"/>
                    </a:lnTo>
                    <a:cubicBezTo>
                      <a:pt x="20675" y="23557"/>
                      <a:pt x="20713" y="23674"/>
                      <a:pt x="20752" y="23790"/>
                    </a:cubicBezTo>
                    <a:cubicBezTo>
                      <a:pt x="20752" y="23800"/>
                      <a:pt x="20762" y="23820"/>
                      <a:pt x="20762" y="23829"/>
                    </a:cubicBezTo>
                    <a:cubicBezTo>
                      <a:pt x="20801" y="23955"/>
                      <a:pt x="20840" y="24082"/>
                      <a:pt x="20869" y="24198"/>
                    </a:cubicBezTo>
                    <a:cubicBezTo>
                      <a:pt x="20878" y="24227"/>
                      <a:pt x="20888" y="24256"/>
                      <a:pt x="20898" y="24285"/>
                    </a:cubicBezTo>
                    <a:cubicBezTo>
                      <a:pt x="20927" y="24412"/>
                      <a:pt x="20956" y="24528"/>
                      <a:pt x="20985" y="24654"/>
                    </a:cubicBezTo>
                    <a:cubicBezTo>
                      <a:pt x="20985" y="24664"/>
                      <a:pt x="20985" y="24674"/>
                      <a:pt x="20985" y="24683"/>
                    </a:cubicBezTo>
                    <a:cubicBezTo>
                      <a:pt x="21014" y="24800"/>
                      <a:pt x="21034" y="24916"/>
                      <a:pt x="21053" y="25033"/>
                    </a:cubicBezTo>
                    <a:cubicBezTo>
                      <a:pt x="21053" y="25062"/>
                      <a:pt x="21063" y="25081"/>
                      <a:pt x="21063" y="25110"/>
                    </a:cubicBezTo>
                    <a:cubicBezTo>
                      <a:pt x="21082" y="25227"/>
                      <a:pt x="21102" y="25343"/>
                      <a:pt x="21111" y="25460"/>
                    </a:cubicBezTo>
                    <a:cubicBezTo>
                      <a:pt x="21111" y="25479"/>
                      <a:pt x="21111" y="25499"/>
                      <a:pt x="21121" y="25518"/>
                    </a:cubicBezTo>
                    <a:cubicBezTo>
                      <a:pt x="21131" y="25644"/>
                      <a:pt x="21150" y="25761"/>
                      <a:pt x="21150" y="25877"/>
                    </a:cubicBezTo>
                    <a:lnTo>
                      <a:pt x="21150" y="25897"/>
                    </a:lnTo>
                    <a:cubicBezTo>
                      <a:pt x="21160" y="26013"/>
                      <a:pt x="21160" y="26120"/>
                      <a:pt x="21170" y="26236"/>
                    </a:cubicBezTo>
                    <a:lnTo>
                      <a:pt x="21170" y="26285"/>
                    </a:lnTo>
                    <a:cubicBezTo>
                      <a:pt x="21170" y="26392"/>
                      <a:pt x="21170" y="26498"/>
                      <a:pt x="21160" y="26605"/>
                    </a:cubicBezTo>
                    <a:lnTo>
                      <a:pt x="21160" y="26673"/>
                    </a:lnTo>
                    <a:cubicBezTo>
                      <a:pt x="21150" y="26780"/>
                      <a:pt x="21140" y="26887"/>
                      <a:pt x="21121" y="26993"/>
                    </a:cubicBezTo>
                    <a:cubicBezTo>
                      <a:pt x="21237" y="27023"/>
                      <a:pt x="21354" y="27042"/>
                      <a:pt x="21470" y="27081"/>
                    </a:cubicBezTo>
                    <a:lnTo>
                      <a:pt x="21500" y="27091"/>
                    </a:lnTo>
                    <a:cubicBezTo>
                      <a:pt x="21616" y="27120"/>
                      <a:pt x="21733" y="27158"/>
                      <a:pt x="21839" y="27207"/>
                    </a:cubicBezTo>
                    <a:lnTo>
                      <a:pt x="21878" y="27226"/>
                    </a:lnTo>
                    <a:cubicBezTo>
                      <a:pt x="21995" y="27265"/>
                      <a:pt x="22101" y="27323"/>
                      <a:pt x="22218" y="27372"/>
                    </a:cubicBezTo>
                    <a:lnTo>
                      <a:pt x="22257" y="27391"/>
                    </a:lnTo>
                    <a:cubicBezTo>
                      <a:pt x="22373" y="27450"/>
                      <a:pt x="22499" y="27508"/>
                      <a:pt x="22626" y="27586"/>
                    </a:cubicBezTo>
                    <a:cubicBezTo>
                      <a:pt x="22713" y="27634"/>
                      <a:pt x="22800" y="27692"/>
                      <a:pt x="22888" y="27751"/>
                    </a:cubicBezTo>
                    <a:lnTo>
                      <a:pt x="22936" y="27780"/>
                    </a:lnTo>
                    <a:lnTo>
                      <a:pt x="23130" y="27906"/>
                    </a:lnTo>
                    <a:lnTo>
                      <a:pt x="23218" y="27974"/>
                    </a:lnTo>
                    <a:lnTo>
                      <a:pt x="23383" y="28090"/>
                    </a:lnTo>
                    <a:lnTo>
                      <a:pt x="23470" y="28158"/>
                    </a:lnTo>
                    <a:lnTo>
                      <a:pt x="23635" y="28294"/>
                    </a:lnTo>
                    <a:lnTo>
                      <a:pt x="23722" y="28362"/>
                    </a:lnTo>
                    <a:cubicBezTo>
                      <a:pt x="23790" y="28420"/>
                      <a:pt x="23848" y="28469"/>
                      <a:pt x="23916" y="28527"/>
                    </a:cubicBezTo>
                    <a:lnTo>
                      <a:pt x="23975" y="28576"/>
                    </a:lnTo>
                    <a:cubicBezTo>
                      <a:pt x="24052" y="28653"/>
                      <a:pt x="24140" y="28731"/>
                      <a:pt x="24217" y="28809"/>
                    </a:cubicBezTo>
                    <a:lnTo>
                      <a:pt x="24276" y="28867"/>
                    </a:lnTo>
                    <a:lnTo>
                      <a:pt x="24460" y="29042"/>
                    </a:lnTo>
                    <a:cubicBezTo>
                      <a:pt x="24479" y="29071"/>
                      <a:pt x="24509" y="29100"/>
                      <a:pt x="24538" y="29129"/>
                    </a:cubicBezTo>
                    <a:lnTo>
                      <a:pt x="24693" y="29294"/>
                    </a:lnTo>
                    <a:lnTo>
                      <a:pt x="24771" y="29381"/>
                    </a:lnTo>
                    <a:lnTo>
                      <a:pt x="24926" y="29566"/>
                    </a:lnTo>
                    <a:cubicBezTo>
                      <a:pt x="24945" y="29585"/>
                      <a:pt x="24974" y="29614"/>
                      <a:pt x="24994" y="29643"/>
                    </a:cubicBezTo>
                    <a:cubicBezTo>
                      <a:pt x="25062" y="29721"/>
                      <a:pt x="25130" y="29808"/>
                      <a:pt x="25198" y="29886"/>
                    </a:cubicBezTo>
                    <a:lnTo>
                      <a:pt x="25207" y="29905"/>
                    </a:lnTo>
                    <a:cubicBezTo>
                      <a:pt x="25285" y="29993"/>
                      <a:pt x="25353" y="30090"/>
                      <a:pt x="25431" y="30187"/>
                    </a:cubicBezTo>
                    <a:cubicBezTo>
                      <a:pt x="25518" y="30303"/>
                      <a:pt x="25596" y="30420"/>
                      <a:pt x="25673" y="30536"/>
                    </a:cubicBezTo>
                    <a:lnTo>
                      <a:pt x="25712" y="30595"/>
                    </a:lnTo>
                    <a:cubicBezTo>
                      <a:pt x="25838" y="30789"/>
                      <a:pt x="25955" y="30973"/>
                      <a:pt x="26081" y="31167"/>
                    </a:cubicBezTo>
                    <a:cubicBezTo>
                      <a:pt x="26100" y="31196"/>
                      <a:pt x="26110" y="31225"/>
                      <a:pt x="26129" y="31255"/>
                    </a:cubicBezTo>
                    <a:cubicBezTo>
                      <a:pt x="26178" y="31352"/>
                      <a:pt x="26236" y="31439"/>
                      <a:pt x="26285" y="31536"/>
                    </a:cubicBezTo>
                    <a:cubicBezTo>
                      <a:pt x="26333" y="31623"/>
                      <a:pt x="26382" y="31730"/>
                      <a:pt x="26440" y="31827"/>
                    </a:cubicBezTo>
                    <a:cubicBezTo>
                      <a:pt x="26508" y="31973"/>
                      <a:pt x="26586" y="32128"/>
                      <a:pt x="26644" y="32283"/>
                    </a:cubicBezTo>
                    <a:cubicBezTo>
                      <a:pt x="26644" y="32293"/>
                      <a:pt x="26654" y="32303"/>
                      <a:pt x="26663" y="32313"/>
                    </a:cubicBezTo>
                    <a:cubicBezTo>
                      <a:pt x="26722" y="32458"/>
                      <a:pt x="26780" y="32594"/>
                      <a:pt x="26838" y="32740"/>
                    </a:cubicBezTo>
                    <a:cubicBezTo>
                      <a:pt x="26838" y="32759"/>
                      <a:pt x="26848" y="32778"/>
                      <a:pt x="26857" y="32788"/>
                    </a:cubicBezTo>
                    <a:cubicBezTo>
                      <a:pt x="26906" y="32934"/>
                      <a:pt x="26955" y="33070"/>
                      <a:pt x="27003" y="33206"/>
                    </a:cubicBezTo>
                    <a:cubicBezTo>
                      <a:pt x="27003" y="33225"/>
                      <a:pt x="27013" y="33244"/>
                      <a:pt x="27022" y="33264"/>
                    </a:cubicBezTo>
                    <a:cubicBezTo>
                      <a:pt x="27071" y="33409"/>
                      <a:pt x="27110" y="33545"/>
                      <a:pt x="27149" y="33691"/>
                    </a:cubicBezTo>
                    <a:lnTo>
                      <a:pt x="27158" y="33739"/>
                    </a:lnTo>
                    <a:cubicBezTo>
                      <a:pt x="27197" y="33875"/>
                      <a:pt x="27226" y="34021"/>
                      <a:pt x="27265" y="34166"/>
                    </a:cubicBezTo>
                    <a:cubicBezTo>
                      <a:pt x="27265" y="34166"/>
                      <a:pt x="27265" y="34166"/>
                      <a:pt x="27265" y="34176"/>
                    </a:cubicBezTo>
                    <a:cubicBezTo>
                      <a:pt x="27294" y="34312"/>
                      <a:pt x="27314" y="34458"/>
                      <a:pt x="27343" y="34594"/>
                    </a:cubicBezTo>
                    <a:lnTo>
                      <a:pt x="27352" y="34652"/>
                    </a:lnTo>
                    <a:cubicBezTo>
                      <a:pt x="27372" y="34788"/>
                      <a:pt x="27391" y="34914"/>
                      <a:pt x="27411" y="35050"/>
                    </a:cubicBezTo>
                    <a:lnTo>
                      <a:pt x="27411" y="35118"/>
                    </a:lnTo>
                    <a:cubicBezTo>
                      <a:pt x="27430" y="35244"/>
                      <a:pt x="27440" y="35380"/>
                      <a:pt x="27450" y="35506"/>
                    </a:cubicBezTo>
                    <a:lnTo>
                      <a:pt x="27450" y="35564"/>
                    </a:lnTo>
                    <a:cubicBezTo>
                      <a:pt x="27450" y="35690"/>
                      <a:pt x="27459" y="35826"/>
                      <a:pt x="27459" y="35952"/>
                    </a:cubicBezTo>
                    <a:lnTo>
                      <a:pt x="27459" y="35972"/>
                    </a:lnTo>
                    <a:cubicBezTo>
                      <a:pt x="27459" y="36098"/>
                      <a:pt x="27459" y="36214"/>
                      <a:pt x="27440" y="36341"/>
                    </a:cubicBezTo>
                    <a:lnTo>
                      <a:pt x="27440" y="36389"/>
                    </a:lnTo>
                    <a:cubicBezTo>
                      <a:pt x="27430" y="36506"/>
                      <a:pt x="27420" y="36622"/>
                      <a:pt x="27401" y="36729"/>
                    </a:cubicBezTo>
                    <a:lnTo>
                      <a:pt x="27391" y="36807"/>
                    </a:lnTo>
                    <a:cubicBezTo>
                      <a:pt x="27372" y="36923"/>
                      <a:pt x="27352" y="37030"/>
                      <a:pt x="27333" y="37137"/>
                    </a:cubicBezTo>
                    <a:lnTo>
                      <a:pt x="27333" y="37156"/>
                    </a:lnTo>
                    <a:cubicBezTo>
                      <a:pt x="27304" y="37263"/>
                      <a:pt x="27275" y="37350"/>
                      <a:pt x="27246" y="37447"/>
                    </a:cubicBezTo>
                    <a:cubicBezTo>
                      <a:pt x="27236" y="37476"/>
                      <a:pt x="27226" y="37515"/>
                      <a:pt x="27217" y="37544"/>
                    </a:cubicBezTo>
                    <a:cubicBezTo>
                      <a:pt x="27197" y="37612"/>
                      <a:pt x="27168" y="37680"/>
                      <a:pt x="27139" y="37748"/>
                    </a:cubicBezTo>
                    <a:cubicBezTo>
                      <a:pt x="27129" y="37777"/>
                      <a:pt x="27110" y="37816"/>
                      <a:pt x="27090" y="37855"/>
                    </a:cubicBezTo>
                    <a:cubicBezTo>
                      <a:pt x="27081" y="37894"/>
                      <a:pt x="27042" y="37952"/>
                      <a:pt x="27022" y="38000"/>
                    </a:cubicBezTo>
                    <a:cubicBezTo>
                      <a:pt x="27003" y="38039"/>
                      <a:pt x="26964" y="38107"/>
                      <a:pt x="26935" y="38165"/>
                    </a:cubicBezTo>
                    <a:cubicBezTo>
                      <a:pt x="26887" y="38243"/>
                      <a:pt x="26838" y="38311"/>
                      <a:pt x="26780" y="38389"/>
                    </a:cubicBezTo>
                    <a:cubicBezTo>
                      <a:pt x="26586" y="38651"/>
                      <a:pt x="26333" y="38864"/>
                      <a:pt x="26052" y="39029"/>
                    </a:cubicBezTo>
                    <a:lnTo>
                      <a:pt x="29119" y="37253"/>
                    </a:lnTo>
                    <a:cubicBezTo>
                      <a:pt x="29410" y="37088"/>
                      <a:pt x="29653" y="36865"/>
                      <a:pt x="29847" y="36603"/>
                    </a:cubicBezTo>
                    <a:cubicBezTo>
                      <a:pt x="29896" y="36545"/>
                      <a:pt x="29934" y="36477"/>
                      <a:pt x="29973" y="36418"/>
                    </a:cubicBezTo>
                    <a:lnTo>
                      <a:pt x="29993" y="36380"/>
                    </a:lnTo>
                    <a:cubicBezTo>
                      <a:pt x="30031" y="36321"/>
                      <a:pt x="30061" y="36273"/>
                      <a:pt x="30090" y="36214"/>
                    </a:cubicBezTo>
                    <a:cubicBezTo>
                      <a:pt x="30099" y="36185"/>
                      <a:pt x="30128" y="36147"/>
                      <a:pt x="30138" y="36117"/>
                    </a:cubicBezTo>
                    <a:cubicBezTo>
                      <a:pt x="30158" y="36088"/>
                      <a:pt x="30148" y="36088"/>
                      <a:pt x="30158" y="36069"/>
                    </a:cubicBezTo>
                    <a:cubicBezTo>
                      <a:pt x="30177" y="36040"/>
                      <a:pt x="30187" y="36001"/>
                      <a:pt x="30206" y="35962"/>
                    </a:cubicBezTo>
                    <a:cubicBezTo>
                      <a:pt x="30226" y="35923"/>
                      <a:pt x="30235" y="35884"/>
                      <a:pt x="30255" y="35846"/>
                    </a:cubicBezTo>
                    <a:cubicBezTo>
                      <a:pt x="30264" y="35807"/>
                      <a:pt x="30274" y="35787"/>
                      <a:pt x="30284" y="35758"/>
                    </a:cubicBezTo>
                    <a:cubicBezTo>
                      <a:pt x="30293" y="35729"/>
                      <a:pt x="30303" y="35700"/>
                      <a:pt x="30313" y="35661"/>
                    </a:cubicBezTo>
                    <a:cubicBezTo>
                      <a:pt x="30323" y="35632"/>
                      <a:pt x="30332" y="35622"/>
                      <a:pt x="30342" y="35593"/>
                    </a:cubicBezTo>
                    <a:cubicBezTo>
                      <a:pt x="30361" y="35525"/>
                      <a:pt x="30381" y="35448"/>
                      <a:pt x="30391" y="35380"/>
                    </a:cubicBezTo>
                    <a:cubicBezTo>
                      <a:pt x="30391" y="35370"/>
                      <a:pt x="30391" y="35360"/>
                      <a:pt x="30391" y="35351"/>
                    </a:cubicBezTo>
                    <a:cubicBezTo>
                      <a:pt x="30410" y="35273"/>
                      <a:pt x="30429" y="35195"/>
                      <a:pt x="30439" y="35108"/>
                    </a:cubicBezTo>
                    <a:cubicBezTo>
                      <a:pt x="30439" y="35079"/>
                      <a:pt x="30449" y="35050"/>
                      <a:pt x="30458" y="35021"/>
                    </a:cubicBezTo>
                    <a:lnTo>
                      <a:pt x="30468" y="34953"/>
                    </a:lnTo>
                    <a:cubicBezTo>
                      <a:pt x="30468" y="34924"/>
                      <a:pt x="30478" y="34904"/>
                      <a:pt x="30478" y="34875"/>
                    </a:cubicBezTo>
                    <a:cubicBezTo>
                      <a:pt x="30488" y="34797"/>
                      <a:pt x="30497" y="34720"/>
                      <a:pt x="30507" y="34632"/>
                    </a:cubicBezTo>
                    <a:cubicBezTo>
                      <a:pt x="30497" y="34623"/>
                      <a:pt x="30497" y="34613"/>
                      <a:pt x="30507" y="34603"/>
                    </a:cubicBezTo>
                    <a:lnTo>
                      <a:pt x="30507" y="34555"/>
                    </a:lnTo>
                    <a:cubicBezTo>
                      <a:pt x="30507" y="34496"/>
                      <a:pt x="30507" y="34448"/>
                      <a:pt x="30517" y="34390"/>
                    </a:cubicBezTo>
                    <a:cubicBezTo>
                      <a:pt x="30517" y="34341"/>
                      <a:pt x="30517" y="34264"/>
                      <a:pt x="30517" y="34196"/>
                    </a:cubicBezTo>
                    <a:lnTo>
                      <a:pt x="30517" y="34157"/>
                    </a:lnTo>
                    <a:cubicBezTo>
                      <a:pt x="30526" y="34108"/>
                      <a:pt x="30517" y="34031"/>
                      <a:pt x="30517" y="33943"/>
                    </a:cubicBezTo>
                    <a:lnTo>
                      <a:pt x="30517" y="33817"/>
                    </a:lnTo>
                    <a:lnTo>
                      <a:pt x="30517" y="33759"/>
                    </a:lnTo>
                    <a:lnTo>
                      <a:pt x="30517" y="33701"/>
                    </a:lnTo>
                    <a:cubicBezTo>
                      <a:pt x="30517" y="33623"/>
                      <a:pt x="30507" y="33536"/>
                      <a:pt x="30497" y="33458"/>
                    </a:cubicBezTo>
                    <a:cubicBezTo>
                      <a:pt x="30497" y="33429"/>
                      <a:pt x="30497" y="33409"/>
                      <a:pt x="30488" y="33380"/>
                    </a:cubicBezTo>
                    <a:cubicBezTo>
                      <a:pt x="30478" y="33351"/>
                      <a:pt x="30488" y="33332"/>
                      <a:pt x="30478" y="33303"/>
                    </a:cubicBezTo>
                    <a:cubicBezTo>
                      <a:pt x="30478" y="33283"/>
                      <a:pt x="30478" y="33244"/>
                      <a:pt x="30468" y="33206"/>
                    </a:cubicBezTo>
                    <a:cubicBezTo>
                      <a:pt x="30458" y="33128"/>
                      <a:pt x="30449" y="33041"/>
                      <a:pt x="30439" y="32953"/>
                    </a:cubicBezTo>
                    <a:cubicBezTo>
                      <a:pt x="30439" y="32943"/>
                      <a:pt x="30439" y="32924"/>
                      <a:pt x="30429" y="32914"/>
                    </a:cubicBezTo>
                    <a:cubicBezTo>
                      <a:pt x="30420" y="32895"/>
                      <a:pt x="30429" y="32876"/>
                      <a:pt x="30420" y="32856"/>
                    </a:cubicBezTo>
                    <a:cubicBezTo>
                      <a:pt x="30410" y="32798"/>
                      <a:pt x="30400" y="32749"/>
                      <a:pt x="30391" y="32701"/>
                    </a:cubicBezTo>
                    <a:cubicBezTo>
                      <a:pt x="30371" y="32613"/>
                      <a:pt x="30361" y="32526"/>
                      <a:pt x="30342" y="32439"/>
                    </a:cubicBezTo>
                    <a:lnTo>
                      <a:pt x="30342" y="32429"/>
                    </a:lnTo>
                    <a:cubicBezTo>
                      <a:pt x="30323" y="32342"/>
                      <a:pt x="30303" y="32264"/>
                      <a:pt x="30284" y="32186"/>
                    </a:cubicBezTo>
                    <a:cubicBezTo>
                      <a:pt x="30264" y="32118"/>
                      <a:pt x="30245" y="32060"/>
                      <a:pt x="30235" y="32002"/>
                    </a:cubicBezTo>
                    <a:cubicBezTo>
                      <a:pt x="30235" y="31983"/>
                      <a:pt x="30226" y="31973"/>
                      <a:pt x="30216" y="31953"/>
                    </a:cubicBezTo>
                    <a:cubicBezTo>
                      <a:pt x="30216" y="31944"/>
                      <a:pt x="30216" y="31934"/>
                      <a:pt x="30216" y="31924"/>
                    </a:cubicBezTo>
                    <a:cubicBezTo>
                      <a:pt x="30187" y="31837"/>
                      <a:pt x="30167" y="31750"/>
                      <a:pt x="30138" y="31662"/>
                    </a:cubicBezTo>
                    <a:cubicBezTo>
                      <a:pt x="30128" y="31623"/>
                      <a:pt x="30109" y="31575"/>
                      <a:pt x="30099" y="31536"/>
                    </a:cubicBezTo>
                    <a:lnTo>
                      <a:pt x="30080" y="31478"/>
                    </a:lnTo>
                    <a:cubicBezTo>
                      <a:pt x="30070" y="31458"/>
                      <a:pt x="30061" y="31439"/>
                      <a:pt x="30061" y="31420"/>
                    </a:cubicBezTo>
                    <a:cubicBezTo>
                      <a:pt x="30031" y="31332"/>
                      <a:pt x="30002" y="31255"/>
                      <a:pt x="29973" y="31177"/>
                    </a:cubicBezTo>
                    <a:cubicBezTo>
                      <a:pt x="29963" y="31138"/>
                      <a:pt x="29944" y="31099"/>
                      <a:pt x="29925" y="31051"/>
                    </a:cubicBezTo>
                    <a:cubicBezTo>
                      <a:pt x="29925" y="31041"/>
                      <a:pt x="29915" y="31022"/>
                      <a:pt x="29905" y="31002"/>
                    </a:cubicBezTo>
                    <a:lnTo>
                      <a:pt x="29886" y="30944"/>
                    </a:lnTo>
                    <a:cubicBezTo>
                      <a:pt x="29857" y="30876"/>
                      <a:pt x="29828" y="30798"/>
                      <a:pt x="29798" y="30730"/>
                    </a:cubicBezTo>
                    <a:cubicBezTo>
                      <a:pt x="29779" y="30682"/>
                      <a:pt x="29760" y="30624"/>
                      <a:pt x="29731" y="30575"/>
                    </a:cubicBezTo>
                    <a:cubicBezTo>
                      <a:pt x="29731" y="30565"/>
                      <a:pt x="29731" y="30556"/>
                      <a:pt x="29721" y="30546"/>
                    </a:cubicBezTo>
                    <a:lnTo>
                      <a:pt x="29711" y="30517"/>
                    </a:lnTo>
                    <a:cubicBezTo>
                      <a:pt x="29682" y="30439"/>
                      <a:pt x="29643" y="30371"/>
                      <a:pt x="29614" y="30303"/>
                    </a:cubicBezTo>
                    <a:cubicBezTo>
                      <a:pt x="29575" y="30226"/>
                      <a:pt x="29546" y="30158"/>
                      <a:pt x="29507" y="30090"/>
                    </a:cubicBezTo>
                    <a:lnTo>
                      <a:pt x="29507" y="30080"/>
                    </a:lnTo>
                    <a:cubicBezTo>
                      <a:pt x="29468" y="30002"/>
                      <a:pt x="29430" y="29915"/>
                      <a:pt x="29391" y="29837"/>
                    </a:cubicBezTo>
                    <a:cubicBezTo>
                      <a:pt x="29391" y="29828"/>
                      <a:pt x="29371" y="29808"/>
                      <a:pt x="29371" y="29799"/>
                    </a:cubicBezTo>
                    <a:cubicBezTo>
                      <a:pt x="29313" y="29702"/>
                      <a:pt x="29265" y="29614"/>
                      <a:pt x="29206" y="29517"/>
                    </a:cubicBezTo>
                    <a:cubicBezTo>
                      <a:pt x="29197" y="29498"/>
                      <a:pt x="29187" y="29469"/>
                      <a:pt x="29168" y="29449"/>
                    </a:cubicBezTo>
                    <a:cubicBezTo>
                      <a:pt x="29168" y="29439"/>
                      <a:pt x="29168" y="29439"/>
                      <a:pt x="29168" y="29439"/>
                    </a:cubicBezTo>
                    <a:cubicBezTo>
                      <a:pt x="29051" y="29245"/>
                      <a:pt x="28925" y="29051"/>
                      <a:pt x="28808" y="28867"/>
                    </a:cubicBezTo>
                    <a:cubicBezTo>
                      <a:pt x="28799" y="28857"/>
                      <a:pt x="28789" y="28838"/>
                      <a:pt x="28779" y="28828"/>
                    </a:cubicBezTo>
                    <a:cubicBezTo>
                      <a:pt x="28770" y="28818"/>
                      <a:pt x="28770" y="28818"/>
                      <a:pt x="28770" y="28809"/>
                    </a:cubicBezTo>
                    <a:cubicBezTo>
                      <a:pt x="28682" y="28682"/>
                      <a:pt x="28605" y="28566"/>
                      <a:pt x="28517" y="28449"/>
                    </a:cubicBezTo>
                    <a:lnTo>
                      <a:pt x="28508" y="28440"/>
                    </a:lnTo>
                    <a:cubicBezTo>
                      <a:pt x="28440" y="28352"/>
                      <a:pt x="28372" y="28255"/>
                      <a:pt x="28304" y="28168"/>
                    </a:cubicBezTo>
                    <a:lnTo>
                      <a:pt x="28284" y="28158"/>
                    </a:lnTo>
                    <a:cubicBezTo>
                      <a:pt x="28226" y="28081"/>
                      <a:pt x="28168" y="28013"/>
                      <a:pt x="28110" y="27935"/>
                    </a:cubicBezTo>
                    <a:cubicBezTo>
                      <a:pt x="28100" y="27925"/>
                      <a:pt x="28090" y="27916"/>
                      <a:pt x="28080" y="27906"/>
                    </a:cubicBezTo>
                    <a:lnTo>
                      <a:pt x="28013" y="27828"/>
                    </a:lnTo>
                    <a:cubicBezTo>
                      <a:pt x="27983" y="27789"/>
                      <a:pt x="27954" y="27751"/>
                      <a:pt x="27925" y="27712"/>
                    </a:cubicBezTo>
                    <a:cubicBezTo>
                      <a:pt x="27886" y="27683"/>
                      <a:pt x="27877" y="27673"/>
                      <a:pt x="27857" y="27644"/>
                    </a:cubicBezTo>
                    <a:lnTo>
                      <a:pt x="27780" y="27556"/>
                    </a:lnTo>
                    <a:lnTo>
                      <a:pt x="27721" y="27498"/>
                    </a:lnTo>
                    <a:lnTo>
                      <a:pt x="27624" y="27391"/>
                    </a:lnTo>
                    <a:lnTo>
                      <a:pt x="27547" y="27314"/>
                    </a:lnTo>
                    <a:lnTo>
                      <a:pt x="27517" y="27275"/>
                    </a:lnTo>
                    <a:cubicBezTo>
                      <a:pt x="27469" y="27226"/>
                      <a:pt x="27411" y="27178"/>
                      <a:pt x="27362" y="27129"/>
                    </a:cubicBezTo>
                    <a:lnTo>
                      <a:pt x="27304" y="27071"/>
                    </a:lnTo>
                    <a:lnTo>
                      <a:pt x="27294" y="27061"/>
                    </a:lnTo>
                    <a:cubicBezTo>
                      <a:pt x="27226" y="26993"/>
                      <a:pt x="27149" y="26916"/>
                      <a:pt x="27071" y="26848"/>
                    </a:cubicBezTo>
                    <a:lnTo>
                      <a:pt x="27061" y="26838"/>
                    </a:lnTo>
                    <a:lnTo>
                      <a:pt x="27003" y="26790"/>
                    </a:lnTo>
                    <a:cubicBezTo>
                      <a:pt x="26945" y="26741"/>
                      <a:pt x="26896" y="26693"/>
                      <a:pt x="26838" y="26654"/>
                    </a:cubicBezTo>
                    <a:lnTo>
                      <a:pt x="26819" y="26625"/>
                    </a:lnTo>
                    <a:lnTo>
                      <a:pt x="26722" y="26557"/>
                    </a:lnTo>
                    <a:lnTo>
                      <a:pt x="26615" y="26460"/>
                    </a:lnTo>
                    <a:lnTo>
                      <a:pt x="26566" y="26421"/>
                    </a:lnTo>
                    <a:lnTo>
                      <a:pt x="26469" y="26353"/>
                    </a:lnTo>
                    <a:lnTo>
                      <a:pt x="26392" y="26295"/>
                    </a:lnTo>
                    <a:lnTo>
                      <a:pt x="26304" y="26236"/>
                    </a:lnTo>
                    <a:lnTo>
                      <a:pt x="26217" y="26168"/>
                    </a:lnTo>
                    <a:lnTo>
                      <a:pt x="26168" y="26139"/>
                    </a:lnTo>
                    <a:cubicBezTo>
                      <a:pt x="26120" y="26100"/>
                      <a:pt x="26071" y="26071"/>
                      <a:pt x="26023" y="26042"/>
                    </a:cubicBezTo>
                    <a:lnTo>
                      <a:pt x="25974" y="26013"/>
                    </a:lnTo>
                    <a:lnTo>
                      <a:pt x="25964" y="26003"/>
                    </a:lnTo>
                    <a:cubicBezTo>
                      <a:pt x="25897" y="25955"/>
                      <a:pt x="25829" y="25916"/>
                      <a:pt x="25761" y="25877"/>
                    </a:cubicBezTo>
                    <a:lnTo>
                      <a:pt x="25712" y="25848"/>
                    </a:lnTo>
                    <a:lnTo>
                      <a:pt x="25557" y="25770"/>
                    </a:lnTo>
                    <a:lnTo>
                      <a:pt x="25363" y="25664"/>
                    </a:lnTo>
                    <a:lnTo>
                      <a:pt x="25343" y="25654"/>
                    </a:lnTo>
                    <a:lnTo>
                      <a:pt x="25314" y="25644"/>
                    </a:lnTo>
                    <a:cubicBezTo>
                      <a:pt x="25266" y="25615"/>
                      <a:pt x="25227" y="25596"/>
                      <a:pt x="25178" y="25576"/>
                    </a:cubicBezTo>
                    <a:cubicBezTo>
                      <a:pt x="25130" y="25557"/>
                      <a:pt x="25052" y="25528"/>
                      <a:pt x="24994" y="25499"/>
                    </a:cubicBezTo>
                    <a:lnTo>
                      <a:pt x="24965" y="25489"/>
                    </a:lnTo>
                    <a:lnTo>
                      <a:pt x="24936" y="25479"/>
                    </a:lnTo>
                    <a:lnTo>
                      <a:pt x="24809" y="25431"/>
                    </a:lnTo>
                    <a:cubicBezTo>
                      <a:pt x="24751" y="25411"/>
                      <a:pt x="24693" y="25392"/>
                      <a:pt x="24625" y="25373"/>
                    </a:cubicBezTo>
                    <a:lnTo>
                      <a:pt x="24596" y="25363"/>
                    </a:lnTo>
                    <a:lnTo>
                      <a:pt x="24567" y="25353"/>
                    </a:lnTo>
                    <a:lnTo>
                      <a:pt x="24441" y="25314"/>
                    </a:lnTo>
                    <a:cubicBezTo>
                      <a:pt x="24382" y="25305"/>
                      <a:pt x="24324" y="25285"/>
                      <a:pt x="24256" y="25275"/>
                    </a:cubicBezTo>
                    <a:lnTo>
                      <a:pt x="24217" y="25266"/>
                    </a:lnTo>
                    <a:lnTo>
                      <a:pt x="24217" y="25227"/>
                    </a:lnTo>
                    <a:cubicBezTo>
                      <a:pt x="24217" y="25159"/>
                      <a:pt x="24227" y="25081"/>
                      <a:pt x="24237" y="25013"/>
                    </a:cubicBezTo>
                    <a:lnTo>
                      <a:pt x="24237" y="24945"/>
                    </a:lnTo>
                    <a:lnTo>
                      <a:pt x="24237" y="24877"/>
                    </a:lnTo>
                    <a:lnTo>
                      <a:pt x="24237" y="24800"/>
                    </a:lnTo>
                    <a:lnTo>
                      <a:pt x="24237" y="24586"/>
                    </a:lnTo>
                    <a:lnTo>
                      <a:pt x="24237" y="24557"/>
                    </a:lnTo>
                    <a:lnTo>
                      <a:pt x="24237" y="24509"/>
                    </a:lnTo>
                    <a:lnTo>
                      <a:pt x="24237" y="24363"/>
                    </a:lnTo>
                    <a:cubicBezTo>
                      <a:pt x="24237" y="24305"/>
                      <a:pt x="24237" y="24237"/>
                      <a:pt x="24227" y="24159"/>
                    </a:cubicBezTo>
                    <a:lnTo>
                      <a:pt x="24227" y="24150"/>
                    </a:lnTo>
                    <a:cubicBezTo>
                      <a:pt x="24227" y="24072"/>
                      <a:pt x="24217" y="23994"/>
                      <a:pt x="24208" y="23917"/>
                    </a:cubicBezTo>
                    <a:cubicBezTo>
                      <a:pt x="24208" y="23878"/>
                      <a:pt x="24198" y="23839"/>
                      <a:pt x="24198" y="23800"/>
                    </a:cubicBezTo>
                    <a:lnTo>
                      <a:pt x="24188" y="23732"/>
                    </a:lnTo>
                    <a:lnTo>
                      <a:pt x="24188" y="23684"/>
                    </a:lnTo>
                    <a:cubicBezTo>
                      <a:pt x="24179" y="23606"/>
                      <a:pt x="24169" y="23519"/>
                      <a:pt x="24149" y="23441"/>
                    </a:cubicBezTo>
                    <a:cubicBezTo>
                      <a:pt x="24149" y="23422"/>
                      <a:pt x="24149" y="23402"/>
                      <a:pt x="24140" y="23383"/>
                    </a:cubicBezTo>
                    <a:cubicBezTo>
                      <a:pt x="24140" y="23363"/>
                      <a:pt x="24130" y="23334"/>
                      <a:pt x="24130" y="23315"/>
                    </a:cubicBezTo>
                    <a:cubicBezTo>
                      <a:pt x="24120" y="23286"/>
                      <a:pt x="24120" y="23227"/>
                      <a:pt x="24111" y="23189"/>
                    </a:cubicBezTo>
                    <a:cubicBezTo>
                      <a:pt x="24091" y="23111"/>
                      <a:pt x="24081" y="23033"/>
                      <a:pt x="24062" y="22965"/>
                    </a:cubicBezTo>
                    <a:lnTo>
                      <a:pt x="24062" y="22936"/>
                    </a:lnTo>
                    <a:cubicBezTo>
                      <a:pt x="24062" y="22936"/>
                      <a:pt x="24062" y="22936"/>
                      <a:pt x="24062" y="22927"/>
                    </a:cubicBezTo>
                    <a:cubicBezTo>
                      <a:pt x="24043" y="22839"/>
                      <a:pt x="24023" y="22752"/>
                      <a:pt x="24004" y="22664"/>
                    </a:cubicBezTo>
                    <a:cubicBezTo>
                      <a:pt x="23994" y="22635"/>
                      <a:pt x="23984" y="22597"/>
                      <a:pt x="23975" y="22567"/>
                    </a:cubicBezTo>
                    <a:lnTo>
                      <a:pt x="23955" y="22480"/>
                    </a:lnTo>
                    <a:cubicBezTo>
                      <a:pt x="23946" y="22451"/>
                      <a:pt x="23936" y="22422"/>
                      <a:pt x="23926" y="22393"/>
                    </a:cubicBezTo>
                    <a:cubicBezTo>
                      <a:pt x="23907" y="22305"/>
                      <a:pt x="23878" y="22218"/>
                      <a:pt x="23848" y="22131"/>
                    </a:cubicBezTo>
                    <a:cubicBezTo>
                      <a:pt x="23848" y="22131"/>
                      <a:pt x="23848" y="22121"/>
                      <a:pt x="23848" y="22111"/>
                    </a:cubicBezTo>
                    <a:cubicBezTo>
                      <a:pt x="23839" y="22101"/>
                      <a:pt x="23839" y="22082"/>
                      <a:pt x="23829" y="22072"/>
                    </a:cubicBezTo>
                    <a:cubicBezTo>
                      <a:pt x="23810" y="22004"/>
                      <a:pt x="23790" y="21936"/>
                      <a:pt x="23771" y="21869"/>
                    </a:cubicBezTo>
                    <a:cubicBezTo>
                      <a:pt x="23751" y="21820"/>
                      <a:pt x="23732" y="21771"/>
                      <a:pt x="23713" y="21713"/>
                    </a:cubicBezTo>
                    <a:cubicBezTo>
                      <a:pt x="23713" y="21694"/>
                      <a:pt x="23703" y="21674"/>
                      <a:pt x="23693" y="21655"/>
                    </a:cubicBezTo>
                    <a:lnTo>
                      <a:pt x="23674" y="21606"/>
                    </a:lnTo>
                    <a:cubicBezTo>
                      <a:pt x="23645" y="21529"/>
                      <a:pt x="23616" y="21441"/>
                      <a:pt x="23586" y="21364"/>
                    </a:cubicBezTo>
                    <a:cubicBezTo>
                      <a:pt x="23577" y="21344"/>
                      <a:pt x="23567" y="21315"/>
                      <a:pt x="23557" y="21286"/>
                    </a:cubicBezTo>
                    <a:cubicBezTo>
                      <a:pt x="23538" y="21267"/>
                      <a:pt x="23538" y="21247"/>
                      <a:pt x="23528" y="21218"/>
                    </a:cubicBezTo>
                    <a:cubicBezTo>
                      <a:pt x="23518" y="21199"/>
                      <a:pt x="23499" y="21160"/>
                      <a:pt x="23489" y="21131"/>
                    </a:cubicBezTo>
                    <a:cubicBezTo>
                      <a:pt x="23460" y="21053"/>
                      <a:pt x="23421" y="20976"/>
                      <a:pt x="23392" y="20888"/>
                    </a:cubicBezTo>
                    <a:cubicBezTo>
                      <a:pt x="23383" y="20878"/>
                      <a:pt x="23373" y="20869"/>
                      <a:pt x="23373" y="20859"/>
                    </a:cubicBezTo>
                    <a:lnTo>
                      <a:pt x="23344" y="20801"/>
                    </a:lnTo>
                    <a:lnTo>
                      <a:pt x="23276" y="20655"/>
                    </a:lnTo>
                    <a:lnTo>
                      <a:pt x="23169" y="20432"/>
                    </a:lnTo>
                    <a:lnTo>
                      <a:pt x="23159" y="20413"/>
                    </a:lnTo>
                    <a:cubicBezTo>
                      <a:pt x="23121" y="20325"/>
                      <a:pt x="23072" y="20228"/>
                      <a:pt x="23023" y="20131"/>
                    </a:cubicBezTo>
                    <a:lnTo>
                      <a:pt x="22985" y="20073"/>
                    </a:lnTo>
                    <a:cubicBezTo>
                      <a:pt x="22946" y="20005"/>
                      <a:pt x="22917" y="19947"/>
                      <a:pt x="22878" y="19879"/>
                    </a:cubicBezTo>
                    <a:cubicBezTo>
                      <a:pt x="22839" y="19811"/>
                      <a:pt x="22829" y="19782"/>
                      <a:pt x="22800" y="19733"/>
                    </a:cubicBezTo>
                    <a:lnTo>
                      <a:pt x="22771" y="19694"/>
                    </a:lnTo>
                    <a:cubicBezTo>
                      <a:pt x="22664" y="19510"/>
                      <a:pt x="22548" y="19325"/>
                      <a:pt x="22431" y="19151"/>
                    </a:cubicBezTo>
                    <a:cubicBezTo>
                      <a:pt x="22422" y="19141"/>
                      <a:pt x="22412" y="19131"/>
                      <a:pt x="22402" y="19112"/>
                    </a:cubicBezTo>
                    <a:cubicBezTo>
                      <a:pt x="22344" y="19025"/>
                      <a:pt x="22276" y="18928"/>
                      <a:pt x="22208" y="18840"/>
                    </a:cubicBezTo>
                    <a:cubicBezTo>
                      <a:pt x="22189" y="18811"/>
                      <a:pt x="22169" y="18782"/>
                      <a:pt x="22150" y="18753"/>
                    </a:cubicBezTo>
                    <a:cubicBezTo>
                      <a:pt x="22092" y="18675"/>
                      <a:pt x="22033" y="18588"/>
                      <a:pt x="21965" y="18510"/>
                    </a:cubicBezTo>
                    <a:lnTo>
                      <a:pt x="21927" y="18462"/>
                    </a:lnTo>
                    <a:lnTo>
                      <a:pt x="21878" y="18413"/>
                    </a:lnTo>
                    <a:lnTo>
                      <a:pt x="21791" y="18297"/>
                    </a:lnTo>
                    <a:cubicBezTo>
                      <a:pt x="21733" y="18229"/>
                      <a:pt x="21674" y="18161"/>
                      <a:pt x="21616" y="18093"/>
                    </a:cubicBezTo>
                    <a:cubicBezTo>
                      <a:pt x="21606" y="18083"/>
                      <a:pt x="21597" y="18083"/>
                      <a:pt x="21597" y="18073"/>
                    </a:cubicBezTo>
                    <a:cubicBezTo>
                      <a:pt x="21587" y="18064"/>
                      <a:pt x="21568" y="18044"/>
                      <a:pt x="21558" y="18035"/>
                    </a:cubicBezTo>
                    <a:lnTo>
                      <a:pt x="21441" y="17889"/>
                    </a:lnTo>
                    <a:cubicBezTo>
                      <a:pt x="21383" y="17831"/>
                      <a:pt x="21325" y="17772"/>
                      <a:pt x="21267" y="17714"/>
                    </a:cubicBezTo>
                    <a:lnTo>
                      <a:pt x="21257" y="17695"/>
                    </a:lnTo>
                    <a:lnTo>
                      <a:pt x="21247" y="17695"/>
                    </a:lnTo>
                    <a:cubicBezTo>
                      <a:pt x="21179" y="17617"/>
                      <a:pt x="21111" y="17549"/>
                      <a:pt x="21043" y="17491"/>
                    </a:cubicBezTo>
                    <a:cubicBezTo>
                      <a:pt x="21014" y="17462"/>
                      <a:pt x="20975" y="17433"/>
                      <a:pt x="20946" y="17404"/>
                    </a:cubicBezTo>
                    <a:lnTo>
                      <a:pt x="20878" y="17345"/>
                    </a:lnTo>
                    <a:lnTo>
                      <a:pt x="20820" y="17287"/>
                    </a:lnTo>
                    <a:cubicBezTo>
                      <a:pt x="20752" y="17219"/>
                      <a:pt x="20675" y="17161"/>
                      <a:pt x="20607" y="17093"/>
                    </a:cubicBezTo>
                    <a:cubicBezTo>
                      <a:pt x="20597" y="17083"/>
                      <a:pt x="20587" y="17074"/>
                      <a:pt x="20577" y="17074"/>
                    </a:cubicBezTo>
                    <a:lnTo>
                      <a:pt x="20519" y="17025"/>
                    </a:lnTo>
                    <a:cubicBezTo>
                      <a:pt x="20480" y="16986"/>
                      <a:pt x="20432" y="16947"/>
                      <a:pt x="20383" y="16909"/>
                    </a:cubicBezTo>
                    <a:lnTo>
                      <a:pt x="20238" y="16792"/>
                    </a:lnTo>
                    <a:lnTo>
                      <a:pt x="20189" y="16763"/>
                    </a:lnTo>
                    <a:lnTo>
                      <a:pt x="20160" y="16744"/>
                    </a:lnTo>
                    <a:cubicBezTo>
                      <a:pt x="20092" y="16685"/>
                      <a:pt x="20015" y="16637"/>
                      <a:pt x="19947" y="16588"/>
                    </a:cubicBezTo>
                    <a:lnTo>
                      <a:pt x="19869" y="16540"/>
                    </a:lnTo>
                    <a:lnTo>
                      <a:pt x="19811" y="16491"/>
                    </a:lnTo>
                    <a:lnTo>
                      <a:pt x="19733" y="16443"/>
                    </a:lnTo>
                    <a:cubicBezTo>
                      <a:pt x="19665" y="16404"/>
                      <a:pt x="19587" y="16355"/>
                      <a:pt x="19519" y="16317"/>
                    </a:cubicBezTo>
                    <a:lnTo>
                      <a:pt x="19471" y="16287"/>
                    </a:lnTo>
                    <a:lnTo>
                      <a:pt x="19316" y="16200"/>
                    </a:lnTo>
                    <a:lnTo>
                      <a:pt x="19219" y="16152"/>
                    </a:lnTo>
                    <a:lnTo>
                      <a:pt x="19151" y="16113"/>
                    </a:lnTo>
                    <a:lnTo>
                      <a:pt x="19083" y="16064"/>
                    </a:lnTo>
                    <a:cubicBezTo>
                      <a:pt x="19015" y="16025"/>
                      <a:pt x="18947" y="15996"/>
                      <a:pt x="18879" y="15967"/>
                    </a:cubicBezTo>
                    <a:lnTo>
                      <a:pt x="18859" y="15957"/>
                    </a:lnTo>
                    <a:lnTo>
                      <a:pt x="18821" y="15938"/>
                    </a:lnTo>
                    <a:lnTo>
                      <a:pt x="18685" y="15880"/>
                    </a:lnTo>
                    <a:lnTo>
                      <a:pt x="18597" y="15851"/>
                    </a:lnTo>
                    <a:lnTo>
                      <a:pt x="18529" y="15821"/>
                    </a:lnTo>
                    <a:lnTo>
                      <a:pt x="18491" y="15802"/>
                    </a:lnTo>
                    <a:cubicBezTo>
                      <a:pt x="18423" y="15783"/>
                      <a:pt x="18355" y="15763"/>
                      <a:pt x="18287" y="15744"/>
                    </a:cubicBezTo>
                    <a:lnTo>
                      <a:pt x="18277" y="15744"/>
                    </a:lnTo>
                    <a:lnTo>
                      <a:pt x="18238" y="15734"/>
                    </a:lnTo>
                    <a:cubicBezTo>
                      <a:pt x="18190" y="15724"/>
                      <a:pt x="18141" y="15705"/>
                      <a:pt x="18093" y="15695"/>
                    </a:cubicBezTo>
                    <a:lnTo>
                      <a:pt x="18025" y="15676"/>
                    </a:lnTo>
                    <a:lnTo>
                      <a:pt x="17957" y="15656"/>
                    </a:lnTo>
                    <a:lnTo>
                      <a:pt x="17899" y="15647"/>
                    </a:lnTo>
                    <a:lnTo>
                      <a:pt x="17724" y="15618"/>
                    </a:lnTo>
                    <a:lnTo>
                      <a:pt x="17704" y="15618"/>
                    </a:lnTo>
                    <a:cubicBezTo>
                      <a:pt x="17636" y="15608"/>
                      <a:pt x="17569" y="15598"/>
                      <a:pt x="17501" y="15598"/>
                    </a:cubicBezTo>
                    <a:lnTo>
                      <a:pt x="17171" y="15598"/>
                    </a:lnTo>
                    <a:cubicBezTo>
                      <a:pt x="17161" y="15453"/>
                      <a:pt x="17141" y="15307"/>
                      <a:pt x="17122" y="15152"/>
                    </a:cubicBezTo>
                    <a:cubicBezTo>
                      <a:pt x="17112" y="15094"/>
                      <a:pt x="17103" y="15035"/>
                      <a:pt x="17103" y="14977"/>
                    </a:cubicBezTo>
                    <a:cubicBezTo>
                      <a:pt x="17093" y="14929"/>
                      <a:pt x="17083" y="14870"/>
                      <a:pt x="17073" y="14812"/>
                    </a:cubicBezTo>
                    <a:cubicBezTo>
                      <a:pt x="17064" y="14764"/>
                      <a:pt x="17064" y="14715"/>
                      <a:pt x="17054" y="14666"/>
                    </a:cubicBezTo>
                    <a:cubicBezTo>
                      <a:pt x="17035" y="14511"/>
                      <a:pt x="17006" y="14356"/>
                      <a:pt x="16976" y="14201"/>
                    </a:cubicBezTo>
                    <a:lnTo>
                      <a:pt x="16976" y="14171"/>
                    </a:lnTo>
                    <a:cubicBezTo>
                      <a:pt x="16938" y="13997"/>
                      <a:pt x="16908" y="13822"/>
                      <a:pt x="16870" y="13657"/>
                    </a:cubicBezTo>
                    <a:cubicBezTo>
                      <a:pt x="16860" y="13608"/>
                      <a:pt x="16850" y="13570"/>
                      <a:pt x="16841" y="13531"/>
                    </a:cubicBezTo>
                    <a:lnTo>
                      <a:pt x="16802" y="13346"/>
                    </a:lnTo>
                    <a:cubicBezTo>
                      <a:pt x="16782" y="13269"/>
                      <a:pt x="16763" y="13201"/>
                      <a:pt x="16743" y="13123"/>
                    </a:cubicBezTo>
                    <a:cubicBezTo>
                      <a:pt x="16724" y="13026"/>
                      <a:pt x="16695" y="12929"/>
                      <a:pt x="16666" y="12832"/>
                    </a:cubicBezTo>
                    <a:cubicBezTo>
                      <a:pt x="16656" y="12783"/>
                      <a:pt x="16646" y="12725"/>
                      <a:pt x="16627" y="12667"/>
                    </a:cubicBezTo>
                    <a:lnTo>
                      <a:pt x="16608" y="12589"/>
                    </a:lnTo>
                    <a:cubicBezTo>
                      <a:pt x="16559" y="12415"/>
                      <a:pt x="16501" y="12230"/>
                      <a:pt x="16452" y="12055"/>
                    </a:cubicBezTo>
                    <a:lnTo>
                      <a:pt x="16433" y="12017"/>
                    </a:lnTo>
                    <a:cubicBezTo>
                      <a:pt x="16423" y="11968"/>
                      <a:pt x="16413" y="11929"/>
                      <a:pt x="16394" y="11890"/>
                    </a:cubicBezTo>
                    <a:cubicBezTo>
                      <a:pt x="16355" y="11774"/>
                      <a:pt x="16326" y="11648"/>
                      <a:pt x="16278" y="11531"/>
                    </a:cubicBezTo>
                    <a:cubicBezTo>
                      <a:pt x="16258" y="11463"/>
                      <a:pt x="16229" y="11395"/>
                      <a:pt x="16210" y="11337"/>
                    </a:cubicBezTo>
                    <a:lnTo>
                      <a:pt x="16151" y="11162"/>
                    </a:lnTo>
                    <a:cubicBezTo>
                      <a:pt x="16132" y="11114"/>
                      <a:pt x="16113" y="11065"/>
                      <a:pt x="16103" y="11017"/>
                    </a:cubicBezTo>
                    <a:cubicBezTo>
                      <a:pt x="16035" y="10852"/>
                      <a:pt x="15977" y="10697"/>
                      <a:pt x="15918" y="10532"/>
                    </a:cubicBezTo>
                    <a:cubicBezTo>
                      <a:pt x="15918" y="10532"/>
                      <a:pt x="15918" y="10522"/>
                      <a:pt x="15918" y="10522"/>
                    </a:cubicBezTo>
                    <a:lnTo>
                      <a:pt x="15899" y="10473"/>
                    </a:lnTo>
                    <a:cubicBezTo>
                      <a:pt x="15841" y="10328"/>
                      <a:pt x="15783" y="10192"/>
                      <a:pt x="15734" y="10056"/>
                    </a:cubicBezTo>
                    <a:cubicBezTo>
                      <a:pt x="15705" y="9988"/>
                      <a:pt x="15676" y="9920"/>
                      <a:pt x="15647" y="9852"/>
                    </a:cubicBezTo>
                    <a:lnTo>
                      <a:pt x="15579" y="9707"/>
                    </a:lnTo>
                    <a:lnTo>
                      <a:pt x="15530" y="9590"/>
                    </a:lnTo>
                    <a:cubicBezTo>
                      <a:pt x="15462" y="9435"/>
                      <a:pt x="15385" y="9279"/>
                      <a:pt x="15317" y="9124"/>
                    </a:cubicBezTo>
                    <a:lnTo>
                      <a:pt x="15288" y="9076"/>
                    </a:lnTo>
                    <a:cubicBezTo>
                      <a:pt x="15278" y="9037"/>
                      <a:pt x="15258" y="8998"/>
                      <a:pt x="15239" y="8959"/>
                    </a:cubicBezTo>
                    <a:cubicBezTo>
                      <a:pt x="15190" y="8852"/>
                      <a:pt x="15132" y="8746"/>
                      <a:pt x="15084" y="8629"/>
                    </a:cubicBezTo>
                    <a:cubicBezTo>
                      <a:pt x="15045" y="8571"/>
                      <a:pt x="15016" y="8503"/>
                      <a:pt x="14977" y="8435"/>
                    </a:cubicBezTo>
                    <a:cubicBezTo>
                      <a:pt x="14948" y="8367"/>
                      <a:pt x="14909" y="8299"/>
                      <a:pt x="14870" y="8231"/>
                    </a:cubicBezTo>
                    <a:cubicBezTo>
                      <a:pt x="14851" y="8183"/>
                      <a:pt x="14822" y="8134"/>
                      <a:pt x="14802" y="8086"/>
                    </a:cubicBezTo>
                    <a:cubicBezTo>
                      <a:pt x="14763" y="8018"/>
                      <a:pt x="14725" y="7959"/>
                      <a:pt x="14686" y="7891"/>
                    </a:cubicBezTo>
                    <a:cubicBezTo>
                      <a:pt x="14608" y="7736"/>
                      <a:pt x="14521" y="7581"/>
                      <a:pt x="14433" y="7435"/>
                    </a:cubicBezTo>
                    <a:cubicBezTo>
                      <a:pt x="14404" y="7387"/>
                      <a:pt x="14375" y="7338"/>
                      <a:pt x="14356" y="7290"/>
                    </a:cubicBezTo>
                    <a:cubicBezTo>
                      <a:pt x="14307" y="7212"/>
                      <a:pt x="14268" y="7144"/>
                      <a:pt x="14220" y="7066"/>
                    </a:cubicBezTo>
                    <a:cubicBezTo>
                      <a:pt x="14181" y="6998"/>
                      <a:pt x="14123" y="6901"/>
                      <a:pt x="14065" y="6814"/>
                    </a:cubicBezTo>
                    <a:cubicBezTo>
                      <a:pt x="13977" y="6678"/>
                      <a:pt x="13900" y="6542"/>
                      <a:pt x="13802" y="6406"/>
                    </a:cubicBezTo>
                    <a:cubicBezTo>
                      <a:pt x="13754" y="6329"/>
                      <a:pt x="13705" y="6251"/>
                      <a:pt x="13657" y="6183"/>
                    </a:cubicBezTo>
                    <a:lnTo>
                      <a:pt x="13608" y="6105"/>
                    </a:lnTo>
                    <a:cubicBezTo>
                      <a:pt x="13570" y="6038"/>
                      <a:pt x="13521" y="5979"/>
                      <a:pt x="13472" y="5911"/>
                    </a:cubicBezTo>
                    <a:cubicBezTo>
                      <a:pt x="13366" y="5766"/>
                      <a:pt x="13269" y="5610"/>
                      <a:pt x="13162" y="5475"/>
                    </a:cubicBezTo>
                    <a:lnTo>
                      <a:pt x="13094" y="5377"/>
                    </a:lnTo>
                    <a:cubicBezTo>
                      <a:pt x="12997" y="5251"/>
                      <a:pt x="12900" y="5125"/>
                      <a:pt x="12803" y="4999"/>
                    </a:cubicBezTo>
                    <a:lnTo>
                      <a:pt x="12754" y="4931"/>
                    </a:lnTo>
                    <a:cubicBezTo>
                      <a:pt x="12754" y="4931"/>
                      <a:pt x="12744" y="4921"/>
                      <a:pt x="12744" y="4912"/>
                    </a:cubicBezTo>
                    <a:cubicBezTo>
                      <a:pt x="12638" y="4785"/>
                      <a:pt x="12531" y="4650"/>
                      <a:pt x="12424" y="4523"/>
                    </a:cubicBezTo>
                    <a:lnTo>
                      <a:pt x="12269" y="4329"/>
                    </a:lnTo>
                    <a:cubicBezTo>
                      <a:pt x="12220" y="4271"/>
                      <a:pt x="12172" y="4213"/>
                      <a:pt x="12114" y="4164"/>
                    </a:cubicBezTo>
                    <a:cubicBezTo>
                      <a:pt x="12026" y="4057"/>
                      <a:pt x="11939" y="3960"/>
                      <a:pt x="11852" y="3863"/>
                    </a:cubicBezTo>
                    <a:lnTo>
                      <a:pt x="11822" y="3834"/>
                    </a:lnTo>
                    <a:cubicBezTo>
                      <a:pt x="11813" y="3824"/>
                      <a:pt x="11813" y="3824"/>
                      <a:pt x="11813" y="3824"/>
                    </a:cubicBezTo>
                    <a:cubicBezTo>
                      <a:pt x="11706" y="3698"/>
                      <a:pt x="11589" y="3592"/>
                      <a:pt x="11483" y="3485"/>
                    </a:cubicBezTo>
                    <a:lnTo>
                      <a:pt x="11415" y="3407"/>
                    </a:lnTo>
                    <a:lnTo>
                      <a:pt x="11298" y="3291"/>
                    </a:lnTo>
                    <a:cubicBezTo>
                      <a:pt x="11240" y="3242"/>
                      <a:pt x="11191" y="3184"/>
                      <a:pt x="11143" y="3135"/>
                    </a:cubicBezTo>
                    <a:cubicBezTo>
                      <a:pt x="11085" y="3087"/>
                      <a:pt x="11036" y="3048"/>
                      <a:pt x="10988" y="2999"/>
                    </a:cubicBezTo>
                    <a:lnTo>
                      <a:pt x="10852" y="2873"/>
                    </a:lnTo>
                    <a:lnTo>
                      <a:pt x="10774" y="2805"/>
                    </a:lnTo>
                    <a:cubicBezTo>
                      <a:pt x="10687" y="2718"/>
                      <a:pt x="10590" y="2640"/>
                      <a:pt x="10502" y="2563"/>
                    </a:cubicBezTo>
                    <a:cubicBezTo>
                      <a:pt x="10473" y="2534"/>
                      <a:pt x="10444" y="2514"/>
                      <a:pt x="10425" y="2495"/>
                    </a:cubicBezTo>
                    <a:lnTo>
                      <a:pt x="10405" y="2475"/>
                    </a:lnTo>
                    <a:cubicBezTo>
                      <a:pt x="10279" y="2369"/>
                      <a:pt x="10153" y="2271"/>
                      <a:pt x="10027" y="2165"/>
                    </a:cubicBezTo>
                    <a:lnTo>
                      <a:pt x="9988" y="2136"/>
                    </a:lnTo>
                    <a:lnTo>
                      <a:pt x="9862" y="2048"/>
                    </a:lnTo>
                    <a:cubicBezTo>
                      <a:pt x="9794" y="1990"/>
                      <a:pt x="9726" y="1941"/>
                      <a:pt x="9648" y="1883"/>
                    </a:cubicBezTo>
                    <a:lnTo>
                      <a:pt x="9532" y="1806"/>
                    </a:lnTo>
                    <a:lnTo>
                      <a:pt x="9396" y="1708"/>
                    </a:lnTo>
                    <a:lnTo>
                      <a:pt x="9279" y="1621"/>
                    </a:lnTo>
                    <a:cubicBezTo>
                      <a:pt x="9202" y="1573"/>
                      <a:pt x="9124" y="1524"/>
                      <a:pt x="9046" y="1466"/>
                    </a:cubicBezTo>
                    <a:lnTo>
                      <a:pt x="8959" y="1408"/>
                    </a:lnTo>
                    <a:lnTo>
                      <a:pt x="8920" y="1388"/>
                    </a:lnTo>
                    <a:cubicBezTo>
                      <a:pt x="8804" y="1311"/>
                      <a:pt x="8687" y="1243"/>
                      <a:pt x="8571" y="1165"/>
                    </a:cubicBezTo>
                    <a:lnTo>
                      <a:pt x="8493" y="1126"/>
                    </a:lnTo>
                    <a:cubicBezTo>
                      <a:pt x="8396" y="1068"/>
                      <a:pt x="8309" y="1019"/>
                      <a:pt x="8221" y="971"/>
                    </a:cubicBezTo>
                    <a:lnTo>
                      <a:pt x="8192" y="961"/>
                    </a:lnTo>
                    <a:cubicBezTo>
                      <a:pt x="8134" y="922"/>
                      <a:pt x="8066" y="893"/>
                      <a:pt x="8008" y="864"/>
                    </a:cubicBezTo>
                    <a:lnTo>
                      <a:pt x="7882" y="796"/>
                    </a:lnTo>
                    <a:lnTo>
                      <a:pt x="7862" y="786"/>
                    </a:lnTo>
                    <a:lnTo>
                      <a:pt x="7678" y="699"/>
                    </a:lnTo>
                    <a:lnTo>
                      <a:pt x="7552" y="641"/>
                    </a:lnTo>
                    <a:lnTo>
                      <a:pt x="7532" y="631"/>
                    </a:lnTo>
                    <a:cubicBezTo>
                      <a:pt x="7464" y="602"/>
                      <a:pt x="7406" y="583"/>
                      <a:pt x="7348" y="553"/>
                    </a:cubicBezTo>
                    <a:cubicBezTo>
                      <a:pt x="7290" y="534"/>
                      <a:pt x="7260" y="515"/>
                      <a:pt x="7212" y="495"/>
                    </a:cubicBezTo>
                    <a:lnTo>
                      <a:pt x="7202" y="485"/>
                    </a:lnTo>
                    <a:lnTo>
                      <a:pt x="7018" y="418"/>
                    </a:lnTo>
                    <a:lnTo>
                      <a:pt x="6882" y="369"/>
                    </a:lnTo>
                    <a:lnTo>
                      <a:pt x="6872" y="369"/>
                    </a:lnTo>
                    <a:lnTo>
                      <a:pt x="6678" y="311"/>
                    </a:lnTo>
                    <a:cubicBezTo>
                      <a:pt x="6639" y="301"/>
                      <a:pt x="6600" y="282"/>
                      <a:pt x="6562" y="272"/>
                    </a:cubicBezTo>
                    <a:lnTo>
                      <a:pt x="6542" y="272"/>
                    </a:lnTo>
                    <a:cubicBezTo>
                      <a:pt x="6474" y="243"/>
                      <a:pt x="6397" y="223"/>
                      <a:pt x="6319" y="204"/>
                    </a:cubicBezTo>
                    <a:lnTo>
                      <a:pt x="6222" y="165"/>
                    </a:lnTo>
                    <a:cubicBezTo>
                      <a:pt x="6105" y="136"/>
                      <a:pt x="5999" y="117"/>
                      <a:pt x="5892" y="97"/>
                    </a:cubicBezTo>
                    <a:lnTo>
                      <a:pt x="5843" y="88"/>
                    </a:lnTo>
                    <a:cubicBezTo>
                      <a:pt x="5756" y="68"/>
                      <a:pt x="5669" y="49"/>
                      <a:pt x="5581" y="39"/>
                    </a:cubicBezTo>
                    <a:lnTo>
                      <a:pt x="5562" y="39"/>
                    </a:lnTo>
                    <a:lnTo>
                      <a:pt x="5474" y="29"/>
                    </a:lnTo>
                    <a:cubicBezTo>
                      <a:pt x="5397" y="20"/>
                      <a:pt x="5329" y="10"/>
                      <a:pt x="5251" y="10"/>
                    </a:cubicBezTo>
                    <a:lnTo>
                      <a:pt x="5144" y="10"/>
                    </a:lnTo>
                    <a:cubicBezTo>
                      <a:pt x="5067" y="0"/>
                      <a:pt x="4999" y="0"/>
                      <a:pt x="4921" y="0"/>
                    </a:cubicBezTo>
                    <a:close/>
                  </a:path>
                </a:pathLst>
              </a:custGeom>
              <a:solidFill>
                <a:srgbClr val="4AC4D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1;p35">
                <a:extLst>
                  <a:ext uri="{FF2B5EF4-FFF2-40B4-BE49-F238E27FC236}">
                    <a16:creationId xmlns:a16="http://schemas.microsoft.com/office/drawing/2014/main" id="{BFD19FB4-ECB1-4498-A494-468340D4815A}"/>
                  </a:ext>
                </a:extLst>
              </p:cNvPr>
              <p:cNvSpPr/>
              <p:nvPr/>
            </p:nvSpPr>
            <p:spPr>
              <a:xfrm>
                <a:off x="2991025" y="4021350"/>
                <a:ext cx="1028875" cy="983575"/>
              </a:xfrm>
              <a:custGeom>
                <a:avLst/>
                <a:gdLst/>
                <a:ahLst/>
                <a:cxnLst/>
                <a:rect l="l" t="t" r="r" b="b"/>
                <a:pathLst>
                  <a:path w="41155" h="39343" extrusionOk="0">
                    <a:moveTo>
                      <a:pt x="15176" y="1"/>
                    </a:moveTo>
                    <a:cubicBezTo>
                      <a:pt x="14720" y="1"/>
                      <a:pt x="14289" y="68"/>
                      <a:pt x="13890" y="206"/>
                    </a:cubicBezTo>
                    <a:cubicBezTo>
                      <a:pt x="11502" y="1041"/>
                      <a:pt x="10532" y="4613"/>
                      <a:pt x="11842" y="8554"/>
                    </a:cubicBezTo>
                    <a:cubicBezTo>
                      <a:pt x="11347" y="7903"/>
                      <a:pt x="10735" y="7360"/>
                      <a:pt x="10046" y="6942"/>
                    </a:cubicBezTo>
                    <a:cubicBezTo>
                      <a:pt x="9522" y="6641"/>
                      <a:pt x="9006" y="6476"/>
                      <a:pt x="8544" y="6476"/>
                    </a:cubicBezTo>
                    <a:cubicBezTo>
                      <a:pt x="8322" y="6476"/>
                      <a:pt x="8113" y="6514"/>
                      <a:pt x="7921" y="6593"/>
                    </a:cubicBezTo>
                    <a:cubicBezTo>
                      <a:pt x="7125" y="6933"/>
                      <a:pt x="6717" y="7952"/>
                      <a:pt x="6707" y="9146"/>
                    </a:cubicBezTo>
                    <a:cubicBezTo>
                      <a:pt x="5740" y="8585"/>
                      <a:pt x="4774" y="8305"/>
                      <a:pt x="3906" y="8305"/>
                    </a:cubicBezTo>
                    <a:cubicBezTo>
                      <a:pt x="2745" y="8305"/>
                      <a:pt x="1758" y="8806"/>
                      <a:pt x="1175" y="9806"/>
                    </a:cubicBezTo>
                    <a:cubicBezTo>
                      <a:pt x="0" y="11786"/>
                      <a:pt x="515" y="15581"/>
                      <a:pt x="2378" y="18716"/>
                    </a:cubicBezTo>
                    <a:cubicBezTo>
                      <a:pt x="3504" y="20609"/>
                      <a:pt x="5077" y="22181"/>
                      <a:pt x="6649" y="23084"/>
                    </a:cubicBezTo>
                    <a:cubicBezTo>
                      <a:pt x="7578" y="23620"/>
                      <a:pt x="8507" y="23926"/>
                      <a:pt x="9345" y="23926"/>
                    </a:cubicBezTo>
                    <a:cubicBezTo>
                      <a:pt x="9418" y="23926"/>
                      <a:pt x="9490" y="23923"/>
                      <a:pt x="9561" y="23919"/>
                    </a:cubicBezTo>
                    <a:cubicBezTo>
                      <a:pt x="10231" y="25122"/>
                      <a:pt x="11162" y="26064"/>
                      <a:pt x="12104" y="26617"/>
                    </a:cubicBezTo>
                    <a:cubicBezTo>
                      <a:pt x="12674" y="26944"/>
                      <a:pt x="13251" y="27126"/>
                      <a:pt x="13773" y="27126"/>
                    </a:cubicBezTo>
                    <a:cubicBezTo>
                      <a:pt x="13855" y="27126"/>
                      <a:pt x="13936" y="27122"/>
                      <a:pt x="14016" y="27112"/>
                    </a:cubicBezTo>
                    <a:cubicBezTo>
                      <a:pt x="14162" y="28423"/>
                      <a:pt x="14812" y="29898"/>
                      <a:pt x="15656" y="31150"/>
                    </a:cubicBezTo>
                    <a:cubicBezTo>
                      <a:pt x="16491" y="32402"/>
                      <a:pt x="17510" y="33470"/>
                      <a:pt x="18539" y="34431"/>
                    </a:cubicBezTo>
                    <a:cubicBezTo>
                      <a:pt x="19714" y="35528"/>
                      <a:pt x="20956" y="36518"/>
                      <a:pt x="22189" y="37226"/>
                    </a:cubicBezTo>
                    <a:cubicBezTo>
                      <a:pt x="22839" y="37614"/>
                      <a:pt x="23528" y="37925"/>
                      <a:pt x="24256" y="38139"/>
                    </a:cubicBezTo>
                    <a:cubicBezTo>
                      <a:pt x="24707" y="38265"/>
                      <a:pt x="25149" y="38329"/>
                      <a:pt x="25569" y="38329"/>
                    </a:cubicBezTo>
                    <a:cubicBezTo>
                      <a:pt x="26894" y="38329"/>
                      <a:pt x="27997" y="37687"/>
                      <a:pt x="28440" y="36324"/>
                    </a:cubicBezTo>
                    <a:cubicBezTo>
                      <a:pt x="29109" y="37304"/>
                      <a:pt x="29973" y="38129"/>
                      <a:pt x="30992" y="38740"/>
                    </a:cubicBezTo>
                    <a:cubicBezTo>
                      <a:pt x="31633" y="39119"/>
                      <a:pt x="32274" y="39332"/>
                      <a:pt x="32846" y="39342"/>
                    </a:cubicBezTo>
                    <a:cubicBezTo>
                      <a:pt x="32852" y="39342"/>
                      <a:pt x="32858" y="39342"/>
                      <a:pt x="32864" y="39342"/>
                    </a:cubicBezTo>
                    <a:cubicBezTo>
                      <a:pt x="34242" y="39342"/>
                      <a:pt x="35176" y="38190"/>
                      <a:pt x="35205" y="36440"/>
                    </a:cubicBezTo>
                    <a:cubicBezTo>
                      <a:pt x="35467" y="36654"/>
                      <a:pt x="35749" y="36848"/>
                      <a:pt x="36040" y="37022"/>
                    </a:cubicBezTo>
                    <a:cubicBezTo>
                      <a:pt x="36750" y="37434"/>
                      <a:pt x="37448" y="37633"/>
                      <a:pt x="38082" y="37633"/>
                    </a:cubicBezTo>
                    <a:cubicBezTo>
                      <a:pt x="38911" y="37633"/>
                      <a:pt x="39631" y="37293"/>
                      <a:pt x="40126" y="36644"/>
                    </a:cubicBezTo>
                    <a:cubicBezTo>
                      <a:pt x="41155" y="35314"/>
                      <a:pt x="41009" y="32557"/>
                      <a:pt x="39777" y="30092"/>
                    </a:cubicBezTo>
                    <a:cubicBezTo>
                      <a:pt x="38874" y="28267"/>
                      <a:pt x="37418" y="26685"/>
                      <a:pt x="35972" y="25850"/>
                    </a:cubicBezTo>
                    <a:cubicBezTo>
                      <a:pt x="35506" y="25569"/>
                      <a:pt x="35001" y="25375"/>
                      <a:pt x="34467" y="25268"/>
                    </a:cubicBezTo>
                    <a:cubicBezTo>
                      <a:pt x="34720" y="23404"/>
                      <a:pt x="33914" y="20803"/>
                      <a:pt x="32478" y="18813"/>
                    </a:cubicBezTo>
                    <a:cubicBezTo>
                      <a:pt x="31740" y="17784"/>
                      <a:pt x="30808" y="16921"/>
                      <a:pt x="29731" y="16270"/>
                    </a:cubicBezTo>
                    <a:cubicBezTo>
                      <a:pt x="28987" y="15839"/>
                      <a:pt x="28243" y="15598"/>
                      <a:pt x="27573" y="15598"/>
                    </a:cubicBezTo>
                    <a:cubicBezTo>
                      <a:pt x="27535" y="15598"/>
                      <a:pt x="27497" y="15599"/>
                      <a:pt x="27459" y="15601"/>
                    </a:cubicBezTo>
                    <a:cubicBezTo>
                      <a:pt x="27100" y="11893"/>
                      <a:pt x="25266" y="7515"/>
                      <a:pt x="22548" y="4341"/>
                    </a:cubicBezTo>
                    <a:cubicBezTo>
                      <a:pt x="21480" y="3060"/>
                      <a:pt x="20199" y="1973"/>
                      <a:pt x="18772" y="1119"/>
                    </a:cubicBezTo>
                    <a:cubicBezTo>
                      <a:pt x="17527" y="396"/>
                      <a:pt x="16282" y="1"/>
                      <a:pt x="15176"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 name="TextBox 6">
              <a:extLst>
                <a:ext uri="{FF2B5EF4-FFF2-40B4-BE49-F238E27FC236}">
                  <a16:creationId xmlns:a16="http://schemas.microsoft.com/office/drawing/2014/main" id="{8AC42BF0-E946-4D8A-9F0B-8126C4BD29CC}"/>
                </a:ext>
              </a:extLst>
            </p:cNvPr>
            <p:cNvSpPr txBox="1"/>
            <p:nvPr/>
          </p:nvSpPr>
          <p:spPr>
            <a:xfrm>
              <a:off x="741209" y="1197980"/>
              <a:ext cx="5726329" cy="1138781"/>
            </a:xfrm>
            <a:prstGeom prst="rect">
              <a:avLst/>
            </a:prstGeom>
            <a:noFill/>
          </p:spPr>
          <p:txBody>
            <a:bodyPr wrap="square">
              <a:spAutoFit/>
            </a:bodyPr>
            <a:lstStyle/>
            <a:p>
              <a:pPr algn="ctr"/>
              <a:r>
                <a:rPr lang="vi-VN"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Arial" panose="020B0604020202020204" pitchFamily="34" charset="0"/>
                  <a:cs typeface="Times New Roman" pitchFamily="18" charset="0"/>
                </a:rPr>
                <a:t>BÀI 2</a:t>
              </a:r>
              <a:r>
                <a:rPr lang="vi-VN" altLang="en-US" sz="72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9:SỰ NỞ VÌ NHIỆT </a:t>
              </a:r>
              <a:endParaRPr 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E15477-819C-BD2A-B36D-3F45BF552C93}"/>
              </a:ext>
            </a:extLst>
          </p:cNvPr>
          <p:cNvPicPr>
            <a:picLocks noChangeAspect="1"/>
          </p:cNvPicPr>
          <p:nvPr/>
        </p:nvPicPr>
        <p:blipFill>
          <a:blip r:embed="rId2"/>
          <a:stretch>
            <a:fillRect/>
          </a:stretch>
        </p:blipFill>
        <p:spPr>
          <a:xfrm>
            <a:off x="1316229" y="215900"/>
            <a:ext cx="7675372" cy="6426200"/>
          </a:xfrm>
          <a:prstGeom prst="rect">
            <a:avLst/>
          </a:prstGeom>
        </p:spPr>
      </p:pic>
      <p:sp>
        <p:nvSpPr>
          <p:cNvPr id="3" name="TextBox 2">
            <a:extLst>
              <a:ext uri="{FF2B5EF4-FFF2-40B4-BE49-F238E27FC236}">
                <a16:creationId xmlns:a16="http://schemas.microsoft.com/office/drawing/2014/main" id="{4BC5AB2F-0761-4C40-D7C5-35DF8D8F2623}"/>
              </a:ext>
            </a:extLst>
          </p:cNvPr>
          <p:cNvSpPr txBox="1"/>
          <p:nvPr/>
        </p:nvSpPr>
        <p:spPr>
          <a:xfrm>
            <a:off x="0" y="116"/>
            <a:ext cx="1359668" cy="584775"/>
          </a:xfrm>
          <a:prstGeom prst="rect">
            <a:avLst/>
          </a:prstGeom>
          <a:noFill/>
        </p:spPr>
        <p:txBody>
          <a:bodyPr wrap="none" rtlCol="0">
            <a:spAutoFit/>
          </a:bodyPr>
          <a:lstStyle/>
          <a:p>
            <a:r>
              <a:rPr lang="en-US" sz="32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Đáp</a:t>
            </a: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án</a:t>
            </a:r>
            <a:endPar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14660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ightning Strike - Green Screen Animation">
            <a:hlinkClick r:id="" action="ppaction://media"/>
            <a:extLst>
              <a:ext uri="{FF2B5EF4-FFF2-40B4-BE49-F238E27FC236}">
                <a16:creationId xmlns:a16="http://schemas.microsoft.com/office/drawing/2014/main" id="{445829C4-A707-43CF-A153-CA0C32F06FB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Hộp Văn bản 4">
            <a:extLst>
              <a:ext uri="{FF2B5EF4-FFF2-40B4-BE49-F238E27FC236}">
                <a16:creationId xmlns:a16="http://schemas.microsoft.com/office/drawing/2014/main" id="{D2C17BDF-CB28-42B1-B3E8-7ACD3E8CAACB}"/>
              </a:ext>
            </a:extLst>
          </p:cNvPr>
          <p:cNvSpPr txBox="1"/>
          <p:nvPr/>
        </p:nvSpPr>
        <p:spPr>
          <a:xfrm>
            <a:off x="4518115" y="1735154"/>
            <a:ext cx="4266914" cy="2889115"/>
          </a:xfrm>
          <a:prstGeom prst="rect">
            <a:avLst/>
          </a:prstGeom>
        </p:spPr>
        <p:txBody>
          <a:bodyPr vert="horz" lIns="91431" tIns="45719" rIns="91431" bIns="45719" rtlCol="0" anchor="b">
            <a:noAutofit/>
          </a:bodyPr>
          <a:lstStyle/>
          <a:p>
            <a:pPr algn="ctr" defTabSz="914264">
              <a:lnSpc>
                <a:spcPct val="90000"/>
              </a:lnSpc>
              <a:spcBef>
                <a:spcPct val="0"/>
              </a:spcBef>
              <a:spcAft>
                <a:spcPts val="600"/>
              </a:spcAft>
              <a:defRPr/>
            </a:pPr>
            <a:r>
              <a:rPr lang="en-US" sz="8800" b="1" dirty="0">
                <a:ln w="9525">
                  <a:solidFill>
                    <a:prstClr val="black"/>
                  </a:solidFill>
                  <a:prstDash val="solid"/>
                </a:ln>
                <a:solidFill>
                  <a:srgbClr val="FFFF00"/>
                </a:solidFill>
                <a:effectLst>
                  <a:outerShdw blurRad="12700" dist="38100" dir="2700000" algn="tl" rotWithShape="0">
                    <a:srgbClr val="4BACC6">
                      <a:lumMod val="60000"/>
                      <a:lumOff val="40000"/>
                    </a:srgbClr>
                  </a:outerShdw>
                </a:effectLst>
              </a:rPr>
              <a:t> NHANH </a:t>
            </a:r>
          </a:p>
          <a:p>
            <a:pPr algn="ctr" defTabSz="914264">
              <a:lnSpc>
                <a:spcPct val="90000"/>
              </a:lnSpc>
              <a:spcBef>
                <a:spcPct val="0"/>
              </a:spcBef>
              <a:spcAft>
                <a:spcPts val="600"/>
              </a:spcAft>
              <a:defRPr/>
            </a:pPr>
            <a:r>
              <a:rPr lang="en-US" sz="8800" b="1" dirty="0">
                <a:ln w="9525">
                  <a:solidFill>
                    <a:prstClr val="black"/>
                  </a:solidFill>
                  <a:prstDash val="solid"/>
                </a:ln>
                <a:solidFill>
                  <a:srgbClr val="FFFF00"/>
                </a:solidFill>
                <a:effectLst>
                  <a:outerShdw blurRad="12700" dist="38100" dir="2700000" algn="tl" rotWithShape="0">
                    <a:srgbClr val="4BACC6">
                      <a:lumMod val="60000"/>
                      <a:lumOff val="40000"/>
                    </a:srgbClr>
                  </a:outerShdw>
                </a:effectLst>
              </a:rPr>
              <a:t>NHƯ CHỚP</a:t>
            </a:r>
          </a:p>
        </p:txBody>
      </p:sp>
      <p:pic>
        <p:nvPicPr>
          <p:cNvPr id="4" name="Hình ảnh 3">
            <a:extLst>
              <a:ext uri="{FF2B5EF4-FFF2-40B4-BE49-F238E27FC236}">
                <a16:creationId xmlns:a16="http://schemas.microsoft.com/office/drawing/2014/main" id="{EAE996A8-C0FF-441E-838A-65FDCEC7B4C4}"/>
              </a:ext>
            </a:extLst>
          </p:cNvPr>
          <p:cNvPicPr>
            <a:picLocks noChangeAspect="1"/>
          </p:cNvPicPr>
          <p:nvPr/>
        </p:nvPicPr>
        <p:blipFill rotWithShape="1">
          <a:blip r:embed="rId5"/>
          <a:srcRect l="4282" r="7877"/>
          <a:stretch/>
        </p:blipFill>
        <p:spPr>
          <a:xfrm>
            <a:off x="67" y="17"/>
            <a:ext cx="4518101" cy="6857991"/>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4958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2848" fill="hold"/>
                                        <p:tgtEl>
                                          <p:spTgt spid="2"/>
                                        </p:tgtEl>
                                      </p:cBhvr>
                                    </p:cmd>
                                  </p:childTnLst>
                                </p:cTn>
                              </p:par>
                              <p:par>
                                <p:cTn id="7" presetID="26" presetClass="emph" presetSubtype="0" repeatCount="indefinite" fill="hold" grpId="0" nodeType="withEffect">
                                  <p:stCondLst>
                                    <p:cond delay="0"/>
                                  </p:stCondLst>
                                  <p:childTnLst>
                                    <p:animEffect transition="out" filter="fade">
                                      <p:cBhvr>
                                        <p:cTn id="8" dur="500" tmFilter="0, 0; .2, .5; .8, .5; 1, 0"/>
                                        <p:tgtEl>
                                          <p:spTgt spid="5"/>
                                        </p:tgtEl>
                                      </p:cBhvr>
                                    </p:animEffect>
                                    <p:animScale>
                                      <p:cBhvr>
                                        <p:cTn id="9"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2"/>
                </p:tgtEl>
              </p:cMediaNode>
            </p:video>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lectric Bolts Motion Background">
            <a:hlinkClick r:id="" action="ppaction://media"/>
            <a:extLst>
              <a:ext uri="{FF2B5EF4-FFF2-40B4-BE49-F238E27FC236}">
                <a16:creationId xmlns:a16="http://schemas.microsoft.com/office/drawing/2014/main" id="{4A4CBA69-8EBF-4290-8565-87A249ECFE96}"/>
              </a:ext>
            </a:extLst>
          </p:cNvPr>
          <p:cNvPicPr>
            <a:picLocks noChangeAspect="1"/>
          </p:cNvPicPr>
          <p:nvPr>
            <a:videoFile r:link="rId2"/>
            <p:extLst>
              <p:ext uri="{DAA4B4D4-6D71-4841-9C94-3DE7FCFB9230}">
                <p14:media xmlns:p14="http://schemas.microsoft.com/office/powerpoint/2010/main" r:embed="rId3">
                  <p14:trim end="5176.3333"/>
                </p14:media>
              </p:ext>
            </p:extLst>
          </p:nvPr>
        </p:nvPicPr>
        <p:blipFill>
          <a:blip r:embed="rId8"/>
          <a:stretch>
            <a:fillRect/>
          </a:stretch>
        </p:blipFill>
        <p:spPr>
          <a:xfrm>
            <a:off x="0" y="0"/>
            <a:ext cx="9144000" cy="6858000"/>
          </a:xfrm>
          <a:prstGeom prst="rect">
            <a:avLst/>
          </a:prstGeom>
        </p:spPr>
      </p:pic>
      <p:pic>
        <p:nvPicPr>
          <p:cNvPr id="16" name="nhac 10s 2.wav">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9" cstate="print"/>
          <a:stretch>
            <a:fillRect/>
          </a:stretch>
        </p:blipFill>
        <p:spPr>
          <a:xfrm>
            <a:off x="-1055813" y="66"/>
            <a:ext cx="411182" cy="548243"/>
          </a:xfrm>
          <a:prstGeom prst="rect">
            <a:avLst/>
          </a:prstGeom>
        </p:spPr>
      </p:pic>
      <p:grpSp>
        <p:nvGrpSpPr>
          <p:cNvPr id="45" name="Nhóm 44">
            <a:extLst>
              <a:ext uri="{FF2B5EF4-FFF2-40B4-BE49-F238E27FC236}">
                <a16:creationId xmlns:a16="http://schemas.microsoft.com/office/drawing/2014/main" id="{8F2EBFAD-18BB-4FAE-B325-E9A8EA8F09B8}"/>
              </a:ext>
            </a:extLst>
          </p:cNvPr>
          <p:cNvGrpSpPr/>
          <p:nvPr/>
        </p:nvGrpSpPr>
        <p:grpSpPr>
          <a:xfrm>
            <a:off x="1280381" y="-177697"/>
            <a:ext cx="6343650" cy="4833324"/>
            <a:chOff x="1695451" y="40964"/>
            <a:chExt cx="8458200" cy="4833324"/>
          </a:xfrm>
        </p:grpSpPr>
        <p:sp>
          <p:nvSpPr>
            <p:cNvPr id="40" name="Đám mây 39">
              <a:extLst>
                <a:ext uri="{FF2B5EF4-FFF2-40B4-BE49-F238E27FC236}">
                  <a16:creationId xmlns:a16="http://schemas.microsoft.com/office/drawing/2014/main" id="{DC5931B3-0DD4-4150-8806-1608188D274B}"/>
                </a:ext>
              </a:extLst>
            </p:cNvPr>
            <p:cNvSpPr/>
            <p:nvPr/>
          </p:nvSpPr>
          <p:spPr>
            <a:xfrm>
              <a:off x="1695451" y="1531419"/>
              <a:ext cx="8458200" cy="3342869"/>
            </a:xfrm>
            <a:prstGeom prst="cloud">
              <a:avLst/>
            </a:prstGeom>
            <a:solidFill>
              <a:schemeClr val="bg1"/>
            </a:solidFill>
            <a:effectLst>
              <a:glow rad="190500">
                <a:schemeClr val="bg1">
                  <a:alpha val="9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a:defRPr/>
              </a:pPr>
              <a:endParaRPr lang="en-BZ" sz="1867">
                <a:solidFill>
                  <a:prstClr val="white"/>
                </a:solidFill>
              </a:endParaRPr>
            </a:p>
          </p:txBody>
        </p:sp>
        <p:cxnSp>
          <p:nvCxnSpPr>
            <p:cNvPr id="42" name="Đường nối Thẳng 41">
              <a:extLst>
                <a:ext uri="{FF2B5EF4-FFF2-40B4-BE49-F238E27FC236}">
                  <a16:creationId xmlns:a16="http://schemas.microsoft.com/office/drawing/2014/main" id="{D9FC6944-D4B5-4030-BC6A-C791147291E1}"/>
                </a:ext>
              </a:extLst>
            </p:cNvPr>
            <p:cNvCxnSpPr>
              <a:cxnSpLocks/>
            </p:cNvCxnSpPr>
            <p:nvPr/>
          </p:nvCxnSpPr>
          <p:spPr>
            <a:xfrm>
              <a:off x="6062662" y="40964"/>
              <a:ext cx="0" cy="1713900"/>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grpSp>
      <p:sp>
        <p:nvSpPr>
          <p:cNvPr id="2" name="Hình chữ nhật 1">
            <a:extLst>
              <a:ext uri="{FF2B5EF4-FFF2-40B4-BE49-F238E27FC236}">
                <a16:creationId xmlns:a16="http://schemas.microsoft.com/office/drawing/2014/main" id="{CBBA5AD0-B737-49F6-8DEB-7CFC619F67A6}"/>
              </a:ext>
            </a:extLst>
          </p:cNvPr>
          <p:cNvSpPr/>
          <p:nvPr/>
        </p:nvSpPr>
        <p:spPr>
          <a:xfrm>
            <a:off x="2080590" y="1803433"/>
            <a:ext cx="5006010" cy="2554543"/>
          </a:xfrm>
          <a:prstGeom prst="rect">
            <a:avLst/>
          </a:prstGeom>
        </p:spPr>
        <p:txBody>
          <a:bodyPr wrap="square" lIns="91436" tIns="45719" rIns="91436" bIns="45719">
            <a:spAutoFit/>
          </a:bodyPr>
          <a:lstStyle/>
          <a:p>
            <a:pPr marL="30480" marR="30480" algn="just"/>
            <a:r>
              <a:rPr lang="en-US" sz="4000" dirty="0" err="1">
                <a:solidFill>
                  <a:srgbClr val="000000"/>
                </a:solidFill>
                <a:latin typeface="Times New Roman" panose="02020603050405020304" pitchFamily="18" charset="0"/>
                <a:ea typeface="Times New Roman" panose="02020603050405020304" pitchFamily="18" charset="0"/>
              </a:rPr>
              <a:t>Tại</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sao</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khi</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xây</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cầu</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thông</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thường</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một</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đầu</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cầu</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người</a:t>
            </a:r>
            <a:r>
              <a:rPr lang="en-US" sz="4000" dirty="0">
                <a:solidFill>
                  <a:srgbClr val="000000"/>
                </a:solidFill>
                <a:latin typeface="Times New Roman" panose="02020603050405020304" pitchFamily="18" charset="0"/>
                <a:ea typeface="Times New Roman" panose="02020603050405020304" pitchFamily="18" charset="0"/>
              </a:rPr>
              <a:t> ta </a:t>
            </a:r>
            <a:r>
              <a:rPr lang="en-US" sz="4000" dirty="0" err="1">
                <a:solidFill>
                  <a:srgbClr val="000000"/>
                </a:solidFill>
                <a:latin typeface="Times New Roman" panose="02020603050405020304" pitchFamily="18" charset="0"/>
                <a:ea typeface="Times New Roman" panose="02020603050405020304" pitchFamily="18" charset="0"/>
              </a:rPr>
              <a:t>cho</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gối</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lên</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các</a:t>
            </a:r>
            <a:r>
              <a:rPr lang="en-US" sz="4000" dirty="0">
                <a:solidFill>
                  <a:srgbClr val="000000"/>
                </a:solidFill>
                <a:latin typeface="Times New Roman" panose="02020603050405020304" pitchFamily="18" charset="0"/>
                <a:ea typeface="Times New Roman" panose="02020603050405020304" pitchFamily="18" charset="0"/>
              </a:rPr>
              <a:t> con </a:t>
            </a:r>
            <a:r>
              <a:rPr lang="en-US" sz="4000" dirty="0" err="1">
                <a:solidFill>
                  <a:srgbClr val="000000"/>
                </a:solidFill>
                <a:latin typeface="Times New Roman" panose="02020603050405020304" pitchFamily="18" charset="0"/>
                <a:ea typeface="Times New Roman" panose="02020603050405020304" pitchFamily="18" charset="0"/>
              </a:rPr>
              <a:t>lăn</a:t>
            </a:r>
            <a:r>
              <a:rPr lang="en-US" sz="4000" dirty="0">
                <a:solidFill>
                  <a:srgbClr val="000000"/>
                </a:solidFill>
                <a:latin typeface="Times New Roman" panose="02020603050405020304" pitchFamily="18" charset="0"/>
                <a:ea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endParaRPr>
          </a:p>
        </p:txBody>
      </p:sp>
      <p:grpSp>
        <p:nvGrpSpPr>
          <p:cNvPr id="38" name="Group 37"/>
          <p:cNvGrpSpPr/>
          <p:nvPr/>
        </p:nvGrpSpPr>
        <p:grpSpPr>
          <a:xfrm>
            <a:off x="152400" y="81713"/>
            <a:ext cx="1039254" cy="1231107"/>
            <a:chOff x="7647546" y="3934420"/>
            <a:chExt cx="1039254" cy="923330"/>
          </a:xfrm>
        </p:grpSpPr>
        <p:sp>
          <p:nvSpPr>
            <p:cNvPr id="39" name="Flowchart: Connector 38"/>
            <p:cNvSpPr/>
            <p:nvPr/>
          </p:nvSpPr>
          <p:spPr>
            <a:xfrm>
              <a:off x="7647546" y="3945043"/>
              <a:ext cx="1039254" cy="912707"/>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solidFill>
                  <a:prstClr val="white"/>
                </a:solidFill>
              </a:endParaRPr>
            </a:p>
          </p:txBody>
        </p:sp>
        <p:sp>
          <p:nvSpPr>
            <p:cNvPr id="41" name="Flowchart: Connector 40"/>
            <p:cNvSpPr/>
            <p:nvPr/>
          </p:nvSpPr>
          <p:spPr>
            <a:xfrm>
              <a:off x="7772400" y="4095750"/>
              <a:ext cx="762000" cy="609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43" name="Rectangle 42"/>
            <p:cNvSpPr/>
            <p:nvPr/>
          </p:nvSpPr>
          <p:spPr>
            <a:xfrm>
              <a:off x="7855631" y="3934420"/>
              <a:ext cx="669415" cy="854080"/>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1</a:t>
              </a:r>
            </a:p>
          </p:txBody>
        </p:sp>
      </p:grpSp>
      <p:sp>
        <p:nvSpPr>
          <p:cNvPr id="4" name="Cloud Callout 3"/>
          <p:cNvSpPr/>
          <p:nvPr/>
        </p:nvSpPr>
        <p:spPr>
          <a:xfrm>
            <a:off x="533401" y="5105400"/>
            <a:ext cx="8305800" cy="99060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lvl="0">
              <a:lnSpc>
                <a:spcPct val="130000"/>
              </a:lnSpc>
            </a:pPr>
            <a:r>
              <a:rPr lang="vi-VN" sz="2400" b="1" dirty="0">
                <a:solidFill>
                  <a:prstClr val="black"/>
                </a:solidFill>
                <a:latin typeface="Times New Roman" pitchFamily="18" charset="0"/>
                <a:cs typeface="Times New Roman" pitchFamily="18" charset="0"/>
              </a:rPr>
              <a:t>Để tránh tác hại của sự dãn nở vì nhiệt.</a:t>
            </a:r>
            <a:endParaRPr lang="en-US" sz="2400" b="1" dirty="0">
              <a:solidFill>
                <a:prstClr val="black"/>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516756890"/>
      </p:ext>
    </p:extLst>
  </p:cSld>
  <p:clrMapOvr>
    <a:masterClrMapping/>
  </p:clrMapOvr>
  <mc:AlternateContent xmlns:mc="http://schemas.openxmlformats.org/markup-compatibility/2006" xmlns:p14="http://schemas.microsoft.com/office/powerpoint/2010/main">
    <mc:Choice Requires="p14">
      <p:transition p14:dur="10" advClick="0" advTm="0">
        <p:fade/>
        <p:sndAc>
          <p:stSnd>
            <p:snd r:embed="rId7" name="cashreg.wav"/>
          </p:stSnd>
        </p:sndAc>
      </p:transition>
    </mc:Choice>
    <mc:Fallback xmlns="">
      <p:transition advClick="0" advTm="0">
        <p:fade/>
        <p:sndAc>
          <p:stSnd>
            <p:snd r:embed="rId15"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31" fill="hold"/>
                                        <p:tgtEl>
                                          <p:spTgt spid="16"/>
                                        </p:tgtEl>
                                      </p:cBhvr>
                                    </p:cmd>
                                  </p:childTnLst>
                                </p:cTn>
                              </p:par>
                              <p:par>
                                <p:cTn id="7" presetID="1" presetClass="mediacall" presetSubtype="0" fill="hold" nodeType="withEffect">
                                  <p:stCondLst>
                                    <p:cond delay="0"/>
                                  </p:stCondLst>
                                  <p:childTnLst>
                                    <p:cmd type="call" cmd="playFrom(0.0)">
                                      <p:cBhvr>
                                        <p:cTn id="8" dur="14931" fill="hold"/>
                                        <p:tgtEl>
                                          <p:spTgt spid="3"/>
                                        </p:tgtEl>
                                      </p:cBhvr>
                                    </p:cmd>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16"/>
                </p:tgtEl>
              </p:cMediaNode>
            </p:audio>
            <p:video>
              <p:cMediaNode vol="100000">
                <p:cTn id="17" fill="hold" display="0">
                  <p:stCondLst>
                    <p:cond delay="indefinite"/>
                  </p:stCondLst>
                </p:cTn>
                <p:tgtEl>
                  <p:spTgt spid="3"/>
                </p:tgtEl>
              </p:cMediaNode>
            </p:video>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lectric Bolts Motion Background">
            <a:hlinkClick r:id="" action="ppaction://media"/>
            <a:extLst>
              <a:ext uri="{FF2B5EF4-FFF2-40B4-BE49-F238E27FC236}">
                <a16:creationId xmlns:a16="http://schemas.microsoft.com/office/drawing/2014/main" id="{4A4CBA69-8EBF-4290-8565-87A249ECFE96}"/>
              </a:ext>
            </a:extLst>
          </p:cNvPr>
          <p:cNvPicPr>
            <a:picLocks noChangeAspect="1"/>
          </p:cNvPicPr>
          <p:nvPr>
            <a:videoFile r:link="rId2"/>
            <p:extLst>
              <p:ext uri="{DAA4B4D4-6D71-4841-9C94-3DE7FCFB9230}">
                <p14:media xmlns:p14="http://schemas.microsoft.com/office/powerpoint/2010/main" r:embed="rId3">
                  <p14:trim end="5251.3333"/>
                </p14:media>
              </p:ext>
            </p:extLst>
          </p:nvPr>
        </p:nvPicPr>
        <p:blipFill>
          <a:blip r:embed="rId8"/>
          <a:stretch>
            <a:fillRect/>
          </a:stretch>
        </p:blipFill>
        <p:spPr>
          <a:xfrm>
            <a:off x="0" y="0"/>
            <a:ext cx="9144000" cy="6858000"/>
          </a:xfrm>
          <a:prstGeom prst="rect">
            <a:avLst/>
          </a:prstGeom>
        </p:spPr>
      </p:pic>
      <p:pic>
        <p:nvPicPr>
          <p:cNvPr id="16" name="nhac 10s 2.wav">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9" cstate="print"/>
          <a:stretch>
            <a:fillRect/>
          </a:stretch>
        </p:blipFill>
        <p:spPr>
          <a:xfrm>
            <a:off x="-1055813" y="36"/>
            <a:ext cx="411182" cy="548243"/>
          </a:xfrm>
          <a:prstGeom prst="rect">
            <a:avLst/>
          </a:prstGeom>
        </p:spPr>
      </p:pic>
      <p:grpSp>
        <p:nvGrpSpPr>
          <p:cNvPr id="45" name="Nhóm 44">
            <a:extLst>
              <a:ext uri="{FF2B5EF4-FFF2-40B4-BE49-F238E27FC236}">
                <a16:creationId xmlns:a16="http://schemas.microsoft.com/office/drawing/2014/main" id="{8F2EBFAD-18BB-4FAE-B325-E9A8EA8F09B8}"/>
              </a:ext>
            </a:extLst>
          </p:cNvPr>
          <p:cNvGrpSpPr/>
          <p:nvPr/>
        </p:nvGrpSpPr>
        <p:grpSpPr>
          <a:xfrm>
            <a:off x="1271588" y="11094"/>
            <a:ext cx="6343650" cy="4241796"/>
            <a:chOff x="1695451" y="40964"/>
            <a:chExt cx="8458200" cy="4833323"/>
          </a:xfrm>
        </p:grpSpPr>
        <p:sp>
          <p:nvSpPr>
            <p:cNvPr id="40" name="Đám mây 39">
              <a:extLst>
                <a:ext uri="{FF2B5EF4-FFF2-40B4-BE49-F238E27FC236}">
                  <a16:creationId xmlns:a16="http://schemas.microsoft.com/office/drawing/2014/main" id="{DC5931B3-0DD4-4150-8806-1608188D274B}"/>
                </a:ext>
              </a:extLst>
            </p:cNvPr>
            <p:cNvSpPr/>
            <p:nvPr/>
          </p:nvSpPr>
          <p:spPr>
            <a:xfrm>
              <a:off x="1695451" y="1981232"/>
              <a:ext cx="8458200" cy="2893055"/>
            </a:xfrm>
            <a:prstGeom prst="cloud">
              <a:avLst/>
            </a:prstGeom>
            <a:solidFill>
              <a:schemeClr val="bg1"/>
            </a:solidFill>
            <a:effectLst>
              <a:glow rad="190500">
                <a:schemeClr val="bg1">
                  <a:alpha val="9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a:defRPr/>
              </a:pPr>
              <a:endParaRPr lang="en-BZ" sz="1867">
                <a:solidFill>
                  <a:prstClr val="white"/>
                </a:solidFill>
              </a:endParaRPr>
            </a:p>
          </p:txBody>
        </p:sp>
        <p:cxnSp>
          <p:nvCxnSpPr>
            <p:cNvPr id="42" name="Đường nối Thẳng 41">
              <a:extLst>
                <a:ext uri="{FF2B5EF4-FFF2-40B4-BE49-F238E27FC236}">
                  <a16:creationId xmlns:a16="http://schemas.microsoft.com/office/drawing/2014/main" id="{D9FC6944-D4B5-4030-BC6A-C791147291E1}"/>
                </a:ext>
              </a:extLst>
            </p:cNvPr>
            <p:cNvCxnSpPr>
              <a:cxnSpLocks/>
            </p:cNvCxnSpPr>
            <p:nvPr/>
          </p:nvCxnSpPr>
          <p:spPr>
            <a:xfrm>
              <a:off x="6029323" y="40964"/>
              <a:ext cx="0" cy="2273784"/>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grpSp>
      <p:sp>
        <p:nvSpPr>
          <p:cNvPr id="4" name="Rectangle 3"/>
          <p:cNvSpPr/>
          <p:nvPr/>
        </p:nvSpPr>
        <p:spPr>
          <a:xfrm>
            <a:off x="1828800" y="2209832"/>
            <a:ext cx="5486400" cy="1384993"/>
          </a:xfrm>
          <a:prstGeom prst="rect">
            <a:avLst/>
          </a:prstGeom>
        </p:spPr>
        <p:txBody>
          <a:bodyPr wrap="square" lIns="91436" tIns="45719" rIns="91436" bIns="45719">
            <a:spAutoFit/>
          </a:bodyPr>
          <a:lstStyle/>
          <a:p>
            <a:pPr defTabSz="914332"/>
            <a:r>
              <a:rPr lang="en-US" sz="2800" dirty="0">
                <a:solidFill>
                  <a:prstClr val="black"/>
                </a:solidFill>
                <a:latin typeface="Times New Roman" panose="02020603050405020304" pitchFamily="18" charset="0"/>
                <a:ea typeface="Times New Roman" panose="02020603050405020304" pitchFamily="18" charset="0"/>
              </a:rPr>
              <a:t>Khi </a:t>
            </a:r>
            <a:r>
              <a:rPr lang="en-US" sz="2800" dirty="0" err="1">
                <a:solidFill>
                  <a:prstClr val="black"/>
                </a:solidFill>
                <a:latin typeface="Times New Roman" panose="02020603050405020304" pitchFamily="18" charset="0"/>
                <a:ea typeface="Times New Roman" panose="02020603050405020304" pitchFamily="18" charset="0"/>
              </a:rPr>
              <a:t>nhúng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quả</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bóng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bàn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bị</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móp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vào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trong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nước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nóng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sẽ</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phồng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trở</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lại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Vì</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sao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như</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vậy</a:t>
            </a:r>
            <a:r>
              <a:rPr lang="en-US" sz="2800" dirty="0">
                <a:solidFill>
                  <a:prstClr val="black"/>
                </a:solidFill>
                <a:latin typeface="Times New Roman" panose="02020603050405020304" pitchFamily="18" charset="0"/>
                <a:ea typeface="Times New Roman" panose="02020603050405020304" pitchFamily="18" charset="0"/>
              </a:rPr>
              <a:t>?</a:t>
            </a:r>
            <a:endParaRPr lang="en-US" altLang="en-US" sz="4800" b="1" dirty="0">
              <a:solidFill>
                <a:prstClr val="black"/>
              </a:solidFill>
              <a:cs typeface="Times New Roman" panose="02020603050405020304" pitchFamily="18" charset="0"/>
            </a:endParaRPr>
          </a:p>
        </p:txBody>
      </p:sp>
      <p:grpSp>
        <p:nvGrpSpPr>
          <p:cNvPr id="38" name="Group 37"/>
          <p:cNvGrpSpPr/>
          <p:nvPr/>
        </p:nvGrpSpPr>
        <p:grpSpPr>
          <a:xfrm>
            <a:off x="232334" y="274130"/>
            <a:ext cx="1039254" cy="1231107"/>
            <a:chOff x="7647546" y="3934420"/>
            <a:chExt cx="1039254" cy="923330"/>
          </a:xfrm>
        </p:grpSpPr>
        <p:sp>
          <p:nvSpPr>
            <p:cNvPr id="39" name="Flowchart: Connector 38"/>
            <p:cNvSpPr/>
            <p:nvPr/>
          </p:nvSpPr>
          <p:spPr>
            <a:xfrm>
              <a:off x="7647546" y="3945043"/>
              <a:ext cx="1039254" cy="912707"/>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solidFill>
                  <a:prstClr val="white"/>
                </a:solidFill>
              </a:endParaRPr>
            </a:p>
          </p:txBody>
        </p:sp>
        <p:sp>
          <p:nvSpPr>
            <p:cNvPr id="41" name="Flowchart: Connector 40"/>
            <p:cNvSpPr/>
            <p:nvPr/>
          </p:nvSpPr>
          <p:spPr>
            <a:xfrm>
              <a:off x="7772400" y="4095750"/>
              <a:ext cx="762000" cy="609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43" name="Rectangle 42"/>
            <p:cNvSpPr/>
            <p:nvPr/>
          </p:nvSpPr>
          <p:spPr>
            <a:xfrm>
              <a:off x="7874883" y="3934420"/>
              <a:ext cx="630942" cy="784830"/>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2</a:t>
              </a:r>
            </a:p>
          </p:txBody>
        </p:sp>
      </p:grpSp>
      <p:sp>
        <p:nvSpPr>
          <p:cNvPr id="5" name="Cloud Callout 4"/>
          <p:cNvSpPr/>
          <p:nvPr/>
        </p:nvSpPr>
        <p:spPr>
          <a:xfrm>
            <a:off x="1119189" y="4800600"/>
            <a:ext cx="7491412" cy="1295400"/>
          </a:xfrm>
          <a:prstGeom prst="cloudCallout">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lnSpc>
                <a:spcPct val="130000"/>
              </a:lnSpc>
            </a:pPr>
            <a:r>
              <a:rPr lang="en-US" sz="2800" b="1" dirty="0" err="1">
                <a:solidFill>
                  <a:prstClr val="black"/>
                </a:solidFill>
                <a:latin typeface="Times New Roman" pitchFamily="18" charset="0"/>
                <a:cs typeface="Times New Roman" pitchFamily="18" charset="0"/>
              </a:rPr>
              <a:t>Vì</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nước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nóng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làm</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cho</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khí</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trong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quả</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bóng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nở</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ra.</a:t>
            </a:r>
            <a:endParaRPr lang="en-US" sz="2800" b="1" dirty="0">
              <a:solidFill>
                <a:prstClr val="black"/>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079290410"/>
      </p:ext>
    </p:extLst>
  </p:cSld>
  <p:clrMapOvr>
    <a:masterClrMapping/>
  </p:clrMapOvr>
  <mc:AlternateContent xmlns:mc="http://schemas.openxmlformats.org/markup-compatibility/2006" xmlns:p14="http://schemas.microsoft.com/office/powerpoint/2010/main">
    <mc:Choice Requires="p14">
      <p:transition p14:dur="10" advClick="0" advTm="0">
        <p:fade/>
        <p:sndAc>
          <p:stSnd>
            <p:snd r:embed="rId7" name="cashreg.wav"/>
          </p:stSnd>
        </p:sndAc>
      </p:transition>
    </mc:Choice>
    <mc:Fallback xmlns="">
      <p:transition advClick="0" advTm="0">
        <p:fade/>
        <p:sndAc>
          <p:stSnd>
            <p:snd r:embed="rId15"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31" fill="hold"/>
                                        <p:tgtEl>
                                          <p:spTgt spid="16"/>
                                        </p:tgtEl>
                                      </p:cBhvr>
                                    </p:cmd>
                                  </p:childTnLst>
                                </p:cTn>
                              </p:par>
                              <p:par>
                                <p:cTn id="7" presetID="1" presetClass="mediacall" presetSubtype="0" fill="hold" nodeType="withEffect">
                                  <p:stCondLst>
                                    <p:cond delay="0"/>
                                  </p:stCondLst>
                                  <p:childTnLst>
                                    <p:cmd type="call" cmd="playFrom(0.0)">
                                      <p:cBhvr>
                                        <p:cTn id="8" dur="14856" fill="hold"/>
                                        <p:tgtEl>
                                          <p:spTgt spid="3"/>
                                        </p:tgtEl>
                                      </p:cBhvr>
                                    </p:cmd>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16"/>
                </p:tgtEl>
              </p:cMediaNode>
            </p:audio>
            <p:video>
              <p:cMediaNode vol="80000">
                <p:cTn id="17" fill="hold" display="0">
                  <p:stCondLst>
                    <p:cond delay="indefinite"/>
                  </p:stCondLst>
                </p:cTn>
                <p:tgtEl>
                  <p:spTgt spid="3"/>
                </p:tgtEl>
              </p:cMediaNode>
            </p:video>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lectric Bolts Motion Background">
            <a:hlinkClick r:id="" action="ppaction://media"/>
            <a:extLst>
              <a:ext uri="{FF2B5EF4-FFF2-40B4-BE49-F238E27FC236}">
                <a16:creationId xmlns:a16="http://schemas.microsoft.com/office/drawing/2014/main" id="{4A4CBA69-8EBF-4290-8565-87A249ECFE96}"/>
              </a:ext>
            </a:extLst>
          </p:cNvPr>
          <p:cNvPicPr>
            <a:picLocks noChangeAspect="1"/>
          </p:cNvPicPr>
          <p:nvPr>
            <a:videoFile r:link="rId2"/>
            <p:extLst>
              <p:ext uri="{DAA4B4D4-6D71-4841-9C94-3DE7FCFB9230}">
                <p14:media xmlns:p14="http://schemas.microsoft.com/office/powerpoint/2010/main" r:embed="rId3">
                  <p14:trim end="5194.3333"/>
                </p14:media>
              </p:ext>
            </p:extLst>
          </p:nvPr>
        </p:nvPicPr>
        <p:blipFill>
          <a:blip r:embed="rId8"/>
          <a:stretch>
            <a:fillRect/>
          </a:stretch>
        </p:blipFill>
        <p:spPr>
          <a:xfrm>
            <a:off x="0" y="0"/>
            <a:ext cx="9144000" cy="6858000"/>
          </a:xfrm>
          <a:prstGeom prst="rect">
            <a:avLst/>
          </a:prstGeom>
        </p:spPr>
      </p:pic>
      <p:pic>
        <p:nvPicPr>
          <p:cNvPr id="16" name="nhac 10s 2.wav">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9" cstate="print"/>
          <a:stretch>
            <a:fillRect/>
          </a:stretch>
        </p:blipFill>
        <p:spPr>
          <a:xfrm>
            <a:off x="-1055813" y="4"/>
            <a:ext cx="411182" cy="548243"/>
          </a:xfrm>
          <a:prstGeom prst="rect">
            <a:avLst/>
          </a:prstGeom>
        </p:spPr>
      </p:pic>
      <p:grpSp>
        <p:nvGrpSpPr>
          <p:cNvPr id="45" name="Nhóm 44">
            <a:extLst>
              <a:ext uri="{FF2B5EF4-FFF2-40B4-BE49-F238E27FC236}">
                <a16:creationId xmlns:a16="http://schemas.microsoft.com/office/drawing/2014/main" id="{8F2EBFAD-18BB-4FAE-B325-E9A8EA8F09B8}"/>
              </a:ext>
            </a:extLst>
          </p:cNvPr>
          <p:cNvGrpSpPr/>
          <p:nvPr/>
        </p:nvGrpSpPr>
        <p:grpSpPr>
          <a:xfrm>
            <a:off x="1271588" y="40967"/>
            <a:ext cx="6343650" cy="4833324"/>
            <a:chOff x="1695451" y="40964"/>
            <a:chExt cx="8458200" cy="4833324"/>
          </a:xfrm>
        </p:grpSpPr>
        <p:sp>
          <p:nvSpPr>
            <p:cNvPr id="40" name="Đám mây 39">
              <a:extLst>
                <a:ext uri="{FF2B5EF4-FFF2-40B4-BE49-F238E27FC236}">
                  <a16:creationId xmlns:a16="http://schemas.microsoft.com/office/drawing/2014/main" id="{DC5931B3-0DD4-4150-8806-1608188D274B}"/>
                </a:ext>
              </a:extLst>
            </p:cNvPr>
            <p:cNvSpPr/>
            <p:nvPr/>
          </p:nvSpPr>
          <p:spPr>
            <a:xfrm>
              <a:off x="1695451" y="1531419"/>
              <a:ext cx="8458200" cy="3342869"/>
            </a:xfrm>
            <a:prstGeom prst="cloud">
              <a:avLst/>
            </a:prstGeom>
            <a:solidFill>
              <a:schemeClr val="bg1"/>
            </a:solidFill>
            <a:effectLst>
              <a:glow rad="190500">
                <a:schemeClr val="bg1">
                  <a:alpha val="9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a:defRPr/>
              </a:pPr>
              <a:endParaRPr lang="en-BZ" sz="1867">
                <a:solidFill>
                  <a:prstClr val="white"/>
                </a:solidFill>
              </a:endParaRPr>
            </a:p>
          </p:txBody>
        </p:sp>
        <p:cxnSp>
          <p:nvCxnSpPr>
            <p:cNvPr id="42" name="Đường nối Thẳng 41">
              <a:extLst>
                <a:ext uri="{FF2B5EF4-FFF2-40B4-BE49-F238E27FC236}">
                  <a16:creationId xmlns:a16="http://schemas.microsoft.com/office/drawing/2014/main" id="{D9FC6944-D4B5-4030-BC6A-C791147291E1}"/>
                </a:ext>
              </a:extLst>
            </p:cNvPr>
            <p:cNvCxnSpPr>
              <a:cxnSpLocks/>
            </p:cNvCxnSpPr>
            <p:nvPr/>
          </p:nvCxnSpPr>
          <p:spPr>
            <a:xfrm>
              <a:off x="6062662" y="40964"/>
              <a:ext cx="0" cy="1713900"/>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grpSp>
      <p:sp>
        <p:nvSpPr>
          <p:cNvPr id="2" name="Hình chữ nhật 1">
            <a:extLst>
              <a:ext uri="{FF2B5EF4-FFF2-40B4-BE49-F238E27FC236}">
                <a16:creationId xmlns:a16="http://schemas.microsoft.com/office/drawing/2014/main" id="{CBBA5AD0-B737-49F6-8DEB-7CFC619F67A6}"/>
              </a:ext>
            </a:extLst>
          </p:cNvPr>
          <p:cNvSpPr/>
          <p:nvPr/>
        </p:nvSpPr>
        <p:spPr>
          <a:xfrm>
            <a:off x="1879996" y="1771696"/>
            <a:ext cx="5334000" cy="2862320"/>
          </a:xfrm>
          <a:prstGeom prst="rect">
            <a:avLst/>
          </a:prstGeom>
        </p:spPr>
        <p:txBody>
          <a:bodyPr wrap="square" lIns="91436" tIns="45719" rIns="91436" bIns="45719">
            <a:spAutoFit/>
          </a:bodyPr>
          <a:lstStyle/>
          <a:p>
            <a:pPr algn="ctr" defTabSz="457167">
              <a:defRPr/>
            </a:pPr>
            <a:r>
              <a:rPr lang="en-US" sz="3600" dirty="0" err="1">
                <a:solidFill>
                  <a:prstClr val="black"/>
                </a:solidFill>
                <a:latin typeface="Times New Roman" panose="02020603050405020304" pitchFamily="18" charset="0"/>
                <a:ea typeface="Times New Roman" panose="02020603050405020304" pitchFamily="18" charset="0"/>
              </a:rPr>
              <a:t>Tại</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sao</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gạch</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lát</a:t>
            </a:r>
            <a:r>
              <a:rPr lang="en-US" sz="3600" dirty="0">
                <a:solidFill>
                  <a:prstClr val="black"/>
                </a:solidFill>
                <a:latin typeface="Times New Roman" panose="02020603050405020304" pitchFamily="18" charset="0"/>
                <a:ea typeface="Times New Roman" panose="02020603050405020304" pitchFamily="18" charset="0"/>
              </a:rPr>
              <a:t> ở </a:t>
            </a:r>
            <a:r>
              <a:rPr lang="en-US" sz="3600" dirty="0" err="1">
                <a:solidFill>
                  <a:prstClr val="black"/>
                </a:solidFill>
                <a:latin typeface="Times New Roman" panose="02020603050405020304" pitchFamily="18" charset="0"/>
                <a:ea typeface="Times New Roman" panose="02020603050405020304" pitchFamily="18" charset="0"/>
              </a:rPr>
              <a:t>vỉa</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hè</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có</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khoảng</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cách</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giữa</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các</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viên</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gạch</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lớn</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hơn</a:t>
            </a:r>
            <a:r>
              <a:rPr lang="en-US" sz="3600" dirty="0">
                <a:solidFill>
                  <a:prstClr val="black"/>
                </a:solidFill>
                <a:latin typeface="Times New Roman" panose="02020603050405020304" pitchFamily="18" charset="0"/>
                <a:ea typeface="Times New Roman" panose="02020603050405020304" pitchFamily="18" charset="0"/>
              </a:rPr>
              <a:t> so </a:t>
            </a:r>
            <a:r>
              <a:rPr lang="en-US" sz="3600" dirty="0" err="1">
                <a:solidFill>
                  <a:prstClr val="black"/>
                </a:solidFill>
                <a:latin typeface="Times New Roman" panose="02020603050405020304" pitchFamily="18" charset="0"/>
                <a:ea typeface="Times New Roman" panose="02020603050405020304" pitchFamily="18" charset="0"/>
              </a:rPr>
              <a:t>với</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các</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viên</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gạch</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được</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lát</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trong</a:t>
            </a:r>
            <a:r>
              <a:rPr lang="en-US" sz="3600" dirty="0">
                <a:solidFill>
                  <a:prstClr val="black"/>
                </a:solidFill>
                <a:latin typeface="Times New Roman" panose="02020603050405020304" pitchFamily="18" charset="0"/>
                <a:ea typeface="Times New Roman" panose="02020603050405020304" pitchFamily="18" charset="0"/>
              </a:rPr>
              <a:t> </a:t>
            </a:r>
            <a:r>
              <a:rPr lang="en-US" sz="3600" dirty="0" err="1">
                <a:solidFill>
                  <a:prstClr val="black"/>
                </a:solidFill>
                <a:latin typeface="Times New Roman" panose="02020603050405020304" pitchFamily="18" charset="0"/>
                <a:ea typeface="Times New Roman" panose="02020603050405020304" pitchFamily="18" charset="0"/>
              </a:rPr>
              <a:t>nhà</a:t>
            </a:r>
            <a:r>
              <a:rPr lang="en-US" sz="3600" dirty="0">
                <a:solidFill>
                  <a:prstClr val="black"/>
                </a:solidFill>
                <a:latin typeface="Times New Roman" panose="02020603050405020304" pitchFamily="18" charset="0"/>
                <a:ea typeface="Times New Roman" panose="02020603050405020304" pitchFamily="18" charset="0"/>
              </a:rPr>
              <a:t>? </a:t>
            </a:r>
            <a:endParaRPr lang="en-BZ" sz="8000" b="1" dirty="0">
              <a:solidFill>
                <a:prstClr val="black"/>
              </a:solidFill>
            </a:endParaRPr>
          </a:p>
        </p:txBody>
      </p:sp>
      <p:grpSp>
        <p:nvGrpSpPr>
          <p:cNvPr id="36" name="Group 35"/>
          <p:cNvGrpSpPr/>
          <p:nvPr/>
        </p:nvGrpSpPr>
        <p:grpSpPr>
          <a:xfrm>
            <a:off x="232334" y="105264"/>
            <a:ext cx="1039254" cy="1231107"/>
            <a:chOff x="7647546" y="3934420"/>
            <a:chExt cx="1039254" cy="923330"/>
          </a:xfrm>
        </p:grpSpPr>
        <p:sp>
          <p:nvSpPr>
            <p:cNvPr id="37" name="Flowchart: Connector 36"/>
            <p:cNvSpPr/>
            <p:nvPr/>
          </p:nvSpPr>
          <p:spPr>
            <a:xfrm>
              <a:off x="7647546" y="3945043"/>
              <a:ext cx="1039254" cy="912707"/>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solidFill>
                  <a:prstClr val="white"/>
                </a:solidFill>
              </a:endParaRPr>
            </a:p>
          </p:txBody>
        </p:sp>
        <p:sp>
          <p:nvSpPr>
            <p:cNvPr id="39" name="Flowchart: Connector 38"/>
            <p:cNvSpPr/>
            <p:nvPr/>
          </p:nvSpPr>
          <p:spPr>
            <a:xfrm>
              <a:off x="7772400" y="4095750"/>
              <a:ext cx="762000" cy="609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41" name="Rectangle 40"/>
            <p:cNvSpPr/>
            <p:nvPr/>
          </p:nvSpPr>
          <p:spPr>
            <a:xfrm>
              <a:off x="7874867" y="3934420"/>
              <a:ext cx="630942" cy="784830"/>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3</a:t>
              </a:r>
            </a:p>
          </p:txBody>
        </p:sp>
      </p:grpSp>
      <p:sp>
        <p:nvSpPr>
          <p:cNvPr id="5" name="Cloud 4"/>
          <p:cNvSpPr/>
          <p:nvPr/>
        </p:nvSpPr>
        <p:spPr>
          <a:xfrm>
            <a:off x="357188" y="5029200"/>
            <a:ext cx="8710612" cy="1447800"/>
          </a:xfrm>
          <a:prstGeom prst="cloud">
            <a:avLst/>
          </a:prstGeom>
        </p:spPr>
        <p:style>
          <a:lnRef idx="1">
            <a:schemeClr val="accent2"/>
          </a:lnRef>
          <a:fillRef idx="3">
            <a:schemeClr val="accent2"/>
          </a:fillRef>
          <a:effectRef idx="2">
            <a:schemeClr val="accent2"/>
          </a:effectRef>
          <a:fontRef idx="minor">
            <a:schemeClr val="lt1"/>
          </a:fontRef>
        </p:style>
        <p:txBody>
          <a:bodyPr rtlCol="0" anchor="ctr"/>
          <a:lstStyle/>
          <a:p>
            <a:pPr lvl="0" algn="ctr"/>
            <a:r>
              <a:rPr lang="en-US" sz="2400" b="1" dirty="0" err="1">
                <a:solidFill>
                  <a:schemeClr val="bg1"/>
                </a:solidFill>
                <a:latin typeface="Times New Roman" pitchFamily="18" charset="0"/>
                <a:cs typeface="Times New Roman" pitchFamily="18" charset="0"/>
              </a:rPr>
              <a:t>Vì</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ngoài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trời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thời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tiết</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rất</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nóng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phải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chừa</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khoảng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cách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để</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có</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sự</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dãn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nở</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giữa</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các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viên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gạch</a:t>
            </a:r>
            <a:r>
              <a:rPr lang="en-US" sz="2400" b="1" dirty="0">
                <a:solidFill>
                  <a:schemeClr val="bg1"/>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3286288248"/>
      </p:ext>
    </p:extLst>
  </p:cSld>
  <p:clrMapOvr>
    <a:masterClrMapping/>
  </p:clrMapOvr>
  <mc:AlternateContent xmlns:mc="http://schemas.openxmlformats.org/markup-compatibility/2006" xmlns:p14="http://schemas.microsoft.com/office/powerpoint/2010/main">
    <mc:Choice Requires="p14">
      <p:transition p14:dur="10">
        <p:fade/>
        <p:sndAc>
          <p:stSnd>
            <p:snd r:embed="rId7" name="cashreg.wav"/>
          </p:stSnd>
        </p:sndAc>
      </p:transition>
    </mc:Choice>
    <mc:Fallback xmlns="">
      <p:transition>
        <p:fade/>
        <p:sndAc>
          <p:stSnd>
            <p:snd r:embed="rId15"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731" fill="hold"/>
                                        <p:tgtEl>
                                          <p:spTgt spid="16"/>
                                        </p:tgtEl>
                                      </p:cBhvr>
                                    </p:cmd>
                                  </p:childTnLst>
                                </p:cTn>
                              </p:par>
                              <p:par>
                                <p:cTn id="7" presetID="1" presetClass="mediacall" presetSubtype="0" fill="hold" nodeType="withEffect">
                                  <p:stCondLst>
                                    <p:cond delay="0"/>
                                  </p:stCondLst>
                                  <p:childTnLst>
                                    <p:cmd type="call" cmd="playFrom(0.0)">
                                      <p:cBhvr>
                                        <p:cTn id="8" dur="1491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16"/>
                </p:tgtEl>
              </p:cMediaNode>
            </p:audio>
            <p:video>
              <p:cMediaNode vol="80000">
                <p:cTn id="10" fill="hold" display="0">
                  <p:stCondLst>
                    <p:cond delay="indefinite"/>
                  </p:stCondLst>
                </p:cTn>
                <p:tgtEl>
                  <p:spTgt spid="3"/>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descr="Tổng hợp 30+ mẫu hình nền PowerPoint ngộ nghĩnh, dễ thương - Fptshop.com.v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4" name="AutoShape 4" descr="Tổng hợp 30+ mẫu hình nền PowerPoint ngộ nghĩnh, dễ thương - Fptshop.com.v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66" name="Picture 6" descr="Chi tiết hơn 90 về hình nền powerpoint đẹp ngộ nghĩnh - cdgdbentre.edu.vn"/>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5" name="AutoShape 6"/>
          <p:cNvSpPr>
            <a:spLocks noChangeArrowheads="1"/>
          </p:cNvSpPr>
          <p:nvPr/>
        </p:nvSpPr>
        <p:spPr bwMode="auto">
          <a:xfrm rot="-1224593">
            <a:off x="634380" y="1041466"/>
            <a:ext cx="3200400" cy="1592263"/>
          </a:xfrm>
          <a:prstGeom prst="irregularSeal1">
            <a:avLst/>
          </a:prstGeom>
          <a:solidFill>
            <a:srgbClr val="FF9900"/>
          </a:solidFill>
          <a:ln w="9525">
            <a:solidFill>
              <a:schemeClr val="tx1"/>
            </a:solidFill>
            <a:miter lim="800000"/>
            <a:headEnd/>
            <a:tailEnd/>
          </a:ln>
        </p:spPr>
        <p:txBody>
          <a:bodyPr wrap="none" anchor="ctr"/>
          <a:lstStyle/>
          <a:p>
            <a:pPr algn="ctr"/>
            <a:endParaRPr lang="en-US"/>
          </a:p>
        </p:txBody>
      </p:sp>
      <p:sp>
        <p:nvSpPr>
          <p:cNvPr id="7" name="Text Box 8"/>
          <p:cNvSpPr txBox="1">
            <a:spLocks noChangeArrowheads="1"/>
          </p:cNvSpPr>
          <p:nvPr/>
        </p:nvSpPr>
        <p:spPr bwMode="auto">
          <a:xfrm rot="-1538950">
            <a:off x="1271042" y="1401005"/>
            <a:ext cx="2057400" cy="707886"/>
          </a:xfrm>
          <a:prstGeom prst="rect">
            <a:avLst/>
          </a:prstGeom>
          <a:noFill/>
          <a:ln w="9525">
            <a:noFill/>
            <a:miter lim="800000"/>
            <a:headEnd/>
            <a:tailEnd/>
          </a:ln>
        </p:spPr>
        <p:txBody>
          <a:bodyPr>
            <a:spAutoFit/>
          </a:bodyPr>
          <a:lstStyle/>
          <a:p>
            <a:pPr>
              <a:spcBef>
                <a:spcPct val="50000"/>
              </a:spcBef>
            </a:pPr>
            <a:r>
              <a:rPr lang="vi-VN" sz="4000" b="1" dirty="0">
                <a:latin typeface="Times New Roman" pitchFamily="18" charset="0"/>
                <a:cs typeface="Times New Roman" pitchFamily="18" charset="0"/>
              </a:rPr>
              <a:t>BTVN</a:t>
            </a:r>
            <a:endParaRPr lang="en-US" b="1" dirty="0">
              <a:latin typeface="Times New Roman" pitchFamily="18" charset="0"/>
              <a:cs typeface="Times New Roman" pitchFamily="18" charset="0"/>
            </a:endParaRPr>
          </a:p>
        </p:txBody>
      </p:sp>
      <p:sp>
        <p:nvSpPr>
          <p:cNvPr id="3" name="Rectangle 2"/>
          <p:cNvSpPr/>
          <p:nvPr/>
        </p:nvSpPr>
        <p:spPr>
          <a:xfrm>
            <a:off x="2819400" y="1524000"/>
            <a:ext cx="5029200" cy="941796"/>
          </a:xfrm>
          <a:prstGeom prst="rect">
            <a:avLst/>
          </a:prstGeom>
        </p:spPr>
        <p:txBody>
          <a:bodyPr wrap="square">
            <a:spAutoFit/>
          </a:bodyPr>
          <a:lstStyle/>
          <a:p>
            <a:pPr marL="457200" lvl="0">
              <a:lnSpc>
                <a:spcPct val="115000"/>
              </a:lnSpc>
              <a:spcAft>
                <a:spcPts val="1000"/>
              </a:spcAft>
            </a:pPr>
            <a:r>
              <a:rPr lang="en-US" sz="2400" dirty="0">
                <a:solidFill>
                  <a:srgbClr val="000000"/>
                </a:solidFill>
                <a:latin typeface="Times New Roman" panose="02020603050405020304" pitchFamily="18" charset="0"/>
                <a:ea typeface="Times New Roman" panose="02020603050405020304" pitchFamily="18" charset="0"/>
              </a:rPr>
              <a:t>HS </a:t>
            </a:r>
            <a:r>
              <a:rPr lang="en-US" sz="2400" dirty="0" err="1">
                <a:solidFill>
                  <a:srgbClr val="000000"/>
                </a:solidFill>
                <a:latin typeface="Times New Roman" panose="02020603050405020304" pitchFamily="18" charset="0"/>
                <a:ea typeface="Times New Roman" panose="02020603050405020304" pitchFamily="18" charset="0"/>
              </a:rPr>
              <a:t>tìm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hiểu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mô</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động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băng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kép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số</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dụng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cụ</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4" name="Rectangle 3"/>
          <p:cNvSpPr/>
          <p:nvPr/>
        </p:nvSpPr>
        <p:spPr>
          <a:xfrm>
            <a:off x="1905000" y="2285999"/>
            <a:ext cx="5867400" cy="461665"/>
          </a:xfrm>
          <a:prstGeom prst="rect">
            <a:avLst/>
          </a:prstGeom>
        </p:spPr>
        <p:txBody>
          <a:bodyPr wrap="square">
            <a:spAutoFit/>
          </a:bodyPr>
          <a:lstStyle/>
          <a:p>
            <a:pPr marL="457200" lvl="0">
              <a:spcAft>
                <a:spcPts val="1000"/>
              </a:spcAft>
            </a:pPr>
            <a:r>
              <a:rPr lang="en-US" sz="2400" b="1" dirty="0" err="1">
                <a:solidFill>
                  <a:srgbClr val="5B9BD5">
                    <a:lumMod val="50000"/>
                  </a:srgbClr>
                </a:solidFill>
                <a:latin typeface="Times New Roman" panose="02020603050405020304" pitchFamily="18" charset="0"/>
                <a:ea typeface="Times New Roman" panose="02020603050405020304" pitchFamily="18" charset="0"/>
              </a:rPr>
              <a:t>Nhóm</a:t>
            </a:r>
            <a:r>
              <a:rPr lang="en-US" sz="2400" b="1" dirty="0">
                <a:solidFill>
                  <a:srgbClr val="5B9BD5">
                    <a:lumMod val="50000"/>
                  </a:srgbClr>
                </a:solidFill>
                <a:latin typeface="Times New Roman" panose="02020603050405020304" pitchFamily="18" charset="0"/>
                <a:ea typeface="Times New Roman" panose="02020603050405020304" pitchFamily="18" charset="0"/>
              </a:rPr>
              <a:t> 1: </a:t>
            </a:r>
            <a:r>
              <a:rPr lang="en-US" sz="2400" b="1" dirty="0" err="1">
                <a:solidFill>
                  <a:srgbClr val="5B9BD5">
                    <a:lumMod val="50000"/>
                  </a:srgbClr>
                </a:solidFill>
                <a:latin typeface="Times New Roman" panose="02020603050405020304" pitchFamily="18" charset="0"/>
                <a:ea typeface="Times New Roman" panose="02020603050405020304" pitchFamily="18" charset="0"/>
              </a:rPr>
              <a:t>băng</a:t>
            </a:r>
            <a:r>
              <a:rPr lang="en-US" sz="2400" b="1" dirty="0">
                <a:solidFill>
                  <a:srgbClr val="5B9BD5">
                    <a:lumMod val="50000"/>
                  </a:srgbClr>
                </a:solidFill>
                <a:latin typeface="Times New Roman" panose="02020603050405020304" pitchFamily="18" charset="0"/>
                <a:ea typeface="Times New Roman" panose="02020603050405020304" pitchFamily="18" charset="0"/>
              </a:rPr>
              <a:t> </a:t>
            </a:r>
            <a:r>
              <a:rPr lang="en-US" sz="2400" b="1" dirty="0" err="1">
                <a:solidFill>
                  <a:srgbClr val="5B9BD5">
                    <a:lumMod val="50000"/>
                  </a:srgbClr>
                </a:solidFill>
                <a:latin typeface="Times New Roman" panose="02020603050405020304" pitchFamily="18" charset="0"/>
                <a:ea typeface="Times New Roman" panose="02020603050405020304" pitchFamily="18" charset="0"/>
              </a:rPr>
              <a:t>kép</a:t>
            </a:r>
            <a:r>
              <a:rPr lang="en-US" sz="2400" b="1" dirty="0">
                <a:solidFill>
                  <a:srgbClr val="5B9BD5">
                    <a:lumMod val="50000"/>
                  </a:srgbClr>
                </a:solidFill>
                <a:latin typeface="Times New Roman" panose="02020603050405020304" pitchFamily="18" charset="0"/>
                <a:ea typeface="Times New Roman" panose="02020603050405020304" pitchFamily="18" charset="0"/>
              </a:rPr>
              <a:t> </a:t>
            </a:r>
            <a:r>
              <a:rPr lang="en-US" sz="2400" b="1" dirty="0" err="1">
                <a:solidFill>
                  <a:srgbClr val="5B9BD5">
                    <a:lumMod val="50000"/>
                  </a:srgbClr>
                </a:solidFill>
                <a:latin typeface="Times New Roman" panose="02020603050405020304" pitchFamily="18" charset="0"/>
                <a:ea typeface="Times New Roman" panose="02020603050405020304" pitchFamily="18" charset="0"/>
              </a:rPr>
              <a:t>báo</a:t>
            </a:r>
            <a:r>
              <a:rPr lang="en-US" sz="2400" b="1" dirty="0">
                <a:solidFill>
                  <a:srgbClr val="5B9BD5">
                    <a:lumMod val="50000"/>
                  </a:srgbClr>
                </a:solidFill>
                <a:latin typeface="Times New Roman" panose="02020603050405020304" pitchFamily="18" charset="0"/>
                <a:ea typeface="Times New Roman" panose="02020603050405020304" pitchFamily="18" charset="0"/>
              </a:rPr>
              <a:t> </a:t>
            </a:r>
            <a:r>
              <a:rPr lang="en-US" sz="2400" b="1" dirty="0" err="1">
                <a:solidFill>
                  <a:srgbClr val="5B9BD5">
                    <a:lumMod val="50000"/>
                  </a:srgbClr>
                </a:solidFill>
                <a:latin typeface="Times New Roman" panose="02020603050405020304" pitchFamily="18" charset="0"/>
                <a:ea typeface="Times New Roman" panose="02020603050405020304" pitchFamily="18" charset="0"/>
              </a:rPr>
              <a:t>cháy</a:t>
            </a:r>
            <a:endParaRPr lang="en-US" sz="2400" b="1" dirty="0">
              <a:solidFill>
                <a:srgbClr val="5B9BD5">
                  <a:lumMod val="50000"/>
                </a:srgbClr>
              </a:solidFill>
              <a:latin typeface="Times New Roman" panose="02020603050405020304" pitchFamily="18" charset="0"/>
              <a:ea typeface="Times New Roman" panose="02020603050405020304" pitchFamily="18" charset="0"/>
            </a:endParaRPr>
          </a:p>
        </p:txBody>
      </p:sp>
      <p:sp>
        <p:nvSpPr>
          <p:cNvPr id="6" name="Rectangle 5"/>
          <p:cNvSpPr/>
          <p:nvPr/>
        </p:nvSpPr>
        <p:spPr>
          <a:xfrm>
            <a:off x="1676400" y="2680129"/>
            <a:ext cx="5181600" cy="461665"/>
          </a:xfrm>
          <a:prstGeom prst="rect">
            <a:avLst/>
          </a:prstGeom>
        </p:spPr>
        <p:txBody>
          <a:bodyPr wrap="square">
            <a:spAutoFit/>
          </a:bodyPr>
          <a:lstStyle/>
          <a:p>
            <a:pPr marL="457200" lvl="0">
              <a:spcAft>
                <a:spcPts val="1000"/>
              </a:spcAft>
            </a:pPr>
            <a:r>
              <a:rPr lang="en-US" sz="2400" b="1" dirty="0" err="1">
                <a:solidFill>
                  <a:srgbClr val="5B9BD5">
                    <a:lumMod val="50000"/>
                  </a:srgbClr>
                </a:solidFill>
                <a:latin typeface="Times New Roman" panose="02020603050405020304" pitchFamily="18" charset="0"/>
                <a:ea typeface="Times New Roman" panose="02020603050405020304" pitchFamily="18" charset="0"/>
              </a:rPr>
              <a:t>Nhóm</a:t>
            </a:r>
            <a:r>
              <a:rPr lang="en-US" sz="2400" b="1" dirty="0">
                <a:solidFill>
                  <a:srgbClr val="5B9BD5">
                    <a:lumMod val="50000"/>
                  </a:srgbClr>
                </a:solidFill>
                <a:latin typeface="Times New Roman" panose="02020603050405020304" pitchFamily="18" charset="0"/>
                <a:ea typeface="Times New Roman" panose="02020603050405020304" pitchFamily="18" charset="0"/>
              </a:rPr>
              <a:t> 2: </a:t>
            </a:r>
            <a:r>
              <a:rPr lang="en-US" sz="2400" b="1" dirty="0" err="1">
                <a:solidFill>
                  <a:srgbClr val="5B9BD5">
                    <a:lumMod val="50000"/>
                  </a:srgbClr>
                </a:solidFill>
                <a:latin typeface="Times New Roman" panose="02020603050405020304" pitchFamily="18" charset="0"/>
                <a:ea typeface="Times New Roman" panose="02020603050405020304" pitchFamily="18" charset="0"/>
              </a:rPr>
              <a:t>băng</a:t>
            </a:r>
            <a:r>
              <a:rPr lang="en-US" sz="2400" b="1" dirty="0">
                <a:solidFill>
                  <a:srgbClr val="5B9BD5">
                    <a:lumMod val="50000"/>
                  </a:srgbClr>
                </a:solidFill>
                <a:latin typeface="Times New Roman" panose="02020603050405020304" pitchFamily="18" charset="0"/>
                <a:ea typeface="Times New Roman" panose="02020603050405020304" pitchFamily="18" charset="0"/>
              </a:rPr>
              <a:t> </a:t>
            </a:r>
            <a:r>
              <a:rPr lang="en-US" sz="2400" b="1" dirty="0" err="1">
                <a:solidFill>
                  <a:srgbClr val="5B9BD5">
                    <a:lumMod val="50000"/>
                  </a:srgbClr>
                </a:solidFill>
                <a:latin typeface="Times New Roman" panose="02020603050405020304" pitchFamily="18" charset="0"/>
                <a:ea typeface="Times New Roman" panose="02020603050405020304" pitchFamily="18" charset="0"/>
              </a:rPr>
              <a:t>kép</a:t>
            </a:r>
            <a:r>
              <a:rPr lang="en-US" sz="2400" b="1" dirty="0">
                <a:solidFill>
                  <a:srgbClr val="5B9BD5">
                    <a:lumMod val="50000"/>
                  </a:srgbClr>
                </a:solidFill>
                <a:latin typeface="Times New Roman" panose="02020603050405020304" pitchFamily="18" charset="0"/>
                <a:ea typeface="Times New Roman" panose="02020603050405020304" pitchFamily="18" charset="0"/>
              </a:rPr>
              <a:t> </a:t>
            </a:r>
            <a:r>
              <a:rPr lang="en-US" sz="2400" b="1" dirty="0" err="1">
                <a:solidFill>
                  <a:srgbClr val="5B9BD5">
                    <a:lumMod val="50000"/>
                  </a:srgbClr>
                </a:solidFill>
                <a:latin typeface="Times New Roman" panose="02020603050405020304" pitchFamily="18" charset="0"/>
                <a:ea typeface="Times New Roman" panose="02020603050405020304" pitchFamily="18" charset="0"/>
              </a:rPr>
              <a:t>trong</a:t>
            </a:r>
            <a:r>
              <a:rPr lang="en-US" sz="2400" b="1" dirty="0">
                <a:solidFill>
                  <a:srgbClr val="5B9BD5">
                    <a:lumMod val="50000"/>
                  </a:srgbClr>
                </a:solidFill>
                <a:latin typeface="Times New Roman" panose="02020603050405020304" pitchFamily="18" charset="0"/>
                <a:ea typeface="Times New Roman" panose="02020603050405020304" pitchFamily="18" charset="0"/>
              </a:rPr>
              <a:t> </a:t>
            </a:r>
            <a:r>
              <a:rPr lang="en-US" sz="2400" b="1" dirty="0" err="1">
                <a:solidFill>
                  <a:srgbClr val="5B9BD5">
                    <a:lumMod val="50000"/>
                  </a:srgbClr>
                </a:solidFill>
                <a:latin typeface="Times New Roman" panose="02020603050405020304" pitchFamily="18" charset="0"/>
                <a:ea typeface="Times New Roman" panose="02020603050405020304" pitchFamily="18" charset="0"/>
              </a:rPr>
              <a:t>bàn</a:t>
            </a:r>
            <a:r>
              <a:rPr lang="en-US" sz="2400" b="1" dirty="0">
                <a:solidFill>
                  <a:srgbClr val="5B9BD5">
                    <a:lumMod val="50000"/>
                  </a:srgbClr>
                </a:solidFill>
                <a:latin typeface="Times New Roman" panose="02020603050405020304" pitchFamily="18" charset="0"/>
                <a:ea typeface="Times New Roman" panose="02020603050405020304" pitchFamily="18" charset="0"/>
              </a:rPr>
              <a:t> </a:t>
            </a:r>
            <a:r>
              <a:rPr lang="en-US" sz="2400" b="1" dirty="0" err="1">
                <a:solidFill>
                  <a:srgbClr val="5B9BD5">
                    <a:lumMod val="50000"/>
                  </a:srgbClr>
                </a:solidFill>
                <a:latin typeface="Times New Roman" panose="02020603050405020304" pitchFamily="18" charset="0"/>
                <a:ea typeface="Times New Roman" panose="02020603050405020304" pitchFamily="18" charset="0"/>
              </a:rPr>
              <a:t>là</a:t>
            </a:r>
            <a:endParaRPr lang="en-US" sz="2400" b="1" dirty="0">
              <a:solidFill>
                <a:srgbClr val="5B9BD5">
                  <a:lumMod val="50000"/>
                </a:srgbClr>
              </a:solidFill>
              <a:latin typeface="Times New Roman" panose="02020603050405020304" pitchFamily="18" charset="0"/>
              <a:ea typeface="Times New Roman" panose="02020603050405020304" pitchFamily="18" charset="0"/>
            </a:endParaRPr>
          </a:p>
        </p:txBody>
      </p:sp>
      <p:sp>
        <p:nvSpPr>
          <p:cNvPr id="8" name="Rectangle 7"/>
          <p:cNvSpPr/>
          <p:nvPr/>
        </p:nvSpPr>
        <p:spPr>
          <a:xfrm>
            <a:off x="1186544" y="2978518"/>
            <a:ext cx="5638799" cy="461665"/>
          </a:xfrm>
          <a:prstGeom prst="rect">
            <a:avLst/>
          </a:prstGeom>
        </p:spPr>
        <p:txBody>
          <a:bodyPr wrap="square">
            <a:spAutoFit/>
          </a:bodyPr>
          <a:lstStyle/>
          <a:p>
            <a:pPr marL="457200" lvl="0" algn="just">
              <a:spcAft>
                <a:spcPts val="1000"/>
              </a:spcAft>
            </a:pPr>
            <a:r>
              <a:rPr lang="en-US" sz="2400" b="1" dirty="0" err="1">
                <a:solidFill>
                  <a:srgbClr val="5B9BD5">
                    <a:lumMod val="50000"/>
                  </a:srgbClr>
                </a:solidFill>
                <a:latin typeface="Times New Roman" panose="02020603050405020304" pitchFamily="18" charset="0"/>
                <a:ea typeface="Times New Roman" panose="02020603050405020304" pitchFamily="18" charset="0"/>
              </a:rPr>
              <a:t>Nhóm</a:t>
            </a:r>
            <a:r>
              <a:rPr lang="en-US" sz="2400" b="1" dirty="0">
                <a:solidFill>
                  <a:srgbClr val="5B9BD5">
                    <a:lumMod val="50000"/>
                  </a:srgbClr>
                </a:solidFill>
                <a:latin typeface="Times New Roman" panose="02020603050405020304" pitchFamily="18" charset="0"/>
                <a:ea typeface="Times New Roman" panose="02020603050405020304" pitchFamily="18" charset="0"/>
              </a:rPr>
              <a:t> 3: </a:t>
            </a:r>
            <a:r>
              <a:rPr lang="en-US" sz="2400" b="1" dirty="0" err="1">
                <a:solidFill>
                  <a:srgbClr val="5B9BD5">
                    <a:lumMod val="50000"/>
                  </a:srgbClr>
                </a:solidFill>
                <a:latin typeface="Times New Roman" panose="02020603050405020304" pitchFamily="18" charset="0"/>
                <a:ea typeface="Times New Roman" panose="02020603050405020304" pitchFamily="18" charset="0"/>
              </a:rPr>
              <a:t>băng</a:t>
            </a:r>
            <a:r>
              <a:rPr lang="en-US" sz="2400" b="1" dirty="0">
                <a:solidFill>
                  <a:srgbClr val="5B9BD5">
                    <a:lumMod val="50000"/>
                  </a:srgbClr>
                </a:solidFill>
                <a:latin typeface="Times New Roman" panose="02020603050405020304" pitchFamily="18" charset="0"/>
                <a:ea typeface="Times New Roman" panose="02020603050405020304" pitchFamily="18" charset="0"/>
              </a:rPr>
              <a:t> </a:t>
            </a:r>
            <a:r>
              <a:rPr lang="en-US" sz="2400" b="1" dirty="0" err="1">
                <a:solidFill>
                  <a:srgbClr val="5B9BD5">
                    <a:lumMod val="50000"/>
                  </a:srgbClr>
                </a:solidFill>
                <a:latin typeface="Times New Roman" panose="02020603050405020304" pitchFamily="18" charset="0"/>
                <a:ea typeface="Times New Roman" panose="02020603050405020304" pitchFamily="18" charset="0"/>
              </a:rPr>
              <a:t>kép</a:t>
            </a:r>
            <a:r>
              <a:rPr lang="en-US" sz="2400" b="1" dirty="0">
                <a:solidFill>
                  <a:srgbClr val="5B9BD5">
                    <a:lumMod val="50000"/>
                  </a:srgbClr>
                </a:solidFill>
                <a:latin typeface="Times New Roman" panose="02020603050405020304" pitchFamily="18" charset="0"/>
                <a:ea typeface="Times New Roman" panose="02020603050405020304" pitchFamily="18" charset="0"/>
              </a:rPr>
              <a:t> </a:t>
            </a:r>
            <a:r>
              <a:rPr lang="en-US" sz="2400" b="1" dirty="0" err="1">
                <a:solidFill>
                  <a:srgbClr val="5B9BD5">
                    <a:lumMod val="50000"/>
                  </a:srgbClr>
                </a:solidFill>
                <a:latin typeface="Times New Roman" panose="02020603050405020304" pitchFamily="18" charset="0"/>
                <a:ea typeface="Times New Roman" panose="02020603050405020304" pitchFamily="18" charset="0"/>
              </a:rPr>
              <a:t>trong</a:t>
            </a:r>
            <a:r>
              <a:rPr lang="en-US" sz="2400" b="1" dirty="0">
                <a:solidFill>
                  <a:srgbClr val="5B9BD5">
                    <a:lumMod val="50000"/>
                  </a:srgbClr>
                </a:solidFill>
                <a:latin typeface="Times New Roman" panose="02020603050405020304" pitchFamily="18" charset="0"/>
                <a:ea typeface="Times New Roman" panose="02020603050405020304" pitchFamily="18" charset="0"/>
              </a:rPr>
              <a:t> </a:t>
            </a:r>
            <a:r>
              <a:rPr lang="en-US" sz="2400" b="1" dirty="0" err="1">
                <a:solidFill>
                  <a:srgbClr val="5B9BD5">
                    <a:lumMod val="50000"/>
                  </a:srgbClr>
                </a:solidFill>
                <a:latin typeface="Times New Roman" panose="02020603050405020304" pitchFamily="18" charset="0"/>
                <a:ea typeface="Times New Roman" panose="02020603050405020304" pitchFamily="18" charset="0"/>
              </a:rPr>
              <a:t>ấm</a:t>
            </a:r>
            <a:r>
              <a:rPr lang="en-US" sz="2400" b="1" dirty="0">
                <a:solidFill>
                  <a:srgbClr val="5B9BD5">
                    <a:lumMod val="50000"/>
                  </a:srgbClr>
                </a:solidFill>
                <a:latin typeface="Times New Roman" panose="02020603050405020304" pitchFamily="18" charset="0"/>
                <a:ea typeface="Times New Roman" panose="02020603050405020304" pitchFamily="18" charset="0"/>
              </a:rPr>
              <a:t> </a:t>
            </a:r>
            <a:r>
              <a:rPr lang="en-US" sz="2400" b="1" dirty="0" err="1">
                <a:solidFill>
                  <a:srgbClr val="5B9BD5">
                    <a:lumMod val="50000"/>
                  </a:srgbClr>
                </a:solidFill>
                <a:latin typeface="Times New Roman" panose="02020603050405020304" pitchFamily="18" charset="0"/>
                <a:ea typeface="Times New Roman" panose="02020603050405020304" pitchFamily="18" charset="0"/>
              </a:rPr>
              <a:t>đun</a:t>
            </a:r>
            <a:r>
              <a:rPr lang="en-US" sz="2400" b="1" dirty="0">
                <a:solidFill>
                  <a:srgbClr val="5B9BD5">
                    <a:lumMod val="50000"/>
                  </a:srgbClr>
                </a:solidFill>
                <a:latin typeface="Times New Roman" panose="02020603050405020304" pitchFamily="18" charset="0"/>
                <a:ea typeface="Times New Roman" panose="02020603050405020304" pitchFamily="18" charset="0"/>
              </a:rPr>
              <a:t> </a:t>
            </a:r>
            <a:r>
              <a:rPr lang="en-US" sz="2400" b="1" dirty="0" err="1">
                <a:solidFill>
                  <a:srgbClr val="5B9BD5">
                    <a:lumMod val="50000"/>
                  </a:srgbClr>
                </a:solidFill>
                <a:latin typeface="Times New Roman" panose="02020603050405020304" pitchFamily="18" charset="0"/>
                <a:ea typeface="Times New Roman" panose="02020603050405020304" pitchFamily="18" charset="0"/>
              </a:rPr>
              <a:t>nước</a:t>
            </a:r>
            <a:endParaRPr lang="en-US" sz="2400" b="1" dirty="0">
              <a:solidFill>
                <a:srgbClr val="5B9BD5">
                  <a:lumMod val="50000"/>
                </a:srgbClr>
              </a:solidFill>
              <a:latin typeface="Times New Roman" panose="02020603050405020304" pitchFamily="18" charset="0"/>
              <a:ea typeface="Times New Roman" panose="02020603050405020304" pitchFamily="18" charset="0"/>
            </a:endParaRPr>
          </a:p>
        </p:txBody>
      </p:sp>
      <p:sp>
        <p:nvSpPr>
          <p:cNvPr id="9" name="Rectangle 8"/>
          <p:cNvSpPr/>
          <p:nvPr/>
        </p:nvSpPr>
        <p:spPr>
          <a:xfrm>
            <a:off x="1219201" y="3420032"/>
            <a:ext cx="5029199" cy="830997"/>
          </a:xfrm>
          <a:prstGeom prst="rect">
            <a:avLst/>
          </a:prstGeom>
        </p:spPr>
        <p:txBody>
          <a:bodyPr wrap="square">
            <a:spAutoFit/>
          </a:bodyPr>
          <a:lstStyle/>
          <a:p>
            <a:pPr marL="457200" lvl="0">
              <a:spcAft>
                <a:spcPts val="1000"/>
              </a:spcAft>
            </a:pPr>
            <a:r>
              <a:rPr lang="en-US" sz="2400" b="1" dirty="0" err="1">
                <a:solidFill>
                  <a:srgbClr val="5B9BD5">
                    <a:lumMod val="50000"/>
                  </a:srgbClr>
                </a:solidFill>
                <a:latin typeface="Times New Roman" panose="02020603050405020304" pitchFamily="18" charset="0"/>
                <a:ea typeface="Times New Roman" panose="02020603050405020304" pitchFamily="18" charset="0"/>
              </a:rPr>
              <a:t>Nhóm</a:t>
            </a:r>
            <a:r>
              <a:rPr lang="en-US" sz="2400" b="1" dirty="0">
                <a:solidFill>
                  <a:srgbClr val="5B9BD5">
                    <a:lumMod val="50000"/>
                  </a:srgbClr>
                </a:solidFill>
                <a:latin typeface="Times New Roman" panose="02020603050405020304" pitchFamily="18" charset="0"/>
                <a:ea typeface="Times New Roman" panose="02020603050405020304" pitchFamily="18" charset="0"/>
              </a:rPr>
              <a:t> 4: </a:t>
            </a:r>
            <a:r>
              <a:rPr lang="en-US" sz="2400" b="1" dirty="0" err="1">
                <a:solidFill>
                  <a:srgbClr val="5B9BD5">
                    <a:lumMod val="50000"/>
                  </a:srgbClr>
                </a:solidFill>
                <a:latin typeface="Times New Roman" panose="02020603050405020304" pitchFamily="18" charset="0"/>
                <a:ea typeface="Times New Roman" panose="02020603050405020304" pitchFamily="18" charset="0"/>
              </a:rPr>
              <a:t>băng</a:t>
            </a:r>
            <a:r>
              <a:rPr lang="en-US" sz="2400" b="1" dirty="0">
                <a:solidFill>
                  <a:srgbClr val="5B9BD5">
                    <a:lumMod val="50000"/>
                  </a:srgbClr>
                </a:solidFill>
                <a:latin typeface="Times New Roman" panose="02020603050405020304" pitchFamily="18" charset="0"/>
                <a:ea typeface="Times New Roman" panose="02020603050405020304" pitchFamily="18" charset="0"/>
              </a:rPr>
              <a:t> </a:t>
            </a:r>
            <a:r>
              <a:rPr lang="en-US" sz="2400" b="1" dirty="0" err="1">
                <a:solidFill>
                  <a:srgbClr val="5B9BD5">
                    <a:lumMod val="50000"/>
                  </a:srgbClr>
                </a:solidFill>
                <a:latin typeface="Times New Roman" panose="02020603050405020304" pitchFamily="18" charset="0"/>
                <a:ea typeface="Times New Roman" panose="02020603050405020304" pitchFamily="18" charset="0"/>
              </a:rPr>
              <a:t>kép</a:t>
            </a:r>
            <a:r>
              <a:rPr lang="en-US" sz="2400" b="1" dirty="0">
                <a:solidFill>
                  <a:srgbClr val="5B9BD5">
                    <a:lumMod val="50000"/>
                  </a:srgbClr>
                </a:solidFill>
                <a:latin typeface="Times New Roman" panose="02020603050405020304" pitchFamily="18" charset="0"/>
                <a:ea typeface="Times New Roman" panose="02020603050405020304" pitchFamily="18" charset="0"/>
              </a:rPr>
              <a:t> </a:t>
            </a:r>
            <a:r>
              <a:rPr lang="en-US" sz="2400" b="1" dirty="0" err="1">
                <a:solidFill>
                  <a:srgbClr val="5B9BD5">
                    <a:lumMod val="50000"/>
                  </a:srgbClr>
                </a:solidFill>
                <a:latin typeface="Times New Roman" panose="02020603050405020304" pitchFamily="18" charset="0"/>
                <a:ea typeface="Times New Roman" panose="02020603050405020304" pitchFamily="18" charset="0"/>
              </a:rPr>
              <a:t>trong</a:t>
            </a:r>
            <a:r>
              <a:rPr lang="en-US" sz="2400" b="1" dirty="0">
                <a:solidFill>
                  <a:srgbClr val="5B9BD5">
                    <a:lumMod val="50000"/>
                  </a:srgbClr>
                </a:solidFill>
                <a:latin typeface="Times New Roman" panose="02020603050405020304" pitchFamily="18" charset="0"/>
                <a:ea typeface="Times New Roman" panose="02020603050405020304" pitchFamily="18" charset="0"/>
              </a:rPr>
              <a:t> </a:t>
            </a:r>
            <a:r>
              <a:rPr lang="en-US" sz="2400" b="1" dirty="0" err="1">
                <a:solidFill>
                  <a:srgbClr val="5B9BD5">
                    <a:lumMod val="50000"/>
                  </a:srgbClr>
                </a:solidFill>
                <a:latin typeface="Times New Roman" panose="02020603050405020304" pitchFamily="18" charset="0"/>
                <a:ea typeface="Times New Roman" panose="02020603050405020304" pitchFamily="18" charset="0"/>
              </a:rPr>
              <a:t>nồi</a:t>
            </a:r>
            <a:r>
              <a:rPr lang="en-US" sz="2400" b="1" dirty="0">
                <a:solidFill>
                  <a:srgbClr val="5B9BD5">
                    <a:lumMod val="50000"/>
                  </a:srgbClr>
                </a:solidFill>
                <a:latin typeface="Times New Roman" panose="02020603050405020304" pitchFamily="18" charset="0"/>
                <a:ea typeface="Times New Roman" panose="02020603050405020304" pitchFamily="18" charset="0"/>
              </a:rPr>
              <a:t> </a:t>
            </a:r>
            <a:r>
              <a:rPr lang="en-US" sz="2400" b="1" dirty="0" err="1">
                <a:solidFill>
                  <a:srgbClr val="5B9BD5">
                    <a:lumMod val="50000"/>
                  </a:srgbClr>
                </a:solidFill>
                <a:latin typeface="Times New Roman" panose="02020603050405020304" pitchFamily="18" charset="0"/>
                <a:ea typeface="Times New Roman" panose="02020603050405020304" pitchFamily="18" charset="0"/>
              </a:rPr>
              <a:t>cơm</a:t>
            </a:r>
            <a:r>
              <a:rPr lang="en-US" sz="2400" b="1" dirty="0">
                <a:solidFill>
                  <a:srgbClr val="5B9BD5">
                    <a:lumMod val="50000"/>
                  </a:srgbClr>
                </a:solidFill>
                <a:latin typeface="Times New Roman" panose="02020603050405020304" pitchFamily="18" charset="0"/>
                <a:ea typeface="Times New Roman" panose="02020603050405020304" pitchFamily="18" charset="0"/>
              </a:rPr>
              <a:t> </a:t>
            </a:r>
            <a:r>
              <a:rPr lang="en-US" sz="2400" b="1" dirty="0" err="1">
                <a:solidFill>
                  <a:srgbClr val="5B9BD5">
                    <a:lumMod val="50000"/>
                  </a:srgbClr>
                </a:solidFill>
                <a:latin typeface="Times New Roman" panose="02020603050405020304" pitchFamily="18" charset="0"/>
                <a:ea typeface="Times New Roman" panose="02020603050405020304" pitchFamily="18" charset="0"/>
              </a:rPr>
              <a:t>điện</a:t>
            </a:r>
            <a:endParaRPr lang="en-US" sz="2400" b="1" dirty="0">
              <a:solidFill>
                <a:srgbClr val="5B9BD5">
                  <a:lumMod val="50000"/>
                </a:srgbClr>
              </a:solidFill>
              <a:latin typeface="Times New Roman" panose="02020603050405020304" pitchFamily="18" charset="0"/>
              <a:ea typeface="Times New Roman" panose="02020603050405020304" pitchFamily="18" charset="0"/>
            </a:endParaRPr>
          </a:p>
        </p:txBody>
      </p:sp>
      <p:sp>
        <p:nvSpPr>
          <p:cNvPr id="10" name="Rectangle 9"/>
          <p:cNvSpPr/>
          <p:nvPr/>
        </p:nvSpPr>
        <p:spPr>
          <a:xfrm>
            <a:off x="1219201" y="4191000"/>
            <a:ext cx="5029199" cy="830997"/>
          </a:xfrm>
          <a:prstGeom prst="rect">
            <a:avLst/>
          </a:prstGeom>
        </p:spPr>
        <p:txBody>
          <a:bodyPr wrap="square">
            <a:spAutoFit/>
          </a:bodyPr>
          <a:lstStyle/>
          <a:p>
            <a:pPr marL="457200" lvl="0">
              <a:spcAft>
                <a:spcPts val="1000"/>
              </a:spcAft>
            </a:pPr>
            <a:r>
              <a:rPr lang="en-US" sz="2400" b="1" dirty="0" err="1">
                <a:solidFill>
                  <a:srgbClr val="5B9BD5">
                    <a:lumMod val="50000"/>
                  </a:srgbClr>
                </a:solidFill>
                <a:latin typeface="Times New Roman" panose="02020603050405020304" pitchFamily="18" charset="0"/>
                <a:ea typeface="Times New Roman" panose="02020603050405020304" pitchFamily="18" charset="0"/>
              </a:rPr>
              <a:t>Nhóm</a:t>
            </a:r>
            <a:r>
              <a:rPr lang="en-US" sz="2400" b="1" dirty="0">
                <a:solidFill>
                  <a:srgbClr val="5B9BD5">
                    <a:lumMod val="50000"/>
                  </a:srgbClr>
                </a:solidFill>
                <a:latin typeface="Times New Roman" panose="02020603050405020304" pitchFamily="18" charset="0"/>
                <a:ea typeface="Times New Roman" panose="02020603050405020304" pitchFamily="18" charset="0"/>
              </a:rPr>
              <a:t> 5: </a:t>
            </a:r>
            <a:r>
              <a:rPr lang="en-US" sz="2400" b="1" dirty="0" err="1">
                <a:solidFill>
                  <a:srgbClr val="5B9BD5">
                    <a:lumMod val="50000"/>
                  </a:srgbClr>
                </a:solidFill>
                <a:latin typeface="Times New Roman" panose="02020603050405020304" pitchFamily="18" charset="0"/>
                <a:ea typeface="Times New Roman" panose="02020603050405020304" pitchFamily="18" charset="0"/>
              </a:rPr>
              <a:t>băng</a:t>
            </a:r>
            <a:r>
              <a:rPr lang="en-US" sz="2400" b="1" dirty="0">
                <a:solidFill>
                  <a:srgbClr val="5B9BD5">
                    <a:lumMod val="50000"/>
                  </a:srgbClr>
                </a:solidFill>
                <a:latin typeface="Times New Roman" panose="02020603050405020304" pitchFamily="18" charset="0"/>
                <a:ea typeface="Times New Roman" panose="02020603050405020304" pitchFamily="18" charset="0"/>
              </a:rPr>
              <a:t> </a:t>
            </a:r>
            <a:r>
              <a:rPr lang="en-US" sz="2400" b="1" dirty="0" err="1">
                <a:solidFill>
                  <a:srgbClr val="5B9BD5">
                    <a:lumMod val="50000"/>
                  </a:srgbClr>
                </a:solidFill>
                <a:latin typeface="Times New Roman" panose="02020603050405020304" pitchFamily="18" charset="0"/>
                <a:ea typeface="Times New Roman" panose="02020603050405020304" pitchFamily="18" charset="0"/>
              </a:rPr>
              <a:t>kép</a:t>
            </a:r>
            <a:r>
              <a:rPr lang="en-US" sz="2400" b="1" dirty="0">
                <a:solidFill>
                  <a:srgbClr val="5B9BD5">
                    <a:lumMod val="50000"/>
                  </a:srgbClr>
                </a:solidFill>
                <a:latin typeface="Times New Roman" panose="02020603050405020304" pitchFamily="18" charset="0"/>
                <a:ea typeface="Times New Roman" panose="02020603050405020304" pitchFamily="18" charset="0"/>
              </a:rPr>
              <a:t> </a:t>
            </a:r>
            <a:r>
              <a:rPr lang="en-US" sz="2400" b="1" dirty="0" err="1">
                <a:solidFill>
                  <a:srgbClr val="5B9BD5">
                    <a:lumMod val="50000"/>
                  </a:srgbClr>
                </a:solidFill>
                <a:latin typeface="Times New Roman" panose="02020603050405020304" pitchFamily="18" charset="0"/>
                <a:ea typeface="Times New Roman" panose="02020603050405020304" pitchFamily="18" charset="0"/>
              </a:rPr>
              <a:t>trong</a:t>
            </a:r>
            <a:r>
              <a:rPr lang="en-US" sz="2400" b="1" dirty="0">
                <a:solidFill>
                  <a:srgbClr val="5B9BD5">
                    <a:lumMod val="50000"/>
                  </a:srgbClr>
                </a:solidFill>
                <a:latin typeface="Times New Roman" panose="02020603050405020304" pitchFamily="18" charset="0"/>
                <a:ea typeface="Times New Roman" panose="02020603050405020304" pitchFamily="18" charset="0"/>
              </a:rPr>
              <a:t> </a:t>
            </a:r>
            <a:r>
              <a:rPr lang="en-US" sz="2400" b="1" dirty="0" err="1">
                <a:solidFill>
                  <a:srgbClr val="5B9BD5">
                    <a:lumMod val="50000"/>
                  </a:srgbClr>
                </a:solidFill>
                <a:latin typeface="Times New Roman" panose="02020603050405020304" pitchFamily="18" charset="0"/>
                <a:ea typeface="Times New Roman" panose="02020603050405020304" pitchFamily="18" charset="0"/>
              </a:rPr>
              <a:t>bình</a:t>
            </a:r>
            <a:r>
              <a:rPr lang="en-US" sz="2400" b="1" dirty="0">
                <a:solidFill>
                  <a:srgbClr val="5B9BD5">
                    <a:lumMod val="50000"/>
                  </a:srgbClr>
                </a:solidFill>
                <a:latin typeface="Times New Roman" panose="02020603050405020304" pitchFamily="18" charset="0"/>
                <a:ea typeface="Times New Roman" panose="02020603050405020304" pitchFamily="18" charset="0"/>
              </a:rPr>
              <a:t> </a:t>
            </a:r>
            <a:r>
              <a:rPr lang="en-US" sz="2400" b="1" dirty="0" err="1">
                <a:solidFill>
                  <a:srgbClr val="5B9BD5">
                    <a:lumMod val="50000"/>
                  </a:srgbClr>
                </a:solidFill>
                <a:latin typeface="Times New Roman" panose="02020603050405020304" pitchFamily="18" charset="0"/>
                <a:ea typeface="Times New Roman" panose="02020603050405020304" pitchFamily="18" charset="0"/>
              </a:rPr>
              <a:t>nóng</a:t>
            </a:r>
            <a:r>
              <a:rPr lang="en-US" sz="2400" b="1" dirty="0">
                <a:solidFill>
                  <a:srgbClr val="5B9BD5">
                    <a:lumMod val="50000"/>
                  </a:srgbClr>
                </a:solidFill>
                <a:latin typeface="Times New Roman" panose="02020603050405020304" pitchFamily="18" charset="0"/>
                <a:ea typeface="Times New Roman" panose="02020603050405020304" pitchFamily="18" charset="0"/>
              </a:rPr>
              <a:t> </a:t>
            </a:r>
            <a:r>
              <a:rPr lang="en-US" sz="2400" b="1" dirty="0" err="1">
                <a:solidFill>
                  <a:srgbClr val="5B9BD5">
                    <a:lumMod val="50000"/>
                  </a:srgbClr>
                </a:solidFill>
                <a:latin typeface="Times New Roman" panose="02020603050405020304" pitchFamily="18" charset="0"/>
                <a:ea typeface="Times New Roman" panose="02020603050405020304" pitchFamily="18" charset="0"/>
              </a:rPr>
              <a:t>lạnh</a:t>
            </a:r>
            <a:endParaRPr lang="en-US" sz="2400" b="1" dirty="0">
              <a:solidFill>
                <a:srgbClr val="5B9BD5">
                  <a:lumMod val="50000"/>
                </a:srgbClr>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0" fill="hold"/>
                                        <p:tgtEl>
                                          <p:spTgt spid="7"/>
                                        </p:tgtEl>
                                        <p:attrNameLst>
                                          <p:attrName>ppt_x</p:attrName>
                                        </p:attrNameLst>
                                      </p:cBhvr>
                                      <p:tavLst>
                                        <p:tav tm="0">
                                          <p:val>
                                            <p:strVal val="#ppt_x"/>
                                          </p:val>
                                        </p:tav>
                                        <p:tav tm="100000">
                                          <p:val>
                                            <p:strVal val="#ppt_x"/>
                                          </p:val>
                                        </p:tav>
                                      </p:tavLst>
                                    </p:anim>
                                    <p:anim calcmode="lin" valueType="num">
                                      <p:cBhvr additive="base">
                                        <p:cTn id="14"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ập nhật hơn 101 hinh nen hoa hong dong siêu hot - trieuson5"/>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10"/>
          <p:cNvSpPr>
            <a:spLocks noChangeArrowheads="1" noChangeShapeType="1" noTextEdit="1"/>
          </p:cNvSpPr>
          <p:nvPr/>
        </p:nvSpPr>
        <p:spPr bwMode="auto">
          <a:xfrm>
            <a:off x="609600" y="533400"/>
            <a:ext cx="7848600" cy="1295400"/>
          </a:xfrm>
          <a:prstGeom prst="rect">
            <a:avLst/>
          </a:prstGeom>
        </p:spPr>
        <p:txBody>
          <a:bodyPr wrap="none" fromWordArt="1">
            <a:prstTxWarp prst="textPlain">
              <a:avLst>
                <a:gd name="adj" fmla="val 50000"/>
              </a:avLst>
            </a:prstTxWarp>
          </a:bodyPr>
          <a:lstStyle/>
          <a:p>
            <a:pPr algn="ctr"/>
            <a:r>
              <a:rPr lang="vi-VN" sz="3600" b="1" kern="10">
                <a:ln w="12700">
                  <a:solidFill>
                    <a:srgbClr val="0000FF"/>
                  </a:solidFill>
                  <a:round/>
                  <a:headEnd/>
                  <a:tailEnd/>
                </a:ln>
                <a:solidFill>
                  <a:schemeClr val="accent4"/>
                </a:solidFill>
                <a:effectLst>
                  <a:outerShdw dist="35921" dir="2700000" sy="50000" kx="2115830" algn="bl" rotWithShape="0">
                    <a:srgbClr val="C0C0C0">
                      <a:alpha val="80000"/>
                    </a:srgbClr>
                  </a:outerShdw>
                </a:effectLst>
                <a:latin typeface="+mj-lt"/>
              </a:rPr>
              <a:t>xin cảm ơn các em học sinh</a:t>
            </a:r>
            <a:endParaRPr lang="en-US" sz="3600" b="1" kern="10" dirty="0">
              <a:ln w="12700">
                <a:solidFill>
                  <a:srgbClr val="0000FF"/>
                </a:solidFill>
                <a:round/>
                <a:headEnd/>
                <a:tailEnd/>
              </a:ln>
              <a:solidFill>
                <a:schemeClr val="accent4"/>
              </a:solidFill>
              <a:effectLst>
                <a:outerShdw dist="35921" dir="2700000" sy="50000" kx="2115830" algn="bl" rotWithShape="0">
                  <a:srgbClr val="C0C0C0">
                    <a:alpha val="80000"/>
                  </a:srgbClr>
                </a:outerShdw>
              </a:effectLst>
              <a:latin typeface="+mj-lt"/>
            </a:endParaRPr>
          </a:p>
        </p:txBody>
      </p:sp>
      <p:sp>
        <p:nvSpPr>
          <p:cNvPr id="4" name="Text Box 9"/>
          <p:cNvSpPr txBox="1">
            <a:spLocks noChangeArrowheads="1"/>
          </p:cNvSpPr>
          <p:nvPr/>
        </p:nvSpPr>
        <p:spPr bwMode="auto">
          <a:xfrm>
            <a:off x="0" y="4115078"/>
            <a:ext cx="8839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6000" b="1" dirty="0">
                <a:latin typeface="Times New Roman" pitchFamily="18" charset="0"/>
                <a:cs typeface="Times New Roman" pitchFamily="18" charset="0"/>
              </a:rPr>
              <a:t>Ch</a:t>
            </a:r>
            <a:r>
              <a:rPr lang="vi-VN" altLang="en-US" sz="6000" b="1" dirty="0">
                <a:latin typeface="Times New Roman" pitchFamily="18" charset="0"/>
                <a:cs typeface="Times New Roman" pitchFamily="18" charset="0"/>
              </a:rPr>
              <a:t>úc</a:t>
            </a:r>
            <a:r>
              <a:rPr lang="en-US" altLang="en-US" sz="6000" b="1" dirty="0">
                <a:latin typeface="Times New Roman" pitchFamily="18" charset="0"/>
                <a:cs typeface="Times New Roman" pitchFamily="18" charset="0"/>
              </a:rPr>
              <a:t> c</a:t>
            </a:r>
            <a:r>
              <a:rPr lang="vi-VN" altLang="en-US" sz="6000" b="1" dirty="0">
                <a:latin typeface="Times New Roman" pitchFamily="18" charset="0"/>
                <a:cs typeface="Times New Roman" pitchFamily="18" charset="0"/>
              </a:rPr>
              <a:t>ác</a:t>
            </a:r>
            <a:r>
              <a:rPr lang="en-US" altLang="en-US" sz="6000" b="1" dirty="0">
                <a:latin typeface="Times New Roman" pitchFamily="18" charset="0"/>
                <a:cs typeface="Times New Roman" pitchFamily="18" charset="0"/>
              </a:rPr>
              <a:t> </a:t>
            </a:r>
            <a:r>
              <a:rPr lang="en-US" altLang="en-US" sz="6000" b="1" dirty="0" err="1">
                <a:latin typeface="Times New Roman" pitchFamily="18" charset="0"/>
                <a:cs typeface="Times New Roman" pitchFamily="18" charset="0"/>
              </a:rPr>
              <a:t>em</a:t>
            </a:r>
            <a:r>
              <a:rPr lang="en-US" altLang="en-US" sz="6000" b="1" dirty="0">
                <a:latin typeface="Times New Roman" pitchFamily="18" charset="0"/>
                <a:cs typeface="Times New Roman" pitchFamily="18" charset="0"/>
              </a:rPr>
              <a:t> </a:t>
            </a:r>
            <a:r>
              <a:rPr lang="en-US" altLang="en-US" sz="6000" b="1" dirty="0" err="1">
                <a:latin typeface="Times New Roman" pitchFamily="18" charset="0"/>
                <a:cs typeface="Times New Roman" pitchFamily="18" charset="0"/>
              </a:rPr>
              <a:t>lu</a:t>
            </a:r>
            <a:r>
              <a:rPr lang="vi-VN" altLang="en-US" sz="6000" b="1" dirty="0">
                <a:latin typeface="Times New Roman" pitchFamily="18" charset="0"/>
                <a:cs typeface="Times New Roman" pitchFamily="18" charset="0"/>
              </a:rPr>
              <a:t>ô</a:t>
            </a:r>
            <a:r>
              <a:rPr lang="en-US" altLang="en-US" sz="6000" b="1" dirty="0">
                <a:latin typeface="Times New Roman" pitchFamily="18" charset="0"/>
                <a:cs typeface="Times New Roman" pitchFamily="18" charset="0"/>
              </a:rPr>
              <a:t>n </a:t>
            </a:r>
            <a:r>
              <a:rPr lang="en-US" altLang="en-US" sz="6000" b="1" dirty="0" err="1">
                <a:latin typeface="Times New Roman" pitchFamily="18" charset="0"/>
                <a:cs typeface="Times New Roman" pitchFamily="18" charset="0"/>
              </a:rPr>
              <a:t>học</a:t>
            </a:r>
            <a:r>
              <a:rPr lang="en-US" altLang="en-US" sz="6000" b="1" dirty="0">
                <a:latin typeface="Times New Roman" pitchFamily="18" charset="0"/>
                <a:cs typeface="Times New Roman" pitchFamily="18" charset="0"/>
              </a:rPr>
              <a:t> </a:t>
            </a:r>
            <a:r>
              <a:rPr lang="en-US" altLang="en-US" sz="6000" b="1" dirty="0" err="1">
                <a:latin typeface="Times New Roman" pitchFamily="18" charset="0"/>
                <a:cs typeface="Times New Roman" pitchFamily="18" charset="0"/>
              </a:rPr>
              <a:t>giỏi</a:t>
            </a:r>
            <a:endParaRPr lang="en-US" altLang="en-US" sz="6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Clr clrSpc="rgb" dir="cw">
                                      <p:cBhvr override="childStyle">
                                        <p:cTn id="6" dur="108" fill="hold"/>
                                        <p:tgtEl>
                                          <p:spTgt spid="3"/>
                                        </p:tgtEl>
                                        <p:attrNameLst>
                                          <p:attrName>style.color</p:attrName>
                                        </p:attrNameLst>
                                      </p:cBhvr>
                                      <p:to>
                                        <a:schemeClr val="accent2"/>
                                      </p:to>
                                    </p:animClr>
                                    <p:animClr clrSpc="rgb" dir="cw">
                                      <p:cBhvr>
                                        <p:cTn id="7" dur="108" fill="hold"/>
                                        <p:tgtEl>
                                          <p:spTgt spid="3"/>
                                        </p:tgtEl>
                                        <p:attrNameLst>
                                          <p:attrName>fillcolor</p:attrName>
                                        </p:attrNameLst>
                                      </p:cBhvr>
                                      <p:to>
                                        <a:schemeClr val="accent2"/>
                                      </p:to>
                                    </p:animClr>
                                    <p:set>
                                      <p:cBhvr>
                                        <p:cTn id="8" dur="108" fill="hold"/>
                                        <p:tgtEl>
                                          <p:spTgt spid="3"/>
                                        </p:tgtEl>
                                        <p:attrNameLst>
                                          <p:attrName>fill.type</p:attrName>
                                        </p:attrNameLst>
                                      </p:cBhvr>
                                      <p:to>
                                        <p:strVal val="solid"/>
                                      </p:to>
                                    </p:set>
                                    <p:set>
                                      <p:cBhvr>
                                        <p:cTn id="9" dur="108" fill="hold"/>
                                        <p:tgtEl>
                                          <p:spTgt spid="3"/>
                                        </p:tgtEl>
                                        <p:attrNameLst>
                                          <p:attrName>fill.on</p:attrName>
                                        </p:attrNameLst>
                                      </p:cBhvr>
                                      <p:to>
                                        <p:strVal val="true"/>
                                      </p:to>
                                    </p:set>
                                    <p:animRot by="120000">
                                      <p:cBhvr>
                                        <p:cTn id="10" dur="108" fill="hold">
                                          <p:stCondLst>
                                            <p:cond delay="0"/>
                                          </p:stCondLst>
                                        </p:cTn>
                                        <p:tgtEl>
                                          <p:spTgt spid="3"/>
                                        </p:tgtEl>
                                        <p:attrNameLst>
                                          <p:attrName>r</p:attrName>
                                        </p:attrNameLst>
                                      </p:cBhvr>
                                    </p:animRot>
                                    <p:animRot by="-240000">
                                      <p:cBhvr>
                                        <p:cTn id="11" dur="216" fill="hold">
                                          <p:stCondLst>
                                            <p:cond delay="216"/>
                                          </p:stCondLst>
                                        </p:cTn>
                                        <p:tgtEl>
                                          <p:spTgt spid="3"/>
                                        </p:tgtEl>
                                        <p:attrNameLst>
                                          <p:attrName>r</p:attrName>
                                        </p:attrNameLst>
                                      </p:cBhvr>
                                    </p:animRot>
                                    <p:animRot by="240000">
                                      <p:cBhvr>
                                        <p:cTn id="12" dur="216" fill="hold">
                                          <p:stCondLst>
                                            <p:cond delay="432"/>
                                          </p:stCondLst>
                                        </p:cTn>
                                        <p:tgtEl>
                                          <p:spTgt spid="3"/>
                                        </p:tgtEl>
                                        <p:attrNameLst>
                                          <p:attrName>r</p:attrName>
                                        </p:attrNameLst>
                                      </p:cBhvr>
                                    </p:animRot>
                                    <p:animRot by="-240000">
                                      <p:cBhvr>
                                        <p:cTn id="13" dur="216" fill="hold">
                                          <p:stCondLst>
                                            <p:cond delay="648"/>
                                          </p:stCondLst>
                                        </p:cTn>
                                        <p:tgtEl>
                                          <p:spTgt spid="3"/>
                                        </p:tgtEl>
                                        <p:attrNameLst>
                                          <p:attrName>r</p:attrName>
                                        </p:attrNameLst>
                                      </p:cBhvr>
                                    </p:animRot>
                                    <p:animRot by="120000">
                                      <p:cBhvr>
                                        <p:cTn id="14" dur="216" fill="hold">
                                          <p:stCondLst>
                                            <p:cond delay="864"/>
                                          </p:stCondLst>
                                        </p:cTn>
                                        <p:tgtEl>
                                          <p:spTgt spid="3"/>
                                        </p:tgtEl>
                                        <p:attrNameLst>
                                          <p:attrName>r</p:attrName>
                                        </p:attrNameLst>
                                      </p:cBhvr>
                                    </p:animRot>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by="(-#ppt_w*2)" calcmode="lin" valueType="num">
                                      <p:cBhvr rctx="PPT">
                                        <p:cTn id="17" dur="900" autoRev="1" fill="hold">
                                          <p:stCondLst>
                                            <p:cond delay="0"/>
                                          </p:stCondLst>
                                        </p:cTn>
                                        <p:tgtEl>
                                          <p:spTgt spid="4"/>
                                        </p:tgtEl>
                                        <p:attrNameLst>
                                          <p:attrName>ppt_w</p:attrName>
                                        </p:attrNameLst>
                                      </p:cBhvr>
                                    </p:anim>
                                    <p:anim by="(#ppt_w*0.50)" calcmode="lin" valueType="num">
                                      <p:cBhvr>
                                        <p:cTn id="18" dur="900" decel="50000" autoRev="1" fill="hold">
                                          <p:stCondLst>
                                            <p:cond delay="0"/>
                                          </p:stCondLst>
                                        </p:cTn>
                                        <p:tgtEl>
                                          <p:spTgt spid="4"/>
                                        </p:tgtEl>
                                        <p:attrNameLst>
                                          <p:attrName>ppt_x</p:attrName>
                                        </p:attrNameLst>
                                      </p:cBhvr>
                                    </p:anim>
                                    <p:anim from="(-#ppt_h/2)" to="(#ppt_y)" calcmode="lin" valueType="num">
                                      <p:cBhvr>
                                        <p:cTn id="19" dur="1800" fill="hold">
                                          <p:stCondLst>
                                            <p:cond delay="0"/>
                                          </p:stCondLst>
                                        </p:cTn>
                                        <p:tgtEl>
                                          <p:spTgt spid="4"/>
                                        </p:tgtEl>
                                        <p:attrNameLst>
                                          <p:attrName>ppt_y</p:attrName>
                                        </p:attrNameLst>
                                      </p:cBhvr>
                                    </p:anim>
                                    <p:animRot by="21600000">
                                      <p:cBhvr>
                                        <p:cTn id="20" dur="18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Khám phá hơn 108 hình nền powerpoint pastel tuyệt vời nhất - POPPY"/>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4" name="Google Shape;338;p38"/>
          <p:cNvSpPr txBox="1">
            <a:spLocks/>
          </p:cNvSpPr>
          <p:nvPr/>
        </p:nvSpPr>
        <p:spPr>
          <a:xfrm>
            <a:off x="720000" y="593367"/>
            <a:ext cx="7704000" cy="763600"/>
          </a:xfrm>
          <a:prstGeom prst="rect">
            <a:avLst/>
          </a:prstGeom>
        </p:spPr>
        <p:txBody>
          <a:bodyPr spcFirstLastPara="1" vert="horz" wrap="square" lIns="91425" tIns="91425" rIns="91425" bIns="9142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b="1" dirty="0">
                <a:latin typeface="Times New Roman" pitchFamily="18" charset="0"/>
                <a:cs typeface="Times New Roman" pitchFamily="18" charset="0"/>
              </a:rPr>
              <a:t>NỘI DUNG DẠY HỌC</a:t>
            </a:r>
          </a:p>
        </p:txBody>
      </p:sp>
      <p:grpSp>
        <p:nvGrpSpPr>
          <p:cNvPr id="6" name="Nhóm 28">
            <a:extLst>
              <a:ext uri="{FF2B5EF4-FFF2-40B4-BE49-F238E27FC236}">
                <a16:creationId xmlns:a16="http://schemas.microsoft.com/office/drawing/2014/main" id="{CB6B1F0A-DE5B-41FE-BA76-42FCC28E2DB2}"/>
              </a:ext>
            </a:extLst>
          </p:cNvPr>
          <p:cNvGrpSpPr/>
          <p:nvPr/>
        </p:nvGrpSpPr>
        <p:grpSpPr>
          <a:xfrm>
            <a:off x="2819539" y="1431607"/>
            <a:ext cx="6979697" cy="1879179"/>
            <a:chOff x="5495820" y="951429"/>
            <a:chExt cx="6979697" cy="1879179"/>
          </a:xfrm>
        </p:grpSpPr>
        <p:grpSp>
          <p:nvGrpSpPr>
            <p:cNvPr id="7" name="Nhóm 10">
              <a:extLst>
                <a:ext uri="{FF2B5EF4-FFF2-40B4-BE49-F238E27FC236}">
                  <a16:creationId xmlns:a16="http://schemas.microsoft.com/office/drawing/2014/main" id="{EB9A88C3-C4F3-4215-A51A-8BDD8D415629}"/>
                </a:ext>
              </a:extLst>
            </p:cNvPr>
            <p:cNvGrpSpPr/>
            <p:nvPr/>
          </p:nvGrpSpPr>
          <p:grpSpPr>
            <a:xfrm>
              <a:off x="5495820" y="951429"/>
              <a:ext cx="6979697" cy="1879179"/>
              <a:chOff x="5489437" y="1671145"/>
              <a:chExt cx="6979697" cy="1460794"/>
            </a:xfrm>
          </p:grpSpPr>
          <p:pic>
            <p:nvPicPr>
              <p:cNvPr id="9" name="Hình ảnh 9">
                <a:extLst>
                  <a:ext uri="{FF2B5EF4-FFF2-40B4-BE49-F238E27FC236}">
                    <a16:creationId xmlns:a16="http://schemas.microsoft.com/office/drawing/2014/main" id="{AE79B5CA-5442-43F4-AC8E-BDD32392F078}"/>
                  </a:ext>
                </a:extLst>
              </p:cNvPr>
              <p:cNvPicPr>
                <a:picLocks noChangeAspect="1"/>
              </p:cNvPicPr>
              <p:nvPr/>
            </p:nvPicPr>
            <p:blipFill rotWithShape="1">
              <a:blip r:embed="rId3"/>
              <a:srcRect t="37138"/>
              <a:stretch/>
            </p:blipFill>
            <p:spPr>
              <a:xfrm>
                <a:off x="5555671" y="1786758"/>
                <a:ext cx="6913463" cy="1345181"/>
              </a:xfrm>
              <a:prstGeom prst="rect">
                <a:avLst/>
              </a:prstGeom>
            </p:spPr>
          </p:pic>
          <p:sp>
            <p:nvSpPr>
              <p:cNvPr id="10" name="Hình tự do: Hình 7">
                <a:extLst>
                  <a:ext uri="{FF2B5EF4-FFF2-40B4-BE49-F238E27FC236}">
                    <a16:creationId xmlns:a16="http://schemas.microsoft.com/office/drawing/2014/main" id="{2BC6DFF8-5663-44AC-8952-6FCEC7A44C0E}"/>
                  </a:ext>
                </a:extLst>
              </p:cNvPr>
              <p:cNvSpPr/>
              <p:nvPr/>
            </p:nvSpPr>
            <p:spPr>
              <a:xfrm>
                <a:off x="5489437" y="1671145"/>
                <a:ext cx="6366232" cy="932137"/>
              </a:xfrm>
              <a:custGeom>
                <a:avLst/>
                <a:gdLst>
                  <a:gd name="connsiteX0" fmla="*/ 0 w 6212047"/>
                  <a:gd name="connsiteY0" fmla="*/ 0 h 914402"/>
                  <a:gd name="connsiteX1" fmla="*/ 5665510 w 6212047"/>
                  <a:gd name="connsiteY1" fmla="*/ 0 h 914402"/>
                  <a:gd name="connsiteX2" fmla="*/ 5665510 w 6212047"/>
                  <a:gd name="connsiteY2" fmla="*/ 1 h 914402"/>
                  <a:gd name="connsiteX3" fmla="*/ 6212047 w 6212047"/>
                  <a:gd name="connsiteY3" fmla="*/ 435960 h 914402"/>
                  <a:gd name="connsiteX4" fmla="*/ 5665510 w 6212047"/>
                  <a:gd name="connsiteY4" fmla="*/ 914402 h 914402"/>
                  <a:gd name="connsiteX5" fmla="*/ 5665510 w 6212047"/>
                  <a:gd name="connsiteY5" fmla="*/ 914400 h 914402"/>
                  <a:gd name="connsiteX6" fmla="*/ 0 w 6212047"/>
                  <a:gd name="connsiteY6" fmla="*/ 914400 h 914402"/>
                  <a:gd name="connsiteX0" fmla="*/ 0 w 6327661"/>
                  <a:gd name="connsiteY0" fmla="*/ 0 h 924950"/>
                  <a:gd name="connsiteX1" fmla="*/ 5781124 w 6327661"/>
                  <a:gd name="connsiteY1" fmla="*/ 10548 h 924950"/>
                  <a:gd name="connsiteX2" fmla="*/ 5781124 w 6327661"/>
                  <a:gd name="connsiteY2" fmla="*/ 10549 h 924950"/>
                  <a:gd name="connsiteX3" fmla="*/ 6327661 w 6327661"/>
                  <a:gd name="connsiteY3" fmla="*/ 446508 h 924950"/>
                  <a:gd name="connsiteX4" fmla="*/ 5781124 w 6327661"/>
                  <a:gd name="connsiteY4" fmla="*/ 924950 h 924950"/>
                  <a:gd name="connsiteX5" fmla="*/ 5781124 w 6327661"/>
                  <a:gd name="connsiteY5" fmla="*/ 924948 h 924950"/>
                  <a:gd name="connsiteX6" fmla="*/ 115614 w 6327661"/>
                  <a:gd name="connsiteY6" fmla="*/ 924948 h 924950"/>
                  <a:gd name="connsiteX7" fmla="*/ 0 w 6327661"/>
                  <a:gd name="connsiteY7" fmla="*/ 0 h 924950"/>
                  <a:gd name="connsiteX0" fmla="*/ 66266 w 6393927"/>
                  <a:gd name="connsiteY0" fmla="*/ 0 h 924950"/>
                  <a:gd name="connsiteX1" fmla="*/ 5847390 w 6393927"/>
                  <a:gd name="connsiteY1" fmla="*/ 10548 h 924950"/>
                  <a:gd name="connsiteX2" fmla="*/ 5847390 w 6393927"/>
                  <a:gd name="connsiteY2" fmla="*/ 10549 h 924950"/>
                  <a:gd name="connsiteX3" fmla="*/ 6393927 w 6393927"/>
                  <a:gd name="connsiteY3" fmla="*/ 446508 h 924950"/>
                  <a:gd name="connsiteX4" fmla="*/ 5847390 w 6393927"/>
                  <a:gd name="connsiteY4" fmla="*/ 924950 h 924950"/>
                  <a:gd name="connsiteX5" fmla="*/ 5847390 w 6393927"/>
                  <a:gd name="connsiteY5" fmla="*/ 924948 h 924950"/>
                  <a:gd name="connsiteX6" fmla="*/ 181880 w 6393927"/>
                  <a:gd name="connsiteY6" fmla="*/ 924948 h 924950"/>
                  <a:gd name="connsiteX7" fmla="*/ 66266 w 6393927"/>
                  <a:gd name="connsiteY7" fmla="*/ 0 h 924950"/>
                  <a:gd name="connsiteX0" fmla="*/ 79119 w 6406780"/>
                  <a:gd name="connsiteY0" fmla="*/ 0 h 924950"/>
                  <a:gd name="connsiteX1" fmla="*/ 5860243 w 6406780"/>
                  <a:gd name="connsiteY1" fmla="*/ 10548 h 924950"/>
                  <a:gd name="connsiteX2" fmla="*/ 5860243 w 6406780"/>
                  <a:gd name="connsiteY2" fmla="*/ 10549 h 924950"/>
                  <a:gd name="connsiteX3" fmla="*/ 6406780 w 6406780"/>
                  <a:gd name="connsiteY3" fmla="*/ 446508 h 924950"/>
                  <a:gd name="connsiteX4" fmla="*/ 5860243 w 6406780"/>
                  <a:gd name="connsiteY4" fmla="*/ 924950 h 924950"/>
                  <a:gd name="connsiteX5" fmla="*/ 5860243 w 6406780"/>
                  <a:gd name="connsiteY5" fmla="*/ 924948 h 924950"/>
                  <a:gd name="connsiteX6" fmla="*/ 194733 w 6406780"/>
                  <a:gd name="connsiteY6" fmla="*/ 924948 h 924950"/>
                  <a:gd name="connsiteX7" fmla="*/ 79119 w 6406780"/>
                  <a:gd name="connsiteY7" fmla="*/ 0 h 924950"/>
                  <a:gd name="connsiteX0" fmla="*/ 121315 w 6448976"/>
                  <a:gd name="connsiteY0" fmla="*/ 0 h 924950"/>
                  <a:gd name="connsiteX1" fmla="*/ 5902439 w 6448976"/>
                  <a:gd name="connsiteY1" fmla="*/ 10548 h 924950"/>
                  <a:gd name="connsiteX2" fmla="*/ 5902439 w 6448976"/>
                  <a:gd name="connsiteY2" fmla="*/ 10549 h 924950"/>
                  <a:gd name="connsiteX3" fmla="*/ 6448976 w 6448976"/>
                  <a:gd name="connsiteY3" fmla="*/ 446508 h 924950"/>
                  <a:gd name="connsiteX4" fmla="*/ 5902439 w 6448976"/>
                  <a:gd name="connsiteY4" fmla="*/ 924950 h 924950"/>
                  <a:gd name="connsiteX5" fmla="*/ 5902439 w 6448976"/>
                  <a:gd name="connsiteY5" fmla="*/ 924948 h 924950"/>
                  <a:gd name="connsiteX6" fmla="*/ 236929 w 6448976"/>
                  <a:gd name="connsiteY6" fmla="*/ 924948 h 924950"/>
                  <a:gd name="connsiteX7" fmla="*/ 121315 w 6448976"/>
                  <a:gd name="connsiteY7" fmla="*/ 0 h 924950"/>
                  <a:gd name="connsiteX0" fmla="*/ 147504 w 6412103"/>
                  <a:gd name="connsiteY0" fmla="*/ 0 h 935498"/>
                  <a:gd name="connsiteX1" fmla="*/ 5865566 w 6412103"/>
                  <a:gd name="connsiteY1" fmla="*/ 21096 h 935498"/>
                  <a:gd name="connsiteX2" fmla="*/ 5865566 w 6412103"/>
                  <a:gd name="connsiteY2" fmla="*/ 21097 h 935498"/>
                  <a:gd name="connsiteX3" fmla="*/ 6412103 w 6412103"/>
                  <a:gd name="connsiteY3" fmla="*/ 457056 h 935498"/>
                  <a:gd name="connsiteX4" fmla="*/ 5865566 w 6412103"/>
                  <a:gd name="connsiteY4" fmla="*/ 935498 h 935498"/>
                  <a:gd name="connsiteX5" fmla="*/ 5865566 w 6412103"/>
                  <a:gd name="connsiteY5" fmla="*/ 935496 h 935498"/>
                  <a:gd name="connsiteX6" fmla="*/ 200056 w 6412103"/>
                  <a:gd name="connsiteY6" fmla="*/ 935496 h 935498"/>
                  <a:gd name="connsiteX7" fmla="*/ 147504 w 6412103"/>
                  <a:gd name="connsiteY7" fmla="*/ 0 h 935498"/>
                  <a:gd name="connsiteX0" fmla="*/ 101633 w 6366232"/>
                  <a:gd name="connsiteY0" fmla="*/ 0 h 935498"/>
                  <a:gd name="connsiteX1" fmla="*/ 5819695 w 6366232"/>
                  <a:gd name="connsiteY1" fmla="*/ 21096 h 935498"/>
                  <a:gd name="connsiteX2" fmla="*/ 5819695 w 6366232"/>
                  <a:gd name="connsiteY2" fmla="*/ 21097 h 935498"/>
                  <a:gd name="connsiteX3" fmla="*/ 6366232 w 6366232"/>
                  <a:gd name="connsiteY3" fmla="*/ 457056 h 935498"/>
                  <a:gd name="connsiteX4" fmla="*/ 5819695 w 6366232"/>
                  <a:gd name="connsiteY4" fmla="*/ 935498 h 935498"/>
                  <a:gd name="connsiteX5" fmla="*/ 5819695 w 6366232"/>
                  <a:gd name="connsiteY5" fmla="*/ 935496 h 935498"/>
                  <a:gd name="connsiteX6" fmla="*/ 154185 w 6366232"/>
                  <a:gd name="connsiteY6" fmla="*/ 935496 h 935498"/>
                  <a:gd name="connsiteX7" fmla="*/ 101633 w 6366232"/>
                  <a:gd name="connsiteY7" fmla="*/ 0 h 9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232" h="935498">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FFC000"/>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1079500" marR="0" lvl="0" indent="0" algn="just"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SỰ NỞ VÌ NHIỆT CỦA CHẤT RẮN, LỎNG, KHÍ</a:t>
                </a:r>
                <a:endParaRPr kumimoji="0" lang="en-BZ" sz="28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grpSp>
        <p:pic>
          <p:nvPicPr>
            <p:cNvPr id="8" name="Hình ảnh 23">
              <a:extLst>
                <a:ext uri="{FF2B5EF4-FFF2-40B4-BE49-F238E27FC236}">
                  <a16:creationId xmlns:a16="http://schemas.microsoft.com/office/drawing/2014/main" id="{0538EEEE-281F-40AB-B52A-AB78C87C8C9E}"/>
                </a:ext>
              </a:extLst>
            </p:cNvPr>
            <p:cNvPicPr>
              <a:picLocks/>
            </p:cNvPicPr>
            <p:nvPr/>
          </p:nvPicPr>
          <p:blipFill>
            <a:blip r:embed="rId4"/>
            <a:stretch>
              <a:fillRect/>
            </a:stretch>
          </p:blipFill>
          <p:spPr>
            <a:xfrm>
              <a:off x="5740028" y="1237572"/>
              <a:ext cx="694789" cy="652202"/>
            </a:xfrm>
            <a:prstGeom prst="rect">
              <a:avLst/>
            </a:prstGeom>
            <a:solidFill>
              <a:srgbClr val="70AD47"/>
            </a:solidFill>
          </p:spPr>
        </p:pic>
      </p:grpSp>
      <p:grpSp>
        <p:nvGrpSpPr>
          <p:cNvPr id="11" name="Nhóm 29">
            <a:extLst>
              <a:ext uri="{FF2B5EF4-FFF2-40B4-BE49-F238E27FC236}">
                <a16:creationId xmlns:a16="http://schemas.microsoft.com/office/drawing/2014/main" id="{FD485AAF-8055-4CD4-B8E7-DAFE3CC9A476}"/>
              </a:ext>
            </a:extLst>
          </p:cNvPr>
          <p:cNvGrpSpPr/>
          <p:nvPr/>
        </p:nvGrpSpPr>
        <p:grpSpPr>
          <a:xfrm>
            <a:off x="-637332" y="3090130"/>
            <a:ext cx="7419132" cy="1879179"/>
            <a:chOff x="-274714" y="2191774"/>
            <a:chExt cx="6913463" cy="1879179"/>
          </a:xfrm>
        </p:grpSpPr>
        <p:grpSp>
          <p:nvGrpSpPr>
            <p:cNvPr id="12" name="Nhóm 11">
              <a:extLst>
                <a:ext uri="{FF2B5EF4-FFF2-40B4-BE49-F238E27FC236}">
                  <a16:creationId xmlns:a16="http://schemas.microsoft.com/office/drawing/2014/main" id="{24BDE641-6E06-424F-97B0-E01E2AEFFAA7}"/>
                </a:ext>
              </a:extLst>
            </p:cNvPr>
            <p:cNvGrpSpPr/>
            <p:nvPr/>
          </p:nvGrpSpPr>
          <p:grpSpPr>
            <a:xfrm flipH="1">
              <a:off x="-274714" y="2191774"/>
              <a:ext cx="6913463" cy="1879179"/>
              <a:chOff x="5555671" y="1671145"/>
              <a:chExt cx="6913463" cy="1460794"/>
            </a:xfrm>
          </p:grpSpPr>
          <p:pic>
            <p:nvPicPr>
              <p:cNvPr id="14" name="Hình ảnh 12">
                <a:extLst>
                  <a:ext uri="{FF2B5EF4-FFF2-40B4-BE49-F238E27FC236}">
                    <a16:creationId xmlns:a16="http://schemas.microsoft.com/office/drawing/2014/main" id="{C0131F0D-9FF5-45BA-99E7-F4DE405F396D}"/>
                  </a:ext>
                </a:extLst>
              </p:cNvPr>
              <p:cNvPicPr>
                <a:picLocks noChangeAspect="1"/>
              </p:cNvPicPr>
              <p:nvPr/>
            </p:nvPicPr>
            <p:blipFill rotWithShape="1">
              <a:blip r:embed="rId3"/>
              <a:srcRect t="37138"/>
              <a:stretch/>
            </p:blipFill>
            <p:spPr>
              <a:xfrm>
                <a:off x="5555671" y="1786758"/>
                <a:ext cx="6913463" cy="1345181"/>
              </a:xfrm>
              <a:prstGeom prst="rect">
                <a:avLst/>
              </a:prstGeom>
            </p:spPr>
          </p:pic>
          <p:sp>
            <p:nvSpPr>
              <p:cNvPr id="15" name="Hình tự do: Hình 13">
                <a:extLst>
                  <a:ext uri="{FF2B5EF4-FFF2-40B4-BE49-F238E27FC236}">
                    <a16:creationId xmlns:a16="http://schemas.microsoft.com/office/drawing/2014/main" id="{8A8EE740-56A8-4246-AD3F-0779C4602A4B}"/>
                  </a:ext>
                </a:extLst>
              </p:cNvPr>
              <p:cNvSpPr/>
              <p:nvPr/>
            </p:nvSpPr>
            <p:spPr>
              <a:xfrm>
                <a:off x="6459652" y="1671145"/>
                <a:ext cx="5557601" cy="932137"/>
              </a:xfrm>
              <a:custGeom>
                <a:avLst/>
                <a:gdLst>
                  <a:gd name="connsiteX0" fmla="*/ 0 w 6212047"/>
                  <a:gd name="connsiteY0" fmla="*/ 0 h 914402"/>
                  <a:gd name="connsiteX1" fmla="*/ 5665510 w 6212047"/>
                  <a:gd name="connsiteY1" fmla="*/ 0 h 914402"/>
                  <a:gd name="connsiteX2" fmla="*/ 5665510 w 6212047"/>
                  <a:gd name="connsiteY2" fmla="*/ 1 h 914402"/>
                  <a:gd name="connsiteX3" fmla="*/ 6212047 w 6212047"/>
                  <a:gd name="connsiteY3" fmla="*/ 435960 h 914402"/>
                  <a:gd name="connsiteX4" fmla="*/ 5665510 w 6212047"/>
                  <a:gd name="connsiteY4" fmla="*/ 914402 h 914402"/>
                  <a:gd name="connsiteX5" fmla="*/ 5665510 w 6212047"/>
                  <a:gd name="connsiteY5" fmla="*/ 914400 h 914402"/>
                  <a:gd name="connsiteX6" fmla="*/ 0 w 6212047"/>
                  <a:gd name="connsiteY6" fmla="*/ 914400 h 914402"/>
                  <a:gd name="connsiteX0" fmla="*/ 0 w 6327661"/>
                  <a:gd name="connsiteY0" fmla="*/ 0 h 924950"/>
                  <a:gd name="connsiteX1" fmla="*/ 5781124 w 6327661"/>
                  <a:gd name="connsiteY1" fmla="*/ 10548 h 924950"/>
                  <a:gd name="connsiteX2" fmla="*/ 5781124 w 6327661"/>
                  <a:gd name="connsiteY2" fmla="*/ 10549 h 924950"/>
                  <a:gd name="connsiteX3" fmla="*/ 6327661 w 6327661"/>
                  <a:gd name="connsiteY3" fmla="*/ 446508 h 924950"/>
                  <a:gd name="connsiteX4" fmla="*/ 5781124 w 6327661"/>
                  <a:gd name="connsiteY4" fmla="*/ 924950 h 924950"/>
                  <a:gd name="connsiteX5" fmla="*/ 5781124 w 6327661"/>
                  <a:gd name="connsiteY5" fmla="*/ 924948 h 924950"/>
                  <a:gd name="connsiteX6" fmla="*/ 115614 w 6327661"/>
                  <a:gd name="connsiteY6" fmla="*/ 924948 h 924950"/>
                  <a:gd name="connsiteX7" fmla="*/ 0 w 6327661"/>
                  <a:gd name="connsiteY7" fmla="*/ 0 h 924950"/>
                  <a:gd name="connsiteX0" fmla="*/ 66266 w 6393927"/>
                  <a:gd name="connsiteY0" fmla="*/ 0 h 924950"/>
                  <a:gd name="connsiteX1" fmla="*/ 5847390 w 6393927"/>
                  <a:gd name="connsiteY1" fmla="*/ 10548 h 924950"/>
                  <a:gd name="connsiteX2" fmla="*/ 5847390 w 6393927"/>
                  <a:gd name="connsiteY2" fmla="*/ 10549 h 924950"/>
                  <a:gd name="connsiteX3" fmla="*/ 6393927 w 6393927"/>
                  <a:gd name="connsiteY3" fmla="*/ 446508 h 924950"/>
                  <a:gd name="connsiteX4" fmla="*/ 5847390 w 6393927"/>
                  <a:gd name="connsiteY4" fmla="*/ 924950 h 924950"/>
                  <a:gd name="connsiteX5" fmla="*/ 5847390 w 6393927"/>
                  <a:gd name="connsiteY5" fmla="*/ 924948 h 924950"/>
                  <a:gd name="connsiteX6" fmla="*/ 181880 w 6393927"/>
                  <a:gd name="connsiteY6" fmla="*/ 924948 h 924950"/>
                  <a:gd name="connsiteX7" fmla="*/ 66266 w 6393927"/>
                  <a:gd name="connsiteY7" fmla="*/ 0 h 924950"/>
                  <a:gd name="connsiteX0" fmla="*/ 79119 w 6406780"/>
                  <a:gd name="connsiteY0" fmla="*/ 0 h 924950"/>
                  <a:gd name="connsiteX1" fmla="*/ 5860243 w 6406780"/>
                  <a:gd name="connsiteY1" fmla="*/ 10548 h 924950"/>
                  <a:gd name="connsiteX2" fmla="*/ 5860243 w 6406780"/>
                  <a:gd name="connsiteY2" fmla="*/ 10549 h 924950"/>
                  <a:gd name="connsiteX3" fmla="*/ 6406780 w 6406780"/>
                  <a:gd name="connsiteY3" fmla="*/ 446508 h 924950"/>
                  <a:gd name="connsiteX4" fmla="*/ 5860243 w 6406780"/>
                  <a:gd name="connsiteY4" fmla="*/ 924950 h 924950"/>
                  <a:gd name="connsiteX5" fmla="*/ 5860243 w 6406780"/>
                  <a:gd name="connsiteY5" fmla="*/ 924948 h 924950"/>
                  <a:gd name="connsiteX6" fmla="*/ 194733 w 6406780"/>
                  <a:gd name="connsiteY6" fmla="*/ 924948 h 924950"/>
                  <a:gd name="connsiteX7" fmla="*/ 79119 w 6406780"/>
                  <a:gd name="connsiteY7" fmla="*/ 0 h 924950"/>
                  <a:gd name="connsiteX0" fmla="*/ 121315 w 6448976"/>
                  <a:gd name="connsiteY0" fmla="*/ 0 h 924950"/>
                  <a:gd name="connsiteX1" fmla="*/ 5902439 w 6448976"/>
                  <a:gd name="connsiteY1" fmla="*/ 10548 h 924950"/>
                  <a:gd name="connsiteX2" fmla="*/ 5902439 w 6448976"/>
                  <a:gd name="connsiteY2" fmla="*/ 10549 h 924950"/>
                  <a:gd name="connsiteX3" fmla="*/ 6448976 w 6448976"/>
                  <a:gd name="connsiteY3" fmla="*/ 446508 h 924950"/>
                  <a:gd name="connsiteX4" fmla="*/ 5902439 w 6448976"/>
                  <a:gd name="connsiteY4" fmla="*/ 924950 h 924950"/>
                  <a:gd name="connsiteX5" fmla="*/ 5902439 w 6448976"/>
                  <a:gd name="connsiteY5" fmla="*/ 924948 h 924950"/>
                  <a:gd name="connsiteX6" fmla="*/ 236929 w 6448976"/>
                  <a:gd name="connsiteY6" fmla="*/ 924948 h 924950"/>
                  <a:gd name="connsiteX7" fmla="*/ 121315 w 6448976"/>
                  <a:gd name="connsiteY7" fmla="*/ 0 h 924950"/>
                  <a:gd name="connsiteX0" fmla="*/ 147504 w 6412103"/>
                  <a:gd name="connsiteY0" fmla="*/ 0 h 935498"/>
                  <a:gd name="connsiteX1" fmla="*/ 5865566 w 6412103"/>
                  <a:gd name="connsiteY1" fmla="*/ 21096 h 935498"/>
                  <a:gd name="connsiteX2" fmla="*/ 5865566 w 6412103"/>
                  <a:gd name="connsiteY2" fmla="*/ 21097 h 935498"/>
                  <a:gd name="connsiteX3" fmla="*/ 6412103 w 6412103"/>
                  <a:gd name="connsiteY3" fmla="*/ 457056 h 935498"/>
                  <a:gd name="connsiteX4" fmla="*/ 5865566 w 6412103"/>
                  <a:gd name="connsiteY4" fmla="*/ 935498 h 935498"/>
                  <a:gd name="connsiteX5" fmla="*/ 5865566 w 6412103"/>
                  <a:gd name="connsiteY5" fmla="*/ 935496 h 935498"/>
                  <a:gd name="connsiteX6" fmla="*/ 200056 w 6412103"/>
                  <a:gd name="connsiteY6" fmla="*/ 935496 h 935498"/>
                  <a:gd name="connsiteX7" fmla="*/ 147504 w 6412103"/>
                  <a:gd name="connsiteY7" fmla="*/ 0 h 935498"/>
                  <a:gd name="connsiteX0" fmla="*/ 101633 w 6366232"/>
                  <a:gd name="connsiteY0" fmla="*/ 0 h 935498"/>
                  <a:gd name="connsiteX1" fmla="*/ 5819695 w 6366232"/>
                  <a:gd name="connsiteY1" fmla="*/ 21096 h 935498"/>
                  <a:gd name="connsiteX2" fmla="*/ 5819695 w 6366232"/>
                  <a:gd name="connsiteY2" fmla="*/ 21097 h 935498"/>
                  <a:gd name="connsiteX3" fmla="*/ 6366232 w 6366232"/>
                  <a:gd name="connsiteY3" fmla="*/ 457056 h 935498"/>
                  <a:gd name="connsiteX4" fmla="*/ 5819695 w 6366232"/>
                  <a:gd name="connsiteY4" fmla="*/ 935498 h 935498"/>
                  <a:gd name="connsiteX5" fmla="*/ 5819695 w 6366232"/>
                  <a:gd name="connsiteY5" fmla="*/ 935496 h 935498"/>
                  <a:gd name="connsiteX6" fmla="*/ 154185 w 6366232"/>
                  <a:gd name="connsiteY6" fmla="*/ 935496 h 935498"/>
                  <a:gd name="connsiteX7" fmla="*/ 101633 w 6366232"/>
                  <a:gd name="connsiteY7" fmla="*/ 0 h 9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232" h="935498">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CC66FF"/>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ỨNG DỤNG VÀ TÁC HẠI CỦA SỰ NỞ VÌ NHIỆT</a:t>
                </a:r>
                <a:endParaRPr kumimoji="0" lang="en-BZ" sz="28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grpSp>
        <p:pic>
          <p:nvPicPr>
            <p:cNvPr id="13" name="Hình ảnh 24">
              <a:extLst>
                <a:ext uri="{FF2B5EF4-FFF2-40B4-BE49-F238E27FC236}">
                  <a16:creationId xmlns:a16="http://schemas.microsoft.com/office/drawing/2014/main" id="{48251DC4-0102-4AA5-9A62-0EEFDC506328}"/>
                </a:ext>
              </a:extLst>
            </p:cNvPr>
            <p:cNvPicPr>
              <a:picLocks/>
            </p:cNvPicPr>
            <p:nvPr/>
          </p:nvPicPr>
          <p:blipFill>
            <a:blip r:embed="rId5"/>
            <a:stretch>
              <a:fillRect/>
            </a:stretch>
          </p:blipFill>
          <p:spPr>
            <a:xfrm>
              <a:off x="5740045" y="2489463"/>
              <a:ext cx="694790" cy="678449"/>
            </a:xfrm>
            <a:prstGeom prst="rect">
              <a:avLst/>
            </a:prstGeom>
            <a:solidFill>
              <a:srgbClr val="ED7D31">
                <a:lumMod val="75000"/>
              </a:srgbClr>
            </a:solidFill>
          </p:spPr>
        </p:pic>
      </p:grpSp>
      <p:grpSp>
        <p:nvGrpSpPr>
          <p:cNvPr id="16" name="Nhóm 30">
            <a:extLst>
              <a:ext uri="{FF2B5EF4-FFF2-40B4-BE49-F238E27FC236}">
                <a16:creationId xmlns:a16="http://schemas.microsoft.com/office/drawing/2014/main" id="{C6FA70A0-C5B8-4087-9AEA-21E15CEBD1DD}"/>
              </a:ext>
            </a:extLst>
          </p:cNvPr>
          <p:cNvGrpSpPr/>
          <p:nvPr/>
        </p:nvGrpSpPr>
        <p:grpSpPr>
          <a:xfrm>
            <a:off x="2900641" y="4784427"/>
            <a:ext cx="6979697" cy="1879179"/>
            <a:chOff x="5535822" y="3467117"/>
            <a:chExt cx="6979697" cy="1879179"/>
          </a:xfrm>
        </p:grpSpPr>
        <p:grpSp>
          <p:nvGrpSpPr>
            <p:cNvPr id="17" name="Nhóm 17">
              <a:extLst>
                <a:ext uri="{FF2B5EF4-FFF2-40B4-BE49-F238E27FC236}">
                  <a16:creationId xmlns:a16="http://schemas.microsoft.com/office/drawing/2014/main" id="{B237AC3D-6C54-4B5F-B271-0C6711392720}"/>
                </a:ext>
              </a:extLst>
            </p:cNvPr>
            <p:cNvGrpSpPr/>
            <p:nvPr/>
          </p:nvGrpSpPr>
          <p:grpSpPr>
            <a:xfrm>
              <a:off x="5535822" y="3467117"/>
              <a:ext cx="6979697" cy="1879179"/>
              <a:chOff x="5489437" y="1671145"/>
              <a:chExt cx="6979697" cy="1460794"/>
            </a:xfrm>
          </p:grpSpPr>
          <p:pic>
            <p:nvPicPr>
              <p:cNvPr id="19" name="Hình ảnh 18">
                <a:extLst>
                  <a:ext uri="{FF2B5EF4-FFF2-40B4-BE49-F238E27FC236}">
                    <a16:creationId xmlns:a16="http://schemas.microsoft.com/office/drawing/2014/main" id="{54E7155F-B819-4B94-8047-EEDDD95BD642}"/>
                  </a:ext>
                </a:extLst>
              </p:cNvPr>
              <p:cNvPicPr>
                <a:picLocks noChangeAspect="1"/>
              </p:cNvPicPr>
              <p:nvPr/>
            </p:nvPicPr>
            <p:blipFill rotWithShape="1">
              <a:blip r:embed="rId3"/>
              <a:srcRect t="37138"/>
              <a:stretch/>
            </p:blipFill>
            <p:spPr>
              <a:xfrm>
                <a:off x="5555671" y="1786758"/>
                <a:ext cx="6913463" cy="1345181"/>
              </a:xfrm>
              <a:prstGeom prst="rect">
                <a:avLst/>
              </a:prstGeom>
            </p:spPr>
          </p:pic>
          <p:sp>
            <p:nvSpPr>
              <p:cNvPr id="20" name="Hình tự do: Hình 19">
                <a:extLst>
                  <a:ext uri="{FF2B5EF4-FFF2-40B4-BE49-F238E27FC236}">
                    <a16:creationId xmlns:a16="http://schemas.microsoft.com/office/drawing/2014/main" id="{4C4C14AA-97D8-41C2-8055-149E097AF20B}"/>
                  </a:ext>
                </a:extLst>
              </p:cNvPr>
              <p:cNvSpPr/>
              <p:nvPr/>
            </p:nvSpPr>
            <p:spPr>
              <a:xfrm>
                <a:off x="5489437" y="1671145"/>
                <a:ext cx="6366232" cy="932137"/>
              </a:xfrm>
              <a:custGeom>
                <a:avLst/>
                <a:gdLst>
                  <a:gd name="connsiteX0" fmla="*/ 0 w 6212047"/>
                  <a:gd name="connsiteY0" fmla="*/ 0 h 914402"/>
                  <a:gd name="connsiteX1" fmla="*/ 5665510 w 6212047"/>
                  <a:gd name="connsiteY1" fmla="*/ 0 h 914402"/>
                  <a:gd name="connsiteX2" fmla="*/ 5665510 w 6212047"/>
                  <a:gd name="connsiteY2" fmla="*/ 1 h 914402"/>
                  <a:gd name="connsiteX3" fmla="*/ 6212047 w 6212047"/>
                  <a:gd name="connsiteY3" fmla="*/ 435960 h 914402"/>
                  <a:gd name="connsiteX4" fmla="*/ 5665510 w 6212047"/>
                  <a:gd name="connsiteY4" fmla="*/ 914402 h 914402"/>
                  <a:gd name="connsiteX5" fmla="*/ 5665510 w 6212047"/>
                  <a:gd name="connsiteY5" fmla="*/ 914400 h 914402"/>
                  <a:gd name="connsiteX6" fmla="*/ 0 w 6212047"/>
                  <a:gd name="connsiteY6" fmla="*/ 914400 h 914402"/>
                  <a:gd name="connsiteX0" fmla="*/ 0 w 6327661"/>
                  <a:gd name="connsiteY0" fmla="*/ 0 h 924950"/>
                  <a:gd name="connsiteX1" fmla="*/ 5781124 w 6327661"/>
                  <a:gd name="connsiteY1" fmla="*/ 10548 h 924950"/>
                  <a:gd name="connsiteX2" fmla="*/ 5781124 w 6327661"/>
                  <a:gd name="connsiteY2" fmla="*/ 10549 h 924950"/>
                  <a:gd name="connsiteX3" fmla="*/ 6327661 w 6327661"/>
                  <a:gd name="connsiteY3" fmla="*/ 446508 h 924950"/>
                  <a:gd name="connsiteX4" fmla="*/ 5781124 w 6327661"/>
                  <a:gd name="connsiteY4" fmla="*/ 924950 h 924950"/>
                  <a:gd name="connsiteX5" fmla="*/ 5781124 w 6327661"/>
                  <a:gd name="connsiteY5" fmla="*/ 924948 h 924950"/>
                  <a:gd name="connsiteX6" fmla="*/ 115614 w 6327661"/>
                  <a:gd name="connsiteY6" fmla="*/ 924948 h 924950"/>
                  <a:gd name="connsiteX7" fmla="*/ 0 w 6327661"/>
                  <a:gd name="connsiteY7" fmla="*/ 0 h 924950"/>
                  <a:gd name="connsiteX0" fmla="*/ 66266 w 6393927"/>
                  <a:gd name="connsiteY0" fmla="*/ 0 h 924950"/>
                  <a:gd name="connsiteX1" fmla="*/ 5847390 w 6393927"/>
                  <a:gd name="connsiteY1" fmla="*/ 10548 h 924950"/>
                  <a:gd name="connsiteX2" fmla="*/ 5847390 w 6393927"/>
                  <a:gd name="connsiteY2" fmla="*/ 10549 h 924950"/>
                  <a:gd name="connsiteX3" fmla="*/ 6393927 w 6393927"/>
                  <a:gd name="connsiteY3" fmla="*/ 446508 h 924950"/>
                  <a:gd name="connsiteX4" fmla="*/ 5847390 w 6393927"/>
                  <a:gd name="connsiteY4" fmla="*/ 924950 h 924950"/>
                  <a:gd name="connsiteX5" fmla="*/ 5847390 w 6393927"/>
                  <a:gd name="connsiteY5" fmla="*/ 924948 h 924950"/>
                  <a:gd name="connsiteX6" fmla="*/ 181880 w 6393927"/>
                  <a:gd name="connsiteY6" fmla="*/ 924948 h 924950"/>
                  <a:gd name="connsiteX7" fmla="*/ 66266 w 6393927"/>
                  <a:gd name="connsiteY7" fmla="*/ 0 h 924950"/>
                  <a:gd name="connsiteX0" fmla="*/ 79119 w 6406780"/>
                  <a:gd name="connsiteY0" fmla="*/ 0 h 924950"/>
                  <a:gd name="connsiteX1" fmla="*/ 5860243 w 6406780"/>
                  <a:gd name="connsiteY1" fmla="*/ 10548 h 924950"/>
                  <a:gd name="connsiteX2" fmla="*/ 5860243 w 6406780"/>
                  <a:gd name="connsiteY2" fmla="*/ 10549 h 924950"/>
                  <a:gd name="connsiteX3" fmla="*/ 6406780 w 6406780"/>
                  <a:gd name="connsiteY3" fmla="*/ 446508 h 924950"/>
                  <a:gd name="connsiteX4" fmla="*/ 5860243 w 6406780"/>
                  <a:gd name="connsiteY4" fmla="*/ 924950 h 924950"/>
                  <a:gd name="connsiteX5" fmla="*/ 5860243 w 6406780"/>
                  <a:gd name="connsiteY5" fmla="*/ 924948 h 924950"/>
                  <a:gd name="connsiteX6" fmla="*/ 194733 w 6406780"/>
                  <a:gd name="connsiteY6" fmla="*/ 924948 h 924950"/>
                  <a:gd name="connsiteX7" fmla="*/ 79119 w 6406780"/>
                  <a:gd name="connsiteY7" fmla="*/ 0 h 924950"/>
                  <a:gd name="connsiteX0" fmla="*/ 121315 w 6448976"/>
                  <a:gd name="connsiteY0" fmla="*/ 0 h 924950"/>
                  <a:gd name="connsiteX1" fmla="*/ 5902439 w 6448976"/>
                  <a:gd name="connsiteY1" fmla="*/ 10548 h 924950"/>
                  <a:gd name="connsiteX2" fmla="*/ 5902439 w 6448976"/>
                  <a:gd name="connsiteY2" fmla="*/ 10549 h 924950"/>
                  <a:gd name="connsiteX3" fmla="*/ 6448976 w 6448976"/>
                  <a:gd name="connsiteY3" fmla="*/ 446508 h 924950"/>
                  <a:gd name="connsiteX4" fmla="*/ 5902439 w 6448976"/>
                  <a:gd name="connsiteY4" fmla="*/ 924950 h 924950"/>
                  <a:gd name="connsiteX5" fmla="*/ 5902439 w 6448976"/>
                  <a:gd name="connsiteY5" fmla="*/ 924948 h 924950"/>
                  <a:gd name="connsiteX6" fmla="*/ 236929 w 6448976"/>
                  <a:gd name="connsiteY6" fmla="*/ 924948 h 924950"/>
                  <a:gd name="connsiteX7" fmla="*/ 121315 w 6448976"/>
                  <a:gd name="connsiteY7" fmla="*/ 0 h 924950"/>
                  <a:gd name="connsiteX0" fmla="*/ 147504 w 6412103"/>
                  <a:gd name="connsiteY0" fmla="*/ 0 h 935498"/>
                  <a:gd name="connsiteX1" fmla="*/ 5865566 w 6412103"/>
                  <a:gd name="connsiteY1" fmla="*/ 21096 h 935498"/>
                  <a:gd name="connsiteX2" fmla="*/ 5865566 w 6412103"/>
                  <a:gd name="connsiteY2" fmla="*/ 21097 h 935498"/>
                  <a:gd name="connsiteX3" fmla="*/ 6412103 w 6412103"/>
                  <a:gd name="connsiteY3" fmla="*/ 457056 h 935498"/>
                  <a:gd name="connsiteX4" fmla="*/ 5865566 w 6412103"/>
                  <a:gd name="connsiteY4" fmla="*/ 935498 h 935498"/>
                  <a:gd name="connsiteX5" fmla="*/ 5865566 w 6412103"/>
                  <a:gd name="connsiteY5" fmla="*/ 935496 h 935498"/>
                  <a:gd name="connsiteX6" fmla="*/ 200056 w 6412103"/>
                  <a:gd name="connsiteY6" fmla="*/ 935496 h 935498"/>
                  <a:gd name="connsiteX7" fmla="*/ 147504 w 6412103"/>
                  <a:gd name="connsiteY7" fmla="*/ 0 h 935498"/>
                  <a:gd name="connsiteX0" fmla="*/ 101633 w 6366232"/>
                  <a:gd name="connsiteY0" fmla="*/ 0 h 935498"/>
                  <a:gd name="connsiteX1" fmla="*/ 5819695 w 6366232"/>
                  <a:gd name="connsiteY1" fmla="*/ 21096 h 935498"/>
                  <a:gd name="connsiteX2" fmla="*/ 5819695 w 6366232"/>
                  <a:gd name="connsiteY2" fmla="*/ 21097 h 935498"/>
                  <a:gd name="connsiteX3" fmla="*/ 6366232 w 6366232"/>
                  <a:gd name="connsiteY3" fmla="*/ 457056 h 935498"/>
                  <a:gd name="connsiteX4" fmla="*/ 5819695 w 6366232"/>
                  <a:gd name="connsiteY4" fmla="*/ 935498 h 935498"/>
                  <a:gd name="connsiteX5" fmla="*/ 5819695 w 6366232"/>
                  <a:gd name="connsiteY5" fmla="*/ 935496 h 935498"/>
                  <a:gd name="connsiteX6" fmla="*/ 154185 w 6366232"/>
                  <a:gd name="connsiteY6" fmla="*/ 935496 h 935498"/>
                  <a:gd name="connsiteX7" fmla="*/ 101633 w 6366232"/>
                  <a:gd name="connsiteY7" fmla="*/ 0 h 9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232" h="935498">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33CC33"/>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LUYỆN TẬP VÀ VẬN DỤNG</a:t>
                </a:r>
                <a:endParaRPr kumimoji="0" lang="en-BZ" sz="28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grpSp>
        <p:pic>
          <p:nvPicPr>
            <p:cNvPr id="18" name="Hình ảnh 25">
              <a:extLst>
                <a:ext uri="{FF2B5EF4-FFF2-40B4-BE49-F238E27FC236}">
                  <a16:creationId xmlns:a16="http://schemas.microsoft.com/office/drawing/2014/main" id="{97346B12-CDAD-47DC-B2E7-E20F8DF1493B}"/>
                </a:ext>
              </a:extLst>
            </p:cNvPr>
            <p:cNvPicPr>
              <a:picLocks/>
            </p:cNvPicPr>
            <p:nvPr/>
          </p:nvPicPr>
          <p:blipFill>
            <a:blip r:embed="rId6"/>
            <a:stretch>
              <a:fillRect/>
            </a:stretch>
          </p:blipFill>
          <p:spPr>
            <a:xfrm>
              <a:off x="5740028" y="3723602"/>
              <a:ext cx="694807" cy="709177"/>
            </a:xfrm>
            <a:prstGeom prst="rect">
              <a:avLst/>
            </a:prstGeom>
            <a:solidFill>
              <a:srgbClr val="7030A0"/>
            </a:solid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ộ sưu tập 99+ mẫu powerpoint pastel ấn tượng nhất - Wikipedia"/>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Hình tự do: Hình 7">
            <a:extLst>
              <a:ext uri="{FF2B5EF4-FFF2-40B4-BE49-F238E27FC236}">
                <a16:creationId xmlns:a16="http://schemas.microsoft.com/office/drawing/2014/main" id="{27708298-43D2-5C04-C794-731E44769B9F}"/>
              </a:ext>
            </a:extLst>
          </p:cNvPr>
          <p:cNvSpPr/>
          <p:nvPr/>
        </p:nvSpPr>
        <p:spPr>
          <a:xfrm>
            <a:off x="2057400" y="609600"/>
            <a:ext cx="4648200" cy="762000"/>
          </a:xfrm>
          <a:custGeom>
            <a:avLst/>
            <a:gdLst>
              <a:gd name="connsiteX0" fmla="*/ 0 w 6212047"/>
              <a:gd name="connsiteY0" fmla="*/ 0 h 914402"/>
              <a:gd name="connsiteX1" fmla="*/ 5665510 w 6212047"/>
              <a:gd name="connsiteY1" fmla="*/ 0 h 914402"/>
              <a:gd name="connsiteX2" fmla="*/ 5665510 w 6212047"/>
              <a:gd name="connsiteY2" fmla="*/ 1 h 914402"/>
              <a:gd name="connsiteX3" fmla="*/ 6212047 w 6212047"/>
              <a:gd name="connsiteY3" fmla="*/ 435960 h 914402"/>
              <a:gd name="connsiteX4" fmla="*/ 5665510 w 6212047"/>
              <a:gd name="connsiteY4" fmla="*/ 914402 h 914402"/>
              <a:gd name="connsiteX5" fmla="*/ 5665510 w 6212047"/>
              <a:gd name="connsiteY5" fmla="*/ 914400 h 914402"/>
              <a:gd name="connsiteX6" fmla="*/ 0 w 6212047"/>
              <a:gd name="connsiteY6" fmla="*/ 914400 h 914402"/>
              <a:gd name="connsiteX0" fmla="*/ 0 w 6327661"/>
              <a:gd name="connsiteY0" fmla="*/ 0 h 924950"/>
              <a:gd name="connsiteX1" fmla="*/ 5781124 w 6327661"/>
              <a:gd name="connsiteY1" fmla="*/ 10548 h 924950"/>
              <a:gd name="connsiteX2" fmla="*/ 5781124 w 6327661"/>
              <a:gd name="connsiteY2" fmla="*/ 10549 h 924950"/>
              <a:gd name="connsiteX3" fmla="*/ 6327661 w 6327661"/>
              <a:gd name="connsiteY3" fmla="*/ 446508 h 924950"/>
              <a:gd name="connsiteX4" fmla="*/ 5781124 w 6327661"/>
              <a:gd name="connsiteY4" fmla="*/ 924950 h 924950"/>
              <a:gd name="connsiteX5" fmla="*/ 5781124 w 6327661"/>
              <a:gd name="connsiteY5" fmla="*/ 924948 h 924950"/>
              <a:gd name="connsiteX6" fmla="*/ 115614 w 6327661"/>
              <a:gd name="connsiteY6" fmla="*/ 924948 h 924950"/>
              <a:gd name="connsiteX7" fmla="*/ 0 w 6327661"/>
              <a:gd name="connsiteY7" fmla="*/ 0 h 924950"/>
              <a:gd name="connsiteX0" fmla="*/ 66266 w 6393927"/>
              <a:gd name="connsiteY0" fmla="*/ 0 h 924950"/>
              <a:gd name="connsiteX1" fmla="*/ 5847390 w 6393927"/>
              <a:gd name="connsiteY1" fmla="*/ 10548 h 924950"/>
              <a:gd name="connsiteX2" fmla="*/ 5847390 w 6393927"/>
              <a:gd name="connsiteY2" fmla="*/ 10549 h 924950"/>
              <a:gd name="connsiteX3" fmla="*/ 6393927 w 6393927"/>
              <a:gd name="connsiteY3" fmla="*/ 446508 h 924950"/>
              <a:gd name="connsiteX4" fmla="*/ 5847390 w 6393927"/>
              <a:gd name="connsiteY4" fmla="*/ 924950 h 924950"/>
              <a:gd name="connsiteX5" fmla="*/ 5847390 w 6393927"/>
              <a:gd name="connsiteY5" fmla="*/ 924948 h 924950"/>
              <a:gd name="connsiteX6" fmla="*/ 181880 w 6393927"/>
              <a:gd name="connsiteY6" fmla="*/ 924948 h 924950"/>
              <a:gd name="connsiteX7" fmla="*/ 66266 w 6393927"/>
              <a:gd name="connsiteY7" fmla="*/ 0 h 924950"/>
              <a:gd name="connsiteX0" fmla="*/ 79119 w 6406780"/>
              <a:gd name="connsiteY0" fmla="*/ 0 h 924950"/>
              <a:gd name="connsiteX1" fmla="*/ 5860243 w 6406780"/>
              <a:gd name="connsiteY1" fmla="*/ 10548 h 924950"/>
              <a:gd name="connsiteX2" fmla="*/ 5860243 w 6406780"/>
              <a:gd name="connsiteY2" fmla="*/ 10549 h 924950"/>
              <a:gd name="connsiteX3" fmla="*/ 6406780 w 6406780"/>
              <a:gd name="connsiteY3" fmla="*/ 446508 h 924950"/>
              <a:gd name="connsiteX4" fmla="*/ 5860243 w 6406780"/>
              <a:gd name="connsiteY4" fmla="*/ 924950 h 924950"/>
              <a:gd name="connsiteX5" fmla="*/ 5860243 w 6406780"/>
              <a:gd name="connsiteY5" fmla="*/ 924948 h 924950"/>
              <a:gd name="connsiteX6" fmla="*/ 194733 w 6406780"/>
              <a:gd name="connsiteY6" fmla="*/ 924948 h 924950"/>
              <a:gd name="connsiteX7" fmla="*/ 79119 w 6406780"/>
              <a:gd name="connsiteY7" fmla="*/ 0 h 924950"/>
              <a:gd name="connsiteX0" fmla="*/ 121315 w 6448976"/>
              <a:gd name="connsiteY0" fmla="*/ 0 h 924950"/>
              <a:gd name="connsiteX1" fmla="*/ 5902439 w 6448976"/>
              <a:gd name="connsiteY1" fmla="*/ 10548 h 924950"/>
              <a:gd name="connsiteX2" fmla="*/ 5902439 w 6448976"/>
              <a:gd name="connsiteY2" fmla="*/ 10549 h 924950"/>
              <a:gd name="connsiteX3" fmla="*/ 6448976 w 6448976"/>
              <a:gd name="connsiteY3" fmla="*/ 446508 h 924950"/>
              <a:gd name="connsiteX4" fmla="*/ 5902439 w 6448976"/>
              <a:gd name="connsiteY4" fmla="*/ 924950 h 924950"/>
              <a:gd name="connsiteX5" fmla="*/ 5902439 w 6448976"/>
              <a:gd name="connsiteY5" fmla="*/ 924948 h 924950"/>
              <a:gd name="connsiteX6" fmla="*/ 236929 w 6448976"/>
              <a:gd name="connsiteY6" fmla="*/ 924948 h 924950"/>
              <a:gd name="connsiteX7" fmla="*/ 121315 w 6448976"/>
              <a:gd name="connsiteY7" fmla="*/ 0 h 924950"/>
              <a:gd name="connsiteX0" fmla="*/ 147504 w 6412103"/>
              <a:gd name="connsiteY0" fmla="*/ 0 h 935498"/>
              <a:gd name="connsiteX1" fmla="*/ 5865566 w 6412103"/>
              <a:gd name="connsiteY1" fmla="*/ 21096 h 935498"/>
              <a:gd name="connsiteX2" fmla="*/ 5865566 w 6412103"/>
              <a:gd name="connsiteY2" fmla="*/ 21097 h 935498"/>
              <a:gd name="connsiteX3" fmla="*/ 6412103 w 6412103"/>
              <a:gd name="connsiteY3" fmla="*/ 457056 h 935498"/>
              <a:gd name="connsiteX4" fmla="*/ 5865566 w 6412103"/>
              <a:gd name="connsiteY4" fmla="*/ 935498 h 935498"/>
              <a:gd name="connsiteX5" fmla="*/ 5865566 w 6412103"/>
              <a:gd name="connsiteY5" fmla="*/ 935496 h 935498"/>
              <a:gd name="connsiteX6" fmla="*/ 200056 w 6412103"/>
              <a:gd name="connsiteY6" fmla="*/ 935496 h 935498"/>
              <a:gd name="connsiteX7" fmla="*/ 147504 w 6412103"/>
              <a:gd name="connsiteY7" fmla="*/ 0 h 935498"/>
              <a:gd name="connsiteX0" fmla="*/ 101633 w 6366232"/>
              <a:gd name="connsiteY0" fmla="*/ 0 h 935498"/>
              <a:gd name="connsiteX1" fmla="*/ 5819695 w 6366232"/>
              <a:gd name="connsiteY1" fmla="*/ 21096 h 935498"/>
              <a:gd name="connsiteX2" fmla="*/ 5819695 w 6366232"/>
              <a:gd name="connsiteY2" fmla="*/ 21097 h 935498"/>
              <a:gd name="connsiteX3" fmla="*/ 6366232 w 6366232"/>
              <a:gd name="connsiteY3" fmla="*/ 457056 h 935498"/>
              <a:gd name="connsiteX4" fmla="*/ 5819695 w 6366232"/>
              <a:gd name="connsiteY4" fmla="*/ 935498 h 935498"/>
              <a:gd name="connsiteX5" fmla="*/ 5819695 w 6366232"/>
              <a:gd name="connsiteY5" fmla="*/ 935496 h 935498"/>
              <a:gd name="connsiteX6" fmla="*/ 154185 w 6366232"/>
              <a:gd name="connsiteY6" fmla="*/ 935496 h 935498"/>
              <a:gd name="connsiteX7" fmla="*/ 101633 w 6366232"/>
              <a:gd name="connsiteY7" fmla="*/ 0 h 9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232" h="935498">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ED7D31"/>
          </a:solidFill>
          <a:ln w="19050" cap="flat" cmpd="sng" algn="ctr">
            <a:solidFill>
              <a:sysClr val="window" lastClr="FFFFFF"/>
            </a:solidFill>
            <a:prstDash val="solid"/>
            <a:miter lim="800000"/>
          </a:ln>
          <a:effectLst/>
        </p:spPr>
        <p:txBody>
          <a:bodyPr rtlCol="0" anchor="ctr"/>
          <a:lstStyle/>
          <a:p>
            <a:pPr marL="107950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KHỞI ĐỘNG</a:t>
            </a:r>
            <a:endParaRPr kumimoji="0" lang="en-BZ" sz="40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2" name="Rectangle 1"/>
          <p:cNvSpPr/>
          <p:nvPr/>
        </p:nvSpPr>
        <p:spPr>
          <a:xfrm>
            <a:off x="0" y="1524007"/>
            <a:ext cx="9144000" cy="4524315"/>
          </a:xfrm>
          <a:prstGeom prst="rect">
            <a:avLst/>
          </a:prstGeom>
        </p:spPr>
        <p:txBody>
          <a:bodyPr wrap="square">
            <a:spAutoFit/>
          </a:bodyPr>
          <a:lstStyle/>
          <a:p>
            <a:r>
              <a:rPr lang="vi-VN" sz="3600" dirty="0">
                <a:solidFill>
                  <a:srgbClr val="000000"/>
                </a:solidFill>
                <a:latin typeface="+mj-lt"/>
              </a:rPr>
              <a:t>Tháp Eiffel bằng thép cao 324 m ở thủ đô Paris nước Pháp là tháp bằng thép nổi tiếng thế giới. Các phép đo chiều cao của tháp vào ngày 01/01/1890 và ngày 01/07/1890 cho thấy trong vòng 6 tháng tháp cao hơn thêm 10 cm. Chẳng lẽ một cái tháp bằng thép lại có thể “lớn lên” được? Em có thể giải thích được hiện tượng này không?</a:t>
            </a:r>
            <a:endParaRPr lang="en-US" sz="36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Khám phá hơn 108 hình nền powerpoint pastel tuyệt vời nhất - POPPY"/>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2" y="76476"/>
            <a:ext cx="5285421" cy="584775"/>
          </a:xfrm>
          <a:prstGeom prst="rect">
            <a:avLst/>
          </a:prstGeom>
        </p:spPr>
        <p:txBody>
          <a:bodyPr wrap="none">
            <a:spAutoFit/>
          </a:bodyPr>
          <a:lstStyle/>
          <a:p>
            <a:r>
              <a:rPr lang="vi-VN" sz="3200" b="1" dirty="0">
                <a:solidFill>
                  <a:srgbClr val="000000"/>
                </a:solidFill>
                <a:latin typeface="+mj-lt"/>
              </a:rPr>
              <a:t>I. Sự nở vì nhiệt của chất rắn</a:t>
            </a:r>
            <a:endParaRPr lang="en-US" sz="3200" dirty="0">
              <a:latin typeface="+mj-lt"/>
            </a:endParaRPr>
          </a:p>
        </p:txBody>
      </p:sp>
      <p:sp>
        <p:nvSpPr>
          <p:cNvPr id="4" name="Rectangle 3"/>
          <p:cNvSpPr/>
          <p:nvPr/>
        </p:nvSpPr>
        <p:spPr>
          <a:xfrm>
            <a:off x="881945" y="533400"/>
            <a:ext cx="1848583" cy="523220"/>
          </a:xfrm>
          <a:prstGeom prst="rect">
            <a:avLst/>
          </a:prstGeom>
        </p:spPr>
        <p:txBody>
          <a:bodyPr wrap="none">
            <a:spAutoFit/>
          </a:bodyPr>
          <a:lstStyle/>
          <a:p>
            <a:r>
              <a:rPr lang="en-US" sz="2800" dirty="0" err="1">
                <a:solidFill>
                  <a:srgbClr val="000000"/>
                </a:solidFill>
                <a:latin typeface="Times New Roman" pitchFamily="18" charset="0"/>
                <a:cs typeface="Times New Roman" pitchFamily="18" charset="0"/>
              </a:rPr>
              <a:t>Thí</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nghiệm</a:t>
            </a:r>
            <a:endParaRPr lang="en-US" sz="2800" dirty="0">
              <a:latin typeface="Times New Roman" pitchFamily="18" charset="0"/>
              <a:cs typeface="Times New Roman" pitchFamily="18" charset="0"/>
            </a:endParaRPr>
          </a:p>
        </p:txBody>
      </p:sp>
      <p:sp>
        <p:nvSpPr>
          <p:cNvPr id="6" name="Rectangle 5"/>
          <p:cNvSpPr/>
          <p:nvPr/>
        </p:nvSpPr>
        <p:spPr>
          <a:xfrm>
            <a:off x="533448" y="914633"/>
            <a:ext cx="8534399" cy="5262979"/>
          </a:xfrm>
          <a:prstGeom prst="rect">
            <a:avLst/>
          </a:prstGeom>
        </p:spPr>
        <p:txBody>
          <a:bodyPr wrap="square">
            <a:spAutoFit/>
          </a:bodyPr>
          <a:lstStyle/>
          <a:p>
            <a:pPr algn="just"/>
            <a:r>
              <a:rPr lang="vi-VN" sz="2800" dirty="0">
                <a:solidFill>
                  <a:srgbClr val="000000"/>
                </a:solidFill>
                <a:latin typeface="+mj-lt"/>
              </a:rPr>
              <a:t>Người ta dùng thí nghiệm mô tả ở Hình 29.1 để tìm hiểu sự nở vì nhiệt của các chất rắn khác nhau (Hình 29.1).</a:t>
            </a:r>
          </a:p>
          <a:p>
            <a:pPr algn="just"/>
            <a:r>
              <a:rPr lang="vi-VN" sz="2800" dirty="0">
                <a:solidFill>
                  <a:srgbClr val="000000"/>
                </a:solidFill>
                <a:latin typeface="+mj-lt"/>
              </a:rPr>
              <a:t>- Ba thanh nhôm, đồng, sắt (1).</a:t>
            </a:r>
          </a:p>
          <a:p>
            <a:pPr algn="just"/>
            <a:r>
              <a:rPr lang="vi-VN" sz="2800" dirty="0">
                <a:solidFill>
                  <a:srgbClr val="000000"/>
                </a:solidFill>
                <a:latin typeface="+mj-lt"/>
              </a:rPr>
              <a:t>- Khay đựng cồn và tấm chắn đậy khay đựng cồn để đảm bảo các thanh tăng nhiệt độ giống nhau (2).</a:t>
            </a:r>
          </a:p>
          <a:p>
            <a:pPr algn="just"/>
            <a:r>
              <a:rPr lang="vi-VN" sz="2800" dirty="0">
                <a:solidFill>
                  <a:srgbClr val="000000"/>
                </a:solidFill>
                <a:latin typeface="+mj-lt"/>
              </a:rPr>
              <a:t>- Bộ phận ghi độ dãn nở của các thanh, mặt ghi vạch và kim chỉ thị (3).</a:t>
            </a:r>
          </a:p>
          <a:p>
            <a:pPr algn="just"/>
            <a:r>
              <a:rPr lang="vi-VN" sz="2800" dirty="0">
                <a:solidFill>
                  <a:srgbClr val="000000"/>
                </a:solidFill>
                <a:latin typeface="+mj-lt"/>
              </a:rPr>
              <a:t>- Khi đốt cồn trong khay, đậy nắp chắn lên khay, thì thấy các kim chỉ thị quay. Kim ứng với thanh nhôm quay nhiều nhất, kim ứng với thanh sắt quay ít nhất.</a:t>
            </a:r>
          </a:p>
          <a:p>
            <a:pPr algn="just"/>
            <a:r>
              <a:rPr lang="vi-VN" sz="2800" dirty="0">
                <a:solidFill>
                  <a:srgbClr val="000000"/>
                </a:solidFill>
                <a:latin typeface="+mj-lt"/>
              </a:rPr>
              <a:t>- Khi tắt đèn cồn các kim chỉ thị lại dần quay về vị trí cũ.</a:t>
            </a:r>
          </a:p>
          <a:p>
            <a:pPr algn="just"/>
            <a:r>
              <a:rPr lang="vi-VN" sz="2800" dirty="0">
                <a:solidFill>
                  <a:srgbClr val="000000"/>
                </a:solidFill>
                <a:latin typeface="+mj-lt"/>
              </a:rPr>
              <a:t>Nhận xét về sự nở vì nhiệt của các chất rắn khác nhau.</a:t>
            </a:r>
            <a:endParaRPr lang="vi-VN" sz="2800" b="0" i="0" dirty="0">
              <a:solidFill>
                <a:srgbClr val="000000"/>
              </a:solidFill>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down)">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1000"/>
                                        <p:tgtEl>
                                          <p:spTgt spid="6">
                                            <p:txEl>
                                              <p:pRg st="4" end="4"/>
                                            </p:txEl>
                                          </p:spTgt>
                                        </p:tgtEl>
                                      </p:cBhvr>
                                    </p:animEffect>
                                    <p:anim calcmode="lin" valueType="num">
                                      <p:cBhvr>
                                        <p:cTn id="4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barn(inVertical)">
                                      <p:cBhvr>
                                        <p:cTn id="47" dur="500"/>
                                        <p:tgtEl>
                                          <p:spTgt spid="6">
                                            <p:txEl>
                                              <p:pRg st="5" end="5"/>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6">
                                            <p:txEl>
                                              <p:pRg st="6" end="6"/>
                                            </p:txEl>
                                          </p:spTgt>
                                        </p:tgtEl>
                                        <p:attrNameLst>
                                          <p:attrName>style.visibility</p:attrName>
                                        </p:attrNameLst>
                                      </p:cBhvr>
                                      <p:to>
                                        <p:strVal val="visible"/>
                                      </p:to>
                                    </p:set>
                                    <p:animEffect transition="in" filter="barn(inVertical)">
                                      <p:cBhvr>
                                        <p:cTn id="5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50+ hình nền PowerPoint đẹp và độc đáo gây ấn tượng cho bài thuyết trình -  BlogAnCho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50+ hình nền PowerPoint đẹp và độc đáo gây ấn tượng cho bài thuyết trình -  BlogAnCho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6" name="Picture 6" descr="Top 70 hình nền powerpoint dễ thương và đáng yêu nhất | Background  powerpoint, Powerpoint background free, Powerpoint background templates"/>
          <p:cNvPicPr>
            <a:picLocks noChangeAspect="1" noChangeArrowheads="1"/>
          </p:cNvPicPr>
          <p:nvPr/>
        </p:nvPicPr>
        <p:blipFill>
          <a:blip r:embed="rId2"/>
          <a:srcRect/>
          <a:stretch>
            <a:fillRect/>
          </a:stretch>
        </p:blipFill>
        <p:spPr bwMode="auto">
          <a:xfrm>
            <a:off x="0" y="278"/>
            <a:ext cx="9144000" cy="6849177"/>
          </a:xfrm>
          <a:prstGeom prst="rect">
            <a:avLst/>
          </a:prstGeom>
          <a:noFill/>
        </p:spPr>
      </p:pic>
      <p:sp>
        <p:nvSpPr>
          <p:cNvPr id="2" name="Rectangle 1"/>
          <p:cNvSpPr/>
          <p:nvPr/>
        </p:nvSpPr>
        <p:spPr>
          <a:xfrm>
            <a:off x="87224" y="990876"/>
            <a:ext cx="5581977" cy="584775"/>
          </a:xfrm>
          <a:prstGeom prst="rect">
            <a:avLst/>
          </a:prstGeom>
        </p:spPr>
        <p:txBody>
          <a:bodyPr wrap="none">
            <a:spAutoFit/>
          </a:bodyPr>
          <a:lstStyle/>
          <a:p>
            <a:r>
              <a:rPr lang="vi-VN" sz="3200" b="1" dirty="0">
                <a:solidFill>
                  <a:srgbClr val="000000"/>
                </a:solidFill>
                <a:latin typeface="+mj-lt"/>
              </a:rPr>
              <a:t>II. Sự nở vì nhiệt của chất lỏng</a:t>
            </a:r>
            <a:endParaRPr lang="en-US" sz="3200" dirty="0">
              <a:latin typeface="+mj-lt"/>
            </a:endParaRPr>
          </a:p>
        </p:txBody>
      </p:sp>
      <p:sp>
        <p:nvSpPr>
          <p:cNvPr id="6" name="Rectangle 5"/>
          <p:cNvSpPr/>
          <p:nvPr/>
        </p:nvSpPr>
        <p:spPr>
          <a:xfrm>
            <a:off x="87086" y="7937"/>
            <a:ext cx="9067800" cy="1077218"/>
          </a:xfrm>
          <a:prstGeom prst="rect">
            <a:avLst/>
          </a:prstGeom>
        </p:spPr>
        <p:txBody>
          <a:bodyPr wrap="square">
            <a:spAutoFit/>
          </a:bodyPr>
          <a:lstStyle/>
          <a:p>
            <a:r>
              <a:rPr lang="vi-VN" dirty="0">
                <a:solidFill>
                  <a:srgbClr val="000000"/>
                </a:solidFill>
                <a:latin typeface="Open Sans"/>
              </a:rPr>
              <a:t> </a:t>
            </a:r>
            <a:r>
              <a:rPr lang="vi-VN" sz="3200" dirty="0">
                <a:solidFill>
                  <a:srgbClr val="000000"/>
                </a:solidFill>
                <a:latin typeface="+mj-lt"/>
              </a:rPr>
              <a:t>Các chất rắn nở ra khi nóng lên, co lại khi lạnh đi.</a:t>
            </a:r>
          </a:p>
          <a:p>
            <a:r>
              <a:rPr lang="vi-VN" sz="3200" dirty="0">
                <a:solidFill>
                  <a:srgbClr val="000000"/>
                </a:solidFill>
                <a:latin typeface="+mj-lt"/>
              </a:rPr>
              <a:t>- Các chất rắn khác nhau nở vì nhiệt khác nhau.</a:t>
            </a:r>
            <a:endParaRPr lang="vi-VN" sz="3200" b="0" i="0" dirty="0">
              <a:solidFill>
                <a:srgbClr val="000000"/>
              </a:solidFill>
              <a:effectLst/>
              <a:latin typeface="+mj-lt"/>
            </a:endParaRPr>
          </a:p>
        </p:txBody>
      </p:sp>
      <p:sp>
        <p:nvSpPr>
          <p:cNvPr id="3" name="Rectangle 2"/>
          <p:cNvSpPr/>
          <p:nvPr/>
        </p:nvSpPr>
        <p:spPr>
          <a:xfrm>
            <a:off x="609738" y="1564880"/>
            <a:ext cx="1951175" cy="523220"/>
          </a:xfrm>
          <a:prstGeom prst="rect">
            <a:avLst/>
          </a:prstGeom>
        </p:spPr>
        <p:txBody>
          <a:bodyPr wrap="none">
            <a:spAutoFit/>
          </a:bodyPr>
          <a:lstStyle/>
          <a:p>
            <a:r>
              <a:rPr lang="en-US" sz="2800" b="1" dirty="0" err="1">
                <a:solidFill>
                  <a:srgbClr val="000000"/>
                </a:solidFill>
                <a:latin typeface="Times New Roman" pitchFamily="18" charset="0"/>
                <a:cs typeface="Times New Roman" pitchFamily="18" charset="0"/>
              </a:rPr>
              <a:t>Thí</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nghiệm</a:t>
            </a:r>
            <a:endParaRPr lang="en-US" sz="2800" b="1" dirty="0">
              <a:latin typeface="Times New Roman" pitchFamily="18" charset="0"/>
              <a:cs typeface="Times New Roman" pitchFamily="18" charset="0"/>
            </a:endParaRPr>
          </a:p>
        </p:txBody>
      </p:sp>
      <p:sp>
        <p:nvSpPr>
          <p:cNvPr id="4" name="Rectangle 3"/>
          <p:cNvSpPr/>
          <p:nvPr/>
        </p:nvSpPr>
        <p:spPr>
          <a:xfrm>
            <a:off x="87087" y="2076041"/>
            <a:ext cx="8904514" cy="1384995"/>
          </a:xfrm>
          <a:prstGeom prst="rect">
            <a:avLst/>
          </a:prstGeom>
        </p:spPr>
        <p:txBody>
          <a:bodyPr wrap="square">
            <a:spAutoFit/>
          </a:bodyPr>
          <a:lstStyle/>
          <a:p>
            <a:r>
              <a:rPr lang="vi-VN" sz="2800" i="1" dirty="0">
                <a:solidFill>
                  <a:srgbClr val="000000"/>
                </a:solidFill>
                <a:latin typeface="+mj-lt"/>
              </a:rPr>
              <a:t>Chuẩn bị:</a:t>
            </a:r>
            <a:r>
              <a:rPr lang="vi-VN" sz="2800" dirty="0">
                <a:solidFill>
                  <a:srgbClr val="000000"/>
                </a:solidFill>
                <a:latin typeface="+mj-lt"/>
              </a:rPr>
              <a:t> Một bình thủy tinh đựng nước màu có ống thủy tinh xuyên qua nút (Hình 29.3); một chậu thủy tinh đựng nước nóng và một chậu thủy tinh đựng nước lạnh.</a:t>
            </a:r>
            <a:endParaRPr lang="en-US" sz="2800" dirty="0">
              <a:latin typeface="+mj-lt"/>
            </a:endParaRPr>
          </a:p>
        </p:txBody>
      </p:sp>
      <p:sp>
        <p:nvSpPr>
          <p:cNvPr id="5" name="Rectangle 4"/>
          <p:cNvSpPr/>
          <p:nvPr/>
        </p:nvSpPr>
        <p:spPr>
          <a:xfrm>
            <a:off x="587829" y="3403210"/>
            <a:ext cx="1840056" cy="523220"/>
          </a:xfrm>
          <a:prstGeom prst="rect">
            <a:avLst/>
          </a:prstGeom>
        </p:spPr>
        <p:txBody>
          <a:bodyPr wrap="none">
            <a:spAutoFit/>
          </a:bodyPr>
          <a:lstStyle/>
          <a:p>
            <a:r>
              <a:rPr lang="en-US" sz="2800" b="1" i="1" dirty="0" err="1">
                <a:solidFill>
                  <a:srgbClr val="000000"/>
                </a:solidFill>
                <a:latin typeface="Times New Roman" pitchFamily="18" charset="0"/>
                <a:cs typeface="Times New Roman" pitchFamily="18" charset="0"/>
              </a:rPr>
              <a:t>Tiến</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hành</a:t>
            </a:r>
            <a:r>
              <a:rPr lang="en-US" sz="2800" b="1" i="1" dirty="0">
                <a:solidFill>
                  <a:srgbClr val="000000"/>
                </a:solidFill>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7" name="Rectangle 6"/>
          <p:cNvSpPr/>
          <p:nvPr/>
        </p:nvSpPr>
        <p:spPr>
          <a:xfrm>
            <a:off x="0" y="3875590"/>
            <a:ext cx="8991600" cy="954107"/>
          </a:xfrm>
          <a:prstGeom prst="rect">
            <a:avLst/>
          </a:prstGeom>
        </p:spPr>
        <p:txBody>
          <a:bodyPr wrap="square">
            <a:spAutoFit/>
          </a:bodyPr>
          <a:lstStyle/>
          <a:p>
            <a:r>
              <a:rPr lang="vi-VN" sz="2800" dirty="0">
                <a:solidFill>
                  <a:srgbClr val="000000"/>
                </a:solidFill>
                <a:latin typeface="+mj-lt"/>
              </a:rPr>
              <a:t>Đặt bình thủy tinh vào chậu nước nóng. Quan sát và giải thích hiện tượng xảy ra với nước màu trong ống thủy tinh.</a:t>
            </a:r>
            <a:endParaRPr lang="en-US" sz="2800" dirty="0">
              <a:latin typeface="+mj-lt"/>
            </a:endParaRPr>
          </a:p>
        </p:txBody>
      </p:sp>
      <p:sp>
        <p:nvSpPr>
          <p:cNvPr id="8" name="Rectangle 7"/>
          <p:cNvSpPr/>
          <p:nvPr/>
        </p:nvSpPr>
        <p:spPr>
          <a:xfrm>
            <a:off x="3429003" y="4806338"/>
            <a:ext cx="5562599" cy="1815882"/>
          </a:xfrm>
          <a:prstGeom prst="rect">
            <a:avLst/>
          </a:prstGeom>
        </p:spPr>
        <p:txBody>
          <a:bodyPr wrap="square">
            <a:spAutoFit/>
          </a:bodyPr>
          <a:lstStyle/>
          <a:p>
            <a:r>
              <a:rPr lang="vi-VN" sz="2800" dirty="0">
                <a:solidFill>
                  <a:srgbClr val="000000"/>
                </a:solidFill>
                <a:latin typeface="+mj-lt"/>
              </a:rPr>
              <a:t>Lấy bình thủy tinh từ chậu nước nóng ra đặt vào chậu nước lạnh. Quan sát và giải thích hiện tượng xảy ra với nước màu trong ống thủy tinh.</a:t>
            </a:r>
            <a:endParaRPr lang="en-US" sz="2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arn(inVertical)">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additive="base">
                                        <p:cTn id="2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fade">
                                      <p:cBhvr>
                                        <p:cTn id="39" dur="1000"/>
                                        <p:tgtEl>
                                          <p:spTgt spid="7">
                                            <p:txEl>
                                              <p:pRg st="0" end="0"/>
                                            </p:txEl>
                                          </p:spTgt>
                                        </p:tgtEl>
                                      </p:cBhvr>
                                    </p:animEffect>
                                    <p:anim calcmode="lin" valueType="num">
                                      <p:cBhvr>
                                        <p:cTn id="4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circle(in)">
                                      <p:cBhvr>
                                        <p:cTn id="4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rọn bộ 300+ khung ảnh đẹp cho powerpoint mới nhất - Wikipedia"/>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Rectangle 1"/>
          <p:cNvSpPr/>
          <p:nvPr/>
        </p:nvSpPr>
        <p:spPr>
          <a:xfrm>
            <a:off x="1066800" y="1066938"/>
            <a:ext cx="7086600" cy="2062103"/>
          </a:xfrm>
          <a:prstGeom prst="rect">
            <a:avLst/>
          </a:prstGeom>
        </p:spPr>
        <p:txBody>
          <a:bodyPr wrap="square">
            <a:spAutoFit/>
          </a:bodyPr>
          <a:lstStyle/>
          <a:p>
            <a:r>
              <a:rPr lang="vi-VN" sz="3200" dirty="0">
                <a:solidFill>
                  <a:srgbClr val="000000"/>
                </a:solidFill>
                <a:latin typeface="Times New Roman"/>
              </a:rPr>
              <a:t>- Các chất lỏng nở ra khi nóng lên, co lại khi lạnh đi.</a:t>
            </a:r>
          </a:p>
          <a:p>
            <a:r>
              <a:rPr lang="vi-VN" sz="3200" dirty="0">
                <a:solidFill>
                  <a:srgbClr val="000000"/>
                </a:solidFill>
                <a:latin typeface="Times New Roman"/>
              </a:rPr>
              <a:t>- Các chất lỏng khác nhau nở vì nhiệt khác nhau.</a:t>
            </a:r>
          </a:p>
        </p:txBody>
      </p:sp>
      <p:sp>
        <p:nvSpPr>
          <p:cNvPr id="4" name="Cloud Callout 3"/>
          <p:cNvSpPr/>
          <p:nvPr/>
        </p:nvSpPr>
        <p:spPr>
          <a:xfrm>
            <a:off x="990600" y="3200400"/>
            <a:ext cx="6096000" cy="1828800"/>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a:solidFill>
                  <a:srgbClr val="000000"/>
                </a:solidFill>
                <a:latin typeface="Times New Roman" pitchFamily="18" charset="0"/>
                <a:cs typeface="Times New Roman" pitchFamily="18" charset="0"/>
              </a:rPr>
              <a:t>Tìm</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thêm</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ví</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dụ</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về</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sự</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nở</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vì</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nhiệt</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của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chất</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lỏng</a:t>
            </a:r>
            <a:r>
              <a:rPr lang="en-US" sz="3200" dirty="0">
                <a:solidFill>
                  <a:srgbClr val="000000"/>
                </a:solidFill>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8975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barn(inVertical)">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609"/>
            <a:ext cx="9144000" cy="3046988"/>
          </a:xfrm>
          <a:prstGeom prst="rect">
            <a:avLst/>
          </a:prstGeom>
        </p:spPr>
        <p:txBody>
          <a:bodyPr wrap="square">
            <a:spAutoFit/>
          </a:bodyPr>
          <a:lstStyle/>
          <a:p>
            <a:pPr algn="just"/>
            <a:r>
              <a:rPr lang="vi-VN" sz="3200" b="1" dirty="0">
                <a:solidFill>
                  <a:srgbClr val="000000"/>
                </a:solidFill>
                <a:latin typeface="+mj-lt"/>
              </a:rPr>
              <a:t>Ví dụ:</a:t>
            </a:r>
          </a:p>
          <a:p>
            <a:pPr algn="just"/>
            <a:r>
              <a:rPr lang="vi-VN" sz="3200" dirty="0">
                <a:solidFill>
                  <a:srgbClr val="000000"/>
                </a:solidFill>
                <a:latin typeface="+mj-lt"/>
              </a:rPr>
              <a:t>- Khi đun nước người ta không đổ thật đầy ấm vì khi đun, nước bên trong ấm sẽ nở ra, tác dụng lực đẩy vào nắp ấm làm nắp ấm bật ra và nước tràn ra.</a:t>
            </a:r>
          </a:p>
          <a:p>
            <a:pPr algn="just"/>
            <a:r>
              <a:rPr lang="vi-VN" sz="3200" dirty="0">
                <a:solidFill>
                  <a:srgbClr val="000000"/>
                </a:solidFill>
                <a:latin typeface="+mj-lt"/>
              </a:rPr>
              <a:t>- Khi ta đo nhiệt độ bằng nhiệt kế thủy ngân, thủy ngân nở ra vì nhiệt độ tăng và dâng lên trong ống.</a:t>
            </a:r>
            <a:endParaRPr lang="vi-VN" sz="3200" b="0" i="0" dirty="0">
              <a:solidFill>
                <a:srgbClr val="000000"/>
              </a:solidFill>
              <a:effectLst/>
              <a:latin typeface="+mj-lt"/>
            </a:endParaRPr>
          </a:p>
        </p:txBody>
      </p:sp>
      <p:sp>
        <p:nvSpPr>
          <p:cNvPr id="5" name="Rectangle 4"/>
          <p:cNvSpPr/>
          <p:nvPr/>
        </p:nvSpPr>
        <p:spPr>
          <a:xfrm>
            <a:off x="228788" y="2936365"/>
            <a:ext cx="5559535" cy="584775"/>
          </a:xfrm>
          <a:prstGeom prst="rect">
            <a:avLst/>
          </a:prstGeom>
        </p:spPr>
        <p:txBody>
          <a:bodyPr wrap="none">
            <a:spAutoFit/>
          </a:bodyPr>
          <a:lstStyle/>
          <a:p>
            <a:r>
              <a:rPr lang="vi-VN" sz="3200" b="1" dirty="0">
                <a:solidFill>
                  <a:srgbClr val="000000"/>
                </a:solidFill>
                <a:latin typeface="Times New Roman"/>
              </a:rPr>
              <a:t>III. Sự nở vì nhiệt của chất khí</a:t>
            </a:r>
            <a:endParaRPr lang="en-US" sz="3200" dirty="0">
              <a:solidFill>
                <a:prstClr val="black"/>
              </a:solidFill>
            </a:endParaRPr>
          </a:p>
        </p:txBody>
      </p:sp>
      <p:sp>
        <p:nvSpPr>
          <p:cNvPr id="6" name="Rectangle 5"/>
          <p:cNvSpPr/>
          <p:nvPr/>
        </p:nvSpPr>
        <p:spPr>
          <a:xfrm>
            <a:off x="304990" y="3352807"/>
            <a:ext cx="2087431" cy="584775"/>
          </a:xfrm>
          <a:prstGeom prst="rect">
            <a:avLst/>
          </a:prstGeom>
        </p:spPr>
        <p:txBody>
          <a:bodyPr wrap="none">
            <a:spAutoFit/>
          </a:bodyPr>
          <a:lstStyle/>
          <a:p>
            <a:r>
              <a:rPr lang="en-US" sz="3200" dirty="0" err="1">
                <a:solidFill>
                  <a:srgbClr val="000000"/>
                </a:solidFill>
                <a:latin typeface="Times New Roman" pitchFamily="18" charset="0"/>
                <a:cs typeface="Times New Roman" pitchFamily="18" charset="0"/>
              </a:rPr>
              <a:t>Thí</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nghiệm</a:t>
            </a:r>
            <a:endParaRPr lang="en-US" sz="3200" dirty="0">
              <a:latin typeface="Times New Roman" pitchFamily="18" charset="0"/>
              <a:cs typeface="Times New Roman" pitchFamily="18" charset="0"/>
            </a:endParaRPr>
          </a:p>
        </p:txBody>
      </p:sp>
      <p:sp>
        <p:nvSpPr>
          <p:cNvPr id="7" name="Rectangle 6"/>
          <p:cNvSpPr/>
          <p:nvPr/>
        </p:nvSpPr>
        <p:spPr>
          <a:xfrm>
            <a:off x="106236" y="3886476"/>
            <a:ext cx="8961569" cy="2062103"/>
          </a:xfrm>
          <a:prstGeom prst="rect">
            <a:avLst/>
          </a:prstGeom>
        </p:spPr>
        <p:txBody>
          <a:bodyPr wrap="square">
            <a:spAutoFit/>
          </a:bodyPr>
          <a:lstStyle/>
          <a:p>
            <a:pPr algn="just"/>
            <a:r>
              <a:rPr lang="vi-VN" sz="3200" i="1" dirty="0">
                <a:solidFill>
                  <a:srgbClr val="000000"/>
                </a:solidFill>
                <a:latin typeface="+mj-lt"/>
              </a:rPr>
              <a:t>Chuẩn bị:</a:t>
            </a:r>
            <a:endParaRPr lang="vi-VN" sz="3200" dirty="0">
              <a:solidFill>
                <a:srgbClr val="000000"/>
              </a:solidFill>
              <a:latin typeface="+mj-lt"/>
            </a:endParaRPr>
          </a:p>
          <a:p>
            <a:pPr algn="just"/>
            <a:r>
              <a:rPr lang="vi-VN" sz="3200" dirty="0">
                <a:solidFill>
                  <a:srgbClr val="000000"/>
                </a:solidFill>
                <a:latin typeface="+mj-lt"/>
              </a:rPr>
              <a:t>- Bình cầu với nút cao su có ống thủy tinh xuyên qua.</a:t>
            </a:r>
          </a:p>
          <a:p>
            <a:pPr algn="just"/>
            <a:r>
              <a:rPr lang="vi-VN" sz="3200" dirty="0">
                <a:solidFill>
                  <a:srgbClr val="000000"/>
                </a:solidFill>
                <a:latin typeface="+mj-lt"/>
              </a:rPr>
              <a:t>- Cốc nước màu.</a:t>
            </a:r>
          </a:p>
          <a:p>
            <a:pPr algn="just"/>
            <a:r>
              <a:rPr lang="vi-VN" sz="3200" i="1" dirty="0">
                <a:solidFill>
                  <a:srgbClr val="000000"/>
                </a:solidFill>
                <a:latin typeface="+mj-lt"/>
              </a:rPr>
              <a:t>Tiến hành:</a:t>
            </a:r>
            <a:endParaRPr lang="vi-VN" sz="3200" b="0" i="0" dirty="0">
              <a:solidFill>
                <a:srgbClr val="000000"/>
              </a:solidFill>
              <a:effectLst/>
              <a:latin typeface="+mj-lt"/>
            </a:endParaRPr>
          </a:p>
        </p:txBody>
      </p:sp>
      <p:sp>
        <p:nvSpPr>
          <p:cNvPr id="8" name="Rectangle 7"/>
          <p:cNvSpPr/>
          <p:nvPr/>
        </p:nvSpPr>
        <p:spPr>
          <a:xfrm>
            <a:off x="0" y="5780920"/>
            <a:ext cx="9144000" cy="1077218"/>
          </a:xfrm>
          <a:prstGeom prst="rect">
            <a:avLst/>
          </a:prstGeom>
        </p:spPr>
        <p:txBody>
          <a:bodyPr wrap="square">
            <a:spAutoFit/>
          </a:bodyPr>
          <a:lstStyle/>
          <a:p>
            <a:r>
              <a:rPr lang="vi-VN" sz="3200" dirty="0">
                <a:solidFill>
                  <a:srgbClr val="000000"/>
                </a:solidFill>
                <a:latin typeface="+mj-lt"/>
              </a:rPr>
              <a:t>- Nhúng đầu ống thủy tinh xuyên qua nút cao su và nước màu.</a:t>
            </a:r>
            <a:endParaRPr lang="en-US" sz="3200" dirty="0">
              <a:latin typeface="+mj-lt"/>
            </a:endParaRPr>
          </a:p>
        </p:txBody>
      </p:sp>
    </p:spTree>
    <p:extLst>
      <p:ext uri="{BB962C8B-B14F-4D97-AF65-F5344CB8AC3E}">
        <p14:creationId xmlns:p14="http://schemas.microsoft.com/office/powerpoint/2010/main" val="382881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circle(in)">
                                      <p:cBhvr>
                                        <p:cTn id="25" dur="20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down)">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circle(in)">
                                      <p:cBhvr>
                                        <p:cTn id="47" dur="20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wheel(1)">
                                      <p:cBhvr>
                                        <p:cTn id="52" dur="2000"/>
                                        <p:tgtEl>
                                          <p:spTgt spid="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down)">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43" y="304938"/>
            <a:ext cx="8915400" cy="5078313"/>
          </a:xfrm>
          <a:prstGeom prst="rect">
            <a:avLst/>
          </a:prstGeom>
        </p:spPr>
        <p:txBody>
          <a:bodyPr wrap="square">
            <a:spAutoFit/>
          </a:bodyPr>
          <a:lstStyle/>
          <a:p>
            <a:pPr algn="just"/>
            <a:r>
              <a:rPr lang="vi-VN" sz="3600" dirty="0">
                <a:solidFill>
                  <a:srgbClr val="000000"/>
                </a:solidFill>
                <a:latin typeface="+mj-lt"/>
              </a:rPr>
              <a:t>- Dùng ngón tay cái bịt chặt đầu còn lại của ống rồi rút ống ra khỏi nước sao cho trong ống còn giữ lại một giọt nước màu (Hình 29.6a).</a:t>
            </a:r>
          </a:p>
          <a:p>
            <a:pPr algn="just"/>
            <a:r>
              <a:rPr lang="vi-VN" sz="3600" dirty="0">
                <a:solidFill>
                  <a:srgbClr val="000000"/>
                </a:solidFill>
                <a:latin typeface="+mj-lt"/>
              </a:rPr>
              <a:t>- Lắp nút cao su có gắn ống thủy tinh trên vào bình cầu.</a:t>
            </a:r>
          </a:p>
          <a:p>
            <a:pPr algn="just"/>
            <a:r>
              <a:rPr lang="vi-VN" sz="3600" dirty="0">
                <a:solidFill>
                  <a:srgbClr val="000000"/>
                </a:solidFill>
                <a:latin typeface="+mj-lt"/>
              </a:rPr>
              <a:t>- Quan sát, mô tả và giải thích hiện tượng xảy ra đối với giọt nước màu trong ống thủy tinh khi chỉ cần xoa hai tay vào nhau rồi áp vào bình cầu.</a:t>
            </a:r>
            <a:endParaRPr lang="vi-VN" sz="3600" b="0" i="0" dirty="0">
              <a:solidFill>
                <a:srgbClr val="000000"/>
              </a:solidFill>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inVertical)">
                                      <p:cBhvr>
                                        <p:cTn id="1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1248</Words>
  <Application>Microsoft Office PowerPoint</Application>
  <PresentationFormat>On-screen Show (4:3)</PresentationFormat>
  <Paragraphs>93</Paragraphs>
  <Slides>26</Slides>
  <Notes>5</Notes>
  <HiddenSlides>0</HiddenSlides>
  <MMClips>7</MMClips>
  <ScaleCrop>false</ScaleCrop>
  <HeadingPairs>
    <vt:vector size="8" baseType="variant">
      <vt:variant>
        <vt:lpstr>Fonts Used</vt:lpstr>
      </vt:variant>
      <vt:variant>
        <vt:i4>6</vt:i4>
      </vt:variant>
      <vt:variant>
        <vt:lpstr>Theme</vt:lpstr>
      </vt:variant>
      <vt:variant>
        <vt:i4>13</vt:i4>
      </vt:variant>
      <vt:variant>
        <vt:lpstr>Embedded OLE Servers</vt:lpstr>
      </vt:variant>
      <vt:variant>
        <vt:i4>1</vt:i4>
      </vt:variant>
      <vt:variant>
        <vt:lpstr>Slide Titles</vt:lpstr>
      </vt:variant>
      <vt:variant>
        <vt:i4>26</vt:i4>
      </vt:variant>
    </vt:vector>
  </HeadingPairs>
  <TitlesOfParts>
    <vt:vector size="46" baseType="lpstr">
      <vt:lpstr>Arial</vt:lpstr>
      <vt:lpstr>Calibri</vt:lpstr>
      <vt:lpstr>Calibri Light</vt:lpstr>
      <vt:lpstr>Open Sans</vt:lpstr>
      <vt:lpstr>Tahoma</vt:lpstr>
      <vt:lpstr>Times New Roman</vt:lpstr>
      <vt:lpstr>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Có khoảng cách giữa các nhịp cầu</vt:lpstr>
      <vt:lpstr>GIỮA ĐẦU CÁC THANH RAY PHẢI CÓ KHE HỞ</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Huyen Sam</cp:lastModifiedBy>
  <cp:revision>20</cp:revision>
  <dcterms:created xsi:type="dcterms:W3CDTF">2023-04-05T17:18:34Z</dcterms:created>
  <dcterms:modified xsi:type="dcterms:W3CDTF">2024-05-10T08:28:43Z</dcterms:modified>
</cp:coreProperties>
</file>