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8" r:id="rId1"/>
  </p:sldMasterIdLst>
  <p:sldIdLst>
    <p:sldId id="276" r:id="rId2"/>
    <p:sldId id="272" r:id="rId3"/>
    <p:sldId id="277" r:id="rId4"/>
    <p:sldId id="263" r:id="rId5"/>
    <p:sldId id="267" r:id="rId6"/>
    <p:sldId id="281" r:id="rId7"/>
    <p:sldId id="282" r:id="rId8"/>
    <p:sldId id="289" r:id="rId9"/>
    <p:sldId id="287" r:id="rId10"/>
    <p:sldId id="288" r:id="rId11"/>
    <p:sldId id="290" r:id="rId12"/>
    <p:sldId id="291" r:id="rId13"/>
    <p:sldId id="279" r:id="rId14"/>
    <p:sldId id="285" r:id="rId15"/>
    <p:sldId id="284" r:id="rId16"/>
    <p:sldId id="295" r:id="rId17"/>
    <p:sldId id="29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5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0ABBD7-7A26-442C-9D94-060CF36D9E6D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1647342-B6EA-491F-BC49-D86D646A87FB}">
      <dgm:prSet custT="1"/>
      <dgm:spPr/>
      <dgm:t>
        <a:bodyPr/>
        <a:lstStyle/>
        <a:p>
          <a:r>
            <a:rPr 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Nhiệm</a:t>
          </a:r>
          <a:r>
            <a: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vụ</a:t>
          </a:r>
          <a:r>
            <a: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</a:p>
      </dgm:t>
    </dgm:pt>
    <dgm:pt modelId="{56BADA79-F2B4-4182-9FAD-A086D900E87E}" type="parTrans" cxnId="{7419F77C-7769-4198-A368-7077BE2ED66A}">
      <dgm:prSet/>
      <dgm:spPr/>
      <dgm:t>
        <a:bodyPr/>
        <a:lstStyle/>
        <a:p>
          <a:endParaRPr lang="en-US" b="1"/>
        </a:p>
      </dgm:t>
    </dgm:pt>
    <dgm:pt modelId="{602EB168-13BE-4DDD-8410-32D141543CA7}" type="sibTrans" cxnId="{7419F77C-7769-4198-A368-7077BE2ED66A}">
      <dgm:prSet/>
      <dgm:spPr/>
      <dgm:t>
        <a:bodyPr/>
        <a:lstStyle/>
        <a:p>
          <a:endParaRPr lang="en-US" b="1"/>
        </a:p>
      </dgm:t>
    </dgm:pt>
    <dgm:pt modelId="{816E712C-C1AD-412A-85E6-99E84E7AC9B0}">
      <dgm:prSet custT="1"/>
      <dgm:spPr/>
      <dgm:t>
        <a:bodyPr/>
        <a:lstStyle/>
        <a:p>
          <a:pPr algn="just">
            <a:lnSpc>
              <a:spcPct val="112000"/>
            </a:lnSpc>
            <a:spcAft>
              <a:spcPts val="0"/>
            </a:spcAft>
          </a:pP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+ Quan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sát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bức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tranh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gọi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tên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ít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nhất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5 </a:t>
          </a:r>
          <a:r>
            <a:rPr lang="en-US" sz="2400" b="1" u="sng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thiết</a:t>
          </a:r>
          <a:r>
            <a:rPr lang="en-US" sz="2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u="sng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24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u="sng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n-US" sz="2400" b="1" u="non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mà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em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nhìn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thấy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gm:t>
    </dgm:pt>
    <dgm:pt modelId="{6DC702C6-BF38-4124-9646-AA0BE7F8D11E}" type="parTrans" cxnId="{99DBB606-42DA-448D-BDCB-182C2B75E5CB}">
      <dgm:prSet/>
      <dgm:spPr/>
      <dgm:t>
        <a:bodyPr/>
        <a:lstStyle/>
        <a:p>
          <a:endParaRPr lang="en-US" b="1"/>
        </a:p>
      </dgm:t>
    </dgm:pt>
    <dgm:pt modelId="{5C1D6BF2-1ED6-4A48-B6DD-34B2EBD96715}" type="sibTrans" cxnId="{99DBB606-42DA-448D-BDCB-182C2B75E5CB}">
      <dgm:prSet/>
      <dgm:spPr/>
      <dgm:t>
        <a:bodyPr/>
        <a:lstStyle/>
        <a:p>
          <a:endParaRPr lang="en-US" b="1"/>
        </a:p>
      </dgm:t>
    </dgm:pt>
    <dgm:pt modelId="{772C5121-F628-4370-AE89-0249C69914EE}">
      <dgm:prSet custT="1"/>
      <dgm:spPr/>
      <dgm:t>
        <a:bodyPr/>
        <a:lstStyle/>
        <a:p>
          <a:pPr algn="just">
            <a:lnSpc>
              <a:spcPct val="112000"/>
            </a:lnSpc>
            <a:spcAft>
              <a:spcPts val="0"/>
            </a:spcAft>
          </a:pP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Gọi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tên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dạng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lượng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thiết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đó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hoạt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E0E7C937-C394-4EF9-9728-198F5C87AB18}" type="parTrans" cxnId="{BE217BF7-C973-4A46-B7F0-9911ED175EE4}">
      <dgm:prSet/>
      <dgm:spPr/>
      <dgm:t>
        <a:bodyPr/>
        <a:lstStyle/>
        <a:p>
          <a:endParaRPr lang="en-US" b="1"/>
        </a:p>
      </dgm:t>
    </dgm:pt>
    <dgm:pt modelId="{A81E836B-ED25-4F9C-ACE0-19E086FDA6F7}" type="sibTrans" cxnId="{BE217BF7-C973-4A46-B7F0-9911ED175EE4}">
      <dgm:prSet/>
      <dgm:spPr/>
      <dgm:t>
        <a:bodyPr/>
        <a:lstStyle/>
        <a:p>
          <a:endParaRPr lang="en-US" b="1"/>
        </a:p>
      </dgm:t>
    </dgm:pt>
    <dgm:pt modelId="{8D752BFD-6D37-4879-8F65-EDA84EB94B19}">
      <dgm:prSet custT="1"/>
      <dgm:spPr/>
      <dgm:t>
        <a:bodyPr/>
        <a:lstStyle/>
        <a:p>
          <a:r>
            <a:rPr 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Trao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đổi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cặp</a:t>
          </a:r>
          <a:endParaRPr lang="en-US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4B889-D11A-41F2-81BD-8A0A7E8EC4DA}" type="parTrans" cxnId="{9BEA7B17-0CB5-480D-BF8D-CFC8321D6E25}">
      <dgm:prSet/>
      <dgm:spPr/>
      <dgm:t>
        <a:bodyPr/>
        <a:lstStyle/>
        <a:p>
          <a:endParaRPr lang="en-US" b="1"/>
        </a:p>
      </dgm:t>
    </dgm:pt>
    <dgm:pt modelId="{86705B8A-3E1E-4A3B-B8A4-DE3D1E4E061B}" type="sibTrans" cxnId="{9BEA7B17-0CB5-480D-BF8D-CFC8321D6E25}">
      <dgm:prSet/>
      <dgm:spPr/>
      <dgm:t>
        <a:bodyPr/>
        <a:lstStyle/>
        <a:p>
          <a:endParaRPr lang="en-US" b="1"/>
        </a:p>
      </dgm:t>
    </dgm:pt>
    <dgm:pt modelId="{710FBEEA-C434-4DD6-9CA3-D7D96186944C}">
      <dgm:prSet custT="1"/>
      <dgm:spPr/>
      <dgm:t>
        <a:bodyPr/>
        <a:lstStyle/>
        <a:p>
          <a:pPr>
            <a:lnSpc>
              <a:spcPct val="150000"/>
            </a:lnSpc>
            <a:spcBef>
              <a:spcPts val="600"/>
            </a:spcBef>
            <a:spcAft>
              <a:spcPts val="0"/>
            </a:spcAft>
          </a:pPr>
          <a:r>
            <a:rPr 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Thời</a:t>
          </a:r>
          <a:r>
            <a: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gian</a:t>
          </a:r>
          <a:r>
            <a: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2 </a:t>
          </a:r>
          <a:r>
            <a:rPr lang="en-US" sz="2400" b="1" dirty="0" err="1">
              <a:latin typeface="Arial" panose="020B0604020202020204" pitchFamily="34" charset="0"/>
              <a:cs typeface="Arial" panose="020B0604020202020204" pitchFamily="34" charset="0"/>
            </a:rPr>
            <a:t>phút</a:t>
          </a:r>
          <a:r>
            <a:rPr lang="en-US" sz="2400" b="1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gm:t>
    </dgm:pt>
    <dgm:pt modelId="{6E641C5E-96B7-42EC-A6F8-3B57C03C1EBA}" type="parTrans" cxnId="{34172E6D-F4B9-4778-B8A5-B32501D71438}">
      <dgm:prSet/>
      <dgm:spPr/>
      <dgm:t>
        <a:bodyPr/>
        <a:lstStyle/>
        <a:p>
          <a:endParaRPr lang="en-US" b="1"/>
        </a:p>
      </dgm:t>
    </dgm:pt>
    <dgm:pt modelId="{83C2748E-6FC9-4D2A-BFC4-0F1A77AA50B6}" type="sibTrans" cxnId="{34172E6D-F4B9-4778-B8A5-B32501D71438}">
      <dgm:prSet/>
      <dgm:spPr/>
      <dgm:t>
        <a:bodyPr/>
        <a:lstStyle/>
        <a:p>
          <a:endParaRPr lang="en-US" b="1"/>
        </a:p>
      </dgm:t>
    </dgm:pt>
    <dgm:pt modelId="{43660CE7-8853-45B1-924F-DE95648A794B}" type="pres">
      <dgm:prSet presAssocID="{DC0ABBD7-7A26-442C-9D94-060CF36D9E6D}" presName="linear" presStyleCnt="0">
        <dgm:presLayoutVars>
          <dgm:animLvl val="lvl"/>
          <dgm:resizeHandles val="exact"/>
        </dgm:presLayoutVars>
      </dgm:prSet>
      <dgm:spPr/>
    </dgm:pt>
    <dgm:pt modelId="{26DF03F3-9BF0-4356-A83E-D3E49379CB54}" type="pres">
      <dgm:prSet presAssocID="{11647342-B6EA-491F-BC49-D86D646A87FB}" presName="parentText" presStyleLbl="node1" presStyleIdx="0" presStyleCnt="5" custScaleY="55090">
        <dgm:presLayoutVars>
          <dgm:chMax val="0"/>
          <dgm:bulletEnabled val="1"/>
        </dgm:presLayoutVars>
      </dgm:prSet>
      <dgm:spPr/>
    </dgm:pt>
    <dgm:pt modelId="{A53424D0-333A-4606-906F-7E4DFE18AAEE}" type="pres">
      <dgm:prSet presAssocID="{602EB168-13BE-4DDD-8410-32D141543CA7}" presName="spacer" presStyleCnt="0"/>
      <dgm:spPr/>
    </dgm:pt>
    <dgm:pt modelId="{B99D7243-5F73-4E4B-BA36-10500BE5846F}" type="pres">
      <dgm:prSet presAssocID="{816E712C-C1AD-412A-85E6-99E84E7AC9B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FF9072B1-1B64-4D48-83AB-7924F72B71FD}" type="pres">
      <dgm:prSet presAssocID="{5C1D6BF2-1ED6-4A48-B6DD-34B2EBD96715}" presName="spacer" presStyleCnt="0"/>
      <dgm:spPr/>
    </dgm:pt>
    <dgm:pt modelId="{89DEC335-65A5-4827-A404-6A202A34E427}" type="pres">
      <dgm:prSet presAssocID="{772C5121-F628-4370-AE89-0249C69914E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A20B2100-C185-4850-982E-0FE7D77CC5F8}" type="pres">
      <dgm:prSet presAssocID="{A81E836B-ED25-4F9C-ACE0-19E086FDA6F7}" presName="spacer" presStyleCnt="0"/>
      <dgm:spPr/>
    </dgm:pt>
    <dgm:pt modelId="{00CF1C38-EA6A-4E3B-9980-C2E7AA3957F5}" type="pres">
      <dgm:prSet presAssocID="{8D752BFD-6D37-4879-8F65-EDA84EB94B19}" presName="parentText" presStyleLbl="node1" presStyleIdx="3" presStyleCnt="5" custScaleY="54169">
        <dgm:presLayoutVars>
          <dgm:chMax val="0"/>
          <dgm:bulletEnabled val="1"/>
        </dgm:presLayoutVars>
      </dgm:prSet>
      <dgm:spPr/>
    </dgm:pt>
    <dgm:pt modelId="{7238ED5B-6541-4E61-92A8-48F20BC9FF11}" type="pres">
      <dgm:prSet presAssocID="{86705B8A-3E1E-4A3B-B8A4-DE3D1E4E061B}" presName="spacer" presStyleCnt="0"/>
      <dgm:spPr/>
    </dgm:pt>
    <dgm:pt modelId="{7514EFBD-CBFB-47A9-831D-42B207781B11}" type="pres">
      <dgm:prSet presAssocID="{710FBEEA-C434-4DD6-9CA3-D7D96186944C}" presName="parentText" presStyleLbl="node1" presStyleIdx="4" presStyleCnt="5" custScaleY="51959">
        <dgm:presLayoutVars>
          <dgm:chMax val="0"/>
          <dgm:bulletEnabled val="1"/>
        </dgm:presLayoutVars>
      </dgm:prSet>
      <dgm:spPr/>
    </dgm:pt>
  </dgm:ptLst>
  <dgm:cxnLst>
    <dgm:cxn modelId="{99DBB606-42DA-448D-BDCB-182C2B75E5CB}" srcId="{DC0ABBD7-7A26-442C-9D94-060CF36D9E6D}" destId="{816E712C-C1AD-412A-85E6-99E84E7AC9B0}" srcOrd="1" destOrd="0" parTransId="{6DC702C6-BF38-4124-9646-AA0BE7F8D11E}" sibTransId="{5C1D6BF2-1ED6-4A48-B6DD-34B2EBD96715}"/>
    <dgm:cxn modelId="{8CDABB10-4A0E-4751-A9C3-68D11059C052}" type="presOf" srcId="{DC0ABBD7-7A26-442C-9D94-060CF36D9E6D}" destId="{43660CE7-8853-45B1-924F-DE95648A794B}" srcOrd="0" destOrd="0" presId="urn:microsoft.com/office/officeart/2005/8/layout/vList2"/>
    <dgm:cxn modelId="{9BEA7B17-0CB5-480D-BF8D-CFC8321D6E25}" srcId="{DC0ABBD7-7A26-442C-9D94-060CF36D9E6D}" destId="{8D752BFD-6D37-4879-8F65-EDA84EB94B19}" srcOrd="3" destOrd="0" parTransId="{7264B889-D11A-41F2-81BD-8A0A7E8EC4DA}" sibTransId="{86705B8A-3E1E-4A3B-B8A4-DE3D1E4E061B}"/>
    <dgm:cxn modelId="{1B4D7D2F-FB46-42A0-B999-F3D2BDC7AF09}" type="presOf" srcId="{710FBEEA-C434-4DD6-9CA3-D7D96186944C}" destId="{7514EFBD-CBFB-47A9-831D-42B207781B11}" srcOrd="0" destOrd="0" presId="urn:microsoft.com/office/officeart/2005/8/layout/vList2"/>
    <dgm:cxn modelId="{34172E6D-F4B9-4778-B8A5-B32501D71438}" srcId="{DC0ABBD7-7A26-442C-9D94-060CF36D9E6D}" destId="{710FBEEA-C434-4DD6-9CA3-D7D96186944C}" srcOrd="4" destOrd="0" parTransId="{6E641C5E-96B7-42EC-A6F8-3B57C03C1EBA}" sibTransId="{83C2748E-6FC9-4D2A-BFC4-0F1A77AA50B6}"/>
    <dgm:cxn modelId="{7419F77C-7769-4198-A368-7077BE2ED66A}" srcId="{DC0ABBD7-7A26-442C-9D94-060CF36D9E6D}" destId="{11647342-B6EA-491F-BC49-D86D646A87FB}" srcOrd="0" destOrd="0" parTransId="{56BADA79-F2B4-4182-9FAD-A086D900E87E}" sibTransId="{602EB168-13BE-4DDD-8410-32D141543CA7}"/>
    <dgm:cxn modelId="{DD96069F-69ED-4E65-A4A7-F4EF43171374}" type="presOf" srcId="{8D752BFD-6D37-4879-8F65-EDA84EB94B19}" destId="{00CF1C38-EA6A-4E3B-9980-C2E7AA3957F5}" srcOrd="0" destOrd="0" presId="urn:microsoft.com/office/officeart/2005/8/layout/vList2"/>
    <dgm:cxn modelId="{C35FCFBC-DDDB-45EF-AF6F-59EAD64895FC}" type="presOf" srcId="{816E712C-C1AD-412A-85E6-99E84E7AC9B0}" destId="{B99D7243-5F73-4E4B-BA36-10500BE5846F}" srcOrd="0" destOrd="0" presId="urn:microsoft.com/office/officeart/2005/8/layout/vList2"/>
    <dgm:cxn modelId="{CCD19FCC-EC31-4113-8EE9-AE5EEE63C6E8}" type="presOf" srcId="{11647342-B6EA-491F-BC49-D86D646A87FB}" destId="{26DF03F3-9BF0-4356-A83E-D3E49379CB54}" srcOrd="0" destOrd="0" presId="urn:microsoft.com/office/officeart/2005/8/layout/vList2"/>
    <dgm:cxn modelId="{27C22DE0-9C26-409A-9A8A-23B90C71DFC1}" type="presOf" srcId="{772C5121-F628-4370-AE89-0249C69914EE}" destId="{89DEC335-65A5-4827-A404-6A202A34E427}" srcOrd="0" destOrd="0" presId="urn:microsoft.com/office/officeart/2005/8/layout/vList2"/>
    <dgm:cxn modelId="{BE217BF7-C973-4A46-B7F0-9911ED175EE4}" srcId="{DC0ABBD7-7A26-442C-9D94-060CF36D9E6D}" destId="{772C5121-F628-4370-AE89-0249C69914EE}" srcOrd="2" destOrd="0" parTransId="{E0E7C937-C394-4EF9-9728-198F5C87AB18}" sibTransId="{A81E836B-ED25-4F9C-ACE0-19E086FDA6F7}"/>
    <dgm:cxn modelId="{CC8F4B38-B235-4CAD-9237-B4999AD03BBF}" type="presParOf" srcId="{43660CE7-8853-45B1-924F-DE95648A794B}" destId="{26DF03F3-9BF0-4356-A83E-D3E49379CB54}" srcOrd="0" destOrd="0" presId="urn:microsoft.com/office/officeart/2005/8/layout/vList2"/>
    <dgm:cxn modelId="{0FD75F57-A9D6-4DA8-A488-6E5D378497C9}" type="presParOf" srcId="{43660CE7-8853-45B1-924F-DE95648A794B}" destId="{A53424D0-333A-4606-906F-7E4DFE18AAEE}" srcOrd="1" destOrd="0" presId="urn:microsoft.com/office/officeart/2005/8/layout/vList2"/>
    <dgm:cxn modelId="{F8DA5E39-D0B1-4BDE-9F7D-E7F89BEB8E1F}" type="presParOf" srcId="{43660CE7-8853-45B1-924F-DE95648A794B}" destId="{B99D7243-5F73-4E4B-BA36-10500BE5846F}" srcOrd="2" destOrd="0" presId="urn:microsoft.com/office/officeart/2005/8/layout/vList2"/>
    <dgm:cxn modelId="{F1AA0A18-2000-479D-9EB2-BC2687100F4B}" type="presParOf" srcId="{43660CE7-8853-45B1-924F-DE95648A794B}" destId="{FF9072B1-1B64-4D48-83AB-7924F72B71FD}" srcOrd="3" destOrd="0" presId="urn:microsoft.com/office/officeart/2005/8/layout/vList2"/>
    <dgm:cxn modelId="{672E7596-2542-4385-B8F2-14A40F4EF954}" type="presParOf" srcId="{43660CE7-8853-45B1-924F-DE95648A794B}" destId="{89DEC335-65A5-4827-A404-6A202A34E427}" srcOrd="4" destOrd="0" presId="urn:microsoft.com/office/officeart/2005/8/layout/vList2"/>
    <dgm:cxn modelId="{8EE8B3FE-07CD-4C24-B7D8-AF3808C36DBB}" type="presParOf" srcId="{43660CE7-8853-45B1-924F-DE95648A794B}" destId="{A20B2100-C185-4850-982E-0FE7D77CC5F8}" srcOrd="5" destOrd="0" presId="urn:microsoft.com/office/officeart/2005/8/layout/vList2"/>
    <dgm:cxn modelId="{D706D51F-3A67-4D10-B211-1986610276A5}" type="presParOf" srcId="{43660CE7-8853-45B1-924F-DE95648A794B}" destId="{00CF1C38-EA6A-4E3B-9980-C2E7AA3957F5}" srcOrd="6" destOrd="0" presId="urn:microsoft.com/office/officeart/2005/8/layout/vList2"/>
    <dgm:cxn modelId="{30F42A2D-0AA5-4386-AF3A-E96CBA6C5D01}" type="presParOf" srcId="{43660CE7-8853-45B1-924F-DE95648A794B}" destId="{7238ED5B-6541-4E61-92A8-48F20BC9FF11}" srcOrd="7" destOrd="0" presId="urn:microsoft.com/office/officeart/2005/8/layout/vList2"/>
    <dgm:cxn modelId="{3B1F10BC-5BD1-417E-BB0D-D592A003097F}" type="presParOf" srcId="{43660CE7-8853-45B1-924F-DE95648A794B}" destId="{7514EFBD-CBFB-47A9-831D-42B207781B11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F03F3-9BF0-4356-A83E-D3E49379CB54}">
      <dsp:nvSpPr>
        <dsp:cNvPr id="0" name=""/>
        <dsp:cNvSpPr/>
      </dsp:nvSpPr>
      <dsp:spPr>
        <a:xfrm>
          <a:off x="0" y="39837"/>
          <a:ext cx="4799662" cy="81084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Nhiệm</a:t>
          </a:r>
          <a:r>
            <a:rPr 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vụ</a:t>
          </a:r>
          <a:r>
            <a:rPr 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</a:p>
      </dsp:txBody>
      <dsp:txXfrm>
        <a:off x="39582" y="79419"/>
        <a:ext cx="4720498" cy="731683"/>
      </dsp:txXfrm>
    </dsp:sp>
    <dsp:sp modelId="{B99D7243-5F73-4E4B-BA36-10500BE5846F}">
      <dsp:nvSpPr>
        <dsp:cNvPr id="0" name=""/>
        <dsp:cNvSpPr/>
      </dsp:nvSpPr>
      <dsp:spPr>
        <a:xfrm>
          <a:off x="0" y="957245"/>
          <a:ext cx="4799662" cy="14718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112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+ Quan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sát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bức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tranh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và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gọi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tên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ít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nhất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5 </a:t>
          </a:r>
          <a:r>
            <a:rPr lang="en-US" sz="2400" b="1" u="sng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thiết</a:t>
          </a:r>
          <a:r>
            <a:rPr lang="en-US" sz="2400" b="1" u="sng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u="sng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2400" b="1" u="sng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u="sng" kern="1200" dirty="0" err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điện</a:t>
          </a:r>
          <a:r>
            <a:rPr lang="en-US" sz="2400" b="1" u="none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mà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em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nhìn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thấy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sp:txBody>
      <dsp:txXfrm>
        <a:off x="71850" y="1029095"/>
        <a:ext cx="4655962" cy="1328160"/>
      </dsp:txXfrm>
    </dsp:sp>
    <dsp:sp modelId="{89DEC335-65A5-4827-A404-6A202A34E427}">
      <dsp:nvSpPr>
        <dsp:cNvPr id="0" name=""/>
        <dsp:cNvSpPr/>
      </dsp:nvSpPr>
      <dsp:spPr>
        <a:xfrm>
          <a:off x="0" y="2535665"/>
          <a:ext cx="4799662" cy="14718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112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+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Gọi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tên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dạng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năng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lượng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được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sử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dụng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khi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các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thiết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đó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hoạt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động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71850" y="2607515"/>
        <a:ext cx="4655962" cy="1328160"/>
      </dsp:txXfrm>
    </dsp:sp>
    <dsp:sp modelId="{00CF1C38-EA6A-4E3B-9980-C2E7AA3957F5}">
      <dsp:nvSpPr>
        <dsp:cNvPr id="0" name=""/>
        <dsp:cNvSpPr/>
      </dsp:nvSpPr>
      <dsp:spPr>
        <a:xfrm>
          <a:off x="0" y="4114085"/>
          <a:ext cx="4799662" cy="79729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Hình</a:t>
          </a:r>
          <a:r>
            <a:rPr 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Trao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đổi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theo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cặp</a:t>
          </a:r>
          <a:endParaRPr lang="en-US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921" y="4153006"/>
        <a:ext cx="4721820" cy="719449"/>
      </dsp:txXfrm>
    </dsp:sp>
    <dsp:sp modelId="{7514EFBD-CBFB-47A9-831D-42B207781B11}">
      <dsp:nvSpPr>
        <dsp:cNvPr id="0" name=""/>
        <dsp:cNvSpPr/>
      </dsp:nvSpPr>
      <dsp:spPr>
        <a:xfrm>
          <a:off x="0" y="5017936"/>
          <a:ext cx="4799662" cy="76476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15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Thời</a:t>
          </a:r>
          <a:r>
            <a:rPr 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gian</a:t>
          </a:r>
          <a:r>
            <a:rPr lang="en-US" sz="2400" b="1" kern="1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rPr>
            <a:t>: 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2 </a:t>
          </a:r>
          <a:r>
            <a:rPr lang="en-US" sz="2400" b="1" kern="1200" dirty="0" err="1">
              <a:latin typeface="Arial" panose="020B0604020202020204" pitchFamily="34" charset="0"/>
              <a:cs typeface="Arial" panose="020B0604020202020204" pitchFamily="34" charset="0"/>
            </a:rPr>
            <a:t>phút</a:t>
          </a:r>
          <a:r>
            <a:rPr lang="en-US" sz="2400" b="1" kern="1200" dirty="0">
              <a:latin typeface="Arial" panose="020B0604020202020204" pitchFamily="34" charset="0"/>
              <a:cs typeface="Arial" panose="020B0604020202020204" pitchFamily="34" charset="0"/>
            </a:rPr>
            <a:t>. </a:t>
          </a:r>
        </a:p>
      </dsp:txBody>
      <dsp:txXfrm>
        <a:off x="37333" y="5055269"/>
        <a:ext cx="4724996" cy="690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40D-F920-412B-B36A-669C5E31215D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79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40D-F920-412B-B36A-669C5E31215D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47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40D-F920-412B-B36A-669C5E31215D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20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40D-F920-412B-B36A-669C5E31215D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90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40D-F920-412B-B36A-669C5E31215D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694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40D-F920-412B-B36A-669C5E31215D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68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40D-F920-412B-B36A-669C5E31215D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089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40D-F920-412B-B36A-669C5E31215D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57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40D-F920-412B-B36A-669C5E31215D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34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D3EC40D-F920-412B-B36A-669C5E31215D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EC40D-F920-412B-B36A-669C5E31215D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06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D3EC40D-F920-412B-B36A-669C5E31215D}" type="datetimeFigureOut">
              <a:rPr lang="en-US" smtClean="0"/>
              <a:t>5/10/2024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6137455-FB5E-4EB7-968B-81AFE4BFC7D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23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22.png"/><Relationship Id="rId4" Type="http://schemas.openxmlformats.org/officeDocument/2006/relationships/image" Target="../media/image13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9">
            <a:extLst>
              <a:ext uri="{FF2B5EF4-FFF2-40B4-BE49-F238E27FC236}">
                <a16:creationId xmlns:a16="http://schemas.microsoft.com/office/drawing/2014/main" id="{F83BAE65-D215-4292-9498-D9610AC2C6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A2529-0390-4CE4-AA98-A4007E174B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370" t="23799" r="23549" b="24157"/>
          <a:stretch/>
        </p:blipFill>
        <p:spPr>
          <a:xfrm>
            <a:off x="483195" y="761734"/>
            <a:ext cx="6677822" cy="5572582"/>
          </a:xfrm>
          <a:prstGeom prst="rect">
            <a:avLst/>
          </a:prstGeom>
        </p:spPr>
      </p:pic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5C99ACED-3F9B-471D-97BC-E5D2D2319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2143" y="2085703"/>
            <a:ext cx="35661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3">
            <a:extLst>
              <a:ext uri="{FF2B5EF4-FFF2-40B4-BE49-F238E27FC236}">
                <a16:creationId xmlns:a16="http://schemas.microsoft.com/office/drawing/2014/main" id="{86C05757-249C-4F2B-B326-B940FDD9C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922679-5189-4C5C-9FBB-6839F89C6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5EE156-BA7C-44AD-9C32-995C2B39F1B3}"/>
              </a:ext>
            </a:extLst>
          </p:cNvPr>
          <p:cNvSpPr/>
          <p:nvPr/>
        </p:nvSpPr>
        <p:spPr>
          <a:xfrm>
            <a:off x="7734300" y="1714500"/>
            <a:ext cx="4086225" cy="7334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95761CEE-A94E-4B38-8B1C-D9579A1EC6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623994"/>
              </p:ext>
            </p:extLst>
          </p:nvPr>
        </p:nvGraphicFramePr>
        <p:xfrm>
          <a:off x="7239938" y="255889"/>
          <a:ext cx="4799662" cy="5822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E9F6EE9-6802-416A-87CF-A39B867789A2}"/>
              </a:ext>
            </a:extLst>
          </p:cNvPr>
          <p:cNvSpPr txBox="1"/>
          <p:nvPr/>
        </p:nvSpPr>
        <p:spPr>
          <a:xfrm>
            <a:off x="2026643" y="231296"/>
            <a:ext cx="3590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11016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5A42EF-68E6-4808-81CD-E5ABD0ED9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377C7E-BB71-451F-9F92-918137D9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3" y="348149"/>
            <a:ext cx="550409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TÌM HIỂU DẠNG NĂNG LƯỢNG HAO PHÍ KHI Ô TÔ CHẠY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4A154E-1950-4755-A5FC-5998EE0CC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8FFDFA9-8C90-4F1E-8092-0EE94409440E}"/>
              </a:ext>
            </a:extLst>
          </p:cNvPr>
          <p:cNvSpPr txBox="1"/>
          <p:nvPr/>
        </p:nvSpPr>
        <p:spPr>
          <a:xfrm>
            <a:off x="6411684" y="2119547"/>
            <a:ext cx="4988292" cy="367018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vi-VN" sz="2400" b="0" i="0" dirty="0">
                <a:effectLst/>
              </a:rPr>
              <a:t>a) Nêu tên các dạng năng lượng có thể xuất hiện khi ô tô chuyển động trên đường</a:t>
            </a:r>
            <a:r>
              <a:rPr lang="en-US" sz="2400" b="0" i="0" dirty="0">
                <a:effectLst/>
              </a:rPr>
              <a:t>.</a:t>
            </a:r>
            <a:endParaRPr lang="vi-VN" sz="2400" b="0" i="0" dirty="0">
              <a:effectLst/>
            </a:endParaRPr>
          </a:p>
          <a:p>
            <a:pPr algn="just">
              <a:lnSpc>
                <a:spcPct val="150000"/>
              </a:lnSpc>
            </a:pPr>
            <a:r>
              <a:rPr lang="vi-VN" sz="2400" b="0" i="0" dirty="0">
                <a:effectLst/>
              </a:rPr>
              <a:t>b) Năng lượng có thể bị hao phí ở các bộ phận nào của ô tô khi nó chuyển động? Những hao phí này ảnh hưởng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vi-VN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E9C285-56FB-4B36-8ECA-C2D6596AA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7C076B-00B1-4629-B27F-A86F9885F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15828C-20C3-4AE4-A4EE-7BCF5239F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97" y="915582"/>
            <a:ext cx="5372120" cy="418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887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53233-44EA-4550-997B-F82E86AF6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" y="1988609"/>
            <a:ext cx="5408295" cy="245004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4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vi-V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Một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LED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100J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20J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80J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04D3CBD-DC25-4967-85EC-1712C114EC33}"/>
              </a:ext>
            </a:extLst>
          </p:cNvPr>
          <p:cNvSpPr txBox="1">
            <a:spLocks/>
          </p:cNvSpPr>
          <p:nvPr/>
        </p:nvSpPr>
        <p:spPr>
          <a:xfrm>
            <a:off x="1183822" y="641903"/>
            <a:ext cx="9195706" cy="694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VỀ SƠ ĐỒ NĂNG LƯỢNG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57077E-37EC-4C9E-8A61-E0A385606C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70296" t="41574" r="16257" b="41980"/>
          <a:stretch/>
        </p:blipFill>
        <p:spPr>
          <a:xfrm>
            <a:off x="7236278" y="2196525"/>
            <a:ext cx="3086100" cy="21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7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6D4A253-652B-4CB8-913F-247DA9CF57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AB164F-5D83-4672-A334-AB772EB3F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A4B6F1-3A5A-4729-A8BA-5FA0E086F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36" y="1103420"/>
            <a:ext cx="2784700" cy="184486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E9234AC-8D5E-426E-B92A-5D3100322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FBF37C7-A709-4F3F-9366-2A4B6178F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40096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E6D826B9-9966-4973-BD95-E66216147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355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74A666-281C-4FC9-A810-AD760C8B6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03ABAC7-0D35-4C61-869B-84AC63D60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4752" y="3356741"/>
            <a:ext cx="2295082" cy="1721311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70A07A1-8551-4106-A383-56873AB86F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4EFE7D9-6F8F-4F8F-84BB-8F1A58C116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E41653-08DE-4270-988E-A4D475C82CCF}"/>
              </a:ext>
            </a:extLst>
          </p:cNvPr>
          <p:cNvSpPr txBox="1"/>
          <p:nvPr/>
        </p:nvSpPr>
        <p:spPr>
          <a:xfrm>
            <a:off x="6232163" y="4251000"/>
            <a:ext cx="5698676" cy="1491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vi-VN" sz="2400" b="0" i="0" dirty="0">
                <a:solidFill>
                  <a:srgbClr val="000000"/>
                </a:solidFill>
                <a:effectLst/>
              </a:rPr>
              <a:t>Một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pin </a:t>
            </a:r>
            <a:r>
              <a:rPr lang="vi-VN" sz="2400" b="0" i="0" dirty="0">
                <a:solidFill>
                  <a:srgbClr val="000000"/>
                </a:solidFill>
                <a:effectLst/>
              </a:rPr>
              <a:t>điện chuyển 100J năng lượng điện thành 10J năng lượng ánh sáng và 90J năng lượng nhiệt.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44DE7B-BFB9-4D2C-AA83-74E1FB821E24}"/>
              </a:ext>
            </a:extLst>
          </p:cNvPr>
          <p:cNvSpPr txBox="1"/>
          <p:nvPr/>
        </p:nvSpPr>
        <p:spPr>
          <a:xfrm>
            <a:off x="6338115" y="2184472"/>
            <a:ext cx="5426199" cy="1694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vi-VN" sz="2400" b="0" i="0" dirty="0">
                <a:solidFill>
                  <a:srgbClr val="000000"/>
                </a:solidFill>
                <a:effectLst/>
              </a:rPr>
              <a:t>Một máy sấy tóc biến năng lượng 300J thành động năng 150J, nhiệt năng 100J và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b="0" i="0" dirty="0">
                <a:solidFill>
                  <a:srgbClr val="000000"/>
                </a:solidFill>
                <a:effectLst/>
              </a:rPr>
              <a:t>50J. 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4A130D-BF88-4BAC-B369-541F7E6FE64C}"/>
              </a:ext>
            </a:extLst>
          </p:cNvPr>
          <p:cNvSpPr/>
          <p:nvPr/>
        </p:nvSpPr>
        <p:spPr>
          <a:xfrm>
            <a:off x="3512061" y="328243"/>
            <a:ext cx="2720102" cy="201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53233-44EA-4550-997B-F82E86AF6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8547" y="384655"/>
            <a:ext cx="8032292" cy="1641196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solidFill>
                  <a:schemeClr val="tx1"/>
                </a:solidFill>
              </a:rPr>
              <a:t>Đối với mỗi tình huống sau đây, hãy vẽ một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vi-V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đồ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chemeClr val="tx1"/>
                </a:solidFill>
              </a:rPr>
              <a:t>để hiển thị lượng năng lượng đầu vào, năng lượng hữu ích và năng lượng </a:t>
            </a:r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hao</a:t>
            </a:r>
            <a:r>
              <a:rPr lang="vi-VN" sz="24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chemeClr val="tx1"/>
                </a:solidFill>
              </a:rPr>
              <a:t>phí.</a:t>
            </a:r>
            <a:endParaRPr lang="en-US" sz="24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940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72934D6B-BE43-4009-9851-DCAA613D0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68" y="941347"/>
            <a:ext cx="11535914" cy="4632405"/>
          </a:xfrm>
        </p:spPr>
      </p:pic>
    </p:spTree>
    <p:extLst>
      <p:ext uri="{BB962C8B-B14F-4D97-AF65-F5344CB8AC3E}">
        <p14:creationId xmlns:p14="http://schemas.microsoft.com/office/powerpoint/2010/main" val="2901303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2B691-5A48-412F-9BE2-A0FD61413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7079" y="65022"/>
            <a:ext cx="9152284" cy="174105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hao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3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E31A84-CA61-4BBD-A530-A2D5BAAF0B44}"/>
              </a:ext>
            </a:extLst>
          </p:cNvPr>
          <p:cNvSpPr/>
          <p:nvPr/>
        </p:nvSpPr>
        <p:spPr>
          <a:xfrm>
            <a:off x="981075" y="2371725"/>
            <a:ext cx="10448925" cy="720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FE2989-3740-4E5E-8FF3-6DF0CBA3F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009" y="4128864"/>
            <a:ext cx="1612952" cy="1612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EC3CC7-327B-4490-AFC0-7B9448F98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808" y="4244805"/>
            <a:ext cx="1759367" cy="14678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17F773-049E-4B41-BEF0-ADBD7F075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931568"/>
            <a:ext cx="1951427" cy="12999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A474FD-D457-4BFE-AA2C-897AEC98E7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79" r="47706"/>
          <a:stretch/>
        </p:blipFill>
        <p:spPr>
          <a:xfrm>
            <a:off x="3023022" y="4111304"/>
            <a:ext cx="960261" cy="13643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0B2962-E356-4687-9D06-62CDA60C57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31291">
            <a:off x="391190" y="4353793"/>
            <a:ext cx="1364348" cy="136434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4BFB09A-2A4B-46A9-963D-BBF6838B98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60636" y="3969694"/>
            <a:ext cx="2133601" cy="16002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EAB9EF-19B2-45B6-92F2-B483C9D3E4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7078" y="1869956"/>
            <a:ext cx="2149697" cy="13289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7186BAC-4FB5-4B76-91EA-578CB1460AEF}"/>
              </a:ext>
            </a:extLst>
          </p:cNvPr>
          <p:cNvSpPr txBox="1"/>
          <p:nvPr/>
        </p:nvSpPr>
        <p:spPr>
          <a:xfrm>
            <a:off x="3215102" y="3363375"/>
            <a:ext cx="77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E5BBAD-B0FF-4AF3-A0D2-6276AC41EBE5}"/>
              </a:ext>
            </a:extLst>
          </p:cNvPr>
          <p:cNvSpPr txBox="1"/>
          <p:nvPr/>
        </p:nvSpPr>
        <p:spPr>
          <a:xfrm>
            <a:off x="13929" y="3379767"/>
            <a:ext cx="2712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phản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58341B-BAB0-4746-9480-80C847C0A88A}"/>
              </a:ext>
            </a:extLst>
          </p:cNvPr>
          <p:cNvSpPr txBox="1"/>
          <p:nvPr/>
        </p:nvSpPr>
        <p:spPr>
          <a:xfrm>
            <a:off x="4703415" y="3429000"/>
            <a:ext cx="2411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VĐV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F13E982-7B5E-4018-92C3-969ED1C22474}"/>
              </a:ext>
            </a:extLst>
          </p:cNvPr>
          <p:cNvSpPr txBox="1"/>
          <p:nvPr/>
        </p:nvSpPr>
        <p:spPr>
          <a:xfrm>
            <a:off x="7830038" y="3429000"/>
            <a:ext cx="1443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F292BF-602B-4166-90D6-739F389DB059}"/>
              </a:ext>
            </a:extLst>
          </p:cNvPr>
          <p:cNvSpPr txBox="1"/>
          <p:nvPr/>
        </p:nvSpPr>
        <p:spPr>
          <a:xfrm>
            <a:off x="10095018" y="3432008"/>
            <a:ext cx="2133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kim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F2771A-BC38-4E42-81E9-0ACD46FBCDF7}"/>
              </a:ext>
            </a:extLst>
          </p:cNvPr>
          <p:cNvSpPr txBox="1"/>
          <p:nvPr/>
        </p:nvSpPr>
        <p:spPr>
          <a:xfrm>
            <a:off x="10120990" y="5736785"/>
            <a:ext cx="1612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7754531-D1E2-448A-AB0E-BD4D9C005044}"/>
              </a:ext>
            </a:extLst>
          </p:cNvPr>
          <p:cNvSpPr txBox="1"/>
          <p:nvPr/>
        </p:nvSpPr>
        <p:spPr>
          <a:xfrm>
            <a:off x="7491839" y="5736785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Sạc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6E872F-CB6D-44C2-8851-FA2E6DF809F9}"/>
              </a:ext>
            </a:extLst>
          </p:cNvPr>
          <p:cNvSpPr txBox="1"/>
          <p:nvPr/>
        </p:nvSpPr>
        <p:spPr>
          <a:xfrm>
            <a:off x="4910840" y="5714016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tóc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999D87-926F-4C3F-9E18-97A095A80F4C}"/>
              </a:ext>
            </a:extLst>
          </p:cNvPr>
          <p:cNvSpPr txBox="1"/>
          <p:nvPr/>
        </p:nvSpPr>
        <p:spPr>
          <a:xfrm>
            <a:off x="2848807" y="5711605"/>
            <a:ext cx="1612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CF39D1-A5ED-4DF1-828B-C083359D0875}"/>
              </a:ext>
            </a:extLst>
          </p:cNvPr>
          <p:cNvSpPr txBox="1"/>
          <p:nvPr/>
        </p:nvSpPr>
        <p:spPr>
          <a:xfrm>
            <a:off x="359314" y="5645914"/>
            <a:ext cx="20216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khoan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9881A34-E1F4-4CB0-A00E-EF87974397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7806" y="1853564"/>
            <a:ext cx="1996431" cy="13812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C6E5B8C-47B4-4E14-99E4-E0D2C42458B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8597" y="1964194"/>
            <a:ext cx="1689722" cy="126729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0190F1B-B82D-42D4-BCB8-918340CFEDE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25351" y="1898531"/>
            <a:ext cx="2700035" cy="141751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784B32B-2A6D-459F-8B98-AF8265BB5320}"/>
              </a:ext>
            </a:extLst>
          </p:cNvPr>
          <p:cNvSpPr txBox="1"/>
          <p:nvPr/>
        </p:nvSpPr>
        <p:spPr>
          <a:xfrm>
            <a:off x="136375" y="473885"/>
            <a:ext cx="2119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9A847F-2BA7-4A49-9974-83D8EC2D5CA5}"/>
              </a:ext>
            </a:extLst>
          </p:cNvPr>
          <p:cNvCxnSpPr/>
          <p:nvPr/>
        </p:nvCxnSpPr>
        <p:spPr>
          <a:xfrm>
            <a:off x="2256227" y="65022"/>
            <a:ext cx="0" cy="164293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E6A1D14-3A28-450D-BC67-D37CEBD2D8ED}"/>
              </a:ext>
            </a:extLst>
          </p:cNvPr>
          <p:cNvCxnSpPr/>
          <p:nvPr/>
        </p:nvCxnSpPr>
        <p:spPr>
          <a:xfrm>
            <a:off x="1123950" y="1736533"/>
            <a:ext cx="1016317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147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61261D9-94DD-4D03-AD5C-BD198DC746FE}"/>
              </a:ext>
            </a:extLst>
          </p:cNvPr>
          <p:cNvSpPr/>
          <p:nvPr/>
        </p:nvSpPr>
        <p:spPr>
          <a:xfrm>
            <a:off x="981075" y="1304925"/>
            <a:ext cx="10448925" cy="720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37BD182-CB7F-4EA3-B706-DD45E76F2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439" y="975089"/>
            <a:ext cx="1126227" cy="11262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CEE365-15C6-4C73-A04A-9A77D5B84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9694" y="1370487"/>
            <a:ext cx="1570568" cy="131030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70248D9-B6E4-49DF-B620-FDD0474A1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0111" y="947650"/>
            <a:ext cx="1618270" cy="10779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A6C210-BAE5-4AB3-AD0D-329F4F64B3A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979" r="47706"/>
          <a:stretch/>
        </p:blipFill>
        <p:spPr>
          <a:xfrm>
            <a:off x="1001307" y="2952329"/>
            <a:ext cx="996823" cy="14162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CFC8AC6-5486-408E-9964-ED56DD4754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4050" y="2391808"/>
            <a:ext cx="1105661" cy="11056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E6E3D19-41DC-4367-94E2-B35F068972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9058" y="4690470"/>
            <a:ext cx="2066920" cy="15501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F4BD5F-B390-4F53-BAD5-D8CA140831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755" y="1304925"/>
            <a:ext cx="2144180" cy="132549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F61A554-DFB2-4559-8F43-18D297912D85}"/>
              </a:ext>
            </a:extLst>
          </p:cNvPr>
          <p:cNvSpPr/>
          <p:nvPr/>
        </p:nvSpPr>
        <p:spPr>
          <a:xfrm>
            <a:off x="-21469" y="6137286"/>
            <a:ext cx="12213469" cy="720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69256EC-8842-40CA-87FD-3E6DD4D42335}"/>
              </a:ext>
            </a:extLst>
          </p:cNvPr>
          <p:cNvCxnSpPr>
            <a:cxnSpLocks/>
          </p:cNvCxnSpPr>
          <p:nvPr/>
        </p:nvCxnSpPr>
        <p:spPr>
          <a:xfrm>
            <a:off x="6211825" y="78000"/>
            <a:ext cx="0" cy="66276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2684AE8A-7FE2-4B56-A607-A4D289DDFE33}"/>
              </a:ext>
            </a:extLst>
          </p:cNvPr>
          <p:cNvSpPr txBox="1"/>
          <p:nvPr/>
        </p:nvSpPr>
        <p:spPr>
          <a:xfrm>
            <a:off x="576089" y="216445"/>
            <a:ext cx="5215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0E0976-58FD-44AF-87F3-9E7BD68D346D}"/>
              </a:ext>
            </a:extLst>
          </p:cNvPr>
          <p:cNvSpPr txBox="1"/>
          <p:nvPr/>
        </p:nvSpPr>
        <p:spPr>
          <a:xfrm>
            <a:off x="6704692" y="254196"/>
            <a:ext cx="484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6E08A29-2E6B-49BF-94FB-8307C94FF5AE}"/>
              </a:ext>
            </a:extLst>
          </p:cNvPr>
          <p:cNvSpPr txBox="1"/>
          <p:nvPr/>
        </p:nvSpPr>
        <p:spPr>
          <a:xfrm>
            <a:off x="6909085" y="3890302"/>
            <a:ext cx="48436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NL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494B135-BB21-4386-8715-D6B6CB5A3837}"/>
              </a:ext>
            </a:extLst>
          </p:cNvPr>
          <p:cNvCxnSpPr/>
          <p:nvPr/>
        </p:nvCxnSpPr>
        <p:spPr>
          <a:xfrm>
            <a:off x="6263764" y="3695142"/>
            <a:ext cx="5687965" cy="3720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4AA3779A-51ED-4279-91B9-0BBE9BE3F7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1277" y="3140244"/>
            <a:ext cx="1131829" cy="1131829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DB76C8C-90BF-442A-9947-F33EDC1A091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0413" y="4799227"/>
            <a:ext cx="1736649" cy="120523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1F9B6A1-CCEB-4E91-A9EC-25DC03339F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27414" y="4852037"/>
            <a:ext cx="1685715" cy="1260195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C8248526-2D88-48DA-B00F-EB7F563B3F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40871" y="4848926"/>
            <a:ext cx="2295684" cy="12052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6D46349-8BB1-4680-908C-66E0E92923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6554" y="2366531"/>
            <a:ext cx="1627999" cy="112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09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E784B32B-2A6D-459F-8B98-AF8265BB5320}"/>
              </a:ext>
            </a:extLst>
          </p:cNvPr>
          <p:cNvSpPr txBox="1"/>
          <p:nvPr/>
        </p:nvSpPr>
        <p:spPr>
          <a:xfrm>
            <a:off x="136375" y="668842"/>
            <a:ext cx="21198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29A847F-2BA7-4A49-9974-83D8EC2D5CA5}"/>
              </a:ext>
            </a:extLst>
          </p:cNvPr>
          <p:cNvCxnSpPr/>
          <p:nvPr/>
        </p:nvCxnSpPr>
        <p:spPr>
          <a:xfrm>
            <a:off x="2151452" y="93597"/>
            <a:ext cx="0" cy="164293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E6A1D14-3A28-450D-BC67-D37CEBD2D8ED}"/>
              </a:ext>
            </a:extLst>
          </p:cNvPr>
          <p:cNvCxnSpPr/>
          <p:nvPr/>
        </p:nvCxnSpPr>
        <p:spPr>
          <a:xfrm>
            <a:off x="1123950" y="1736533"/>
            <a:ext cx="10163175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F07DCD2-E39B-4D67-9A3E-3071CF2F55F8}"/>
              </a:ext>
            </a:extLst>
          </p:cNvPr>
          <p:cNvSpPr txBox="1"/>
          <p:nvPr/>
        </p:nvSpPr>
        <p:spPr>
          <a:xfrm>
            <a:off x="2180028" y="311991"/>
            <a:ext cx="10011971" cy="12280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thói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xấu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hao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endParaRPr lang="en-US" sz="2600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B356A7-B879-46C2-AB8A-F7079D9E3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771" y="1963924"/>
            <a:ext cx="2373631" cy="16954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D3516F-3D45-4D25-91E3-1010A3360D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43" t="3348" r="10230"/>
          <a:stretch/>
        </p:blipFill>
        <p:spPr>
          <a:xfrm>
            <a:off x="5374284" y="1944126"/>
            <a:ext cx="1245592" cy="15330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40A637-FCF2-4A09-9EBE-EAB7CBFD5B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144"/>
          <a:stretch/>
        </p:blipFill>
        <p:spPr>
          <a:xfrm>
            <a:off x="8530773" y="1794070"/>
            <a:ext cx="2690138" cy="17350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EF8403-EEDA-473A-96AE-6132C732C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0575" y="4449993"/>
            <a:ext cx="1417414" cy="10106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3A710E-E3E4-4442-9DC8-9C1BF93478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0128" y="4031146"/>
            <a:ext cx="2346305" cy="1617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15FC06-E8CF-42DD-A1A0-DBC4CD4B10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6433" y="4319183"/>
            <a:ext cx="1998945" cy="13858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633ACC-65EB-4D49-8B51-6A8626CAE80A}"/>
              </a:ext>
            </a:extLst>
          </p:cNvPr>
          <p:cNvSpPr txBox="1"/>
          <p:nvPr/>
        </p:nvSpPr>
        <p:spPr>
          <a:xfrm>
            <a:off x="419052" y="3742107"/>
            <a:ext cx="21198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tủ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lạnh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08EE86-5321-44F0-A633-52267B145325}"/>
              </a:ext>
            </a:extLst>
          </p:cNvPr>
          <p:cNvSpPr txBox="1"/>
          <p:nvPr/>
        </p:nvSpPr>
        <p:spPr>
          <a:xfrm>
            <a:off x="4831992" y="3526044"/>
            <a:ext cx="2354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495951-868E-406D-94A7-A76B35EF6F07}"/>
              </a:ext>
            </a:extLst>
          </p:cNvPr>
          <p:cNvSpPr txBox="1"/>
          <p:nvPr/>
        </p:nvSpPr>
        <p:spPr>
          <a:xfrm>
            <a:off x="8530773" y="3586651"/>
            <a:ext cx="3022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tivi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ngủ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B4F053-35CE-4072-A7CF-7C71E1AFB63D}"/>
              </a:ext>
            </a:extLst>
          </p:cNvPr>
          <p:cNvSpPr txBox="1"/>
          <p:nvPr/>
        </p:nvSpPr>
        <p:spPr>
          <a:xfrm>
            <a:off x="1851528" y="5753932"/>
            <a:ext cx="48392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985AB1-EE6A-43D4-AF4E-428075959B4B}"/>
              </a:ext>
            </a:extLst>
          </p:cNvPr>
          <p:cNvSpPr txBox="1"/>
          <p:nvPr/>
        </p:nvSpPr>
        <p:spPr>
          <a:xfrm>
            <a:off x="7993516" y="5648320"/>
            <a:ext cx="3931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thoại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laptop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8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2B691-5A48-412F-9BE2-A0FD61413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5" y="2188718"/>
            <a:ext cx="10606202" cy="2678557"/>
          </a:xfrm>
        </p:spPr>
        <p:txBody>
          <a:bodyPr>
            <a:noAutofit/>
          </a:bodyPr>
          <a:lstStyle/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SGK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202,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LED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thắp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sợi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đèn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compact.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poster,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san, P.P….</a:t>
            </a:r>
          </a:p>
          <a:p>
            <a:pPr algn="just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84B32B-2A6D-459F-8B98-AF8265BB5320}"/>
              </a:ext>
            </a:extLst>
          </p:cNvPr>
          <p:cNvSpPr txBox="1"/>
          <p:nvPr/>
        </p:nvSpPr>
        <p:spPr>
          <a:xfrm>
            <a:off x="3898763" y="596325"/>
            <a:ext cx="4285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 VỀ NHÀ</a:t>
            </a:r>
          </a:p>
        </p:txBody>
      </p:sp>
    </p:spTree>
    <p:extLst>
      <p:ext uri="{BB962C8B-B14F-4D97-AF65-F5344CB8AC3E}">
        <p14:creationId xmlns:p14="http://schemas.microsoft.com/office/powerpoint/2010/main" val="462081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28E90C-B126-4A87-BF14-34C4964DC58B}"/>
              </a:ext>
            </a:extLst>
          </p:cNvPr>
          <p:cNvSpPr/>
          <p:nvPr/>
        </p:nvSpPr>
        <p:spPr>
          <a:xfrm>
            <a:off x="1066801" y="1409700"/>
            <a:ext cx="10210799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47BE2D5-5BBF-41E4-B734-4DF68418FB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8533672"/>
              </p:ext>
            </p:extLst>
          </p:nvPr>
        </p:nvGraphicFramePr>
        <p:xfrm>
          <a:off x="6675699" y="557783"/>
          <a:ext cx="5391149" cy="4988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9527">
                  <a:extLst>
                    <a:ext uri="{9D8B030D-6E8A-4147-A177-3AD203B41FA5}">
                      <a16:colId xmlns:a16="http://schemas.microsoft.com/office/drawing/2014/main" val="1846568030"/>
                    </a:ext>
                  </a:extLst>
                </a:gridCol>
                <a:gridCol w="3341622">
                  <a:extLst>
                    <a:ext uri="{9D8B030D-6E8A-4147-A177-3AD203B41FA5}">
                      <a16:colId xmlns:a16="http://schemas.microsoft.com/office/drawing/2014/main" val="17941956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điện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achen" panose="02020500000000000000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dụng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achen" panose="02020500000000000000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Aachen" panose="02020500000000000000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821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Ấm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966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giặt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150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Đài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cassette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570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108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Lò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00674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C3DFD22-3DB1-4350-BAA1-60C8504E3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6661"/>
            <a:ext cx="6675699" cy="55722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FE41FE-DEDB-4134-9AF4-B9034E1F1513}"/>
              </a:ext>
            </a:extLst>
          </p:cNvPr>
          <p:cNvSpPr txBox="1"/>
          <p:nvPr/>
        </p:nvSpPr>
        <p:spPr>
          <a:xfrm>
            <a:off x="9529099" y="1312165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6042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28E90C-B126-4A87-BF14-34C4964DC58B}"/>
              </a:ext>
            </a:extLst>
          </p:cNvPr>
          <p:cNvSpPr/>
          <p:nvPr/>
        </p:nvSpPr>
        <p:spPr>
          <a:xfrm>
            <a:off x="1066801" y="1409700"/>
            <a:ext cx="10210799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47BE2D5-5BBF-41E4-B734-4DF68418FB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209495"/>
              </p:ext>
            </p:extLst>
          </p:nvPr>
        </p:nvGraphicFramePr>
        <p:xfrm>
          <a:off x="342901" y="861060"/>
          <a:ext cx="10470873" cy="4988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249">
                  <a:extLst>
                    <a:ext uri="{9D8B030D-6E8A-4147-A177-3AD203B41FA5}">
                      <a16:colId xmlns:a16="http://schemas.microsoft.com/office/drawing/2014/main" val="1846568030"/>
                    </a:ext>
                  </a:extLst>
                </a:gridCol>
                <a:gridCol w="3381375">
                  <a:extLst>
                    <a:ext uri="{9D8B030D-6E8A-4147-A177-3AD203B41FA5}">
                      <a16:colId xmlns:a16="http://schemas.microsoft.com/office/drawing/2014/main" val="1794195668"/>
                    </a:ext>
                  </a:extLst>
                </a:gridCol>
                <a:gridCol w="4708249">
                  <a:extLst>
                    <a:ext uri="{9D8B030D-6E8A-4147-A177-3AD203B41FA5}">
                      <a16:colId xmlns:a16="http://schemas.microsoft.com/office/drawing/2014/main" val="2632362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điện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achen" panose="02020500000000000000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dụng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achen" panose="02020500000000000000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achen" panose="02020500000000000000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achen" panose="02020500000000000000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821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Ấm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966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giặt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150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Đài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cassette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570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108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Lò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00674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5C64FA0-DD0D-4D14-85B0-D745D61C2383}"/>
              </a:ext>
            </a:extLst>
          </p:cNvPr>
          <p:cNvSpPr txBox="1"/>
          <p:nvPr/>
        </p:nvSpPr>
        <p:spPr>
          <a:xfrm>
            <a:off x="3657600" y="1662112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CADC9-622D-4BCE-B5C4-B6DF9E871DC0}"/>
              </a:ext>
            </a:extLst>
          </p:cNvPr>
          <p:cNvSpPr txBox="1"/>
          <p:nvPr/>
        </p:nvSpPr>
        <p:spPr>
          <a:xfrm>
            <a:off x="6480312" y="2510561"/>
            <a:ext cx="4305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A07389-727F-420C-B91E-76B6DD01F776}"/>
              </a:ext>
            </a:extLst>
          </p:cNvPr>
          <p:cNvSpPr txBox="1"/>
          <p:nvPr/>
        </p:nvSpPr>
        <p:spPr>
          <a:xfrm>
            <a:off x="6480312" y="3278915"/>
            <a:ext cx="405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BDAA0A-0586-43B2-86DD-B36B4E538C0D}"/>
              </a:ext>
            </a:extLst>
          </p:cNvPr>
          <p:cNvSpPr txBox="1"/>
          <p:nvPr/>
        </p:nvSpPr>
        <p:spPr>
          <a:xfrm>
            <a:off x="7066719" y="3985119"/>
            <a:ext cx="192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82F798-A4BE-47AA-8D44-F4006027D97E}"/>
              </a:ext>
            </a:extLst>
          </p:cNvPr>
          <p:cNvSpPr txBox="1"/>
          <p:nvPr/>
        </p:nvSpPr>
        <p:spPr>
          <a:xfrm>
            <a:off x="7121592" y="4689391"/>
            <a:ext cx="181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91C42E-5A67-4790-B9A5-A3E145D0C1CF}"/>
              </a:ext>
            </a:extLst>
          </p:cNvPr>
          <p:cNvSpPr txBox="1"/>
          <p:nvPr/>
        </p:nvSpPr>
        <p:spPr>
          <a:xfrm>
            <a:off x="6560239" y="5393315"/>
            <a:ext cx="405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F539D8-F9DB-4712-8E2F-5DDB7817597E}"/>
              </a:ext>
            </a:extLst>
          </p:cNvPr>
          <p:cNvSpPr txBox="1"/>
          <p:nvPr/>
        </p:nvSpPr>
        <p:spPr>
          <a:xfrm>
            <a:off x="6480313" y="1161535"/>
            <a:ext cx="354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hao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0A6084-C195-4902-B354-472DEEE8A3A5}"/>
              </a:ext>
            </a:extLst>
          </p:cNvPr>
          <p:cNvSpPr/>
          <p:nvPr/>
        </p:nvSpPr>
        <p:spPr>
          <a:xfrm>
            <a:off x="6143621" y="782739"/>
            <a:ext cx="4888399" cy="54540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1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21D53CA0-FDE7-4B62-AE74-A671E6B82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06FA22A8-DAD2-4DBF-BCF6-AA00E9D83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4" name="Straight Connector 11">
            <a:extLst>
              <a:ext uri="{FF2B5EF4-FFF2-40B4-BE49-F238E27FC236}">
                <a16:creationId xmlns:a16="http://schemas.microsoft.com/office/drawing/2014/main" id="{38CF2381-9166-48DC-8859-93B6A58939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5" name="Rectangle 1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162F4C-87BB-46D2-9C2E-7360083AA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5884" y="1640985"/>
            <a:ext cx="4813072" cy="212215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LƯỢNG </a:t>
            </a:r>
            <a:br>
              <a:rPr lang="en-US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HAO PHÍ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C6FA23-1849-4F89-97D3-117DFB289E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10843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1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50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C548BA7-597E-4256-8A74-A49901BE5975}"/>
              </a:ext>
            </a:extLst>
          </p:cNvPr>
          <p:cNvSpPr txBox="1"/>
          <p:nvPr/>
        </p:nvSpPr>
        <p:spPr>
          <a:xfrm>
            <a:off x="1419225" y="3080385"/>
            <a:ext cx="3152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02D561-D61A-411D-919F-982D125E8778}"/>
              </a:ext>
            </a:extLst>
          </p:cNvPr>
          <p:cNvSpPr txBox="1"/>
          <p:nvPr/>
        </p:nvSpPr>
        <p:spPr>
          <a:xfrm>
            <a:off x="7141957" y="3028113"/>
            <a:ext cx="3152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hao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C54AB8-1168-4718-8AF7-B9AAF038FA90}"/>
              </a:ext>
            </a:extLst>
          </p:cNvPr>
          <p:cNvSpPr/>
          <p:nvPr/>
        </p:nvSpPr>
        <p:spPr>
          <a:xfrm>
            <a:off x="942975" y="1133475"/>
            <a:ext cx="10458450" cy="8953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Curved Right 8">
            <a:extLst>
              <a:ext uri="{FF2B5EF4-FFF2-40B4-BE49-F238E27FC236}">
                <a16:creationId xmlns:a16="http://schemas.microsoft.com/office/drawing/2014/main" id="{99D39C1B-A771-4609-B299-59B3A610A431}"/>
              </a:ext>
            </a:extLst>
          </p:cNvPr>
          <p:cNvSpPr/>
          <p:nvPr/>
        </p:nvSpPr>
        <p:spPr>
          <a:xfrm rot="2123411">
            <a:off x="2692174" y="745591"/>
            <a:ext cx="759278" cy="2272617"/>
          </a:xfrm>
          <a:prstGeom prst="curvedRightArrow">
            <a:avLst>
              <a:gd name="adj1" fmla="val 9324"/>
              <a:gd name="adj2" fmla="val 39479"/>
              <a:gd name="adj3" fmla="val 222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FCEE6A82-CAC2-4FB5-88EE-F3FF989F0499}"/>
              </a:ext>
            </a:extLst>
          </p:cNvPr>
          <p:cNvSpPr/>
          <p:nvPr/>
        </p:nvSpPr>
        <p:spPr>
          <a:xfrm rot="19401399" flipH="1">
            <a:off x="7926039" y="649831"/>
            <a:ext cx="733735" cy="2269418"/>
          </a:xfrm>
          <a:prstGeom prst="curvedRightArrow">
            <a:avLst>
              <a:gd name="adj1" fmla="val 14128"/>
              <a:gd name="adj2" fmla="val 28492"/>
              <a:gd name="adj3" fmla="val 3334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8CC57B03-9578-4A03-9B3F-79666583693E}"/>
              </a:ext>
            </a:extLst>
          </p:cNvPr>
          <p:cNvSpPr/>
          <p:nvPr/>
        </p:nvSpPr>
        <p:spPr>
          <a:xfrm>
            <a:off x="3832420" y="333784"/>
            <a:ext cx="3609975" cy="1450757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NĂNG LƯỢNG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3081E7-A0C1-4967-B3B7-22801D27EF09}"/>
              </a:ext>
            </a:extLst>
          </p:cNvPr>
          <p:cNvSpPr txBox="1"/>
          <p:nvPr/>
        </p:nvSpPr>
        <p:spPr>
          <a:xfrm>
            <a:off x="1419225" y="3612187"/>
            <a:ext cx="4114800" cy="196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lượng theo đ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ục đ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ử dụng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280B96-5329-4C90-9BC4-9C5FB266D295}"/>
              </a:ext>
            </a:extLst>
          </p:cNvPr>
          <p:cNvSpPr txBox="1"/>
          <p:nvPr/>
        </p:nvSpPr>
        <p:spPr>
          <a:xfrm>
            <a:off x="7056231" y="3603940"/>
            <a:ext cx="4114801" cy="196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 lượng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đ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ục đ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</a:t>
            </a:r>
            <a:r>
              <a:rPr lang="vi-VN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ử dụng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97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9" grpId="0" animBg="1"/>
      <p:bldP spid="10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05AE199-F05E-4D8F-A9EE-A6D74FCF0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45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BF1884-0671-4DDE-AFF3-221AEF7FE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754787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7E2B88-7436-4EE0-81B8-73DAC6E99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A5D6759-C153-4084-B643-9844689B0E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25" t="34420" r="61736" b="50752"/>
          <a:stretch/>
        </p:blipFill>
        <p:spPr>
          <a:xfrm>
            <a:off x="7611902" y="4635419"/>
            <a:ext cx="2230187" cy="174842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EBD78DE-2354-45E0-AAA8-CBBC18162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2361916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FC433C7-B598-4384-9CF0-6409B88C7A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03" t="32087" r="72068" b="51376"/>
          <a:stretch/>
        </p:blipFill>
        <p:spPr>
          <a:xfrm>
            <a:off x="7655985" y="2480307"/>
            <a:ext cx="1882483" cy="189738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93635534-A48C-4194-B454-E2ED2AFAE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7894" y="4432072"/>
            <a:ext cx="464256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E9E5799-B535-4F64-B5A3-968C7BFBAC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99" t="29695" r="81873" b="50322"/>
          <a:stretch/>
        </p:blipFill>
        <p:spPr>
          <a:xfrm>
            <a:off x="7720137" y="118385"/>
            <a:ext cx="1644358" cy="20029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76FE13A-65C5-4CBB-A411-78F9555805A6}"/>
              </a:ext>
            </a:extLst>
          </p:cNvPr>
          <p:cNvSpPr txBox="1"/>
          <p:nvPr/>
        </p:nvSpPr>
        <p:spPr>
          <a:xfrm>
            <a:off x="9232744" y="1054318"/>
            <a:ext cx="2957715" cy="1104249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nồi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treo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bếp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củi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A66916-889C-4088-858A-7A68A0D0D9B4}"/>
              </a:ext>
            </a:extLst>
          </p:cNvPr>
          <p:cNvSpPr txBox="1"/>
          <p:nvPr/>
        </p:nvSpPr>
        <p:spPr>
          <a:xfrm>
            <a:off x="9290028" y="3094492"/>
            <a:ext cx="2900431" cy="1104241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bếp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than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8F2606-078C-4426-9A88-90724AF60D3B}"/>
              </a:ext>
            </a:extLst>
          </p:cNvPr>
          <p:cNvSpPr txBox="1"/>
          <p:nvPr/>
        </p:nvSpPr>
        <p:spPr>
          <a:xfrm>
            <a:off x="9364495" y="5917205"/>
            <a:ext cx="2609498" cy="70371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ấm</a:t>
            </a:r>
            <a:r>
              <a:rPr lang="en-US" sz="24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38A7D6-A303-4D35-97D4-0FB62703F05B}"/>
              </a:ext>
            </a:extLst>
          </p:cNvPr>
          <p:cNvSpPr txBox="1"/>
          <p:nvPr/>
        </p:nvSpPr>
        <p:spPr>
          <a:xfrm>
            <a:off x="275006" y="976991"/>
            <a:ext cx="6997895" cy="394335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just" defTabSz="914400">
              <a:lnSpc>
                <a:spcPct val="150000"/>
              </a:lnSpc>
              <a:spcBef>
                <a:spcPct val="0"/>
              </a:spcBef>
            </a:pPr>
            <a:endParaRPr lang="en-US" sz="2800" b="1" i="0" spc="-50" dirty="0">
              <a:solidFill>
                <a:srgbClr val="FFFFFF"/>
              </a:solidFill>
              <a:effectLst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342900" indent="-342900" algn="just" defTabSz="9144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Trong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việc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đun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nước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như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hình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trên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nào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là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hữu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ích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nào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là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hao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spc="-50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phí</a:t>
            </a:r>
            <a:r>
              <a:rPr lang="en-US" sz="2800" b="1" spc="-5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?</a:t>
            </a:r>
          </a:p>
          <a:p>
            <a:pPr marL="342900" indent="-342900" algn="just" defTabSz="91440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2800" b="1" i="0" spc="-5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Trong</a:t>
            </a:r>
            <a:r>
              <a:rPr lang="en-US" sz="2800" b="1" i="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i="0" spc="-5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ba</a:t>
            </a:r>
            <a:r>
              <a:rPr lang="en-US" sz="2800" b="1" i="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i="0" spc="-5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cách</a:t>
            </a:r>
            <a:r>
              <a:rPr lang="en-US" sz="2800" b="1" i="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i="0" spc="-5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đun</a:t>
            </a:r>
            <a:r>
              <a:rPr lang="en-US" sz="2800" b="1" i="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i="0" spc="-5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nước</a:t>
            </a:r>
            <a:r>
              <a:rPr lang="en-US" sz="2800" b="1" i="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i="0" spc="-5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trên</a:t>
            </a:r>
            <a:r>
              <a:rPr lang="en-US" sz="2800" b="1" i="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, </a:t>
            </a:r>
            <a:r>
              <a:rPr lang="en-US" sz="2800" b="1" i="0" spc="-5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cách</a:t>
            </a:r>
            <a:r>
              <a:rPr lang="en-US" sz="2800" b="1" i="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i="0" spc="-5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đun</a:t>
            </a:r>
            <a:r>
              <a:rPr lang="en-US" sz="2800" b="1" i="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i="0" spc="-5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nào</a:t>
            </a:r>
            <a:r>
              <a:rPr lang="en-US" sz="2800" b="1" i="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i="0" spc="-5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ít</a:t>
            </a:r>
            <a:r>
              <a:rPr lang="en-US" sz="2800" b="1" i="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i="0" spc="-5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hao</a:t>
            </a:r>
            <a:r>
              <a:rPr lang="en-US" sz="2800" b="1" i="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i="0" spc="-5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phí</a:t>
            </a:r>
            <a:r>
              <a:rPr lang="en-US" sz="2800" b="1" i="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i="0" spc="-5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năng</a:t>
            </a:r>
            <a:r>
              <a:rPr lang="en-US" sz="2800" b="1" i="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i="0" spc="-5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lượng</a:t>
            </a:r>
            <a:r>
              <a:rPr lang="en-US" sz="2800" b="1" i="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i="0" spc="-5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nhất</a:t>
            </a:r>
            <a:r>
              <a:rPr lang="en-US" sz="2800" b="1" i="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? </a:t>
            </a:r>
            <a:r>
              <a:rPr lang="en-US" sz="2800" b="1" i="0" spc="-5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Tại</a:t>
            </a:r>
            <a:r>
              <a:rPr lang="en-US" sz="2800" b="1" i="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2800" b="1" i="0" spc="-50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sao</a:t>
            </a:r>
            <a:r>
              <a:rPr lang="en-US" sz="2800" b="1" i="0" spc="-5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  <a:endParaRPr lang="en-US" sz="2800" b="1" spc="-50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65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28E90C-B126-4A87-BF14-34C4964DC58B}"/>
              </a:ext>
            </a:extLst>
          </p:cNvPr>
          <p:cNvSpPr/>
          <p:nvPr/>
        </p:nvSpPr>
        <p:spPr>
          <a:xfrm>
            <a:off x="1743076" y="1676400"/>
            <a:ext cx="10210799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47BE2D5-5BBF-41E4-B734-4DF68418FB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5430210"/>
              </p:ext>
            </p:extLst>
          </p:nvPr>
        </p:nvGraphicFramePr>
        <p:xfrm>
          <a:off x="1019176" y="1127760"/>
          <a:ext cx="10470873" cy="4988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1249">
                  <a:extLst>
                    <a:ext uri="{9D8B030D-6E8A-4147-A177-3AD203B41FA5}">
                      <a16:colId xmlns:a16="http://schemas.microsoft.com/office/drawing/2014/main" val="1846568030"/>
                    </a:ext>
                  </a:extLst>
                </a:gridCol>
                <a:gridCol w="3381375">
                  <a:extLst>
                    <a:ext uri="{9D8B030D-6E8A-4147-A177-3AD203B41FA5}">
                      <a16:colId xmlns:a16="http://schemas.microsoft.com/office/drawing/2014/main" val="1794195668"/>
                    </a:ext>
                  </a:extLst>
                </a:gridCol>
                <a:gridCol w="4708249">
                  <a:extLst>
                    <a:ext uri="{9D8B030D-6E8A-4147-A177-3AD203B41FA5}">
                      <a16:colId xmlns:a16="http://schemas.microsoft.com/office/drawing/2014/main" val="26323621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Thiết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điện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achen" panose="02020500000000000000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achen" panose="02020500000000000000" pitchFamily="18" charset="0"/>
                          <a:cs typeface="Arial" panose="020B0604020202020204" pitchFamily="34" charset="0"/>
                        </a:rPr>
                        <a:t>dụng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achen" panose="02020500000000000000" pitchFamily="18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200000"/>
                        </a:lnSpc>
                      </a:pP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achen" panose="02020500000000000000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Aachen" panose="02020500000000000000" pitchFamily="18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821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Ấm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điện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966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Máy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giặt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1506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Đài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cassette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âm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1570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Bàn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108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Lò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sóng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Nhiệt</a:t>
                      </a:r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năng</a:t>
                      </a:r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00674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5C64FA0-DD0D-4D14-85B0-D745D61C2383}"/>
              </a:ext>
            </a:extLst>
          </p:cNvPr>
          <p:cNvSpPr txBox="1"/>
          <p:nvPr/>
        </p:nvSpPr>
        <p:spPr>
          <a:xfrm>
            <a:off x="4333875" y="1928812"/>
            <a:ext cx="1428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0CADC9-622D-4BCE-B5C4-B6DF9E871DC0}"/>
              </a:ext>
            </a:extLst>
          </p:cNvPr>
          <p:cNvSpPr txBox="1"/>
          <p:nvPr/>
        </p:nvSpPr>
        <p:spPr>
          <a:xfrm>
            <a:off x="7156587" y="2777261"/>
            <a:ext cx="4305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A07389-727F-420C-B91E-76B6DD01F776}"/>
              </a:ext>
            </a:extLst>
          </p:cNvPr>
          <p:cNvSpPr txBox="1"/>
          <p:nvPr/>
        </p:nvSpPr>
        <p:spPr>
          <a:xfrm>
            <a:off x="7156587" y="3545615"/>
            <a:ext cx="405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BDAA0A-0586-43B2-86DD-B36B4E538C0D}"/>
              </a:ext>
            </a:extLst>
          </p:cNvPr>
          <p:cNvSpPr txBox="1"/>
          <p:nvPr/>
        </p:nvSpPr>
        <p:spPr>
          <a:xfrm>
            <a:off x="7742994" y="4251819"/>
            <a:ext cx="1928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82F798-A4BE-47AA-8D44-F4006027D97E}"/>
              </a:ext>
            </a:extLst>
          </p:cNvPr>
          <p:cNvSpPr txBox="1"/>
          <p:nvPr/>
        </p:nvSpPr>
        <p:spPr>
          <a:xfrm>
            <a:off x="7797867" y="4956091"/>
            <a:ext cx="1818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91C42E-5A67-4790-B9A5-A3E145D0C1CF}"/>
              </a:ext>
            </a:extLst>
          </p:cNvPr>
          <p:cNvSpPr txBox="1"/>
          <p:nvPr/>
        </p:nvSpPr>
        <p:spPr>
          <a:xfrm>
            <a:off x="7236514" y="5660015"/>
            <a:ext cx="405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F539D8-F9DB-4712-8E2F-5DDB7817597E}"/>
              </a:ext>
            </a:extLst>
          </p:cNvPr>
          <p:cNvSpPr txBox="1"/>
          <p:nvPr/>
        </p:nvSpPr>
        <p:spPr>
          <a:xfrm>
            <a:off x="7285378" y="1459591"/>
            <a:ext cx="3548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hao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endParaRPr lang="en-US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D7D9A4-0848-4FB5-9FAF-69245EE01A56}"/>
              </a:ext>
            </a:extLst>
          </p:cNvPr>
          <p:cNvSpPr txBox="1"/>
          <p:nvPr/>
        </p:nvSpPr>
        <p:spPr>
          <a:xfrm>
            <a:off x="1772685" y="407119"/>
            <a:ext cx="9060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223992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0C97B-885B-4B46-98EC-41482EF40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789" y="1855259"/>
            <a:ext cx="11142345" cy="1983316"/>
          </a:xfrm>
        </p:spPr>
        <p:txBody>
          <a:bodyPr>
            <a:normAutofit/>
          </a:bodyPr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hao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 </a:t>
            </a:r>
            <a:r>
              <a:rPr lang="en-US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erson riding a bicycle&#10;&#10;Description automatically generated with medium confidence">
            <a:extLst>
              <a:ext uri="{FF2B5EF4-FFF2-40B4-BE49-F238E27FC236}">
                <a16:creationId xmlns:a16="http://schemas.microsoft.com/office/drawing/2014/main" id="{A9560FB5-5D2A-4024-BA0C-DD5DF83552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977"/>
          <a:stretch/>
        </p:blipFill>
        <p:spPr>
          <a:xfrm>
            <a:off x="1781174" y="3581401"/>
            <a:ext cx="4020844" cy="26563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E03D18-BDC6-46EA-8A2B-CB06A19BA3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1332"/>
          <a:stretch/>
        </p:blipFill>
        <p:spPr>
          <a:xfrm>
            <a:off x="7115174" y="3683200"/>
            <a:ext cx="3496995" cy="24128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2C0AA6-E00A-4389-AE55-C2A18CA6DF46}"/>
              </a:ext>
            </a:extLst>
          </p:cNvPr>
          <p:cNvSpPr txBox="1">
            <a:spLocks/>
          </p:cNvSpPr>
          <p:nvPr/>
        </p:nvSpPr>
        <p:spPr>
          <a:xfrm>
            <a:off x="353376" y="383002"/>
            <a:ext cx="11667173" cy="1230874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 HIỂU NĂNG LƯỢNG HAO PHÍ TRONG MỘT SỐ </a:t>
            </a:r>
          </a:p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 ĐỘNG CƠ HỌC</a:t>
            </a:r>
          </a:p>
        </p:txBody>
      </p:sp>
    </p:spTree>
    <p:extLst>
      <p:ext uri="{BB962C8B-B14F-4D97-AF65-F5344CB8AC3E}">
        <p14:creationId xmlns:p14="http://schemas.microsoft.com/office/powerpoint/2010/main" val="3380827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05A42EF-68E6-4808-81CD-E5ABD0ED9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377C7E-BB71-451F-9F92-918137D9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3" y="348149"/>
            <a:ext cx="5451627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TÌM HIỂU DẠNG NĂNG LƯỢNG HAO PHÍ KHI ĐẠP XE</a:t>
            </a:r>
          </a:p>
        </p:txBody>
      </p:sp>
      <p:pic>
        <p:nvPicPr>
          <p:cNvPr id="6" name="Picture 5" descr="A person riding a bicycle&#10;&#10;Description automatically generated with medium confidence">
            <a:extLst>
              <a:ext uri="{FF2B5EF4-FFF2-40B4-BE49-F238E27FC236}">
                <a16:creationId xmlns:a16="http://schemas.microsoft.com/office/drawing/2014/main" id="{D5322428-BB65-4DE6-A1EC-F1FCBC382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29" y="1378328"/>
            <a:ext cx="5451627" cy="4390903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4A154E-1950-4755-A5FC-5998EE0CC1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11684" y="2086188"/>
            <a:ext cx="474880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8FFDFA9-8C90-4F1E-8092-0EE94409440E}"/>
              </a:ext>
            </a:extLst>
          </p:cNvPr>
          <p:cNvSpPr txBox="1"/>
          <p:nvPr/>
        </p:nvSpPr>
        <p:spPr>
          <a:xfrm>
            <a:off x="6411684" y="2182291"/>
            <a:ext cx="5295312" cy="36701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algn="just" defTabSz="914400">
              <a:lnSpc>
                <a:spcPct val="130000"/>
              </a:lnSpc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4.1,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defTabSz="914400">
              <a:lnSpc>
                <a:spcPct val="130000"/>
              </a:lnSpc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 defTabSz="914400">
              <a:lnSpc>
                <a:spcPct val="130000"/>
              </a:lnSpc>
              <a:buClr>
                <a:schemeClr val="accent1"/>
              </a:buClr>
              <a:buFont typeface="Calibri" panose="020F0502020204030204" pitchFamily="34" charset="0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hao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E9C285-56FB-4B36-8ECA-C2D6596AA9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7C076B-00B1-4629-B27F-A86F9885F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9925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1294</TotalTime>
  <Words>837</Words>
  <Application>Microsoft Office PowerPoint</Application>
  <PresentationFormat>Widescreen</PresentationFormat>
  <Paragraphs>116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Retrospect</vt:lpstr>
      <vt:lpstr>PowerPoint Presentation</vt:lpstr>
      <vt:lpstr>PowerPoint Presentation</vt:lpstr>
      <vt:lpstr>PowerPoint Presentation</vt:lpstr>
      <vt:lpstr>NĂNG LƯỢNG  HAO PHÍ</vt:lpstr>
      <vt:lpstr>PowerPoint Presentation</vt:lpstr>
      <vt:lpstr>PowerPoint Presentation</vt:lpstr>
      <vt:lpstr>PowerPoint Presentation</vt:lpstr>
      <vt:lpstr>PowerPoint Presentation</vt:lpstr>
      <vt:lpstr>TÌM HIỂU DẠNG NĂNG LƯỢNG HAO PHÍ KHI ĐẠP XE</vt:lpstr>
      <vt:lpstr>TÌM HIỂU DẠNG NĂNG LƯỢNG HAO PHÍ KHI Ô TÔ CHẠY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 Nguyễn</dc:creator>
  <cp:lastModifiedBy>Huyen Sam</cp:lastModifiedBy>
  <cp:revision>129</cp:revision>
  <dcterms:created xsi:type="dcterms:W3CDTF">2021-04-16T11:39:43Z</dcterms:created>
  <dcterms:modified xsi:type="dcterms:W3CDTF">2024-05-10T08:07:11Z</dcterms:modified>
</cp:coreProperties>
</file>