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D9AA-C99A-4162-8ADD-06E5FD33363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D4-8152-4DBE-903B-1351282C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D9AA-C99A-4162-8ADD-06E5FD33363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D4-8152-4DBE-903B-1351282C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7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D9AA-C99A-4162-8ADD-06E5FD33363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D4-8152-4DBE-903B-1351282C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8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D9AA-C99A-4162-8ADD-06E5FD33363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D4-8152-4DBE-903B-1351282C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D9AA-C99A-4162-8ADD-06E5FD33363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D4-8152-4DBE-903B-1351282C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3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D9AA-C99A-4162-8ADD-06E5FD33363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D4-8152-4DBE-903B-1351282C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8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D9AA-C99A-4162-8ADD-06E5FD33363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D4-8152-4DBE-903B-1351282C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D9AA-C99A-4162-8ADD-06E5FD33363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D4-8152-4DBE-903B-1351282C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6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D9AA-C99A-4162-8ADD-06E5FD33363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D4-8152-4DBE-903B-1351282C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9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D9AA-C99A-4162-8ADD-06E5FD33363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D4-8152-4DBE-903B-1351282C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0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D9AA-C99A-4162-8ADD-06E5FD33363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D4-8152-4DBE-903B-1351282C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0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D9AA-C99A-4162-8ADD-06E5FD33363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F21D4-8152-4DBE-903B-1351282C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1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6" y="1112409"/>
            <a:ext cx="11891845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96, 97 -BÀI 39: </a:t>
            </a:r>
          </a:p>
          <a:p>
            <a:pPr algn="ctr"/>
            <a:r>
              <a:rPr lang="en-US" sz="8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SINH VẬT </a:t>
            </a:r>
          </a:p>
          <a:p>
            <a:pPr algn="ctr"/>
            <a:r>
              <a:rPr lang="en-US" sz="8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THIÊN NHIÊN</a:t>
            </a:r>
            <a:endParaRPr lang="en-US" sz="88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9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23" y="0"/>
            <a:ext cx="8556171" cy="5698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0423" y="5711473"/>
            <a:ext cx="82634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FFFF00"/>
                </a:solidFill>
              </a:rPr>
              <a:t>TRÒ CHƠI BẮT SÂU</a:t>
            </a:r>
            <a:endParaRPr lang="en-US" sz="80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470151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489" y="486627"/>
            <a:ext cx="473746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6" y="760677"/>
            <a:ext cx="6570616" cy="43760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34118" y="5250341"/>
            <a:ext cx="62058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5400" b="1" dirty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SÂU</a:t>
            </a:r>
            <a:endParaRPr lang="en-US" sz="5400" b="1" cap="none" spc="0" dirty="0">
              <a:ln/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233" y="2739672"/>
            <a:ext cx="5299166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đính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băng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dính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233" y="1479331"/>
            <a:ext cx="525997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nữ</a:t>
            </a:r>
            <a:endParaRPr lang="en-US" sz="16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22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9544" y="257598"/>
            <a:ext cx="83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39564"/>
              </p:ext>
            </p:extLst>
          </p:nvPr>
        </p:nvGraphicFramePr>
        <p:xfrm>
          <a:off x="65313" y="1437620"/>
          <a:ext cx="12100560" cy="5315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140">
                  <a:extLst>
                    <a:ext uri="{9D8B030D-6E8A-4147-A177-3AD203B41FA5}">
                      <a16:colId xmlns:a16="http://schemas.microsoft.com/office/drawing/2014/main" val="3374726001"/>
                    </a:ext>
                  </a:extLst>
                </a:gridCol>
                <a:gridCol w="3025140">
                  <a:extLst>
                    <a:ext uri="{9D8B030D-6E8A-4147-A177-3AD203B41FA5}">
                      <a16:colId xmlns:a16="http://schemas.microsoft.com/office/drawing/2014/main" val="40626036"/>
                    </a:ext>
                  </a:extLst>
                </a:gridCol>
                <a:gridCol w="3025140">
                  <a:extLst>
                    <a:ext uri="{9D8B030D-6E8A-4147-A177-3AD203B41FA5}">
                      <a16:colId xmlns:a16="http://schemas.microsoft.com/office/drawing/2014/main" val="2249333094"/>
                    </a:ext>
                  </a:extLst>
                </a:gridCol>
                <a:gridCol w="3025140">
                  <a:extLst>
                    <a:ext uri="{9D8B030D-6E8A-4147-A177-3AD203B41FA5}">
                      <a16:colId xmlns:a16="http://schemas.microsoft.com/office/drawing/2014/main" val="1856416960"/>
                    </a:ext>
                  </a:extLst>
                </a:gridCol>
              </a:tblGrid>
              <a:tr h="26579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96846"/>
                  </a:ext>
                </a:extLst>
              </a:tr>
              <a:tr h="26579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13082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3" y="1545906"/>
            <a:ext cx="2753950" cy="2306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966" y="1486208"/>
            <a:ext cx="2638697" cy="2249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486" y="1486208"/>
            <a:ext cx="2651760" cy="2249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069" y="1486208"/>
            <a:ext cx="2494924" cy="2494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71" y="4206240"/>
            <a:ext cx="2764972" cy="2487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2544" y="4095558"/>
            <a:ext cx="2484119" cy="2484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6480" y="4441368"/>
            <a:ext cx="2978331" cy="1798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3187" y="4428294"/>
            <a:ext cx="2873829" cy="2043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06287" y="3884986"/>
            <a:ext cx="44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74532" y="6230276"/>
            <a:ext cx="44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6384" y="6040242"/>
            <a:ext cx="44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1339" y="6143367"/>
            <a:ext cx="44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86212" y="3666566"/>
            <a:ext cx="44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77698" y="3774996"/>
            <a:ext cx="44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2" y="3863873"/>
            <a:ext cx="44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34588" y="6187086"/>
            <a:ext cx="44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96395" y="6132575"/>
            <a:ext cx="150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2849" y="6180811"/>
            <a:ext cx="190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nhòm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3972" y="6253651"/>
            <a:ext cx="150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427" y="3903672"/>
            <a:ext cx="150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9024" y="3893233"/>
            <a:ext cx="206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94851" y="3789669"/>
            <a:ext cx="150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65281" y="3684931"/>
            <a:ext cx="209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82494" y="6301852"/>
            <a:ext cx="150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09482" y="927846"/>
            <a:ext cx="1734671" cy="50563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CÔNG NHIỆM VỤ CÁC NHÓM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956367" y="1075403"/>
            <a:ext cx="6088586" cy="1395412"/>
            <a:chOff x="3956367" y="1075403"/>
            <a:chExt cx="6088586" cy="1395412"/>
          </a:xfrm>
        </p:grpSpPr>
        <p:sp>
          <p:nvSpPr>
            <p:cNvPr id="5" name="Freeform 4"/>
            <p:cNvSpPr/>
            <p:nvPr/>
          </p:nvSpPr>
          <p:spPr>
            <a:xfrm>
              <a:off x="3956367" y="1075403"/>
              <a:ext cx="6088586" cy="1395412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lvl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66654" y="1283269"/>
              <a:ext cx="518417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tra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đa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địa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phương</a:t>
              </a:r>
              <a:endPara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56367" y="4484443"/>
            <a:ext cx="6088586" cy="1395412"/>
            <a:chOff x="3956367" y="2832073"/>
            <a:chExt cx="6088586" cy="1395412"/>
          </a:xfrm>
        </p:grpSpPr>
        <p:sp>
          <p:nvSpPr>
            <p:cNvPr id="7" name="Freeform 6"/>
            <p:cNvSpPr/>
            <p:nvPr/>
          </p:nvSpPr>
          <p:spPr>
            <a:xfrm>
              <a:off x="3956367" y="2832073"/>
              <a:ext cx="6088586" cy="1395412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>
                <a:alpha val="4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lvl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4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27832" y="2967243"/>
              <a:ext cx="523061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tra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đa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địa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phương</a:t>
              </a:r>
              <a:endPara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70312" y="873844"/>
            <a:ext cx="1003969" cy="1465183"/>
            <a:chOff x="3770312" y="873844"/>
            <a:chExt cx="1003969" cy="1465183"/>
          </a:xfrm>
        </p:grpSpPr>
        <p:sp>
          <p:nvSpPr>
            <p:cNvPr id="27" name="Rectangle 26"/>
            <p:cNvSpPr/>
            <p:nvPr/>
          </p:nvSpPr>
          <p:spPr>
            <a:xfrm>
              <a:off x="3770312" y="873844"/>
              <a:ext cx="976788" cy="1465183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89866" y="1169894"/>
              <a:ext cx="984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1,2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71334" y="4251004"/>
            <a:ext cx="1102947" cy="1465183"/>
            <a:chOff x="3718795" y="2630513"/>
            <a:chExt cx="1102947" cy="1465183"/>
          </a:xfrm>
        </p:grpSpPr>
        <p:sp>
          <p:nvSpPr>
            <p:cNvPr id="30" name="Rectangle 29"/>
            <p:cNvSpPr/>
            <p:nvPr/>
          </p:nvSpPr>
          <p:spPr>
            <a:xfrm>
              <a:off x="3770312" y="2630513"/>
              <a:ext cx="976788" cy="1465183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5723762"/>
                <a:satOff val="-30078"/>
                <a:lumOff val="-2176"/>
                <a:alphaOff val="0"/>
              </a:schemeClr>
            </a:fillRef>
            <a:effectRef idx="1">
              <a:schemeClr val="accent4">
                <a:tint val="50000"/>
                <a:hueOff val="5723762"/>
                <a:satOff val="-30078"/>
                <a:lumOff val="-217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18795" y="3099762"/>
              <a:ext cx="11029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</a:t>
              </a:r>
            </a:p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3,4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71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" y="115523"/>
            <a:ext cx="11793584" cy="65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3709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165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Huyen Sam</cp:lastModifiedBy>
  <cp:revision>3</cp:revision>
  <dcterms:created xsi:type="dcterms:W3CDTF">2022-02-27T02:29:26Z</dcterms:created>
  <dcterms:modified xsi:type="dcterms:W3CDTF">2024-05-10T07:51:01Z</dcterms:modified>
</cp:coreProperties>
</file>