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73" r:id="rId3"/>
    <p:sldId id="259" r:id="rId4"/>
    <p:sldId id="260" r:id="rId5"/>
    <p:sldId id="261" r:id="rId6"/>
    <p:sldId id="275" r:id="rId7"/>
    <p:sldId id="262" r:id="rId8"/>
    <p:sldId id="263" r:id="rId9"/>
    <p:sldId id="264" r:id="rId10"/>
    <p:sldId id="282" r:id="rId11"/>
    <p:sldId id="283" r:id="rId12"/>
    <p:sldId id="284" r:id="rId13"/>
    <p:sldId id="285" r:id="rId14"/>
    <p:sldId id="279" r:id="rId15"/>
    <p:sldId id="287" r:id="rId16"/>
    <p:sldId id="288" r:id="rId17"/>
    <p:sldId id="289" r:id="rId18"/>
    <p:sldId id="290" r:id="rId19"/>
    <p:sldId id="286" r:id="rId20"/>
    <p:sldId id="291" r:id="rId21"/>
    <p:sldId id="292" r:id="rId22"/>
    <p:sldId id="293" r:id="rId23"/>
    <p:sldId id="294" r:id="rId24"/>
    <p:sldId id="280" r:id="rId25"/>
    <p:sldId id="296" r:id="rId26"/>
    <p:sldId id="297" r:id="rId27"/>
    <p:sldId id="298" r:id="rId28"/>
    <p:sldId id="295" r:id="rId29"/>
    <p:sldId id="299" r:id="rId30"/>
    <p:sldId id="300" r:id="rId31"/>
    <p:sldId id="301" r:id="rId32"/>
    <p:sldId id="302" r:id="rId33"/>
    <p:sldId id="281" r:id="rId34"/>
    <p:sldId id="269" r:id="rId35"/>
    <p:sldId id="270" r:id="rId36"/>
    <p:sldId id="265" r:id="rId37"/>
    <p:sldId id="266" r:id="rId38"/>
    <p:sldId id="268" r:id="rId39"/>
    <p:sldId id="271" r:id="rId40"/>
    <p:sldId id="27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7056A3-DE18-4B7E-AFCE-512CA10E0D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D4FCFB-6C2C-483B-B65C-78F28C7263DC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dạng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E02B07C9-A8FA-4D5E-9A50-B9EC3A7BF64D}" type="parTrans" cxnId="{CF9D4A76-5B3E-4978-80E0-370CC485C994}">
      <dgm:prSet/>
      <dgm:spPr/>
      <dgm:t>
        <a:bodyPr/>
        <a:lstStyle/>
        <a:p>
          <a:endParaRPr lang="en-US" sz="20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20115E-858D-41C1-9589-FCE568F11FFC}" type="sibTrans" cxnId="{CF9D4A76-5B3E-4978-80E0-370CC485C994}">
      <dgm:prSet/>
      <dgm:spPr/>
      <dgm:t>
        <a:bodyPr/>
        <a:lstStyle/>
        <a:p>
          <a:endParaRPr lang="en-US" sz="20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8EC8E8-536B-44E4-8C82-C92873CAAF5C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2818DD07-7FDA-4F9E-8469-EDE01B64B0AF}" type="parTrans" cxnId="{A5A69376-8AF3-4B9A-9298-49C82F1841F8}">
      <dgm:prSet/>
      <dgm:spPr/>
      <dgm:t>
        <a:bodyPr/>
        <a:lstStyle/>
        <a:p>
          <a:endParaRPr lang="en-US" sz="20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799766-9416-4049-9FD2-7921EF00CCC2}" type="sibTrans" cxnId="{A5A69376-8AF3-4B9A-9298-49C82F1841F8}">
      <dgm:prSet/>
      <dgm:spPr/>
      <dgm:t>
        <a:bodyPr/>
        <a:lstStyle/>
        <a:p>
          <a:endParaRPr lang="en-US" sz="20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2F75CE-CF68-4B7F-A406-49C48654AB28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suy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C5423305-B5A8-4023-B898-B61068F29885}" type="parTrans" cxnId="{41347426-2C05-4D05-9B5F-690074B07428}">
      <dgm:prSet/>
      <dgm:spPr/>
      <dgm:t>
        <a:bodyPr/>
        <a:lstStyle/>
        <a:p>
          <a:endParaRPr lang="en-US" sz="2000"/>
        </a:p>
      </dgm:t>
    </dgm:pt>
    <dgm:pt modelId="{00854AF9-8B58-4926-BED7-CE6DA5B6B39F}" type="sibTrans" cxnId="{41347426-2C05-4D05-9B5F-690074B07428}">
      <dgm:prSet/>
      <dgm:spPr/>
      <dgm:t>
        <a:bodyPr/>
        <a:lstStyle/>
        <a:p>
          <a:endParaRPr lang="en-US" sz="2000"/>
        </a:p>
      </dgm:t>
    </dgm:pt>
    <dgm:pt modelId="{8B836638-BE6D-4F8B-B2D9-4A33B716B330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IV.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5D5A8448-DB37-480E-A480-B00EAAD941CA}" type="parTrans" cxnId="{8963D173-794F-499B-8C31-246644650D12}">
      <dgm:prSet/>
      <dgm:spPr/>
      <dgm:t>
        <a:bodyPr/>
        <a:lstStyle/>
        <a:p>
          <a:endParaRPr lang="en-US" sz="2000"/>
        </a:p>
      </dgm:t>
    </dgm:pt>
    <dgm:pt modelId="{99D96A98-F59E-4F0F-A271-04FD42A7B4B8}" type="sibTrans" cxnId="{8963D173-794F-499B-8C31-246644650D12}">
      <dgm:prSet/>
      <dgm:spPr/>
      <dgm:t>
        <a:bodyPr/>
        <a:lstStyle/>
        <a:p>
          <a:endParaRPr lang="en-US" sz="2000"/>
        </a:p>
      </dgm:t>
    </dgm:pt>
    <dgm:pt modelId="{FECAD3C2-A52E-4230-B09E-F1785EA565D2}" type="pres">
      <dgm:prSet presAssocID="{6B7056A3-DE18-4B7E-AFCE-512CA10E0D2E}" presName="Name0" presStyleCnt="0">
        <dgm:presLayoutVars>
          <dgm:chMax val="7"/>
          <dgm:chPref val="7"/>
          <dgm:dir/>
        </dgm:presLayoutVars>
      </dgm:prSet>
      <dgm:spPr/>
    </dgm:pt>
    <dgm:pt modelId="{D5C2695A-9C83-4DF5-8487-C98CD1EF54A9}" type="pres">
      <dgm:prSet presAssocID="{6B7056A3-DE18-4B7E-AFCE-512CA10E0D2E}" presName="Name1" presStyleCnt="0"/>
      <dgm:spPr/>
    </dgm:pt>
    <dgm:pt modelId="{74DB4678-A268-4AEC-9928-ACC136C44D00}" type="pres">
      <dgm:prSet presAssocID="{6B7056A3-DE18-4B7E-AFCE-512CA10E0D2E}" presName="cycle" presStyleCnt="0"/>
      <dgm:spPr/>
    </dgm:pt>
    <dgm:pt modelId="{B663187A-E521-48D5-A14B-EE492EA732BD}" type="pres">
      <dgm:prSet presAssocID="{6B7056A3-DE18-4B7E-AFCE-512CA10E0D2E}" presName="srcNode" presStyleLbl="node1" presStyleIdx="0" presStyleCnt="4"/>
      <dgm:spPr/>
    </dgm:pt>
    <dgm:pt modelId="{2ED56B8A-6D92-42C0-BFE1-27D55B367B17}" type="pres">
      <dgm:prSet presAssocID="{6B7056A3-DE18-4B7E-AFCE-512CA10E0D2E}" presName="conn" presStyleLbl="parChTrans1D2" presStyleIdx="0" presStyleCnt="1"/>
      <dgm:spPr/>
    </dgm:pt>
    <dgm:pt modelId="{D6095B43-AC0C-4709-A574-6DDF6B85F67C}" type="pres">
      <dgm:prSet presAssocID="{6B7056A3-DE18-4B7E-AFCE-512CA10E0D2E}" presName="extraNode" presStyleLbl="node1" presStyleIdx="0" presStyleCnt="4"/>
      <dgm:spPr/>
    </dgm:pt>
    <dgm:pt modelId="{AFBBCD65-2BD8-4EFB-B7F6-79C64949D046}" type="pres">
      <dgm:prSet presAssocID="{6B7056A3-DE18-4B7E-AFCE-512CA10E0D2E}" presName="dstNode" presStyleLbl="node1" presStyleIdx="0" presStyleCnt="4"/>
      <dgm:spPr/>
    </dgm:pt>
    <dgm:pt modelId="{FE8EEF68-B1B7-4932-8E00-CA59E7081E1B}" type="pres">
      <dgm:prSet presAssocID="{37D4FCFB-6C2C-483B-B65C-78F28C7263DC}" presName="text_1" presStyleLbl="node1" presStyleIdx="0" presStyleCnt="4" custScaleY="131250">
        <dgm:presLayoutVars>
          <dgm:bulletEnabled val="1"/>
        </dgm:presLayoutVars>
      </dgm:prSet>
      <dgm:spPr/>
    </dgm:pt>
    <dgm:pt modelId="{C15D0B07-789C-433C-B312-B9E3D67936DB}" type="pres">
      <dgm:prSet presAssocID="{37D4FCFB-6C2C-483B-B65C-78F28C7263DC}" presName="accent_1" presStyleCnt="0"/>
      <dgm:spPr/>
    </dgm:pt>
    <dgm:pt modelId="{00D6754D-0832-482E-9689-CD59C03423C7}" type="pres">
      <dgm:prSet presAssocID="{37D4FCFB-6C2C-483B-B65C-78F28C7263DC}" presName="accentRepeatNode" presStyleLbl="solidFgAcc1" presStyleIdx="0" presStyleCnt="4"/>
      <dgm:spPr/>
    </dgm:pt>
    <dgm:pt modelId="{90CA1737-116E-49B9-A8B8-899E0B0EEB08}" type="pres">
      <dgm:prSet presAssocID="{FD8EC8E8-536B-44E4-8C82-C92873CAAF5C}" presName="text_2" presStyleLbl="node1" presStyleIdx="1" presStyleCnt="4" custScaleY="131250">
        <dgm:presLayoutVars>
          <dgm:bulletEnabled val="1"/>
        </dgm:presLayoutVars>
      </dgm:prSet>
      <dgm:spPr/>
    </dgm:pt>
    <dgm:pt modelId="{74C851BE-C855-438E-A557-ADCB61ADAC07}" type="pres">
      <dgm:prSet presAssocID="{FD8EC8E8-536B-44E4-8C82-C92873CAAF5C}" presName="accent_2" presStyleCnt="0"/>
      <dgm:spPr/>
    </dgm:pt>
    <dgm:pt modelId="{26EB74C9-EC5E-4468-B2C7-8B6097839109}" type="pres">
      <dgm:prSet presAssocID="{FD8EC8E8-536B-44E4-8C82-C92873CAAF5C}" presName="accentRepeatNode" presStyleLbl="solidFgAcc1" presStyleIdx="1" presStyleCnt="4"/>
      <dgm:spPr/>
    </dgm:pt>
    <dgm:pt modelId="{7B644E48-5C62-4EC6-A17E-B50F87D4583B}" type="pres">
      <dgm:prSet presAssocID="{F82F75CE-CF68-4B7F-A406-49C48654AB28}" presName="text_3" presStyleLbl="node1" presStyleIdx="2" presStyleCnt="4">
        <dgm:presLayoutVars>
          <dgm:bulletEnabled val="1"/>
        </dgm:presLayoutVars>
      </dgm:prSet>
      <dgm:spPr/>
    </dgm:pt>
    <dgm:pt modelId="{0BA37E92-9931-4FE5-BE90-DF23118F002A}" type="pres">
      <dgm:prSet presAssocID="{F82F75CE-CF68-4B7F-A406-49C48654AB28}" presName="accent_3" presStyleCnt="0"/>
      <dgm:spPr/>
    </dgm:pt>
    <dgm:pt modelId="{97D11239-95F4-4362-A288-547262530941}" type="pres">
      <dgm:prSet presAssocID="{F82F75CE-CF68-4B7F-A406-49C48654AB28}" presName="accentRepeatNode" presStyleLbl="solidFgAcc1" presStyleIdx="2" presStyleCnt="4"/>
      <dgm:spPr/>
    </dgm:pt>
    <dgm:pt modelId="{50A51873-3602-4E75-98BA-48F60EAEFC23}" type="pres">
      <dgm:prSet presAssocID="{8B836638-BE6D-4F8B-B2D9-4A33B716B330}" presName="text_4" presStyleLbl="node1" presStyleIdx="3" presStyleCnt="4">
        <dgm:presLayoutVars>
          <dgm:bulletEnabled val="1"/>
        </dgm:presLayoutVars>
      </dgm:prSet>
      <dgm:spPr/>
    </dgm:pt>
    <dgm:pt modelId="{7CCA415D-C620-4BB7-B2EA-0AA976B97304}" type="pres">
      <dgm:prSet presAssocID="{8B836638-BE6D-4F8B-B2D9-4A33B716B330}" presName="accent_4" presStyleCnt="0"/>
      <dgm:spPr/>
    </dgm:pt>
    <dgm:pt modelId="{39E39651-F3D1-43DE-9A26-244E28ABA243}" type="pres">
      <dgm:prSet presAssocID="{8B836638-BE6D-4F8B-B2D9-4A33B716B330}" presName="accentRepeatNode" presStyleLbl="solidFgAcc1" presStyleIdx="3" presStyleCnt="4"/>
      <dgm:spPr/>
    </dgm:pt>
  </dgm:ptLst>
  <dgm:cxnLst>
    <dgm:cxn modelId="{1993A607-68CF-478C-90F6-CED252335E51}" type="presOf" srcId="{6B7056A3-DE18-4B7E-AFCE-512CA10E0D2E}" destId="{FECAD3C2-A52E-4230-B09E-F1785EA565D2}" srcOrd="0" destOrd="0" presId="urn:microsoft.com/office/officeart/2008/layout/VerticalCurvedList"/>
    <dgm:cxn modelId="{41347426-2C05-4D05-9B5F-690074B07428}" srcId="{6B7056A3-DE18-4B7E-AFCE-512CA10E0D2E}" destId="{F82F75CE-CF68-4B7F-A406-49C48654AB28}" srcOrd="2" destOrd="0" parTransId="{C5423305-B5A8-4023-B898-B61068F29885}" sibTransId="{00854AF9-8B58-4926-BED7-CE6DA5B6B39F}"/>
    <dgm:cxn modelId="{FA7A8733-FA64-4801-902B-F4E9A11C39F1}" type="presOf" srcId="{B920115E-858D-41C1-9589-FCE568F11FFC}" destId="{2ED56B8A-6D92-42C0-BFE1-27D55B367B17}" srcOrd="0" destOrd="0" presId="urn:microsoft.com/office/officeart/2008/layout/VerticalCurvedList"/>
    <dgm:cxn modelId="{8963D173-794F-499B-8C31-246644650D12}" srcId="{6B7056A3-DE18-4B7E-AFCE-512CA10E0D2E}" destId="{8B836638-BE6D-4F8B-B2D9-4A33B716B330}" srcOrd="3" destOrd="0" parTransId="{5D5A8448-DB37-480E-A480-B00EAAD941CA}" sibTransId="{99D96A98-F59E-4F0F-A271-04FD42A7B4B8}"/>
    <dgm:cxn modelId="{CF9D4A76-5B3E-4978-80E0-370CC485C994}" srcId="{6B7056A3-DE18-4B7E-AFCE-512CA10E0D2E}" destId="{37D4FCFB-6C2C-483B-B65C-78F28C7263DC}" srcOrd="0" destOrd="0" parTransId="{E02B07C9-A8FA-4D5E-9A50-B9EC3A7BF64D}" sibTransId="{B920115E-858D-41C1-9589-FCE568F11FFC}"/>
    <dgm:cxn modelId="{A5A69376-8AF3-4B9A-9298-49C82F1841F8}" srcId="{6B7056A3-DE18-4B7E-AFCE-512CA10E0D2E}" destId="{FD8EC8E8-536B-44E4-8C82-C92873CAAF5C}" srcOrd="1" destOrd="0" parTransId="{2818DD07-7FDA-4F9E-8469-EDE01B64B0AF}" sibTransId="{07799766-9416-4049-9FD2-7921EF00CCC2}"/>
    <dgm:cxn modelId="{EEC91E8B-EA42-4215-B8DC-BA3256042A11}" type="presOf" srcId="{F82F75CE-CF68-4B7F-A406-49C48654AB28}" destId="{7B644E48-5C62-4EC6-A17E-B50F87D4583B}" srcOrd="0" destOrd="0" presId="urn:microsoft.com/office/officeart/2008/layout/VerticalCurvedList"/>
    <dgm:cxn modelId="{37868295-D03F-4D6C-BE06-8AD3B3F79640}" type="presOf" srcId="{FD8EC8E8-536B-44E4-8C82-C92873CAAF5C}" destId="{90CA1737-116E-49B9-A8B8-899E0B0EEB08}" srcOrd="0" destOrd="0" presId="urn:microsoft.com/office/officeart/2008/layout/VerticalCurvedList"/>
    <dgm:cxn modelId="{B60D1A97-7E03-45CD-B4FE-7741F32F40AF}" type="presOf" srcId="{8B836638-BE6D-4F8B-B2D9-4A33B716B330}" destId="{50A51873-3602-4E75-98BA-48F60EAEFC23}" srcOrd="0" destOrd="0" presId="urn:microsoft.com/office/officeart/2008/layout/VerticalCurvedList"/>
    <dgm:cxn modelId="{CBEFC4C7-E112-4248-BC31-A7307CD6E35E}" type="presOf" srcId="{37D4FCFB-6C2C-483B-B65C-78F28C7263DC}" destId="{FE8EEF68-B1B7-4932-8E00-CA59E7081E1B}" srcOrd="0" destOrd="0" presId="urn:microsoft.com/office/officeart/2008/layout/VerticalCurvedList"/>
    <dgm:cxn modelId="{C15598A3-92AC-4B1B-B7D5-99EA82D375F9}" type="presParOf" srcId="{FECAD3C2-A52E-4230-B09E-F1785EA565D2}" destId="{D5C2695A-9C83-4DF5-8487-C98CD1EF54A9}" srcOrd="0" destOrd="0" presId="urn:microsoft.com/office/officeart/2008/layout/VerticalCurvedList"/>
    <dgm:cxn modelId="{46BB4FAC-C594-4D5F-B845-0E517C30D431}" type="presParOf" srcId="{D5C2695A-9C83-4DF5-8487-C98CD1EF54A9}" destId="{74DB4678-A268-4AEC-9928-ACC136C44D00}" srcOrd="0" destOrd="0" presId="urn:microsoft.com/office/officeart/2008/layout/VerticalCurvedList"/>
    <dgm:cxn modelId="{BA88EB8C-FF3D-4EAB-9898-B18034928B3B}" type="presParOf" srcId="{74DB4678-A268-4AEC-9928-ACC136C44D00}" destId="{B663187A-E521-48D5-A14B-EE492EA732BD}" srcOrd="0" destOrd="0" presId="urn:microsoft.com/office/officeart/2008/layout/VerticalCurvedList"/>
    <dgm:cxn modelId="{4FE24765-5AD1-47A4-A9DA-9089510530A2}" type="presParOf" srcId="{74DB4678-A268-4AEC-9928-ACC136C44D00}" destId="{2ED56B8A-6D92-42C0-BFE1-27D55B367B17}" srcOrd="1" destOrd="0" presId="urn:microsoft.com/office/officeart/2008/layout/VerticalCurvedList"/>
    <dgm:cxn modelId="{C9358A1F-1ECF-4A63-856B-0F74B0D20CE0}" type="presParOf" srcId="{74DB4678-A268-4AEC-9928-ACC136C44D00}" destId="{D6095B43-AC0C-4709-A574-6DDF6B85F67C}" srcOrd="2" destOrd="0" presId="urn:microsoft.com/office/officeart/2008/layout/VerticalCurvedList"/>
    <dgm:cxn modelId="{A548140A-9C79-4955-ABFF-B9CA4A524CF1}" type="presParOf" srcId="{74DB4678-A268-4AEC-9928-ACC136C44D00}" destId="{AFBBCD65-2BD8-4EFB-B7F6-79C64949D046}" srcOrd="3" destOrd="0" presId="urn:microsoft.com/office/officeart/2008/layout/VerticalCurvedList"/>
    <dgm:cxn modelId="{D7069C3E-39B1-4299-B021-C99AC7646B62}" type="presParOf" srcId="{D5C2695A-9C83-4DF5-8487-C98CD1EF54A9}" destId="{FE8EEF68-B1B7-4932-8E00-CA59E7081E1B}" srcOrd="1" destOrd="0" presId="urn:microsoft.com/office/officeart/2008/layout/VerticalCurvedList"/>
    <dgm:cxn modelId="{FCA8CC5A-F591-43D8-A6D1-3F8288182F9C}" type="presParOf" srcId="{D5C2695A-9C83-4DF5-8487-C98CD1EF54A9}" destId="{C15D0B07-789C-433C-B312-B9E3D67936DB}" srcOrd="2" destOrd="0" presId="urn:microsoft.com/office/officeart/2008/layout/VerticalCurvedList"/>
    <dgm:cxn modelId="{3B0D737B-2826-4212-858B-784737A75889}" type="presParOf" srcId="{C15D0B07-789C-433C-B312-B9E3D67936DB}" destId="{00D6754D-0832-482E-9689-CD59C03423C7}" srcOrd="0" destOrd="0" presId="urn:microsoft.com/office/officeart/2008/layout/VerticalCurvedList"/>
    <dgm:cxn modelId="{F44AAE7B-77E7-4791-9ABF-745C66B2460E}" type="presParOf" srcId="{D5C2695A-9C83-4DF5-8487-C98CD1EF54A9}" destId="{90CA1737-116E-49B9-A8B8-899E0B0EEB08}" srcOrd="3" destOrd="0" presId="urn:microsoft.com/office/officeart/2008/layout/VerticalCurvedList"/>
    <dgm:cxn modelId="{75DBC194-8622-4562-8C44-39F5AB3B8D48}" type="presParOf" srcId="{D5C2695A-9C83-4DF5-8487-C98CD1EF54A9}" destId="{74C851BE-C855-438E-A557-ADCB61ADAC07}" srcOrd="4" destOrd="0" presId="urn:microsoft.com/office/officeart/2008/layout/VerticalCurvedList"/>
    <dgm:cxn modelId="{A347AF32-2934-4083-9DF4-8A872DC9A476}" type="presParOf" srcId="{74C851BE-C855-438E-A557-ADCB61ADAC07}" destId="{26EB74C9-EC5E-4468-B2C7-8B6097839109}" srcOrd="0" destOrd="0" presId="urn:microsoft.com/office/officeart/2008/layout/VerticalCurvedList"/>
    <dgm:cxn modelId="{62309748-214D-4CE7-9959-764D04C3D35E}" type="presParOf" srcId="{D5C2695A-9C83-4DF5-8487-C98CD1EF54A9}" destId="{7B644E48-5C62-4EC6-A17E-B50F87D4583B}" srcOrd="5" destOrd="0" presId="urn:microsoft.com/office/officeart/2008/layout/VerticalCurvedList"/>
    <dgm:cxn modelId="{A9738375-8DFD-49E2-B39F-9A26AA21E448}" type="presParOf" srcId="{D5C2695A-9C83-4DF5-8487-C98CD1EF54A9}" destId="{0BA37E92-9931-4FE5-BE90-DF23118F002A}" srcOrd="6" destOrd="0" presId="urn:microsoft.com/office/officeart/2008/layout/VerticalCurvedList"/>
    <dgm:cxn modelId="{5831CFAF-89B8-433E-A7D0-6FD97A30DA81}" type="presParOf" srcId="{0BA37E92-9931-4FE5-BE90-DF23118F002A}" destId="{97D11239-95F4-4362-A288-547262530941}" srcOrd="0" destOrd="0" presId="urn:microsoft.com/office/officeart/2008/layout/VerticalCurvedList"/>
    <dgm:cxn modelId="{44952B37-20A0-4FE5-ADD6-5590C64E50D1}" type="presParOf" srcId="{D5C2695A-9C83-4DF5-8487-C98CD1EF54A9}" destId="{50A51873-3602-4E75-98BA-48F60EAEFC23}" srcOrd="7" destOrd="0" presId="urn:microsoft.com/office/officeart/2008/layout/VerticalCurvedList"/>
    <dgm:cxn modelId="{B1D54396-F25B-4B49-BBC6-4B2DCF763BFB}" type="presParOf" srcId="{D5C2695A-9C83-4DF5-8487-C98CD1EF54A9}" destId="{7CCA415D-C620-4BB7-B2EA-0AA976B97304}" srcOrd="8" destOrd="0" presId="urn:microsoft.com/office/officeart/2008/layout/VerticalCurvedList"/>
    <dgm:cxn modelId="{7CF2CA63-80F7-4069-9F1A-A8C579DC9403}" type="presParOf" srcId="{7CCA415D-C620-4BB7-B2EA-0AA976B97304}" destId="{39E39651-F3D1-43DE-9A26-244E28ABA2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BDDE5D-69F9-48C6-8346-DF0480DC466D}" type="doc">
      <dgm:prSet loTypeId="urn:microsoft.com/office/officeart/2005/8/layout/cycle8" loCatId="cycle" qsTypeId="urn:microsoft.com/office/officeart/2005/8/quickstyle/simple4" qsCatId="simple" csTypeId="urn:microsoft.com/office/officeart/2005/8/colors/colorful5" csCatId="colorful" phldr="1"/>
      <dgm:spPr/>
    </dgm:pt>
    <dgm:pt modelId="{9BB749D2-2617-41B1-9011-47A3E1EE978B}">
      <dgm:prSet phldrT="[Text]"/>
      <dgm:spPr/>
      <dgm:t>
        <a:bodyPr/>
        <a:lstStyle/>
        <a:p>
          <a:r>
            <a:rPr lang="en-US" dirty="0"/>
            <a:t>B</a:t>
          </a:r>
        </a:p>
      </dgm:t>
    </dgm:pt>
    <dgm:pt modelId="{EC2D40B4-DE05-4029-9D17-F59CA1BEA792}" type="parTrans" cxnId="{BB692881-10E9-442E-A00D-D00641B3D199}">
      <dgm:prSet/>
      <dgm:spPr/>
      <dgm:t>
        <a:bodyPr/>
        <a:lstStyle/>
        <a:p>
          <a:endParaRPr lang="en-US"/>
        </a:p>
      </dgm:t>
    </dgm:pt>
    <dgm:pt modelId="{123FE4A6-08E6-4101-BD80-E5BA523AD0B5}" type="sibTrans" cxnId="{BB692881-10E9-442E-A00D-D00641B3D199}">
      <dgm:prSet/>
      <dgm:spPr/>
      <dgm:t>
        <a:bodyPr/>
        <a:lstStyle/>
        <a:p>
          <a:endParaRPr lang="en-US"/>
        </a:p>
      </dgm:t>
    </dgm:pt>
    <dgm:pt modelId="{5E8761CE-F8C3-47EF-B1DD-151B10833CAC}">
      <dgm:prSet phldrT="[Text]"/>
      <dgm:spPr/>
      <dgm:t>
        <a:bodyPr/>
        <a:lstStyle/>
        <a:p>
          <a:r>
            <a:rPr lang="en-US" dirty="0"/>
            <a:t>C</a:t>
          </a:r>
        </a:p>
      </dgm:t>
    </dgm:pt>
    <dgm:pt modelId="{52F4F476-F69C-452E-887E-C9A910267DBD}" type="parTrans" cxnId="{69233C7B-47BD-4B8B-88D5-C0A4478A79DA}">
      <dgm:prSet/>
      <dgm:spPr/>
      <dgm:t>
        <a:bodyPr/>
        <a:lstStyle/>
        <a:p>
          <a:endParaRPr lang="en-US"/>
        </a:p>
      </dgm:t>
    </dgm:pt>
    <dgm:pt modelId="{CC505DDB-4011-40C0-8E78-420390E15919}" type="sibTrans" cxnId="{69233C7B-47BD-4B8B-88D5-C0A4478A79DA}">
      <dgm:prSet/>
      <dgm:spPr/>
      <dgm:t>
        <a:bodyPr/>
        <a:lstStyle/>
        <a:p>
          <a:endParaRPr lang="en-US"/>
        </a:p>
      </dgm:t>
    </dgm:pt>
    <dgm:pt modelId="{D85ACEB8-85F2-4418-9095-D29F82CB59AF}">
      <dgm:prSet phldrT="[Text]"/>
      <dgm:spPr/>
      <dgm:t>
        <a:bodyPr/>
        <a:lstStyle/>
        <a:p>
          <a:r>
            <a:rPr lang="en-US" dirty="0"/>
            <a:t>A</a:t>
          </a:r>
        </a:p>
      </dgm:t>
    </dgm:pt>
    <dgm:pt modelId="{EF76CB08-11DF-4CAE-A7D4-A119A2C29692}" type="parTrans" cxnId="{9405005E-2741-43C0-B28A-5299499D1FAF}">
      <dgm:prSet/>
      <dgm:spPr/>
      <dgm:t>
        <a:bodyPr/>
        <a:lstStyle/>
        <a:p>
          <a:endParaRPr lang="en-US"/>
        </a:p>
      </dgm:t>
    </dgm:pt>
    <dgm:pt modelId="{C03CDAFA-5C35-41EC-905E-F6E433D6931D}" type="sibTrans" cxnId="{9405005E-2741-43C0-B28A-5299499D1FAF}">
      <dgm:prSet/>
      <dgm:spPr/>
      <dgm:t>
        <a:bodyPr/>
        <a:lstStyle/>
        <a:p>
          <a:endParaRPr lang="en-US"/>
        </a:p>
      </dgm:t>
    </dgm:pt>
    <dgm:pt modelId="{0A7646C9-069F-4771-A2B7-BCE0CCC1358E}" type="pres">
      <dgm:prSet presAssocID="{8BBDDE5D-69F9-48C6-8346-DF0480DC466D}" presName="compositeShape" presStyleCnt="0">
        <dgm:presLayoutVars>
          <dgm:chMax val="7"/>
          <dgm:dir/>
          <dgm:resizeHandles val="exact"/>
        </dgm:presLayoutVars>
      </dgm:prSet>
      <dgm:spPr/>
    </dgm:pt>
    <dgm:pt modelId="{CB40D869-A46C-4E32-87CD-8BA74DB3E42C}" type="pres">
      <dgm:prSet presAssocID="{8BBDDE5D-69F9-48C6-8346-DF0480DC466D}" presName="wedge1" presStyleLbl="node1" presStyleIdx="0" presStyleCnt="3"/>
      <dgm:spPr/>
    </dgm:pt>
    <dgm:pt modelId="{6459EE4E-8792-4ECD-94D9-F5C008D2D2B0}" type="pres">
      <dgm:prSet presAssocID="{8BBDDE5D-69F9-48C6-8346-DF0480DC466D}" presName="dummy1a" presStyleCnt="0"/>
      <dgm:spPr/>
    </dgm:pt>
    <dgm:pt modelId="{BCB8195B-E774-4C81-9715-2CE2AFC8FC56}" type="pres">
      <dgm:prSet presAssocID="{8BBDDE5D-69F9-48C6-8346-DF0480DC466D}" presName="dummy1b" presStyleCnt="0"/>
      <dgm:spPr/>
    </dgm:pt>
    <dgm:pt modelId="{EF7EC217-7FCF-4742-99F5-D7B9E6041BDE}" type="pres">
      <dgm:prSet presAssocID="{8BBDDE5D-69F9-48C6-8346-DF0480DC466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D3339AE-B601-4ACC-8231-D51460C1CB82}" type="pres">
      <dgm:prSet presAssocID="{8BBDDE5D-69F9-48C6-8346-DF0480DC466D}" presName="wedge2" presStyleLbl="node1" presStyleIdx="1" presStyleCnt="3"/>
      <dgm:spPr/>
    </dgm:pt>
    <dgm:pt modelId="{D0F48858-BE04-4B03-8B90-004F4D632F1C}" type="pres">
      <dgm:prSet presAssocID="{8BBDDE5D-69F9-48C6-8346-DF0480DC466D}" presName="dummy2a" presStyleCnt="0"/>
      <dgm:spPr/>
    </dgm:pt>
    <dgm:pt modelId="{220E373C-0501-4E3D-9939-2BBF5137205D}" type="pres">
      <dgm:prSet presAssocID="{8BBDDE5D-69F9-48C6-8346-DF0480DC466D}" presName="dummy2b" presStyleCnt="0"/>
      <dgm:spPr/>
    </dgm:pt>
    <dgm:pt modelId="{75C52EBB-5D1C-44F0-BE2B-E12F807DD58E}" type="pres">
      <dgm:prSet presAssocID="{8BBDDE5D-69F9-48C6-8346-DF0480DC466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419A328-0A6E-4839-A2B1-51C330116ED1}" type="pres">
      <dgm:prSet presAssocID="{8BBDDE5D-69F9-48C6-8346-DF0480DC466D}" presName="wedge3" presStyleLbl="node1" presStyleIdx="2" presStyleCnt="3"/>
      <dgm:spPr/>
    </dgm:pt>
    <dgm:pt modelId="{2F663422-FC92-4FF2-A320-C72AFF84C633}" type="pres">
      <dgm:prSet presAssocID="{8BBDDE5D-69F9-48C6-8346-DF0480DC466D}" presName="dummy3a" presStyleCnt="0"/>
      <dgm:spPr/>
    </dgm:pt>
    <dgm:pt modelId="{B2B81F8E-027C-47CB-8A5F-AF6999A26DEA}" type="pres">
      <dgm:prSet presAssocID="{8BBDDE5D-69F9-48C6-8346-DF0480DC466D}" presName="dummy3b" presStyleCnt="0"/>
      <dgm:spPr/>
    </dgm:pt>
    <dgm:pt modelId="{CA7A8C66-EE7F-4F17-B4C9-17CCDD31D514}" type="pres">
      <dgm:prSet presAssocID="{8BBDDE5D-69F9-48C6-8346-DF0480DC466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FCD19C4-D795-4F6E-8F0F-D3E778E24359}" type="pres">
      <dgm:prSet presAssocID="{123FE4A6-08E6-4101-BD80-E5BA523AD0B5}" presName="arrowWedge1" presStyleLbl="fgSibTrans2D1" presStyleIdx="0" presStyleCnt="3"/>
      <dgm:spPr/>
    </dgm:pt>
    <dgm:pt modelId="{73BC6961-E42B-4605-A401-EE2882351A55}" type="pres">
      <dgm:prSet presAssocID="{CC505DDB-4011-40C0-8E78-420390E15919}" presName="arrowWedge2" presStyleLbl="fgSibTrans2D1" presStyleIdx="1" presStyleCnt="3"/>
      <dgm:spPr/>
    </dgm:pt>
    <dgm:pt modelId="{374AD540-208B-44DA-902F-7F95B0BC0931}" type="pres">
      <dgm:prSet presAssocID="{C03CDAFA-5C35-41EC-905E-F6E433D6931D}" presName="arrowWedge3" presStyleLbl="fgSibTrans2D1" presStyleIdx="2" presStyleCnt="3"/>
      <dgm:spPr/>
    </dgm:pt>
  </dgm:ptLst>
  <dgm:cxnLst>
    <dgm:cxn modelId="{554DE115-D85F-4FC0-B9C4-6E70BFD32F3C}" type="presOf" srcId="{5E8761CE-F8C3-47EF-B1DD-151B10833CAC}" destId="{8D3339AE-B601-4ACC-8231-D51460C1CB82}" srcOrd="0" destOrd="0" presId="urn:microsoft.com/office/officeart/2005/8/layout/cycle8"/>
    <dgm:cxn modelId="{26572B1D-EE3A-4894-A6CA-4673A861200B}" type="presOf" srcId="{9BB749D2-2617-41B1-9011-47A3E1EE978B}" destId="{EF7EC217-7FCF-4742-99F5-D7B9E6041BDE}" srcOrd="1" destOrd="0" presId="urn:microsoft.com/office/officeart/2005/8/layout/cycle8"/>
    <dgm:cxn modelId="{F4BBFD3C-1599-4420-9BBB-B7A5336E5F54}" type="presOf" srcId="{8BBDDE5D-69F9-48C6-8346-DF0480DC466D}" destId="{0A7646C9-069F-4771-A2B7-BCE0CCC1358E}" srcOrd="0" destOrd="0" presId="urn:microsoft.com/office/officeart/2005/8/layout/cycle8"/>
    <dgm:cxn modelId="{9405005E-2741-43C0-B28A-5299499D1FAF}" srcId="{8BBDDE5D-69F9-48C6-8346-DF0480DC466D}" destId="{D85ACEB8-85F2-4418-9095-D29F82CB59AF}" srcOrd="2" destOrd="0" parTransId="{EF76CB08-11DF-4CAE-A7D4-A119A2C29692}" sibTransId="{C03CDAFA-5C35-41EC-905E-F6E433D6931D}"/>
    <dgm:cxn modelId="{156FF578-A646-40A2-B418-CA19446D284B}" type="presOf" srcId="{D85ACEB8-85F2-4418-9095-D29F82CB59AF}" destId="{1419A328-0A6E-4839-A2B1-51C330116ED1}" srcOrd="0" destOrd="0" presId="urn:microsoft.com/office/officeart/2005/8/layout/cycle8"/>
    <dgm:cxn modelId="{69233C7B-47BD-4B8B-88D5-C0A4478A79DA}" srcId="{8BBDDE5D-69F9-48C6-8346-DF0480DC466D}" destId="{5E8761CE-F8C3-47EF-B1DD-151B10833CAC}" srcOrd="1" destOrd="0" parTransId="{52F4F476-F69C-452E-887E-C9A910267DBD}" sibTransId="{CC505DDB-4011-40C0-8E78-420390E15919}"/>
    <dgm:cxn modelId="{BB692881-10E9-442E-A00D-D00641B3D199}" srcId="{8BBDDE5D-69F9-48C6-8346-DF0480DC466D}" destId="{9BB749D2-2617-41B1-9011-47A3E1EE978B}" srcOrd="0" destOrd="0" parTransId="{EC2D40B4-DE05-4029-9D17-F59CA1BEA792}" sibTransId="{123FE4A6-08E6-4101-BD80-E5BA523AD0B5}"/>
    <dgm:cxn modelId="{63493D84-94A4-496F-8F14-DEB5AB0FFC1D}" type="presOf" srcId="{D85ACEB8-85F2-4418-9095-D29F82CB59AF}" destId="{CA7A8C66-EE7F-4F17-B4C9-17CCDD31D514}" srcOrd="1" destOrd="0" presId="urn:microsoft.com/office/officeart/2005/8/layout/cycle8"/>
    <dgm:cxn modelId="{D922A992-D0FB-41DD-A1BF-8E63D78E70F5}" type="presOf" srcId="{5E8761CE-F8C3-47EF-B1DD-151B10833CAC}" destId="{75C52EBB-5D1C-44F0-BE2B-E12F807DD58E}" srcOrd="1" destOrd="0" presId="urn:microsoft.com/office/officeart/2005/8/layout/cycle8"/>
    <dgm:cxn modelId="{7EFE42F2-5BA6-4A50-9652-D2F2E86EEFCA}" type="presOf" srcId="{9BB749D2-2617-41B1-9011-47A3E1EE978B}" destId="{CB40D869-A46C-4E32-87CD-8BA74DB3E42C}" srcOrd="0" destOrd="0" presId="urn:microsoft.com/office/officeart/2005/8/layout/cycle8"/>
    <dgm:cxn modelId="{81EEEEEA-E1D2-4839-AB26-7484DFA4393F}" type="presParOf" srcId="{0A7646C9-069F-4771-A2B7-BCE0CCC1358E}" destId="{CB40D869-A46C-4E32-87CD-8BA74DB3E42C}" srcOrd="0" destOrd="0" presId="urn:microsoft.com/office/officeart/2005/8/layout/cycle8"/>
    <dgm:cxn modelId="{1E192019-9762-4BD3-9FC7-339AEFCF66A3}" type="presParOf" srcId="{0A7646C9-069F-4771-A2B7-BCE0CCC1358E}" destId="{6459EE4E-8792-4ECD-94D9-F5C008D2D2B0}" srcOrd="1" destOrd="0" presId="urn:microsoft.com/office/officeart/2005/8/layout/cycle8"/>
    <dgm:cxn modelId="{7DA233D0-02EE-4AA8-B6E4-D1E3FE77A3C5}" type="presParOf" srcId="{0A7646C9-069F-4771-A2B7-BCE0CCC1358E}" destId="{BCB8195B-E774-4C81-9715-2CE2AFC8FC56}" srcOrd="2" destOrd="0" presId="urn:microsoft.com/office/officeart/2005/8/layout/cycle8"/>
    <dgm:cxn modelId="{B0795264-F71A-4543-8B2C-F77990BE55E1}" type="presParOf" srcId="{0A7646C9-069F-4771-A2B7-BCE0CCC1358E}" destId="{EF7EC217-7FCF-4742-99F5-D7B9E6041BDE}" srcOrd="3" destOrd="0" presId="urn:microsoft.com/office/officeart/2005/8/layout/cycle8"/>
    <dgm:cxn modelId="{262D28AA-212C-4086-B71B-82FEC0F5EF0B}" type="presParOf" srcId="{0A7646C9-069F-4771-A2B7-BCE0CCC1358E}" destId="{8D3339AE-B601-4ACC-8231-D51460C1CB82}" srcOrd="4" destOrd="0" presId="urn:microsoft.com/office/officeart/2005/8/layout/cycle8"/>
    <dgm:cxn modelId="{1C2BA2ED-F242-44A4-B15F-D58F9F5C83D0}" type="presParOf" srcId="{0A7646C9-069F-4771-A2B7-BCE0CCC1358E}" destId="{D0F48858-BE04-4B03-8B90-004F4D632F1C}" srcOrd="5" destOrd="0" presId="urn:microsoft.com/office/officeart/2005/8/layout/cycle8"/>
    <dgm:cxn modelId="{EEF6242A-BF5E-4BDD-A1A6-0832BF4531C5}" type="presParOf" srcId="{0A7646C9-069F-4771-A2B7-BCE0CCC1358E}" destId="{220E373C-0501-4E3D-9939-2BBF5137205D}" srcOrd="6" destOrd="0" presId="urn:microsoft.com/office/officeart/2005/8/layout/cycle8"/>
    <dgm:cxn modelId="{5D768D69-1333-4535-8188-6FC7049751B1}" type="presParOf" srcId="{0A7646C9-069F-4771-A2B7-BCE0CCC1358E}" destId="{75C52EBB-5D1C-44F0-BE2B-E12F807DD58E}" srcOrd="7" destOrd="0" presId="urn:microsoft.com/office/officeart/2005/8/layout/cycle8"/>
    <dgm:cxn modelId="{3A7DDD76-B691-469F-9EBF-0305E207C55A}" type="presParOf" srcId="{0A7646C9-069F-4771-A2B7-BCE0CCC1358E}" destId="{1419A328-0A6E-4839-A2B1-51C330116ED1}" srcOrd="8" destOrd="0" presId="urn:microsoft.com/office/officeart/2005/8/layout/cycle8"/>
    <dgm:cxn modelId="{BBA4BC1D-FFF8-44DB-A2A8-C1593B4FD4A2}" type="presParOf" srcId="{0A7646C9-069F-4771-A2B7-BCE0CCC1358E}" destId="{2F663422-FC92-4FF2-A320-C72AFF84C633}" srcOrd="9" destOrd="0" presId="urn:microsoft.com/office/officeart/2005/8/layout/cycle8"/>
    <dgm:cxn modelId="{2E1025D2-D249-43FE-AEF2-622F93F503AE}" type="presParOf" srcId="{0A7646C9-069F-4771-A2B7-BCE0CCC1358E}" destId="{B2B81F8E-027C-47CB-8A5F-AF6999A26DEA}" srcOrd="10" destOrd="0" presId="urn:microsoft.com/office/officeart/2005/8/layout/cycle8"/>
    <dgm:cxn modelId="{345FFB5E-17F9-4F35-B08B-ACA2CE07FE63}" type="presParOf" srcId="{0A7646C9-069F-4771-A2B7-BCE0CCC1358E}" destId="{CA7A8C66-EE7F-4F17-B4C9-17CCDD31D514}" srcOrd="11" destOrd="0" presId="urn:microsoft.com/office/officeart/2005/8/layout/cycle8"/>
    <dgm:cxn modelId="{C8F2B2FE-1EF4-4A3C-9527-86B7907A1987}" type="presParOf" srcId="{0A7646C9-069F-4771-A2B7-BCE0CCC1358E}" destId="{6FCD19C4-D795-4F6E-8F0F-D3E778E24359}" srcOrd="12" destOrd="0" presId="urn:microsoft.com/office/officeart/2005/8/layout/cycle8"/>
    <dgm:cxn modelId="{65D532F2-A800-489F-9EBC-3A38E1B5F7B9}" type="presParOf" srcId="{0A7646C9-069F-4771-A2B7-BCE0CCC1358E}" destId="{73BC6961-E42B-4605-A401-EE2882351A55}" srcOrd="13" destOrd="0" presId="urn:microsoft.com/office/officeart/2005/8/layout/cycle8"/>
    <dgm:cxn modelId="{72907B05-3B67-462F-9893-C66C5FE3E327}" type="presParOf" srcId="{0A7646C9-069F-4771-A2B7-BCE0CCC1358E}" destId="{374AD540-208B-44DA-902F-7F95B0BC093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56B8A-6D92-42C0-BFE1-27D55B367B17}">
      <dsp:nvSpPr>
        <dsp:cNvPr id="0" name=""/>
        <dsp:cNvSpPr/>
      </dsp:nvSpPr>
      <dsp:spPr>
        <a:xfrm>
          <a:off x="-5858768" y="-896635"/>
          <a:ext cx="6974870" cy="6974870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EEF68-B1B7-4932-8E00-CA59E7081E1B}">
      <dsp:nvSpPr>
        <dsp:cNvPr id="0" name=""/>
        <dsp:cNvSpPr/>
      </dsp:nvSpPr>
      <dsp:spPr>
        <a:xfrm>
          <a:off x="584189" y="273808"/>
          <a:ext cx="9706173" cy="104624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dạng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584189" y="273808"/>
        <a:ext cx="9706173" cy="1046242"/>
      </dsp:txXfrm>
    </dsp:sp>
    <dsp:sp modelId="{00D6754D-0832-482E-9689-CD59C03423C7}">
      <dsp:nvSpPr>
        <dsp:cNvPr id="0" name=""/>
        <dsp:cNvSpPr/>
      </dsp:nvSpPr>
      <dsp:spPr>
        <a:xfrm>
          <a:off x="85978" y="298719"/>
          <a:ext cx="996421" cy="9964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A1737-116E-49B9-A8B8-899E0B0EEB08}">
      <dsp:nvSpPr>
        <dsp:cNvPr id="0" name=""/>
        <dsp:cNvSpPr/>
      </dsp:nvSpPr>
      <dsp:spPr>
        <a:xfrm>
          <a:off x="1041206" y="1469721"/>
          <a:ext cx="9249156" cy="104624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1041206" y="1469721"/>
        <a:ext cx="9249156" cy="1046242"/>
      </dsp:txXfrm>
    </dsp:sp>
    <dsp:sp modelId="{26EB74C9-EC5E-4468-B2C7-8B6097839109}">
      <dsp:nvSpPr>
        <dsp:cNvPr id="0" name=""/>
        <dsp:cNvSpPr/>
      </dsp:nvSpPr>
      <dsp:spPr>
        <a:xfrm>
          <a:off x="542995" y="1494632"/>
          <a:ext cx="996421" cy="9964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644E48-5C62-4EC6-A17E-B50F87D4583B}">
      <dsp:nvSpPr>
        <dsp:cNvPr id="0" name=""/>
        <dsp:cNvSpPr/>
      </dsp:nvSpPr>
      <dsp:spPr>
        <a:xfrm>
          <a:off x="1041206" y="2790187"/>
          <a:ext cx="9249156" cy="79713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suy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0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041206" y="2790187"/>
        <a:ext cx="9249156" cy="797137"/>
      </dsp:txXfrm>
    </dsp:sp>
    <dsp:sp modelId="{97D11239-95F4-4362-A288-547262530941}">
      <dsp:nvSpPr>
        <dsp:cNvPr id="0" name=""/>
        <dsp:cNvSpPr/>
      </dsp:nvSpPr>
      <dsp:spPr>
        <a:xfrm>
          <a:off x="542995" y="2690545"/>
          <a:ext cx="996421" cy="9964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51873-3602-4E75-98BA-48F60EAEFC23}">
      <dsp:nvSpPr>
        <dsp:cNvPr id="0" name=""/>
        <dsp:cNvSpPr/>
      </dsp:nvSpPr>
      <dsp:spPr>
        <a:xfrm>
          <a:off x="584189" y="3986101"/>
          <a:ext cx="9706173" cy="79713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IV.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584189" y="3986101"/>
        <a:ext cx="9706173" cy="797137"/>
      </dsp:txXfrm>
    </dsp:sp>
    <dsp:sp modelId="{39E39651-F3D1-43DE-9A26-244E28ABA243}">
      <dsp:nvSpPr>
        <dsp:cNvPr id="0" name=""/>
        <dsp:cNvSpPr/>
      </dsp:nvSpPr>
      <dsp:spPr>
        <a:xfrm>
          <a:off x="85978" y="3886459"/>
          <a:ext cx="996421" cy="9964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0D869-A46C-4E32-87CD-8BA74DB3E42C}">
      <dsp:nvSpPr>
        <dsp:cNvPr id="0" name=""/>
        <dsp:cNvSpPr/>
      </dsp:nvSpPr>
      <dsp:spPr>
        <a:xfrm>
          <a:off x="1028688" y="143086"/>
          <a:ext cx="1849119" cy="184911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B</a:t>
          </a:r>
        </a:p>
      </dsp:txBody>
      <dsp:txXfrm>
        <a:off x="2003218" y="534923"/>
        <a:ext cx="660399" cy="550333"/>
      </dsp:txXfrm>
    </dsp:sp>
    <dsp:sp modelId="{8D3339AE-B601-4ACC-8231-D51460C1CB82}">
      <dsp:nvSpPr>
        <dsp:cNvPr id="0" name=""/>
        <dsp:cNvSpPr/>
      </dsp:nvSpPr>
      <dsp:spPr>
        <a:xfrm>
          <a:off x="990605" y="209126"/>
          <a:ext cx="1849119" cy="1849119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</a:t>
          </a:r>
        </a:p>
      </dsp:txBody>
      <dsp:txXfrm>
        <a:off x="1430872" y="1408853"/>
        <a:ext cx="990599" cy="484293"/>
      </dsp:txXfrm>
    </dsp:sp>
    <dsp:sp modelId="{1419A328-0A6E-4839-A2B1-51C330116ED1}">
      <dsp:nvSpPr>
        <dsp:cNvPr id="0" name=""/>
        <dsp:cNvSpPr/>
      </dsp:nvSpPr>
      <dsp:spPr>
        <a:xfrm>
          <a:off x="952522" y="143086"/>
          <a:ext cx="1849119" cy="184911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</a:t>
          </a:r>
        </a:p>
      </dsp:txBody>
      <dsp:txXfrm>
        <a:off x="1166712" y="534923"/>
        <a:ext cx="660399" cy="550333"/>
      </dsp:txXfrm>
    </dsp:sp>
    <dsp:sp modelId="{6FCD19C4-D795-4F6E-8F0F-D3E778E24359}">
      <dsp:nvSpPr>
        <dsp:cNvPr id="0" name=""/>
        <dsp:cNvSpPr/>
      </dsp:nvSpPr>
      <dsp:spPr>
        <a:xfrm>
          <a:off x="914372" y="28617"/>
          <a:ext cx="2078058" cy="207805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BC6961-E42B-4605-A401-EE2882351A55}">
      <dsp:nvSpPr>
        <dsp:cNvPr id="0" name=""/>
        <dsp:cNvSpPr/>
      </dsp:nvSpPr>
      <dsp:spPr>
        <a:xfrm>
          <a:off x="876136" y="94540"/>
          <a:ext cx="2078058" cy="207805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4AD540-208B-44DA-902F-7F95B0BC0931}">
      <dsp:nvSpPr>
        <dsp:cNvPr id="0" name=""/>
        <dsp:cNvSpPr/>
      </dsp:nvSpPr>
      <dsp:spPr>
        <a:xfrm>
          <a:off x="837900" y="28617"/>
          <a:ext cx="2078058" cy="207805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87798-CBF4-49EA-A470-7DE833A2AB9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2088A-6D8A-451A-87FF-CF3203CA3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1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9C2D6-3237-4821-A715-CF9D7ED8E65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936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9C2D6-3237-4821-A715-CF9D7ED8E65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893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9C2D6-3237-4821-A715-CF9D7ED8E65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50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Hội</a:t>
            </a:r>
            <a:r>
              <a:rPr lang="en-US" baseline="0" dirty="0"/>
              <a:t> thảo.</a:t>
            </a:r>
          </a:p>
          <a:p>
            <a:r>
              <a:rPr lang="en-US" baseline="0" dirty="0"/>
              <a:t>2. Tổ chức các dịp kỉ niệm</a:t>
            </a:r>
          </a:p>
          <a:p>
            <a:r>
              <a:rPr lang="en-US" baseline="0" dirty="0"/>
              <a:t>3654. Sáng tạo các tài liệu tuyên truyền ấn tượng.</a:t>
            </a:r>
          </a:p>
          <a:p>
            <a:r>
              <a:rPr lang="en-US" baseline="0" dirty="0"/>
              <a:t>7,8. Phát động lễ mít tinh  ra quân tuyên truyền với thanh niên, học sinh ...</a:t>
            </a:r>
          </a:p>
          <a:p>
            <a:r>
              <a:rPr lang="en-US" baseline="0" dirty="0"/>
              <a:t>10. Đưa vào các điều luật để bảo vệ sinh vật hoang dã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9C2D6-3237-4821-A715-CF9D7ED8E65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51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C668-3377-4AEC-8906-7535CA30A8B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419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9C2D6-3237-4821-A715-CF9D7ED8E6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76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9C2D6-3237-4821-A715-CF9D7ED8E65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737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</a:rPr>
              <a:t>ĐA DẠNG SINH HỌC là toàn bộ sự </a:t>
            </a:r>
            <a:r>
              <a:rPr lang="en-US" b="1" dirty="0">
                <a:solidFill>
                  <a:srgbClr val="FFC000"/>
                </a:solidFill>
              </a:rPr>
              <a:t>phong phú của sinh vật và môi trường sống</a:t>
            </a:r>
            <a:r>
              <a:rPr lang="en-US" b="1" dirty="0">
                <a:solidFill>
                  <a:prstClr val="white"/>
                </a:solidFill>
              </a:rPr>
              <a:t> của chúng. Nơi có </a:t>
            </a:r>
            <a:r>
              <a:rPr lang="en-US" b="1" dirty="0">
                <a:solidFill>
                  <a:srgbClr val="FFC000"/>
                </a:solidFill>
              </a:rPr>
              <a:t>số lượng loài và số lượng cá thể mỗi loài</a:t>
            </a:r>
            <a:r>
              <a:rPr lang="en-US" b="1" dirty="0">
                <a:solidFill>
                  <a:prstClr val="white"/>
                </a:solidFill>
              </a:rPr>
              <a:t> nhiều được cho là nơi có độ đa dạng sinh học cao.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9C2D6-3237-4821-A715-CF9D7ED8E65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4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9C2D6-3237-4821-A715-CF9D7ED8E65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97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9C2D6-3237-4821-A715-CF9D7ED8E65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66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9C2D6-3237-4821-A715-CF9D7ED8E65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2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9C2D6-3237-4821-A715-CF9D7ED8E65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2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9C2D6-3237-4821-A715-CF9D7ED8E65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893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5B8B-3757-4439-8084-8DD6F190FC8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A072-DA12-48E9-9E86-C8F9969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1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5B8B-3757-4439-8084-8DD6F190FC8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A072-DA12-48E9-9E86-C8F9969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69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5B8B-3757-4439-8084-8DD6F190FC8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A072-DA12-48E9-9E86-C8F9969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3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5B8B-3757-4439-8084-8DD6F190FC8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A072-DA12-48E9-9E86-C8F9969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7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5B8B-3757-4439-8084-8DD6F190FC8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A072-DA12-48E9-9E86-C8F9969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9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5B8B-3757-4439-8084-8DD6F190FC8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A072-DA12-48E9-9E86-C8F9969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2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5B8B-3757-4439-8084-8DD6F190FC8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A072-DA12-48E9-9E86-C8F9969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8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5B8B-3757-4439-8084-8DD6F190FC8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A072-DA12-48E9-9E86-C8F9969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1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5B8B-3757-4439-8084-8DD6F190FC8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A072-DA12-48E9-9E86-C8F9969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3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5B8B-3757-4439-8084-8DD6F190FC8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A072-DA12-48E9-9E86-C8F9969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9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5B8B-3757-4439-8084-8DD6F190FC8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A072-DA12-48E9-9E86-C8F9969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2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85B8B-3757-4439-8084-8DD6F190FC8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A072-DA12-48E9-9E86-C8F9969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2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2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jpeg"/><Relationship Id="rId3" Type="http://schemas.openxmlformats.org/officeDocument/2006/relationships/image" Target="../media/image49.jpe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5" Type="http://schemas.openxmlformats.org/officeDocument/2006/relationships/image" Target="../media/image5.png"/><Relationship Id="rId15" Type="http://schemas.openxmlformats.org/officeDocument/2006/relationships/image" Target="../media/image57.jpeg"/><Relationship Id="rId10" Type="http://schemas.openxmlformats.org/officeDocument/2006/relationships/image" Target="../media/image54.jpeg"/><Relationship Id="rId4" Type="http://schemas.openxmlformats.org/officeDocument/2006/relationships/image" Target="../media/image50.jpeg"/><Relationship Id="rId9" Type="http://schemas.openxmlformats.org/officeDocument/2006/relationships/image" Target="../media/image53.jpeg"/><Relationship Id="rId1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710" y="306764"/>
            <a:ext cx="10636579" cy="820315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267" b="1" dirty="0">
                <a:solidFill>
                  <a:srgbClr val="003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93, 94, 95 - BÀI 38: ĐA DẠNG SINH HỌC</a:t>
            </a:r>
            <a:endParaRPr lang="vi-VN" sz="4267" b="1" dirty="0">
              <a:solidFill>
                <a:srgbClr val="003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8370" name="Picture 2" descr="Các công ước về bảo tồn đa dạng sinh học trên thế giới - Bảo vệ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9" y="1498601"/>
            <a:ext cx="11143820" cy="4943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8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5802" y="180659"/>
            <a:ext cx="8134642" cy="66678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813" y="966343"/>
            <a:ext cx="307808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2D06B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78571" y="1639329"/>
            <a:ext cx="5214552" cy="1079157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1535" y="2982097"/>
            <a:ext cx="511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400" dirty="0">
              <a:solidFill>
                <a:srgbClr val="2D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5887" y="361928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khăng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khít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58023" y="5568778"/>
            <a:ext cx="703512" cy="5272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00433" y="5477480"/>
            <a:ext cx="4992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Đảm bảo sự tồn tại và ổn định của mỗi loài cũng toàn bộ hệ sinh thái.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05827" y="1529518"/>
            <a:ext cx="5204940" cy="5102855"/>
            <a:chOff x="6805827" y="1529518"/>
            <a:chExt cx="5204940" cy="5102855"/>
          </a:xfrm>
        </p:grpSpPr>
        <p:pic>
          <p:nvPicPr>
            <p:cNvPr id="1026" name="Picture 2" descr="https://hoc24.vn/source/KHTN%206/KHTN6-%20K%E1%BA%BFt%20n%E1%BB%91i/Ch%C6%B0%C6%A1ng%207/b%C3%A0i%2038/L%C6%B0%E1%BB%9Bi%20th%E1%BB%A9c%20%C4%83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827" y="1529518"/>
              <a:ext cx="5204940" cy="51028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8432937" y="5666555"/>
              <a:ext cx="975360" cy="249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Cú</a:t>
              </a:r>
              <a:r>
                <a:rPr lang="en-US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endPara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3743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5802" y="98280"/>
            <a:ext cx="8134642" cy="66678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276" y="765066"/>
            <a:ext cx="307808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2D06B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8263" y="1434567"/>
            <a:ext cx="6738551" cy="766120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3" name="Picture 5" descr="Gặp cú mèo là điềm gì ? Đánh số mấy ? Hóa giải ra sao 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66" y="2200687"/>
            <a:ext cx="2125802" cy="17896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ây Xanh Vector -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1" y="4473146"/>
            <a:ext cx="1869989" cy="22924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44129" y="2458656"/>
            <a:ext cx="324570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46357" y="2706076"/>
            <a:ext cx="391299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10428" y="2506021"/>
            <a:ext cx="131638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tăng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261286" y="3181318"/>
            <a:ext cx="403654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86878" y="2996652"/>
            <a:ext cx="167545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90984" y="3024799"/>
            <a:ext cx="178606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432947" y="3196707"/>
            <a:ext cx="571551" cy="18079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162431" y="3682785"/>
            <a:ext cx="502509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86878" y="3481172"/>
            <a:ext cx="327044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0320" y="4786184"/>
            <a:ext cx="246178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432946" y="5174105"/>
            <a:ext cx="756891" cy="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86633" y="4844417"/>
            <a:ext cx="184018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686877" y="5939939"/>
            <a:ext cx="568411" cy="823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48" name="TextBox 2047"/>
          <p:cNvSpPr txBox="1"/>
          <p:nvPr/>
        </p:nvSpPr>
        <p:spPr>
          <a:xfrm>
            <a:off x="3369275" y="5753051"/>
            <a:ext cx="327044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358742" y="1529518"/>
            <a:ext cx="4723247" cy="5102855"/>
            <a:chOff x="6805827" y="1529518"/>
            <a:chExt cx="5204940" cy="5102855"/>
          </a:xfrm>
        </p:grpSpPr>
        <p:pic>
          <p:nvPicPr>
            <p:cNvPr id="27" name="Picture 2" descr="https://hoc24.vn/source/KHTN%206/KHTN6-%20K%E1%BA%BFt%20n%E1%BB%91i/Ch%C6%B0%C6%A1ng%207/b%C3%A0i%2038/L%C6%B0%E1%BB%9Bi%20th%E1%BB%A9c%20%C4%83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827" y="1529518"/>
              <a:ext cx="5204940" cy="51028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8432937" y="5666555"/>
              <a:ext cx="975360" cy="249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Cú</a:t>
              </a:r>
              <a:r>
                <a:rPr lang="en-US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endPara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3792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7" grpId="0" animBg="1"/>
      <p:bldP spid="14" grpId="0" animBg="1"/>
      <p:bldP spid="19" grpId="0" animBg="1"/>
      <p:bldP spid="20" grpId="0" animBg="1"/>
      <p:bldP spid="25" grpId="0" animBg="1"/>
      <p:bldP spid="26" grpId="0" animBg="1"/>
      <p:bldP spid="29" grpId="0" animBg="1"/>
      <p:bldP spid="20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5802" y="98280"/>
            <a:ext cx="8134642" cy="66678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276" y="765066"/>
            <a:ext cx="307808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2D06B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276" y="1639330"/>
            <a:ext cx="6738551" cy="766120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1" y="2971800"/>
            <a:ext cx="627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400" y="4011276"/>
            <a:ext cx="5320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400" y="4833264"/>
            <a:ext cx="6763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Oval 7"/>
          <p:cNvSpPr/>
          <p:nvPr/>
        </p:nvSpPr>
        <p:spPr>
          <a:xfrm>
            <a:off x="182880" y="4758881"/>
            <a:ext cx="391885" cy="5488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805827" y="1529518"/>
            <a:ext cx="5204940" cy="5102855"/>
            <a:chOff x="6805827" y="1529518"/>
            <a:chExt cx="5204940" cy="5102855"/>
          </a:xfrm>
        </p:grpSpPr>
        <p:pic>
          <p:nvPicPr>
            <p:cNvPr id="11" name="Picture 2" descr="https://hoc24.vn/source/KHTN%206/KHTN6-%20K%E1%BA%BFt%20n%E1%BB%91i/Ch%C6%B0%C6%A1ng%207/b%C3%A0i%2038/L%C6%B0%E1%BB%9Bi%20th%E1%BB%A9c%20%C4%83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827" y="1529518"/>
              <a:ext cx="5204940" cy="51028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8432937" y="5666555"/>
              <a:ext cx="975360" cy="249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Cú</a:t>
              </a:r>
              <a:r>
                <a:rPr lang="en-US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endPara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7707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" grpId="0"/>
      <p:bldP spid="3" grpId="0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103" y="109752"/>
            <a:ext cx="10515600" cy="854075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680" y="1357774"/>
            <a:ext cx="5414319" cy="504837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dirty="0">
              <a:solidFill>
                <a:srgbClr val="2D06B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dirty="0">
              <a:solidFill>
                <a:srgbClr val="2D06B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sạt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xói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ĐV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dã</a:t>
            </a:r>
            <a:endParaRPr lang="en-US" sz="2400" dirty="0">
              <a:solidFill>
                <a:srgbClr val="2D06B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ĐV, TV,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solidFill>
                <a:srgbClr val="2D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hoc24.vn/source/KHTN%206/KHTN6-%20K%E1%BA%BFt%20n%E1%BB%91i/Ch%C6%B0%C6%A1ng%207/b%C3%A0i%2038/r%E1%BB%ABng%20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21" y="1578610"/>
            <a:ext cx="5349531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96788" y="6036821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2400" dirty="0">
              <a:solidFill>
                <a:srgbClr val="2D06B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8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68137" y="370129"/>
            <a:ext cx="8134642" cy="66678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5011" y="1844842"/>
            <a:ext cx="1121343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2D06B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khăng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058" y="3417693"/>
            <a:ext cx="328166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2D06B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3847070" y="3772929"/>
            <a:ext cx="5008606" cy="2380735"/>
          </a:xfrm>
          <a:prstGeom prst="cloudCallou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62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17" y="25191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bền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,…</a:t>
            </a:r>
            <a:endParaRPr lang="en-US" sz="3200" dirty="0">
              <a:solidFill>
                <a:srgbClr val="2D06BA"/>
              </a:solidFill>
            </a:endParaRPr>
          </a:p>
        </p:txBody>
      </p:sp>
      <p:pic>
        <p:nvPicPr>
          <p:cNvPr id="5122" name="Picture 2" descr="https://hoc24.vn/source/KHTN%206/KHTN6-%20K%E1%BA%BFt%20n%E1%BB%91i/Ch%C6%B0%C6%A1ng%207/b%C3%A0i%2038/l%C6%B0%C6%A1ng%20th%E1%BB%B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2006600"/>
            <a:ext cx="571246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ực phẩm là gì? Phân loại và tổng hợp các nhóm thực phẩm giàu dinh dư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8" y="2006600"/>
            <a:ext cx="6127562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25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5575" y="1299210"/>
            <a:ext cx="4081145" cy="4870931"/>
            <a:chOff x="155575" y="1299210"/>
            <a:chExt cx="4081145" cy="4870931"/>
          </a:xfrm>
        </p:grpSpPr>
        <p:pic>
          <p:nvPicPr>
            <p:cNvPr id="2050" name="Picture 2" descr="Thông báo của Vương Quốc Anh về quảng cáo thực phẩm giàu chất béo - Xuất  bản thông ti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99210"/>
              <a:ext cx="4081145" cy="406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879566" y="5675869"/>
              <a:ext cx="2786743" cy="49427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Lương</a:t>
              </a:r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19600" y="1277302"/>
            <a:ext cx="3642360" cy="4943089"/>
            <a:chOff x="4419600" y="1277302"/>
            <a:chExt cx="3642360" cy="4943089"/>
          </a:xfrm>
        </p:grpSpPr>
        <p:pic>
          <p:nvPicPr>
            <p:cNvPr id="2052" name="Picture 4" descr="MÁY NGHIỀN THÔ - CƠ KHÍ TÂN MIN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277302"/>
              <a:ext cx="3642360" cy="410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5165742" y="5726119"/>
              <a:ext cx="2150076" cy="49427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Dược</a:t>
              </a:r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liệu</a:t>
              </a:r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02295" y="1277302"/>
            <a:ext cx="3810000" cy="4925669"/>
            <a:chOff x="8202295" y="1277302"/>
            <a:chExt cx="3810000" cy="4925669"/>
          </a:xfrm>
        </p:grpSpPr>
        <p:pic>
          <p:nvPicPr>
            <p:cNvPr id="2054" name="Picture 6" descr="99 loại cây cảnh đẹp và dễ trồng trong nhà, sân vườn công trình và để bàn  làm việc,... - KHBVPT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295" y="1277302"/>
              <a:ext cx="3810000" cy="4083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9116050" y="5708699"/>
              <a:ext cx="2150076" cy="49427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cảnh</a:t>
              </a:r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66" y="365125"/>
            <a:ext cx="11922034" cy="1325563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thuận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b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phục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nhu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nghỉ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dưỡng</a:t>
            </a:r>
            <a:r>
              <a:rPr lang="en-US" sz="3100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38455" y="1693543"/>
            <a:ext cx="5487579" cy="4922849"/>
            <a:chOff x="338455" y="1693543"/>
            <a:chExt cx="5487579" cy="4922849"/>
          </a:xfrm>
        </p:grpSpPr>
        <p:pic>
          <p:nvPicPr>
            <p:cNvPr id="3074" name="Picture 2" descr="du lịch sinh thái tại Việt N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455" y="1693543"/>
              <a:ext cx="5487579" cy="4366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38455" y="6154727"/>
              <a:ext cx="5369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du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Châu-Hạ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Long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66550" y="1657348"/>
            <a:ext cx="5976592" cy="4959043"/>
            <a:chOff x="5966550" y="1657348"/>
            <a:chExt cx="5976592" cy="4959043"/>
          </a:xfrm>
        </p:grpSpPr>
        <p:pic>
          <p:nvPicPr>
            <p:cNvPr id="3076" name="Picture 4" descr="du lịch sinh thái tại Việt N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550" y="1657348"/>
              <a:ext cx="5885815" cy="443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332311" y="6154726"/>
              <a:ext cx="5610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du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Nha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Kẻ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Bàng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436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4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tai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4175" y="1600200"/>
            <a:ext cx="5715000" cy="4892039"/>
            <a:chOff x="384175" y="1600200"/>
            <a:chExt cx="5715000" cy="4892039"/>
          </a:xfrm>
        </p:grpSpPr>
        <p:pic>
          <p:nvPicPr>
            <p:cNvPr id="4098" name="Picture 2" descr="Rừng ngập mặn là gì? Hệ sinh thái rừng ngập mặn ở Việt Nam - KhoaHoc.tv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75" y="1600200"/>
              <a:ext cx="571500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865810" y="6030574"/>
              <a:ext cx="21451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ngập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mặn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57257" y="1600200"/>
            <a:ext cx="5608320" cy="4892039"/>
            <a:chOff x="6357257" y="1600200"/>
            <a:chExt cx="5608320" cy="4892039"/>
          </a:xfrm>
        </p:grpSpPr>
        <p:pic>
          <p:nvPicPr>
            <p:cNvPr id="4100" name="Picture 4" descr="Nỗ lực bảo vệ rừng phòng hộ hồ Yên Lập - Tin thành phố - Cổng thông tin  điện tử Thành Phố Hạ Lo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257" y="1600200"/>
              <a:ext cx="5608320" cy="423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724502" y="6030574"/>
              <a:ext cx="34628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hộ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nguồn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37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68137" y="370129"/>
            <a:ext cx="8134642" cy="66678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5011" y="1844842"/>
            <a:ext cx="11213432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2D06B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khăng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2D06B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69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4202" y="976602"/>
            <a:ext cx="8594501" cy="29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400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 SINH TRẢ LỜI CÁC CÂU HỎI SAU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829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605125"/>
            <a:ext cx="11790948" cy="9632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2D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5642" y="20350"/>
            <a:ext cx="11165306" cy="584775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6" descr="Kiểm soát chặt việc gây nuôi động vật hoang dã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Kiểm soát chặt việc gây nuôi động vật hoang dã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Kiểm soát chặt việc gây nuôi động vật hoang dã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1240787"/>
            <a:ext cx="12192000" cy="5617214"/>
            <a:chOff x="0" y="1240787"/>
            <a:chExt cx="12192000" cy="5617214"/>
          </a:xfrm>
        </p:grpSpPr>
        <p:pic>
          <p:nvPicPr>
            <p:cNvPr id="5122" name="Picture 2" descr="Thực trạng phát sinh các nguồn khí thải tại Việt N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40788"/>
              <a:ext cx="3187337" cy="2712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ổng thông tin điện tử Quốc hộ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611" y="1240787"/>
              <a:ext cx="3259842" cy="2712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2" name="Picture 12" descr="Hợp tác ngăn chặn nạn săn bắt trái phép và buôn bán động vật hoang dã ở Đông  Ph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0488" y="1281426"/>
              <a:ext cx="2748312" cy="2631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 descr="Nỗ lực giải quyết vấn đề rác thải nhựa - Báo Cần Thơ Onl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9430" y="1240787"/>
              <a:ext cx="2612570" cy="2631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6" name="Picture 16" descr="10 vụ cháy rừng tồi tệ nhất thế giới từng chứng kiến | VOV.V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0987"/>
              <a:ext cx="3187337" cy="2767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8" name="Picture 18" descr="Lũ lụt ở miền Trung: Tin tức Lũ lụt ở miền Trung mới nhất | VTV.VN | VTV.V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611" y="4046061"/>
              <a:ext cx="3259842" cy="2811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0" name="Picture 20" descr="Những trận sóng thần kinh hoàng nhất trong lịch sử nhân loại | Tin tức mới  nhất 24h - Đọc Báo Lao Động online - Laodong.v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0488" y="3980654"/>
              <a:ext cx="2878942" cy="2850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2" name="Picture 22" descr="Núi lửa và những thiệt hại mà núi lửa tạo ra - bacdau.v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7713" y="3953508"/>
              <a:ext cx="2554287" cy="2904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063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01" y="0"/>
            <a:ext cx="10515600" cy="594995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2548" y="424996"/>
            <a:ext cx="5434149" cy="3160429"/>
            <a:chOff x="252548" y="424996"/>
            <a:chExt cx="5434149" cy="3160429"/>
          </a:xfrm>
        </p:grpSpPr>
        <p:pic>
          <p:nvPicPr>
            <p:cNvPr id="4" name="Picture 16" descr="10 vụ cháy rừng tồi tệ nhất thế giới từng chứng kiến | VOV.V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48" y="881413"/>
              <a:ext cx="5434149" cy="2704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030697" y="424996"/>
              <a:ext cx="1372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Cháy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rừng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78283" y="575547"/>
            <a:ext cx="6000207" cy="3073344"/>
            <a:chOff x="5878283" y="575547"/>
            <a:chExt cx="6000207" cy="3073344"/>
          </a:xfrm>
        </p:grpSpPr>
        <p:pic>
          <p:nvPicPr>
            <p:cNvPr id="6" name="Picture 18" descr="Lũ lụt ở miền Trung: Tin tức Lũ lụt ở miền Trung mới nhất | VTV.VN | VTV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3" y="966270"/>
              <a:ext cx="6000207" cy="268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230999" y="575547"/>
              <a:ext cx="861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Lũ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lụt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2879" y="3631473"/>
            <a:ext cx="5503817" cy="3226527"/>
            <a:chOff x="182879" y="3631473"/>
            <a:chExt cx="5503817" cy="3226527"/>
          </a:xfrm>
        </p:grpSpPr>
        <p:sp>
          <p:nvSpPr>
            <p:cNvPr id="7" name="TextBox 6"/>
            <p:cNvSpPr txBox="1"/>
            <p:nvPr/>
          </p:nvSpPr>
          <p:spPr>
            <a:xfrm>
              <a:off x="2072376" y="3631473"/>
              <a:ext cx="1289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Sóng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thần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" name="Picture 20" descr="Những trận sóng thần kinh hoàng nhất trong lịch sử nhân loại | Tin tức mới  nhất 24h - Đọc Báo Lao Động online - Laodong.v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79" y="4061301"/>
              <a:ext cx="5503817" cy="279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878284" y="3691969"/>
            <a:ext cx="6000206" cy="3103602"/>
            <a:chOff x="5878284" y="3691969"/>
            <a:chExt cx="6000206" cy="3103602"/>
          </a:xfrm>
        </p:grpSpPr>
        <p:sp>
          <p:nvSpPr>
            <p:cNvPr id="8" name="TextBox 7"/>
            <p:cNvSpPr txBox="1"/>
            <p:nvPr/>
          </p:nvSpPr>
          <p:spPr>
            <a:xfrm>
              <a:off x="8372195" y="3691969"/>
              <a:ext cx="10005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Núi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lửa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Picture 22" descr="Núi lửa và những thiệt hại mà núi lửa tạo ra - bacdau.v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4" y="4061301"/>
              <a:ext cx="6000206" cy="2734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433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149" y="0"/>
            <a:ext cx="10515600" cy="866504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(con </a:t>
            </a:r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7052" y="1049623"/>
            <a:ext cx="5416732" cy="4974531"/>
            <a:chOff x="357052" y="1049623"/>
            <a:chExt cx="5416732" cy="4974531"/>
          </a:xfrm>
        </p:grpSpPr>
        <p:pic>
          <p:nvPicPr>
            <p:cNvPr id="4" name="Picture 4" descr="Cổng thông tin điện tử Quốc hội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52" y="1878873"/>
              <a:ext cx="5416732" cy="4145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455845" y="1049623"/>
              <a:ext cx="26821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Phá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khai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gỗ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58989" y="1049623"/>
            <a:ext cx="5836919" cy="4974531"/>
            <a:chOff x="6058989" y="1049623"/>
            <a:chExt cx="5836919" cy="4974531"/>
          </a:xfrm>
        </p:grpSpPr>
        <p:pic>
          <p:nvPicPr>
            <p:cNvPr id="6" name="Picture 12" descr="Hợp tác ngăn chặn nạn săn bắt trái phép và buôn bán động vật hoang dã ở Đông  Ph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989" y="1878873"/>
              <a:ext cx="5836919" cy="4145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204166" y="1049623"/>
              <a:ext cx="42611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Săn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buôn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hoang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dã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80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6685" y="0"/>
            <a:ext cx="10515600" cy="866504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(con </a:t>
            </a:r>
            <a:r>
              <a:rPr lang="en-US" sz="32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29745" y="959729"/>
            <a:ext cx="5478871" cy="4883722"/>
            <a:chOff x="329745" y="959729"/>
            <a:chExt cx="5478871" cy="4883722"/>
          </a:xfrm>
        </p:grpSpPr>
        <p:pic>
          <p:nvPicPr>
            <p:cNvPr id="5" name="Picture 2" descr="Thực trạng phát sinh các nguồn khí thải tại Việt N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45" y="1558835"/>
              <a:ext cx="5478871" cy="428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184366" y="959729"/>
              <a:ext cx="39391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thải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xí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nghiệp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69874" y="959729"/>
            <a:ext cx="5904411" cy="4883722"/>
            <a:chOff x="6069874" y="959729"/>
            <a:chExt cx="5904411" cy="4883722"/>
          </a:xfrm>
        </p:grpSpPr>
        <p:pic>
          <p:nvPicPr>
            <p:cNvPr id="6" name="Picture 14" descr="Nỗ lực giải quyết vấn đề rác thải nhựa - Báo Cần Thơ On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874" y="1558835"/>
              <a:ext cx="5904411" cy="428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560525" y="959729"/>
              <a:ext cx="18133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Xả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rác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bừa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bãi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606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25642" y="514507"/>
            <a:ext cx="11165306" cy="584775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091" y="1791768"/>
            <a:ext cx="11213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2D06B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309" y="3592261"/>
            <a:ext cx="2092239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2D06B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847070" y="3772929"/>
            <a:ext cx="5008606" cy="2380735"/>
          </a:xfrm>
          <a:prstGeom prst="cloudCallou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210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3685"/>
            <a:ext cx="10515600" cy="57975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b="1" dirty="0">
              <a:solidFill>
                <a:srgbClr val="2D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1443" y="975360"/>
            <a:ext cx="5367837" cy="5213395"/>
            <a:chOff x="301443" y="975360"/>
            <a:chExt cx="5367837" cy="5213395"/>
          </a:xfrm>
        </p:grpSpPr>
        <p:pic>
          <p:nvPicPr>
            <p:cNvPr id="6146" name="Picture 2" descr="32 loài động vật sắp tuyệt chủng, 9 trong số đó chỉ còn dưới 100 cá thể -  KhoaHoc.tv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43" y="1521822"/>
              <a:ext cx="5367837" cy="4666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776549" y="975360"/>
              <a:ext cx="26278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ĐV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suy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giảm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13418" y="975360"/>
            <a:ext cx="5773783" cy="5297645"/>
            <a:chOff x="6113418" y="975360"/>
            <a:chExt cx="5773783" cy="5297645"/>
          </a:xfrm>
        </p:grpSpPr>
        <p:pic>
          <p:nvPicPr>
            <p:cNvPr id="6148" name="Picture 4" descr="Sạt lở kinh hoàng ở Quảng Nam: Lời kể của những người vừa thoát chế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418" y="1521822"/>
              <a:ext cx="5773783" cy="4751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663543" y="975360"/>
              <a:ext cx="2255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Xói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mòn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sạt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lở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88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703"/>
            <a:ext cx="10515600" cy="79311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b="1" dirty="0">
              <a:solidFill>
                <a:srgbClr val="2D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Gas lạnh và hiệu ứng nhà kính | AC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45381"/>
            <a:ext cx="5681345" cy="44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156960" y="836024"/>
            <a:ext cx="5826034" cy="5096146"/>
            <a:chOff x="6156960" y="1245326"/>
            <a:chExt cx="5715000" cy="4686843"/>
          </a:xfrm>
        </p:grpSpPr>
        <p:pic>
          <p:nvPicPr>
            <p:cNvPr id="10244" name="Picture 4" descr="Biến đổi khí hậu và tác động của biến đổi khí hậ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0" y="1798320"/>
              <a:ext cx="5715000" cy="413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916090" y="1245326"/>
              <a:ext cx="2157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Nóng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cầu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61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7001456" y="1627702"/>
            <a:ext cx="1194486" cy="691979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1"/>
          </p:cNvCxnSpPr>
          <p:nvPr/>
        </p:nvCxnSpPr>
        <p:spPr>
          <a:xfrm flipH="1" flipV="1">
            <a:off x="3628769" y="1882347"/>
            <a:ext cx="1171116" cy="53018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451308" y="4006633"/>
            <a:ext cx="1083275" cy="716692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216229" y="3969815"/>
            <a:ext cx="1140939" cy="644611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4" descr="Cổng thông tin điện tử Quốc hộ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97" y="2034746"/>
            <a:ext cx="3046763" cy="25796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48046" y="31256"/>
            <a:ext cx="3303262" cy="2773729"/>
            <a:chOff x="419782" y="31256"/>
            <a:chExt cx="3031526" cy="2773729"/>
          </a:xfrm>
        </p:grpSpPr>
        <p:pic>
          <p:nvPicPr>
            <p:cNvPr id="11268" name="Picture 4" descr="Về nơi con người không thể sống nhưng động vật hoang dã lại phát triển mạn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782" y="31256"/>
              <a:ext cx="3031526" cy="2294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912232" y="2467234"/>
              <a:ext cx="2046626" cy="33775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nơi</a:t>
              </a:r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ở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435545" y="3731741"/>
            <a:ext cx="3530031" cy="3048000"/>
            <a:chOff x="9104238" y="3731741"/>
            <a:chExt cx="2743383" cy="3048000"/>
          </a:xfrm>
        </p:grpSpPr>
        <p:pic>
          <p:nvPicPr>
            <p:cNvPr id="15" name="Picture 4" descr="Sạt lở kinh hoàng ở Quảng Nam: Lời kể của những người vừa thoát chế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4238" y="3731741"/>
              <a:ext cx="2743383" cy="247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9864623" y="6367849"/>
              <a:ext cx="1496873" cy="411892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Sạt</a:t>
              </a:r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lở</a:t>
              </a:r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2549" y="3357537"/>
            <a:ext cx="3017873" cy="3216258"/>
            <a:chOff x="252549" y="3357537"/>
            <a:chExt cx="3017873" cy="3216258"/>
          </a:xfrm>
        </p:grpSpPr>
        <p:pic>
          <p:nvPicPr>
            <p:cNvPr id="18" name="Picture 20" descr="Những trận sóng thần kinh hoàng nhất trong lịch sử nhân loại | Tin tức mới  nhất 24h - Đọc Báo Lao Động online - Laodong.v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49" y="3357537"/>
              <a:ext cx="3017873" cy="264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1029730" y="6203092"/>
              <a:ext cx="1540475" cy="37070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Lũ</a:t>
              </a:r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lụt</a:t>
              </a:r>
              <a:endPara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435545" y="37069"/>
            <a:ext cx="3446917" cy="3208637"/>
            <a:chOff x="8435545" y="37069"/>
            <a:chExt cx="3446917" cy="3208637"/>
          </a:xfrm>
        </p:grpSpPr>
        <p:pic>
          <p:nvPicPr>
            <p:cNvPr id="22" name="Picture 4" descr="Biến đổi khí hậu và tác động của biến đổi khí hậu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5545" y="37069"/>
              <a:ext cx="3446917" cy="2706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>
              <a:off x="9218139" y="2899717"/>
              <a:ext cx="2199503" cy="34598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Nóng</a:t>
              </a:r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endPara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49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25642" y="514507"/>
            <a:ext cx="11165306" cy="584775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5011" y="1844842"/>
            <a:ext cx="11213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2D06B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marL="457200" algn="just">
              <a:lnSpc>
                <a:spcPct val="150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6B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2D06B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4189026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17558" y="211008"/>
            <a:ext cx="8149390" cy="70788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2603157" y="1529414"/>
            <a:ext cx="6458465" cy="3791524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917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4843881"/>
              </p:ext>
            </p:extLst>
          </p:nvPr>
        </p:nvGraphicFramePr>
        <p:xfrm>
          <a:off x="914400" y="1397000"/>
          <a:ext cx="10363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746321" y="481169"/>
            <a:ext cx="480131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vi-VN" altLang="vi-VN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98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2708" y="731521"/>
            <a:ext cx="5527827" cy="5364479"/>
            <a:chOff x="402708" y="731521"/>
            <a:chExt cx="5527827" cy="5364479"/>
          </a:xfrm>
        </p:grpSpPr>
        <p:pic>
          <p:nvPicPr>
            <p:cNvPr id="12290" name="Picture 2" descr="Nhận thức cho sinh viên về bảo vệ đa dạng sinh họ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708" y="1576251"/>
              <a:ext cx="5527827" cy="4519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870858" y="731521"/>
              <a:ext cx="4377822" cy="49427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Tuyên</a:t>
              </a:r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nâng</a:t>
              </a:r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44046" y="731521"/>
            <a:ext cx="5677988" cy="5364479"/>
            <a:chOff x="6244046" y="731521"/>
            <a:chExt cx="5677988" cy="5364479"/>
          </a:xfrm>
        </p:grpSpPr>
        <p:pic>
          <p:nvPicPr>
            <p:cNvPr id="12292" name="Picture 4" descr="Yên Bái tập trung trồng mới hơn 3.000 ha rừng - Báo Nhân Dâ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4046" y="1492507"/>
              <a:ext cx="5677988" cy="4603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8229600" y="731521"/>
              <a:ext cx="2215978" cy="49427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rừng</a:t>
              </a:r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74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89652" y="548640"/>
            <a:ext cx="7386165" cy="6705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nhốt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dã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Vì động vật - For Animals Vietnam - [Tin vui] Thủ tướng chỉ thị kiên quyết  loại bỏ các khu vực mua bán động vật hoang dã trái pháp luật Đây là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Vì động vật - For Animals Vietnam - [Tin vui] Thủ tướng chỉ thị kiên quyết  loại bỏ các khu vực mua bán động vật hoang dã trái pháp luật Đây là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Vì động vật - For Animals Vietnam - [Tin vui] Thủ tướng chỉ thị kiên quyết  loại bỏ các khu vực mua bán động vật hoang dã trái pháp luật Đây là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Vì động vật - For Animals Vietnam - [Tin vui] Thủ tướng chỉ thị kiên quyết  loại bỏ các khu vực mua bán động vật hoang dã trái pháp luật Đây là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9669" y="1677858"/>
            <a:ext cx="12002293" cy="4430119"/>
            <a:chOff x="69669" y="1677858"/>
            <a:chExt cx="12002293" cy="4430119"/>
          </a:xfrm>
        </p:grpSpPr>
        <p:pic>
          <p:nvPicPr>
            <p:cNvPr id="13314" name="Picture 2" descr="Đẩy mạnh tuyên truyền việc bảo vệ động vật, thực vật hoang dã, nguy cấp,  quý hiếm - Kiểm Sát On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69" y="1677858"/>
              <a:ext cx="5582194" cy="4430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4" name="Picture 12" descr="Kiến nghị cấm sử dụng động vật hoang dã làm thức ăn, thú cư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4484" y="1677859"/>
              <a:ext cx="6317478" cy="4430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15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08254" y="558114"/>
            <a:ext cx="6582032" cy="638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1589" y="1702934"/>
            <a:ext cx="11826164" cy="4201477"/>
            <a:chOff x="191589" y="1702934"/>
            <a:chExt cx="11826164" cy="4201477"/>
          </a:xfrm>
        </p:grpSpPr>
        <p:pic>
          <p:nvPicPr>
            <p:cNvPr id="14338" name="Picture 2" descr="Khu bảo tồn Sơn Trà: Chọn mô hình tham quan thiên nhiên và thú đặc hữu |  Tin tức mới nhất 24h - Đọc Báo Lao Động online - Laodong.v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89" y="1702934"/>
              <a:ext cx="5460274" cy="4201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 descr="Những cánh chim trắng rợn ngợp giữa rừng xanh Tràm Chi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6503" y="1702934"/>
              <a:ext cx="6191250" cy="4201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19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17558" y="466381"/>
            <a:ext cx="8149390" cy="70788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5033" y="2101514"/>
            <a:ext cx="1061987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537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Cách nuôi chó BULLDOG chuẩn khuyến cáo"/>
          <p:cNvSpPr>
            <a:spLocks noChangeAspect="1" noChangeArrowheads="1"/>
          </p:cNvSpPr>
          <p:nvPr/>
        </p:nvSpPr>
        <p:spPr bwMode="auto">
          <a:xfrm>
            <a:off x="207434" y="-182033"/>
            <a:ext cx="397933" cy="3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924075" y="5969001"/>
            <a:ext cx="10672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Arial" pitchFamily="34" charset="0"/>
              </a:rPr>
              <a:t>Các hoạt động hưởng ứng ngày </a:t>
            </a:r>
            <a:r>
              <a:rPr lang="en-US" sz="2400" b="1" dirty="0" err="1">
                <a:solidFill>
                  <a:srgbClr val="FFC000"/>
                </a:solidFill>
                <a:latin typeface="Arial" pitchFamily="34" charset="0"/>
              </a:rPr>
              <a:t>Quốc</a:t>
            </a:r>
            <a:r>
              <a:rPr lang="en-US" sz="2400" b="1" dirty="0">
                <a:solidFill>
                  <a:srgbClr val="FFC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itchFamily="34" charset="0"/>
              </a:rPr>
              <a:t>tế</a:t>
            </a:r>
            <a:r>
              <a:rPr lang="en-US" sz="2400" b="1" dirty="0">
                <a:solidFill>
                  <a:srgbClr val="FFC000"/>
                </a:solidFill>
                <a:latin typeface="Arial" pitchFamily="34" charset="0"/>
              </a:rPr>
              <a:t> Đa dạng sinh học (22/5).</a:t>
            </a:r>
          </a:p>
        </p:txBody>
      </p:sp>
      <p:pic>
        <p:nvPicPr>
          <p:cNvPr id="7170" name="Picture 2" descr="Kỷ niệm Ngày Quốc tế về Đa dạng sinh học 2017: “Đa dạng sinh học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393" y="315718"/>
            <a:ext cx="3145367" cy="20849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2" name="Picture 4" descr="Trang ch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47" y="376698"/>
            <a:ext cx="2916767" cy="1503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4" name="Picture 6" descr="Bộ TN&amp;MT tổ chức Lễ kỷ niệm Ngày quốc tế đa dạng sinh học năm 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759" y="837268"/>
            <a:ext cx="2333776" cy="22964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6" name="Picture 8" descr="Đắk Lắk tổ chức các hoạt động hưởng ứng Ngày Quốc tế đa dạng sinh ..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275" y="2215914"/>
            <a:ext cx="3098800" cy="21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AutoShape 10" descr="NGÀY ĐA DẠNG SINH HỌC QUA CÁC NĂM"/>
          <p:cNvSpPr>
            <a:spLocks noChangeAspect="1" noChangeArrowheads="1"/>
          </p:cNvSpPr>
          <p:nvPr/>
        </p:nvSpPr>
        <p:spPr bwMode="auto">
          <a:xfrm>
            <a:off x="410634" y="21167"/>
            <a:ext cx="397933" cy="3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pic>
        <p:nvPicPr>
          <p:cNvPr id="7180" name="Picture 12" descr="NGÀY ĐA DẠNG SINH HỌC QUA CÁC NĂ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09" y="837268"/>
            <a:ext cx="2916767" cy="2187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82" name="Picture 14" descr="Bilateria - Simple English Wikipedia, the free encycloped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643" y="921247"/>
            <a:ext cx="3015912" cy="36193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84" name="Picture 16" descr="Thầy và trò trường Everest hưởng ứng Ngày quốc tế đa dạng sinh học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89" y="2738074"/>
            <a:ext cx="3834907" cy="24644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86" name="Picture 18" descr="Tin tức chi tiế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73" y="3600698"/>
            <a:ext cx="3477167" cy="18603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88" name="Picture 20" descr="Hôm nay kỉ niệm Ngày Đa dạng Sinh học Quốc tế | UNDP tại Việt Na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67" y="2692731"/>
            <a:ext cx="2984476" cy="19831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Phá chuyên án chuyên mua bán động vật hoang dã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84" y="3844183"/>
            <a:ext cx="2943313" cy="19073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2" name="Picture 4" descr="Kiến nghị cấm buôn bán động vật hoang dã ngăn chặn Covid -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44183"/>
            <a:ext cx="3352800" cy="21085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9726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ẹp &amp;#39;quên lối về&amp;#39; mùa bướm bay rợp trời ở Cúc Phương">
            <a:extLst>
              <a:ext uri="{FF2B5EF4-FFF2-40B4-BE49-F238E27FC236}">
                <a16:creationId xmlns:a16="http://schemas.microsoft.com/office/drawing/2014/main" id="{C8F2BEDC-C8CD-45CD-B80B-82DCE7FF1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505" y="3327401"/>
            <a:ext cx="5337951" cy="327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ám phá thiên nhiên kỳ bí ở rừng Cúc Phương| Mytour.vn | Mytour.vn">
            <a:extLst>
              <a:ext uri="{FF2B5EF4-FFF2-40B4-BE49-F238E27FC236}">
                <a16:creationId xmlns:a16="http://schemas.microsoft.com/office/drawing/2014/main" id="{21234471-B797-4288-BFFD-B61EB7F6E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26" y="381000"/>
            <a:ext cx="5378729" cy="357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837C9976-315B-4ED5-BA44-2207DEFF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9400"/>
            <a:ext cx="3149600" cy="835528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FD136E-7514-4B9D-A28C-D4AB94CF16E4}"/>
              </a:ext>
            </a:extLst>
          </p:cNvPr>
          <p:cNvSpPr txBox="1"/>
          <p:nvPr/>
        </p:nvSpPr>
        <p:spPr>
          <a:xfrm>
            <a:off x="304800" y="1803401"/>
            <a:ext cx="516555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33"/>
              </a:lnSpc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333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333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333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578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471D88D-D866-44EB-80B7-4225F3C3D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4" y="1"/>
            <a:ext cx="9662035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61BEBD4-DC4B-4A17-8D59-4224F8447C0F}"/>
              </a:ext>
            </a:extLst>
          </p:cNvPr>
          <p:cNvSpPr/>
          <p:nvPr/>
        </p:nvSpPr>
        <p:spPr>
          <a:xfrm>
            <a:off x="3352800" y="259529"/>
            <a:ext cx="609600" cy="609600"/>
          </a:xfrm>
          <a:prstGeom prst="ellipse">
            <a:avLst/>
          </a:prstGeom>
          <a:solidFill>
            <a:srgbClr val="003600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8EED238-DEE2-43D7-8122-65BC9611CDE5}"/>
              </a:ext>
            </a:extLst>
          </p:cNvPr>
          <p:cNvSpPr/>
          <p:nvPr/>
        </p:nvSpPr>
        <p:spPr>
          <a:xfrm>
            <a:off x="5791200" y="1397000"/>
            <a:ext cx="609600" cy="609600"/>
          </a:xfrm>
          <a:prstGeom prst="ellipse">
            <a:avLst/>
          </a:prstGeom>
          <a:solidFill>
            <a:srgbClr val="003600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AD7E08A-B2D5-4769-A014-174B603DDEAF}"/>
              </a:ext>
            </a:extLst>
          </p:cNvPr>
          <p:cNvSpPr/>
          <p:nvPr/>
        </p:nvSpPr>
        <p:spPr>
          <a:xfrm>
            <a:off x="8636000" y="2819400"/>
            <a:ext cx="609600" cy="609600"/>
          </a:xfrm>
          <a:prstGeom prst="ellipse">
            <a:avLst/>
          </a:prstGeom>
          <a:solidFill>
            <a:srgbClr val="01481F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0904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D3AE8-8971-4610-B5CB-84313D4B8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9832"/>
            <a:ext cx="9448800" cy="4525963"/>
          </a:xfrm>
        </p:spPr>
        <p:txBody>
          <a:bodyPr>
            <a:normAutofit fontScale="85000" lnSpcReduction="20000"/>
          </a:bodyPr>
          <a:lstStyle/>
          <a:p>
            <a:pPr indent="0" algn="just">
              <a:lnSpc>
                <a:spcPct val="130000"/>
              </a:lnSpc>
              <a:buNone/>
            </a:pPr>
            <a:r>
              <a:rPr lang="en-US" sz="2533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533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533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533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533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0" algn="just">
              <a:lnSpc>
                <a:spcPct val="130000"/>
              </a:lnSpc>
              <a:buNone/>
            </a:pPr>
            <a:r>
              <a:rPr lang="en-US" sz="25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5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sinh trong 1 nhóm tự đánh số từ 1 đến </a:t>
            </a:r>
            <a:r>
              <a:rPr lang="en-US" sz="25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25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Nếu thừa HS thì đánh số lại từ 1.</a:t>
            </a:r>
            <a:endParaRPr lang="en-US" sz="2533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30000"/>
              </a:lnSpc>
              <a:buNone/>
            </a:pPr>
            <a:r>
              <a:rPr lang="en-US" sz="25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5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sinh có số giống nhau sẽ tập hợp thành nhóm mới (nhóm 1, 2,</a:t>
            </a:r>
            <a:r>
              <a:rPr lang="en-US" sz="25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vi-VN" sz="25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5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30000"/>
              </a:lnSpc>
              <a:buNone/>
            </a:pP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Mỗi nhóm về vị trí 1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Nhóm 1 về vị trí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Nhóm 2 về vị trí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B, Nhóm 3 về vị trí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0" algn="just">
              <a:lnSpc>
                <a:spcPct val="130000"/>
              </a:lnSpc>
              <a:buNone/>
            </a:pP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viên của nhóm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thuyết trình về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nhóm mình.</a:t>
            </a:r>
            <a:endParaRPr lang="en-US" sz="25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30000"/>
              </a:lnSpc>
              <a:buNone/>
            </a:pP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 5 phút, các nhóm mới dịch chuyển vị trí theo vòng tròn: nhóm 1 đến vị trí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B, nhóm 2 đến vị trí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C, … Thành viên của nhóm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thuyết trình về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nhóm mình.</a:t>
            </a:r>
            <a:endParaRPr lang="en-US" sz="25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C2F9589C-4D01-45E5-B20F-D5B02FC19025}"/>
              </a:ext>
            </a:extLst>
          </p:cNvPr>
          <p:cNvSpPr/>
          <p:nvPr/>
        </p:nvSpPr>
        <p:spPr>
          <a:xfrm>
            <a:off x="508000" y="60421"/>
            <a:ext cx="8087339" cy="1649381"/>
          </a:xfrm>
          <a:prstGeom prst="horizontalScroll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“ĐA DẠNG SINH HỌC”</a:t>
            </a:r>
          </a:p>
          <a:p>
            <a:pPr lvl="0" algn="ctr"/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7B1B3E0-C703-40F6-8702-6C636FA91A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7951809"/>
              </p:ext>
            </p:extLst>
          </p:nvPr>
        </p:nvGraphicFramePr>
        <p:xfrm>
          <a:off x="8635979" y="231206"/>
          <a:ext cx="3830331" cy="22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Hexagon 3">
            <a:extLst>
              <a:ext uri="{FF2B5EF4-FFF2-40B4-BE49-F238E27FC236}">
                <a16:creationId xmlns:a16="http://schemas.microsoft.com/office/drawing/2014/main" id="{A336248E-FFA8-4F04-9EFC-1003D54EFFC8}"/>
              </a:ext>
            </a:extLst>
          </p:cNvPr>
          <p:cNvSpPr/>
          <p:nvPr/>
        </p:nvSpPr>
        <p:spPr>
          <a:xfrm>
            <a:off x="9042379" y="873607"/>
            <a:ext cx="812800" cy="311767"/>
          </a:xfrm>
          <a:prstGeom prst="hexag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N1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90303B98-4F45-486B-8E41-FDBE14E72E09}"/>
              </a:ext>
            </a:extLst>
          </p:cNvPr>
          <p:cNvSpPr/>
          <p:nvPr/>
        </p:nvSpPr>
        <p:spPr>
          <a:xfrm>
            <a:off x="11175979" y="893180"/>
            <a:ext cx="812800" cy="402640"/>
          </a:xfrm>
          <a:prstGeom prst="hexag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N2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68213516-AC50-467E-ABAD-127F74E4E37C}"/>
              </a:ext>
            </a:extLst>
          </p:cNvPr>
          <p:cNvSpPr/>
          <p:nvPr/>
        </p:nvSpPr>
        <p:spPr>
          <a:xfrm>
            <a:off x="10144744" y="2276655"/>
            <a:ext cx="812800" cy="311767"/>
          </a:xfrm>
          <a:prstGeom prst="hexag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N3</a:t>
            </a:r>
          </a:p>
        </p:txBody>
      </p:sp>
    </p:spTree>
    <p:extLst>
      <p:ext uri="{BB962C8B-B14F-4D97-AF65-F5344CB8AC3E}">
        <p14:creationId xmlns:p14="http://schemas.microsoft.com/office/powerpoint/2010/main" val="51467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gray">
          <a:xfrm>
            <a:off x="5746642" y="2453437"/>
            <a:ext cx="1265237" cy="2844800"/>
          </a:xfrm>
          <a:custGeom>
            <a:avLst/>
            <a:gdLst/>
            <a:ahLst/>
            <a:cxnLst>
              <a:cxn ang="0">
                <a:pos x="451" y="1158"/>
              </a:cxn>
              <a:cxn ang="0">
                <a:pos x="359" y="1072"/>
              </a:cxn>
              <a:cxn ang="0">
                <a:pos x="281" y="983"/>
              </a:cxn>
              <a:cxn ang="0">
                <a:pos x="217" y="896"/>
              </a:cxn>
              <a:cxn ang="0">
                <a:pos x="167" y="814"/>
              </a:cxn>
              <a:cxn ang="0">
                <a:pos x="129" y="743"/>
              </a:cxn>
              <a:cxn ang="0">
                <a:pos x="105" y="689"/>
              </a:cxn>
              <a:cxn ang="0">
                <a:pos x="92" y="654"/>
              </a:cxn>
              <a:cxn ang="0">
                <a:pos x="56" y="518"/>
              </a:cxn>
              <a:cxn ang="0">
                <a:pos x="39" y="396"/>
              </a:cxn>
              <a:cxn ang="0">
                <a:pos x="36" y="294"/>
              </a:cxn>
              <a:cxn ang="0">
                <a:pos x="41" y="212"/>
              </a:cxn>
              <a:cxn ang="0">
                <a:pos x="52" y="151"/>
              </a:cxn>
              <a:cxn ang="0">
                <a:pos x="61" y="114"/>
              </a:cxn>
              <a:cxn ang="0">
                <a:pos x="66" y="101"/>
              </a:cxn>
              <a:cxn ang="0">
                <a:pos x="241" y="0"/>
              </a:cxn>
              <a:cxn ang="0">
                <a:pos x="230" y="200"/>
              </a:cxn>
              <a:cxn ang="0">
                <a:pos x="226" y="208"/>
              </a:cxn>
              <a:cxn ang="0">
                <a:pos x="216" y="231"/>
              </a:cxn>
              <a:cxn ang="0">
                <a:pos x="203" y="272"/>
              </a:cxn>
              <a:cxn ang="0">
                <a:pos x="192" y="332"/>
              </a:cxn>
              <a:cxn ang="0">
                <a:pos x="187" y="413"/>
              </a:cxn>
              <a:cxn ang="0">
                <a:pos x="191" y="516"/>
              </a:cxn>
              <a:cxn ang="0">
                <a:pos x="209" y="638"/>
              </a:cxn>
              <a:cxn ang="0">
                <a:pos x="239" y="751"/>
              </a:cxn>
              <a:cxn ang="0">
                <a:pos x="278" y="854"/>
              </a:cxn>
              <a:cxn ang="0">
                <a:pos x="323" y="946"/>
              </a:cxn>
              <a:cxn ang="0">
                <a:pos x="369" y="1025"/>
              </a:cxn>
              <a:cxn ang="0">
                <a:pos x="414" y="1091"/>
              </a:cxn>
              <a:cxn ang="0">
                <a:pos x="453" y="1142"/>
              </a:cxn>
              <a:cxn ang="0">
                <a:pos x="483" y="1178"/>
              </a:cxn>
              <a:cxn ang="0">
                <a:pos x="500" y="1196"/>
              </a:cxn>
            </a:cxnLst>
            <a:rect l="0" t="0" r="r" b="b"/>
            <a:pathLst>
              <a:path w="501" h="1198">
                <a:moveTo>
                  <a:pt x="501" y="1198"/>
                </a:moveTo>
                <a:lnTo>
                  <a:pt x="451" y="1158"/>
                </a:lnTo>
                <a:lnTo>
                  <a:pt x="403" y="1115"/>
                </a:lnTo>
                <a:lnTo>
                  <a:pt x="359" y="1072"/>
                </a:lnTo>
                <a:lnTo>
                  <a:pt x="318" y="1027"/>
                </a:lnTo>
                <a:lnTo>
                  <a:pt x="281" y="983"/>
                </a:lnTo>
                <a:lnTo>
                  <a:pt x="248" y="938"/>
                </a:lnTo>
                <a:lnTo>
                  <a:pt x="217" y="896"/>
                </a:lnTo>
                <a:lnTo>
                  <a:pt x="190" y="853"/>
                </a:lnTo>
                <a:lnTo>
                  <a:pt x="167" y="814"/>
                </a:lnTo>
                <a:lnTo>
                  <a:pt x="147" y="777"/>
                </a:lnTo>
                <a:lnTo>
                  <a:pt x="129" y="743"/>
                </a:lnTo>
                <a:lnTo>
                  <a:pt x="115" y="714"/>
                </a:lnTo>
                <a:lnTo>
                  <a:pt x="105" y="689"/>
                </a:lnTo>
                <a:lnTo>
                  <a:pt x="97" y="669"/>
                </a:lnTo>
                <a:lnTo>
                  <a:pt x="92" y="654"/>
                </a:lnTo>
                <a:lnTo>
                  <a:pt x="71" y="583"/>
                </a:lnTo>
                <a:lnTo>
                  <a:pt x="56" y="518"/>
                </a:lnTo>
                <a:lnTo>
                  <a:pt x="45" y="454"/>
                </a:lnTo>
                <a:lnTo>
                  <a:pt x="39" y="396"/>
                </a:lnTo>
                <a:lnTo>
                  <a:pt x="36" y="343"/>
                </a:lnTo>
                <a:lnTo>
                  <a:pt x="36" y="294"/>
                </a:lnTo>
                <a:lnTo>
                  <a:pt x="37" y="251"/>
                </a:lnTo>
                <a:lnTo>
                  <a:pt x="41" y="212"/>
                </a:lnTo>
                <a:lnTo>
                  <a:pt x="46" y="180"/>
                </a:lnTo>
                <a:lnTo>
                  <a:pt x="52" y="151"/>
                </a:lnTo>
                <a:lnTo>
                  <a:pt x="57" y="129"/>
                </a:lnTo>
                <a:lnTo>
                  <a:pt x="61" y="114"/>
                </a:lnTo>
                <a:lnTo>
                  <a:pt x="65" y="105"/>
                </a:lnTo>
                <a:lnTo>
                  <a:pt x="66" y="101"/>
                </a:lnTo>
                <a:lnTo>
                  <a:pt x="0" y="63"/>
                </a:lnTo>
                <a:lnTo>
                  <a:pt x="241" y="0"/>
                </a:lnTo>
                <a:lnTo>
                  <a:pt x="306" y="245"/>
                </a:lnTo>
                <a:lnTo>
                  <a:pt x="230" y="200"/>
                </a:lnTo>
                <a:lnTo>
                  <a:pt x="229" y="203"/>
                </a:lnTo>
                <a:lnTo>
                  <a:pt x="226" y="208"/>
                </a:lnTo>
                <a:lnTo>
                  <a:pt x="221" y="217"/>
                </a:lnTo>
                <a:lnTo>
                  <a:pt x="216" y="231"/>
                </a:lnTo>
                <a:lnTo>
                  <a:pt x="209" y="249"/>
                </a:lnTo>
                <a:lnTo>
                  <a:pt x="203" y="272"/>
                </a:lnTo>
                <a:lnTo>
                  <a:pt x="196" y="300"/>
                </a:lnTo>
                <a:lnTo>
                  <a:pt x="192" y="332"/>
                </a:lnTo>
                <a:lnTo>
                  <a:pt x="189" y="369"/>
                </a:lnTo>
                <a:lnTo>
                  <a:pt x="187" y="413"/>
                </a:lnTo>
                <a:lnTo>
                  <a:pt x="187" y="462"/>
                </a:lnTo>
                <a:lnTo>
                  <a:pt x="191" y="516"/>
                </a:lnTo>
                <a:lnTo>
                  <a:pt x="199" y="578"/>
                </a:lnTo>
                <a:lnTo>
                  <a:pt x="209" y="638"/>
                </a:lnTo>
                <a:lnTo>
                  <a:pt x="222" y="696"/>
                </a:lnTo>
                <a:lnTo>
                  <a:pt x="239" y="751"/>
                </a:lnTo>
                <a:lnTo>
                  <a:pt x="257" y="804"/>
                </a:lnTo>
                <a:lnTo>
                  <a:pt x="278" y="854"/>
                </a:lnTo>
                <a:lnTo>
                  <a:pt x="300" y="901"/>
                </a:lnTo>
                <a:lnTo>
                  <a:pt x="323" y="946"/>
                </a:lnTo>
                <a:lnTo>
                  <a:pt x="346" y="987"/>
                </a:lnTo>
                <a:lnTo>
                  <a:pt x="369" y="1025"/>
                </a:lnTo>
                <a:lnTo>
                  <a:pt x="392" y="1060"/>
                </a:lnTo>
                <a:lnTo>
                  <a:pt x="414" y="1091"/>
                </a:lnTo>
                <a:lnTo>
                  <a:pt x="434" y="1119"/>
                </a:lnTo>
                <a:lnTo>
                  <a:pt x="453" y="1142"/>
                </a:lnTo>
                <a:lnTo>
                  <a:pt x="469" y="1161"/>
                </a:lnTo>
                <a:lnTo>
                  <a:pt x="483" y="1178"/>
                </a:lnTo>
                <a:lnTo>
                  <a:pt x="493" y="1189"/>
                </a:lnTo>
                <a:lnTo>
                  <a:pt x="500" y="1196"/>
                </a:lnTo>
                <a:lnTo>
                  <a:pt x="501" y="1198"/>
                </a:lnTo>
                <a:close/>
              </a:path>
            </a:pathLst>
          </a:custGeom>
          <a:gradFill rotWithShape="1">
            <a:gsLst>
              <a:gs pos="0">
                <a:srgbClr val="34A4DC">
                  <a:shade val="51000"/>
                  <a:satMod val="130000"/>
                </a:srgbClr>
              </a:gs>
              <a:gs pos="80000">
                <a:srgbClr val="34A4DC">
                  <a:shade val="93000"/>
                  <a:satMod val="130000"/>
                </a:srgbClr>
              </a:gs>
              <a:gs pos="100000">
                <a:srgbClr val="34A4DC">
                  <a:lumMod val="60000"/>
                  <a:lumOff val="40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1400000"/>
            </a:lightRig>
          </a:scene3d>
          <a:sp3d prstMaterial="metal">
            <a:bevelT w="88900" h="88900"/>
          </a:sp3d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gray">
          <a:xfrm rot="366251">
            <a:off x="4012353" y="1212143"/>
            <a:ext cx="3101975" cy="1104900"/>
          </a:xfrm>
          <a:custGeom>
            <a:avLst/>
            <a:gdLst/>
            <a:ahLst/>
            <a:cxnLst>
              <a:cxn ang="0">
                <a:pos x="2" y="102"/>
              </a:cxn>
              <a:cxn ang="0">
                <a:pos x="26" y="91"/>
              </a:cxn>
              <a:cxn ang="0">
                <a:pos x="71" y="71"/>
              </a:cxn>
              <a:cxn ang="0">
                <a:pos x="135" y="49"/>
              </a:cxn>
              <a:cxn ang="0">
                <a:pos x="218" y="27"/>
              </a:cxn>
              <a:cxn ang="0">
                <a:pos x="316" y="9"/>
              </a:cxn>
              <a:cxn ang="0">
                <a:pos x="427" y="0"/>
              </a:cxn>
              <a:cxn ang="0">
                <a:pos x="552" y="3"/>
              </a:cxn>
              <a:cxn ang="0">
                <a:pos x="687" y="22"/>
              </a:cxn>
              <a:cxn ang="0">
                <a:pos x="821" y="60"/>
              </a:cxn>
              <a:cxn ang="0">
                <a:pos x="929" y="104"/>
              </a:cxn>
              <a:cxn ang="0">
                <a:pos x="1015" y="150"/>
              </a:cxn>
              <a:cxn ang="0">
                <a:pos x="1078" y="195"/>
              </a:cxn>
              <a:cxn ang="0">
                <a:pos x="1122" y="233"/>
              </a:cxn>
              <a:cxn ang="0">
                <a:pos x="1146" y="258"/>
              </a:cxn>
              <a:cxn ang="0">
                <a:pos x="1154" y="269"/>
              </a:cxn>
              <a:cxn ang="0">
                <a:pos x="1162" y="467"/>
              </a:cxn>
              <a:cxn ang="0">
                <a:pos x="990" y="356"/>
              </a:cxn>
              <a:cxn ang="0">
                <a:pos x="982" y="346"/>
              </a:cxn>
              <a:cxn ang="0">
                <a:pos x="960" y="319"/>
              </a:cxn>
              <a:cxn ang="0">
                <a:pos x="922" y="280"/>
              </a:cxn>
              <a:cxn ang="0">
                <a:pos x="863" y="235"/>
              </a:cxn>
              <a:cxn ang="0">
                <a:pos x="785" y="187"/>
              </a:cxn>
              <a:cxn ang="0">
                <a:pos x="683" y="142"/>
              </a:cxn>
              <a:cxn ang="0">
                <a:pos x="554" y="106"/>
              </a:cxn>
              <a:cxn ang="0">
                <a:pos x="425" y="83"/>
              </a:cxn>
              <a:cxn ang="0">
                <a:pos x="307" y="74"/>
              </a:cxn>
              <a:cxn ang="0">
                <a:pos x="205" y="75"/>
              </a:cxn>
              <a:cxn ang="0">
                <a:pos x="120" y="82"/>
              </a:cxn>
              <a:cxn ang="0">
                <a:pos x="55" y="92"/>
              </a:cxn>
              <a:cxn ang="0">
                <a:pos x="14" y="100"/>
              </a:cxn>
              <a:cxn ang="0">
                <a:pos x="0" y="104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FFC000"/>
              </a:gs>
              <a:gs pos="46000">
                <a:srgbClr val="D4C612"/>
              </a:gs>
              <a:gs pos="100000">
                <a:srgbClr val="D4C612">
                  <a:lumMod val="75000"/>
                </a:srgbClr>
              </a:gs>
            </a:gsLst>
            <a:lin ang="13200000" scaled="0"/>
          </a:gradFill>
          <a:ln w="9525" cap="flat" cmpd="sng" algn="ctr">
            <a:noFill/>
            <a:prstDash val="solid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6600000"/>
            </a:lightRig>
          </a:scene3d>
          <a:sp3d prstMaterial="metal">
            <a:bevelT w="88900" h="88900"/>
          </a:sp3d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gray">
          <a:xfrm>
            <a:off x="6661042" y="1081837"/>
            <a:ext cx="2408237" cy="2251075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gradFill rotWithShape="1">
            <a:gsLst>
              <a:gs pos="0">
                <a:srgbClr val="EA7310">
                  <a:lumMod val="60000"/>
                  <a:lumOff val="40000"/>
                </a:srgbClr>
              </a:gs>
              <a:gs pos="24000">
                <a:srgbClr val="EA7310">
                  <a:shade val="93000"/>
                  <a:satMod val="130000"/>
                </a:srgbClr>
              </a:gs>
              <a:gs pos="100000">
                <a:srgbClr val="EA7310"/>
              </a:gs>
            </a:gsLst>
            <a:lin ang="16200000" scaled="0"/>
          </a:gradFill>
          <a:ln w="9525" cap="flat" cmpd="sng" algn="ctr">
            <a:noFill/>
            <a:prstDash val="solid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metal">
            <a:bevelT w="88900" h="88900"/>
          </a:sp3d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26258" y="1571434"/>
            <a:ext cx="1540122" cy="64918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 cmpd="sng" algn="ctr">
            <a:solidFill>
              <a:srgbClr val="D4C612"/>
            </a:solidFill>
            <a:prstDash val="solid"/>
          </a:ln>
          <a:effectLst/>
        </p:spPr>
        <p:txBody>
          <a:bodyPr wrap="non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2400" b="1" kern="1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26058" y="3192133"/>
            <a:ext cx="1951244" cy="64918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 cmpd="sng" algn="ctr">
            <a:solidFill>
              <a:srgbClr val="EA7310"/>
            </a:solidFill>
            <a:prstDash val="solid"/>
          </a:ln>
          <a:effectLst/>
        </p:spPr>
        <p:txBody>
          <a:bodyPr wrap="non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</a:t>
            </a:r>
            <a:endParaRPr lang="en-US" sz="2400" b="1" kern="1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32072" y="4106532"/>
            <a:ext cx="2670515" cy="64918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 cmpd="sng" algn="ctr">
            <a:solidFill>
              <a:srgbClr val="34A4DC"/>
            </a:solidFill>
            <a:prstDash val="solid"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hồi ý  kiến</a:t>
            </a:r>
            <a:endParaRPr lang="en-US" sz="2400" b="1" kern="1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844987" y="2445101"/>
            <a:ext cx="31280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-120648" algn="just">
              <a:spcBef>
                <a:spcPct val="50000"/>
              </a:spcBef>
              <a:buSzPct val="80000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lại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689656" y="3927890"/>
            <a:ext cx="419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-120648" algn="just">
              <a:spcBef>
                <a:spcPct val="50000"/>
              </a:spcBef>
              <a:buSzPct val="80000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981200" y="4920064"/>
            <a:ext cx="396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lần 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algn="just">
              <a:buFont typeface="Wingdings" panose="05000000000000000000" pitchFamily="2" charset="2"/>
              <a:buChar char="ü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điều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algn="just">
              <a:buFont typeface="Wingdings" panose="05000000000000000000" pitchFamily="2" charset="2"/>
              <a:buChar char="ü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điều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algn="just">
              <a:buFont typeface="Wingdings" panose="05000000000000000000" pitchFamily="2" charset="2"/>
              <a:buChar char="ü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gray">
          <a:xfrm>
            <a:off x="1676400" y="222311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377">
              <a:defRPr/>
            </a:pP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181600"/>
            <a:ext cx="1834656" cy="166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67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5B6F6B-E289-4B74-8681-FF2D542B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56672"/>
            <a:ext cx="6069264" cy="937128"/>
          </a:xfrm>
          <a:prstGeom prst="homePlate">
            <a:avLst/>
          </a:prstGeom>
          <a:solidFill>
            <a:srgbClr val="002060"/>
          </a:solidFill>
          <a:ln w="1905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just"/>
            <a:r>
              <a:rPr lang="en-US" sz="3733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CFC4F-826B-404C-B1E3-4CDAE0693EC5}"/>
              </a:ext>
            </a:extLst>
          </p:cNvPr>
          <p:cNvSpPr txBox="1"/>
          <p:nvPr/>
        </p:nvSpPr>
        <p:spPr>
          <a:xfrm>
            <a:off x="1365231" y="3428458"/>
            <a:ext cx="9461539" cy="27699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914377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Workshop,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video, infographic, poster.</a:t>
            </a:r>
            <a:endParaRPr lang="en-US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10HS/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377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Deadline: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E844A4FB-3760-42B6-B5C5-5F1E23145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7201" y="1642419"/>
            <a:ext cx="6409975" cy="2077403"/>
          </a:xfrm>
          <a:prstGeom prst="ellipse">
            <a:avLst/>
          </a:prstGeom>
          <a:solidFill>
            <a:srgbClr val="F4ECD5"/>
          </a:solidFill>
          <a:ln>
            <a:noFill/>
          </a:ln>
        </p:spPr>
        <p:txBody>
          <a:bodyPr wrap="square">
            <a:sp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 SINH HỌC</a:t>
            </a:r>
          </a:p>
        </p:txBody>
      </p:sp>
    </p:spTree>
    <p:extLst>
      <p:ext uri="{BB962C8B-B14F-4D97-AF65-F5344CB8AC3E}">
        <p14:creationId xmlns:p14="http://schemas.microsoft.com/office/powerpoint/2010/main" val="3909158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72062" y="1182041"/>
            <a:ext cx="88449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 dạng sinh học được thể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50000"/>
              </a:lnSpc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0748" y="284189"/>
            <a:ext cx="6401667" cy="66678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dạng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2" descr="Hệ sinh thái là gì - Khái niệm hệ sinh thái môi trường là gì">
            <a:extLst>
              <a:ext uri="{FF2B5EF4-FFF2-40B4-BE49-F238E27FC236}">
                <a16:creationId xmlns:a16="http://schemas.microsoft.com/office/drawing/2014/main" id="{BFABFEE1-4009-47C2-BD11-68DF4B920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305387"/>
            <a:ext cx="4771613" cy="315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Đa dạng, phong phú tài nguyên biển Việt Nam">
            <a:extLst>
              <a:ext uri="{FF2B5EF4-FFF2-40B4-BE49-F238E27FC236}">
                <a16:creationId xmlns:a16="http://schemas.microsoft.com/office/drawing/2014/main" id="{2EF7F8CE-101B-44C2-B0AD-D9EC8331C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1"/>
          <a:stretch/>
        </p:blipFill>
        <p:spPr bwMode="auto">
          <a:xfrm>
            <a:off x="5993917" y="3317767"/>
            <a:ext cx="4978883" cy="31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7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8219" y="213323"/>
            <a:ext cx="6676828" cy="666786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tabLst>
                <a:tab pos="9612073" algn="l"/>
              </a:tabLst>
              <a:defRPr/>
            </a:pPr>
            <a:r>
              <a:rPr lang="en-US" altLang="vi-VN" sz="3733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 CHẤM SẢN PHẨM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482A87-BCFA-485C-A2D4-2CE53959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601262"/>
              </p:ext>
            </p:extLst>
          </p:nvPr>
        </p:nvGraphicFramePr>
        <p:xfrm>
          <a:off x="920143" y="1193801"/>
          <a:ext cx="10351714" cy="524210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72044">
                  <a:extLst>
                    <a:ext uri="{9D8B030D-6E8A-4147-A177-3AD203B41FA5}">
                      <a16:colId xmlns:a16="http://schemas.microsoft.com/office/drawing/2014/main" val="2113466805"/>
                    </a:ext>
                  </a:extLst>
                </a:gridCol>
                <a:gridCol w="2436057">
                  <a:extLst>
                    <a:ext uri="{9D8B030D-6E8A-4147-A177-3AD203B41FA5}">
                      <a16:colId xmlns:a16="http://schemas.microsoft.com/office/drawing/2014/main" val="2808072247"/>
                    </a:ext>
                  </a:extLst>
                </a:gridCol>
                <a:gridCol w="5731132">
                  <a:extLst>
                    <a:ext uri="{9D8B030D-6E8A-4147-A177-3AD203B41FA5}">
                      <a16:colId xmlns:a16="http://schemas.microsoft.com/office/drawing/2014/main" val="1459252735"/>
                    </a:ext>
                  </a:extLst>
                </a:gridCol>
                <a:gridCol w="1412481">
                  <a:extLst>
                    <a:ext uri="{9D8B030D-6E8A-4147-A177-3AD203B41FA5}">
                      <a16:colId xmlns:a16="http://schemas.microsoft.com/office/drawing/2014/main" val="2744524918"/>
                    </a:ext>
                  </a:extLst>
                </a:gridCol>
              </a:tblGrid>
              <a:tr h="7603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điểm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412626"/>
                  </a:ext>
                </a:extLst>
              </a:tr>
              <a:tr h="15229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tiễn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(3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(3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249"/>
                  </a:ext>
                </a:extLst>
              </a:tr>
              <a:tr h="12874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tiễn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 (3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510503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thức học tập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 thành đúng thời gian cho phép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30740"/>
                  </a:ext>
                </a:extLst>
              </a:tr>
              <a:tr h="56134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 điểm: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27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116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Anh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633" y="4425165"/>
            <a:ext cx="2582888" cy="2198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Bộ TN&amp;MT tổ chức Lễ kỷ niệm Ngày quốc tế đa dạng sinh học năm 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84200"/>
            <a:ext cx="2333776" cy="22964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661180" y="1361623"/>
            <a:ext cx="7813815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 dạng sinh học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số lượng loài</a:t>
            </a:r>
          </a:p>
        </p:txBody>
      </p: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88858" y="4467086"/>
            <a:ext cx="8593983" cy="1528763"/>
            <a:chOff x="414" y="1401"/>
            <a:chExt cx="4893" cy="963"/>
          </a:xfrm>
        </p:grpSpPr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V="1">
              <a:off x="2496" y="1593"/>
              <a:ext cx="683" cy="33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496" y="1929"/>
              <a:ext cx="683" cy="33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3159" y="1401"/>
              <a:ext cx="207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endPara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3216" y="2073"/>
              <a:ext cx="209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414" y="1718"/>
              <a:ext cx="219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189" indent="-457189"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288857" y="4286071"/>
            <a:ext cx="8069288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67960" y="263238"/>
            <a:ext cx="5628257" cy="66678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Sự đa dạng sinh học</a:t>
            </a:r>
          </a:p>
        </p:txBody>
      </p:sp>
    </p:spTree>
    <p:extLst>
      <p:ext uri="{BB962C8B-B14F-4D97-AF65-F5344CB8AC3E}">
        <p14:creationId xmlns:p14="http://schemas.microsoft.com/office/powerpoint/2010/main" val="16514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1250" y="2109504"/>
            <a:ext cx="111196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dạng sinh học </a:t>
            </a:r>
            <a:r>
              <a:rPr lang="en-US" sz="2800" b="1" dirty="0" err="1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2D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endParaRPr lang="en-US" sz="2800" b="1" dirty="0">
              <a:solidFill>
                <a:srgbClr val="2D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2800" b="1" dirty="0">
              <a:solidFill>
                <a:srgbClr val="2D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4622" y="610760"/>
            <a:ext cx="6401667" cy="66678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dạng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828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CE000-8928-405C-A2AC-A2577D0D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0337"/>
            <a:ext cx="10972800" cy="1143000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tabLst>
                <a:tab pos="720495" algn="l"/>
              </a:tabLs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1,5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500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vẹt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393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eaching and Mentoring">
            <a:extLst>
              <a:ext uri="{FF2B5EF4-FFF2-40B4-BE49-F238E27FC236}">
                <a16:creationId xmlns:a16="http://schemas.microsoft.com/office/drawing/2014/main" id="{166F681C-89F3-4351-981C-C990E505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955" y="1870008"/>
            <a:ext cx="6583445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618CE4-0917-49D5-B4D6-20A1F88A1325}"/>
              </a:ext>
            </a:extLst>
          </p:cNvPr>
          <p:cNvSpPr txBox="1"/>
          <p:nvPr/>
        </p:nvSpPr>
        <p:spPr>
          <a:xfrm>
            <a:off x="609600" y="1842576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(Theo Wikipedia)</a:t>
            </a:r>
            <a:endParaRPr lang="en-US" sz="1867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18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CE000-8928-405C-A2AC-A2577D0D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0621"/>
            <a:ext cx="10972800" cy="1143000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Amazon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trong những nơi đa dạng sinh học nhất trên trái đất. 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Hơn 3 triệu loài sống trong rừng nhiệt đới và hơn 2.500 loài cây (hoặc một phần ba tổng số cây nhiệt đới tồn tại trên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rái đất)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e Amazon travel guide: how to book, where to go, and what to do">
            <a:extLst>
              <a:ext uri="{FF2B5EF4-FFF2-40B4-BE49-F238E27FC236}">
                <a16:creationId xmlns:a16="http://schemas.microsoft.com/office/drawing/2014/main" id="{6979347B-5697-407C-8EFC-8E51AFBE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005951"/>
            <a:ext cx="7282688" cy="45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18D96-75DE-48FC-93A7-A2068BBED93A}"/>
              </a:ext>
            </a:extLst>
          </p:cNvPr>
          <p:cNvSpPr txBox="1"/>
          <p:nvPr/>
        </p:nvSpPr>
        <p:spPr>
          <a:xfrm>
            <a:off x="7315200" y="619269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1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 </a:t>
            </a:r>
            <a:r>
              <a:rPr lang="vi-VN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Greenpeace USA</a:t>
            </a:r>
            <a:r>
              <a:rPr lang="en-U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953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Cách nuôi chó BULLDOG chuẩn khuyến cáo"/>
          <p:cNvSpPr>
            <a:spLocks noChangeAspect="1" noChangeArrowheads="1"/>
          </p:cNvSpPr>
          <p:nvPr/>
        </p:nvSpPr>
        <p:spPr bwMode="auto">
          <a:xfrm>
            <a:off x="207434" y="-182033"/>
            <a:ext cx="397933" cy="3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7484" y="5856366"/>
            <a:ext cx="1097703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 về nơi có nhiều sinh vật và nơi có ít sinh vật sống.</a:t>
            </a:r>
          </a:p>
        </p:txBody>
      </p:sp>
      <p:pic>
        <p:nvPicPr>
          <p:cNvPr id="5122" name="Picture 2" descr="Thăm thú những khu rừng mưa nhiệt đới tuyệt vời ở Úc - Đại lý vé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1655401"/>
            <a:ext cx="4201705" cy="224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ảo tồn hệ sinh thái biển-Sự sống cho cộng đồng dân cư ven biể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2819400"/>
            <a:ext cx="4139380" cy="259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ăng Bắc Cực tan chảy không ngừng, 1.200 con gấu có nguy cơ biế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506501"/>
            <a:ext cx="3864115" cy="240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ẻ đẹp mê hồn trên sa mạc - Phượt - ZINGNEWS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2929349"/>
            <a:ext cx="3729929" cy="23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63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1946</Words>
  <Application>Microsoft Office PowerPoint</Application>
  <PresentationFormat>Widescreen</PresentationFormat>
  <Paragraphs>208</Paragraphs>
  <Slides>40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Office Theme</vt:lpstr>
      <vt:lpstr>TIẾT 93, 94, 95 - BÀI 38: ĐA DẠNG SINH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Trên thế giới hiện có 2 triệu loài sinh vật: 1,5 triệu loài động vật và 500 loài thực vật, trong đó: loài vẹt có hơn 393 loài trên thế giới …. Đa dạng về môi trường sống như sinh vật phân bố ở khắp mọi nơi trên Trái đất.</vt:lpstr>
      <vt:lpstr>        Amazon - một trong những nơi đa dạng sinh học nhất trên trái đất.  Hơn 3 triệu loài sống trong rừng nhiệt đới và hơn 2.500 loài cây (hoặc một phần ba tổng số cây nhiệt đới tồn tại trên Trái đất).</vt:lpstr>
      <vt:lpstr>PowerPoint Presentation</vt:lpstr>
      <vt:lpstr>PowerPoint Presentation</vt:lpstr>
      <vt:lpstr>PowerPoint Presentation</vt:lpstr>
      <vt:lpstr>PowerPoint Presentation</vt:lpstr>
      <vt:lpstr>Hệ sinh thái rừng có vai trò vô cùng quan trọng trong tự nhiên</vt:lpstr>
      <vt:lpstr>PowerPoint Presentation</vt:lpstr>
      <vt:lpstr>Đảm bảo phát triển bền vững của con người thông qua việc cung cấp ổn định nguồn nước, lương thực, thực phẩm,…</vt:lpstr>
      <vt:lpstr>PowerPoint Presentation</vt:lpstr>
      <vt:lpstr>- Tạo môi trường sống thuận lợi cho con người. - Tạo cảnh quan thiên nhiên phục vụ cho nhu cầu tham quan, giải trí, nghỉ dưỡng. </vt:lpstr>
      <vt:lpstr>Giúp con người thích ứng với biến đổi khí hậu, giảm thiên tai</vt:lpstr>
      <vt:lpstr>PowerPoint Presentation</vt:lpstr>
      <vt:lpstr>PowerPoint Presentation</vt:lpstr>
      <vt:lpstr>Nguyên nhân khách quan(tự nhiên)</vt:lpstr>
      <vt:lpstr>Nguyên nhân chủ quan(con người)</vt:lpstr>
      <vt:lpstr>Nguyên nhân chủ quan(con người)</vt:lpstr>
      <vt:lpstr>PowerPoint Presentation</vt:lpstr>
      <vt:lpstr>Hậu quả</vt:lpstr>
      <vt:lpstr>Hậu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TẬP: </vt:lpstr>
      <vt:lpstr>PowerPoint Presentation</vt:lpstr>
      <vt:lpstr>PowerPoint Presentation</vt:lpstr>
      <vt:lpstr>PowerPoint Presentation</vt:lpstr>
      <vt:lpstr>HƯỚNG DẪN VỀ NHÀ: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93, 94 - BÀI 38: ĐA DẠNG SINH HỌC</dc:title>
  <dc:creator>ADM</dc:creator>
  <cp:lastModifiedBy>Huyen Sam</cp:lastModifiedBy>
  <cp:revision>35</cp:revision>
  <dcterms:created xsi:type="dcterms:W3CDTF">2022-02-26T03:23:06Z</dcterms:created>
  <dcterms:modified xsi:type="dcterms:W3CDTF">2023-02-28T16:29:45Z</dcterms:modified>
</cp:coreProperties>
</file>