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6" r:id="rId2"/>
    <p:sldId id="7513" r:id="rId3"/>
    <p:sldId id="7520" r:id="rId4"/>
    <p:sldId id="7515" r:id="rId5"/>
    <p:sldId id="7516" r:id="rId6"/>
    <p:sldId id="7518" r:id="rId7"/>
    <p:sldId id="7517" r:id="rId8"/>
    <p:sldId id="7521" r:id="rId9"/>
    <p:sldId id="7519" r:id="rId10"/>
    <p:sldId id="265" r:id="rId11"/>
    <p:sldId id="330" r:id="rId12"/>
    <p:sldId id="74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8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3FE78-5165-4E6C-BCC4-591A7528AD66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389F2-A0F5-40FB-A669-A8ABD297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4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3e8071fd6_2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3e8071fd6_2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58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0de4b7d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0de4b7d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gb45389a103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7" name="Google Shape;2387;gb45389a103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82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68723-79DC-D63B-55A2-BF1A83743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C77A1-3D63-4CA4-1935-5D4572BA1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24265-4F14-FC46-69A2-EC528A92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09C0-E60E-4043-9D70-5CA7BC94A4D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D66E6-0474-969E-A96A-10D5C394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9CE96-63D5-9598-80A4-4CCFF4FD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FAFF-6C52-4E55-AE0C-E1A22D018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7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7097-8482-3A4D-85EC-C92E3B77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87524-8EA4-D60C-ABCA-C356D04AF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05D11-84BE-94D3-9E9E-9BB9EC18A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09C0-E60E-4043-9D70-5CA7BC94A4D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8E9C5-93BD-4B3E-AA81-2B39540F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76271-9444-0F2B-5A0A-6575B8E5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FAFF-6C52-4E55-AE0C-E1A22D018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3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C3C841-56C5-420B-78E3-2009F5AA09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58E0B-12D2-35E8-F45E-916F8F52D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5A004-B10E-AEF8-5C24-4AD5FC02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09C0-E60E-4043-9D70-5CA7BC94A4D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03F4F-78B2-EE1E-0207-4F35FBED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462B9-AD5D-0800-F92B-5DA9DDE5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FAFF-6C52-4E55-AE0C-E1A22D018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7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 flipH="1">
            <a:off x="728767" y="3357633"/>
            <a:ext cx="10734400" cy="25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228000" y="378144"/>
            <a:ext cx="57360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8355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 flipH="1">
            <a:off x="8736573" y="268114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 flipH="1">
            <a:off x="8630275" y="3297433"/>
            <a:ext cx="2293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2"/>
          </p:nvPr>
        </p:nvSpPr>
        <p:spPr>
          <a:xfrm flipH="1">
            <a:off x="5055599" y="3284771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3"/>
          </p:nvPr>
        </p:nvSpPr>
        <p:spPr>
          <a:xfrm flipH="1">
            <a:off x="5055599" y="3917895"/>
            <a:ext cx="2080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ctrTitle" idx="4"/>
          </p:nvPr>
        </p:nvSpPr>
        <p:spPr>
          <a:xfrm flipH="1">
            <a:off x="1428799" y="268114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5"/>
          </p:nvPr>
        </p:nvSpPr>
        <p:spPr>
          <a:xfrm flipH="1">
            <a:off x="1428800" y="3297433"/>
            <a:ext cx="2080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6"/>
          </p:nvPr>
        </p:nvSpPr>
        <p:spPr>
          <a:xfrm>
            <a:off x="3228000" y="378144"/>
            <a:ext cx="57360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30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4">
  <p:cSld name="One column text 4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p21"/>
          <p:cNvGrpSpPr/>
          <p:nvPr/>
        </p:nvGrpSpPr>
        <p:grpSpPr>
          <a:xfrm>
            <a:off x="-185040" y="4701968"/>
            <a:ext cx="2272021" cy="2228635"/>
            <a:chOff x="-138780" y="3526476"/>
            <a:chExt cx="1704016" cy="1671476"/>
          </a:xfrm>
        </p:grpSpPr>
        <p:sp>
          <p:nvSpPr>
            <p:cNvPr id="911" name="Google Shape;911;p21"/>
            <p:cNvSpPr/>
            <p:nvPr/>
          </p:nvSpPr>
          <p:spPr>
            <a:xfrm flipH="1">
              <a:off x="214228" y="4710630"/>
              <a:ext cx="1351008" cy="467736"/>
            </a:xfrm>
            <a:custGeom>
              <a:avLst/>
              <a:gdLst/>
              <a:ahLst/>
              <a:cxnLst/>
              <a:rect l="l" t="t" r="r" b="b"/>
              <a:pathLst>
                <a:path w="42058" h="14561" extrusionOk="0">
                  <a:moveTo>
                    <a:pt x="1" y="0"/>
                  </a:moveTo>
                  <a:lnTo>
                    <a:pt x="1" y="0"/>
                  </a:lnTo>
                  <a:cubicBezTo>
                    <a:pt x="1774" y="3547"/>
                    <a:pt x="9311" y="7379"/>
                    <a:pt x="13017" y="9311"/>
                  </a:cubicBezTo>
                  <a:cubicBezTo>
                    <a:pt x="16532" y="11084"/>
                    <a:pt x="20554" y="12700"/>
                    <a:pt x="24259" y="13808"/>
                  </a:cubicBezTo>
                  <a:cubicBezTo>
                    <a:pt x="26586" y="14396"/>
                    <a:pt x="28970" y="14561"/>
                    <a:pt x="31365" y="14561"/>
                  </a:cubicBezTo>
                  <a:cubicBezTo>
                    <a:pt x="34420" y="14561"/>
                    <a:pt x="37493" y="14293"/>
                    <a:pt x="40489" y="14293"/>
                  </a:cubicBezTo>
                  <a:cubicBezTo>
                    <a:pt x="40961" y="14293"/>
                    <a:pt x="41431" y="14299"/>
                    <a:pt x="41899" y="14315"/>
                  </a:cubicBezTo>
                  <a:lnTo>
                    <a:pt x="42057" y="14283"/>
                  </a:lnTo>
                  <a:cubicBezTo>
                    <a:pt x="30340" y="2407"/>
                    <a:pt x="15582" y="950"/>
                    <a:pt x="1" y="0"/>
                  </a:cubicBez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21"/>
            <p:cNvSpPr/>
            <p:nvPr/>
          </p:nvSpPr>
          <p:spPr>
            <a:xfrm flipH="1">
              <a:off x="216345" y="4773752"/>
              <a:ext cx="1206007" cy="406446"/>
            </a:xfrm>
            <a:custGeom>
              <a:avLst/>
              <a:gdLst/>
              <a:ahLst/>
              <a:cxnLst/>
              <a:rect l="l" t="t" r="r" b="b"/>
              <a:pathLst>
                <a:path w="37544" h="12653" extrusionOk="0">
                  <a:moveTo>
                    <a:pt x="454" y="0"/>
                  </a:moveTo>
                  <a:cubicBezTo>
                    <a:pt x="175" y="0"/>
                    <a:pt x="1" y="400"/>
                    <a:pt x="303" y="537"/>
                  </a:cubicBezTo>
                  <a:cubicBezTo>
                    <a:pt x="4768" y="2501"/>
                    <a:pt x="9487" y="3672"/>
                    <a:pt x="14174" y="4939"/>
                  </a:cubicBezTo>
                  <a:cubicBezTo>
                    <a:pt x="19115" y="6269"/>
                    <a:pt x="23992" y="7821"/>
                    <a:pt x="28805" y="9563"/>
                  </a:cubicBezTo>
                  <a:cubicBezTo>
                    <a:pt x="31561" y="10576"/>
                    <a:pt x="34316" y="11590"/>
                    <a:pt x="37071" y="12635"/>
                  </a:cubicBezTo>
                  <a:cubicBezTo>
                    <a:pt x="37105" y="12647"/>
                    <a:pt x="37138" y="12653"/>
                    <a:pt x="37168" y="12653"/>
                  </a:cubicBezTo>
                  <a:cubicBezTo>
                    <a:pt x="37446" y="12653"/>
                    <a:pt x="37543" y="12176"/>
                    <a:pt x="37229" y="12033"/>
                  </a:cubicBezTo>
                  <a:cubicBezTo>
                    <a:pt x="32416" y="10260"/>
                    <a:pt x="27602" y="8454"/>
                    <a:pt x="22725" y="6839"/>
                  </a:cubicBezTo>
                  <a:cubicBezTo>
                    <a:pt x="17975" y="5287"/>
                    <a:pt x="13129" y="4116"/>
                    <a:pt x="8347" y="2722"/>
                  </a:cubicBezTo>
                  <a:cubicBezTo>
                    <a:pt x="5719" y="1962"/>
                    <a:pt x="3122" y="1139"/>
                    <a:pt x="588" y="30"/>
                  </a:cubicBezTo>
                  <a:cubicBezTo>
                    <a:pt x="542" y="9"/>
                    <a:pt x="497" y="0"/>
                    <a:pt x="454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21"/>
            <p:cNvSpPr/>
            <p:nvPr/>
          </p:nvSpPr>
          <p:spPr>
            <a:xfrm flipH="1">
              <a:off x="700484" y="4859006"/>
              <a:ext cx="219686" cy="188945"/>
            </a:xfrm>
            <a:custGeom>
              <a:avLst/>
              <a:gdLst/>
              <a:ahLst/>
              <a:cxnLst/>
              <a:rect l="l" t="t" r="r" b="b"/>
              <a:pathLst>
                <a:path w="6839" h="5882" extrusionOk="0">
                  <a:moveTo>
                    <a:pt x="3301" y="0"/>
                  </a:moveTo>
                  <a:cubicBezTo>
                    <a:pt x="3086" y="0"/>
                    <a:pt x="2872" y="224"/>
                    <a:pt x="3007" y="448"/>
                  </a:cubicBezTo>
                  <a:cubicBezTo>
                    <a:pt x="3944" y="1737"/>
                    <a:pt x="5125" y="2809"/>
                    <a:pt x="6024" y="4116"/>
                  </a:cubicBezTo>
                  <a:lnTo>
                    <a:pt x="6024" y="4116"/>
                  </a:lnTo>
                  <a:cubicBezTo>
                    <a:pt x="4120" y="4513"/>
                    <a:pt x="2148" y="4613"/>
                    <a:pt x="315" y="5294"/>
                  </a:cubicBezTo>
                  <a:cubicBezTo>
                    <a:pt x="1" y="5408"/>
                    <a:pt x="73" y="5882"/>
                    <a:pt x="368" y="5882"/>
                  </a:cubicBezTo>
                  <a:cubicBezTo>
                    <a:pt x="400" y="5882"/>
                    <a:pt x="435" y="5876"/>
                    <a:pt x="473" y="5864"/>
                  </a:cubicBezTo>
                  <a:cubicBezTo>
                    <a:pt x="2437" y="5135"/>
                    <a:pt x="4558" y="5072"/>
                    <a:pt x="6585" y="4597"/>
                  </a:cubicBezTo>
                  <a:cubicBezTo>
                    <a:pt x="6744" y="4534"/>
                    <a:pt x="6839" y="4312"/>
                    <a:pt x="6744" y="4154"/>
                  </a:cubicBezTo>
                  <a:cubicBezTo>
                    <a:pt x="5857" y="2697"/>
                    <a:pt x="4527" y="1525"/>
                    <a:pt x="3545" y="132"/>
                  </a:cubicBezTo>
                  <a:cubicBezTo>
                    <a:pt x="3480" y="39"/>
                    <a:pt x="3391" y="0"/>
                    <a:pt x="3301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21"/>
            <p:cNvSpPr/>
            <p:nvPr/>
          </p:nvSpPr>
          <p:spPr>
            <a:xfrm flipH="1">
              <a:off x="954802" y="4814580"/>
              <a:ext cx="139797" cy="153610"/>
            </a:xfrm>
            <a:custGeom>
              <a:avLst/>
              <a:gdLst/>
              <a:ahLst/>
              <a:cxnLst/>
              <a:rect l="l" t="t" r="r" b="b"/>
              <a:pathLst>
                <a:path w="4352" h="4782" extrusionOk="0">
                  <a:moveTo>
                    <a:pt x="2550" y="1"/>
                  </a:moveTo>
                  <a:cubicBezTo>
                    <a:pt x="2359" y="1"/>
                    <a:pt x="2152" y="219"/>
                    <a:pt x="2261" y="438"/>
                  </a:cubicBezTo>
                  <a:cubicBezTo>
                    <a:pt x="2783" y="1365"/>
                    <a:pt x="3464" y="2267"/>
                    <a:pt x="3721" y="3311"/>
                  </a:cubicBezTo>
                  <a:lnTo>
                    <a:pt x="3721" y="3311"/>
                  </a:lnTo>
                  <a:cubicBezTo>
                    <a:pt x="2628" y="3681"/>
                    <a:pt x="1508" y="3969"/>
                    <a:pt x="361" y="4175"/>
                  </a:cubicBezTo>
                  <a:cubicBezTo>
                    <a:pt x="1" y="4265"/>
                    <a:pt x="124" y="4781"/>
                    <a:pt x="461" y="4781"/>
                  </a:cubicBezTo>
                  <a:cubicBezTo>
                    <a:pt x="480" y="4781"/>
                    <a:pt x="499" y="4780"/>
                    <a:pt x="519" y="4777"/>
                  </a:cubicBezTo>
                  <a:cubicBezTo>
                    <a:pt x="1754" y="4523"/>
                    <a:pt x="2958" y="4207"/>
                    <a:pt x="4130" y="3795"/>
                  </a:cubicBezTo>
                  <a:cubicBezTo>
                    <a:pt x="4288" y="3731"/>
                    <a:pt x="4351" y="3605"/>
                    <a:pt x="4351" y="3446"/>
                  </a:cubicBezTo>
                  <a:cubicBezTo>
                    <a:pt x="4130" y="2243"/>
                    <a:pt x="3369" y="1198"/>
                    <a:pt x="2768" y="153"/>
                  </a:cubicBezTo>
                  <a:cubicBezTo>
                    <a:pt x="2719" y="45"/>
                    <a:pt x="2636" y="1"/>
                    <a:pt x="2550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21"/>
            <p:cNvSpPr/>
            <p:nvPr/>
          </p:nvSpPr>
          <p:spPr>
            <a:xfrm flipH="1">
              <a:off x="1176580" y="4789074"/>
              <a:ext cx="89461" cy="109345"/>
            </a:xfrm>
            <a:custGeom>
              <a:avLst/>
              <a:gdLst/>
              <a:ahLst/>
              <a:cxnLst/>
              <a:rect l="l" t="t" r="r" b="b"/>
              <a:pathLst>
                <a:path w="2785" h="3404" extrusionOk="0">
                  <a:moveTo>
                    <a:pt x="1764" y="1"/>
                  </a:moveTo>
                  <a:cubicBezTo>
                    <a:pt x="1585" y="1"/>
                    <a:pt x="1410" y="149"/>
                    <a:pt x="1486" y="377"/>
                  </a:cubicBezTo>
                  <a:cubicBezTo>
                    <a:pt x="1681" y="991"/>
                    <a:pt x="1951" y="1581"/>
                    <a:pt x="2142" y="2212"/>
                  </a:cubicBezTo>
                  <a:lnTo>
                    <a:pt x="2142" y="2212"/>
                  </a:lnTo>
                  <a:cubicBezTo>
                    <a:pt x="1558" y="2469"/>
                    <a:pt x="911" y="2617"/>
                    <a:pt x="314" y="2815"/>
                  </a:cubicBezTo>
                  <a:cubicBezTo>
                    <a:pt x="0" y="2929"/>
                    <a:pt x="98" y="3404"/>
                    <a:pt x="375" y="3404"/>
                  </a:cubicBezTo>
                  <a:cubicBezTo>
                    <a:pt x="405" y="3404"/>
                    <a:pt x="438" y="3398"/>
                    <a:pt x="473" y="3385"/>
                  </a:cubicBezTo>
                  <a:cubicBezTo>
                    <a:pt x="1201" y="3132"/>
                    <a:pt x="1961" y="2974"/>
                    <a:pt x="2626" y="2625"/>
                  </a:cubicBezTo>
                  <a:cubicBezTo>
                    <a:pt x="2753" y="2562"/>
                    <a:pt x="2784" y="2404"/>
                    <a:pt x="2784" y="2309"/>
                  </a:cubicBezTo>
                  <a:cubicBezTo>
                    <a:pt x="2594" y="1580"/>
                    <a:pt x="2278" y="915"/>
                    <a:pt x="2056" y="218"/>
                  </a:cubicBezTo>
                  <a:cubicBezTo>
                    <a:pt x="2005" y="66"/>
                    <a:pt x="1884" y="1"/>
                    <a:pt x="1764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21"/>
            <p:cNvSpPr/>
            <p:nvPr/>
          </p:nvSpPr>
          <p:spPr>
            <a:xfrm flipH="1">
              <a:off x="875455" y="4868290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9" y="1"/>
                  </a:moveTo>
                  <a:cubicBezTo>
                    <a:pt x="0" y="1"/>
                    <a:pt x="0" y="793"/>
                    <a:pt x="539" y="793"/>
                  </a:cubicBezTo>
                  <a:cubicBezTo>
                    <a:pt x="1045" y="793"/>
                    <a:pt x="1045" y="1"/>
                    <a:pt x="5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21"/>
            <p:cNvSpPr/>
            <p:nvPr/>
          </p:nvSpPr>
          <p:spPr>
            <a:xfrm flipH="1">
              <a:off x="909024" y="4831670"/>
              <a:ext cx="33600" cy="26501"/>
            </a:xfrm>
            <a:custGeom>
              <a:avLst/>
              <a:gdLst/>
              <a:ahLst/>
              <a:cxnLst/>
              <a:rect l="l" t="t" r="r" b="b"/>
              <a:pathLst>
                <a:path w="1046" h="825" extrusionOk="0">
                  <a:moveTo>
                    <a:pt x="539" y="1"/>
                  </a:moveTo>
                  <a:cubicBezTo>
                    <a:pt x="0" y="1"/>
                    <a:pt x="0" y="824"/>
                    <a:pt x="539" y="824"/>
                  </a:cubicBezTo>
                  <a:cubicBezTo>
                    <a:pt x="1045" y="824"/>
                    <a:pt x="1045" y="1"/>
                    <a:pt x="539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21"/>
            <p:cNvSpPr/>
            <p:nvPr/>
          </p:nvSpPr>
          <p:spPr>
            <a:xfrm flipH="1">
              <a:off x="1117568" y="4903914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45" y="824"/>
                    <a:pt x="1045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21"/>
            <p:cNvSpPr/>
            <p:nvPr/>
          </p:nvSpPr>
          <p:spPr>
            <a:xfrm flipH="1">
              <a:off x="1154188" y="4925276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8" y="0"/>
                  </a:moveTo>
                  <a:cubicBezTo>
                    <a:pt x="0" y="0"/>
                    <a:pt x="0" y="792"/>
                    <a:pt x="538" y="792"/>
                  </a:cubicBezTo>
                  <a:cubicBezTo>
                    <a:pt x="1045" y="792"/>
                    <a:pt x="1045" y="0"/>
                    <a:pt x="53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21"/>
            <p:cNvSpPr/>
            <p:nvPr/>
          </p:nvSpPr>
          <p:spPr>
            <a:xfrm flipH="1">
              <a:off x="1443105" y="4752326"/>
              <a:ext cx="33600" cy="25473"/>
            </a:xfrm>
            <a:custGeom>
              <a:avLst/>
              <a:gdLst/>
              <a:ahLst/>
              <a:cxnLst/>
              <a:rect l="l" t="t" r="r" b="b"/>
              <a:pathLst>
                <a:path w="1046" h="793" extrusionOk="0">
                  <a:moveTo>
                    <a:pt x="538" y="1"/>
                  </a:moveTo>
                  <a:cubicBezTo>
                    <a:pt x="0" y="1"/>
                    <a:pt x="0" y="792"/>
                    <a:pt x="538" y="792"/>
                  </a:cubicBezTo>
                  <a:cubicBezTo>
                    <a:pt x="1045" y="792"/>
                    <a:pt x="1045" y="1"/>
                    <a:pt x="53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21"/>
            <p:cNvSpPr/>
            <p:nvPr/>
          </p:nvSpPr>
          <p:spPr>
            <a:xfrm flipH="1">
              <a:off x="-114372" y="3526476"/>
              <a:ext cx="830142" cy="1226887"/>
            </a:xfrm>
            <a:custGeom>
              <a:avLst/>
              <a:gdLst/>
              <a:ahLst/>
              <a:cxnLst/>
              <a:rect l="l" t="t" r="r" b="b"/>
              <a:pathLst>
                <a:path w="25843" h="38194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8013"/>
                    <a:pt x="3991" y="18305"/>
                    <a:pt x="9153" y="24386"/>
                  </a:cubicBezTo>
                  <a:cubicBezTo>
                    <a:pt x="11718" y="27458"/>
                    <a:pt x="14600" y="30023"/>
                    <a:pt x="17798" y="32430"/>
                  </a:cubicBezTo>
                  <a:cubicBezTo>
                    <a:pt x="20047" y="34171"/>
                    <a:pt x="22454" y="37085"/>
                    <a:pt x="25367" y="37718"/>
                  </a:cubicBezTo>
                  <a:lnTo>
                    <a:pt x="25367" y="38193"/>
                  </a:lnTo>
                  <a:cubicBezTo>
                    <a:pt x="25842" y="29389"/>
                    <a:pt x="25367" y="20712"/>
                    <a:pt x="19889" y="13302"/>
                  </a:cubicBezTo>
                  <a:cubicBezTo>
                    <a:pt x="15233" y="7221"/>
                    <a:pt x="7221" y="2249"/>
                    <a:pt x="0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21"/>
            <p:cNvSpPr/>
            <p:nvPr/>
          </p:nvSpPr>
          <p:spPr>
            <a:xfrm flipH="1">
              <a:off x="-89993" y="3656189"/>
              <a:ext cx="701009" cy="1059689"/>
            </a:xfrm>
            <a:custGeom>
              <a:avLst/>
              <a:gdLst/>
              <a:ahLst/>
              <a:cxnLst/>
              <a:rect l="l" t="t" r="r" b="b"/>
              <a:pathLst>
                <a:path w="21823" h="32989" extrusionOk="0">
                  <a:moveTo>
                    <a:pt x="436" y="0"/>
                  </a:moveTo>
                  <a:cubicBezTo>
                    <a:pt x="202" y="0"/>
                    <a:pt x="1" y="294"/>
                    <a:pt x="223" y="491"/>
                  </a:cubicBezTo>
                  <a:cubicBezTo>
                    <a:pt x="3738" y="3785"/>
                    <a:pt x="6145" y="8092"/>
                    <a:pt x="8837" y="12051"/>
                  </a:cubicBezTo>
                  <a:cubicBezTo>
                    <a:pt x="10230" y="14077"/>
                    <a:pt x="11687" y="16104"/>
                    <a:pt x="13081" y="18163"/>
                  </a:cubicBezTo>
                  <a:cubicBezTo>
                    <a:pt x="14506" y="20284"/>
                    <a:pt x="15868" y="22470"/>
                    <a:pt x="17134" y="24718"/>
                  </a:cubicBezTo>
                  <a:cubicBezTo>
                    <a:pt x="18654" y="27347"/>
                    <a:pt x="19985" y="30038"/>
                    <a:pt x="21156" y="32794"/>
                  </a:cubicBezTo>
                  <a:cubicBezTo>
                    <a:pt x="21218" y="32930"/>
                    <a:pt x="21344" y="32989"/>
                    <a:pt x="21463" y="32989"/>
                  </a:cubicBezTo>
                  <a:cubicBezTo>
                    <a:pt x="21649" y="32989"/>
                    <a:pt x="21823" y="32847"/>
                    <a:pt x="21726" y="32635"/>
                  </a:cubicBezTo>
                  <a:cubicBezTo>
                    <a:pt x="19700" y="27758"/>
                    <a:pt x="17071" y="23166"/>
                    <a:pt x="14157" y="18733"/>
                  </a:cubicBezTo>
                  <a:cubicBezTo>
                    <a:pt x="12764" y="16579"/>
                    <a:pt x="11276" y="14489"/>
                    <a:pt x="9787" y="12399"/>
                  </a:cubicBezTo>
                  <a:cubicBezTo>
                    <a:pt x="8394" y="10372"/>
                    <a:pt x="7095" y="8282"/>
                    <a:pt x="5702" y="6255"/>
                  </a:cubicBezTo>
                  <a:cubicBezTo>
                    <a:pt x="4182" y="4070"/>
                    <a:pt x="2598" y="1885"/>
                    <a:pt x="635" y="80"/>
                  </a:cubicBezTo>
                  <a:cubicBezTo>
                    <a:pt x="572" y="24"/>
                    <a:pt x="503" y="0"/>
                    <a:pt x="436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21"/>
            <p:cNvSpPr/>
            <p:nvPr/>
          </p:nvSpPr>
          <p:spPr>
            <a:xfrm flipH="1">
              <a:off x="-28424" y="4339319"/>
              <a:ext cx="236100" cy="205102"/>
            </a:xfrm>
            <a:custGeom>
              <a:avLst/>
              <a:gdLst/>
              <a:ahLst/>
              <a:cxnLst/>
              <a:rect l="l" t="t" r="r" b="b"/>
              <a:pathLst>
                <a:path w="7350" h="6385" extrusionOk="0">
                  <a:moveTo>
                    <a:pt x="7060" y="0"/>
                  </a:moveTo>
                  <a:cubicBezTo>
                    <a:pt x="6914" y="0"/>
                    <a:pt x="6764" y="95"/>
                    <a:pt x="6764" y="285"/>
                  </a:cubicBezTo>
                  <a:cubicBezTo>
                    <a:pt x="6672" y="2146"/>
                    <a:pt x="6463" y="3978"/>
                    <a:pt x="6164" y="5780"/>
                  </a:cubicBezTo>
                  <a:lnTo>
                    <a:pt x="6164" y="5780"/>
                  </a:lnTo>
                  <a:cubicBezTo>
                    <a:pt x="6100" y="5783"/>
                    <a:pt x="6036" y="5784"/>
                    <a:pt x="5971" y="5784"/>
                  </a:cubicBezTo>
                  <a:cubicBezTo>
                    <a:pt x="5107" y="5784"/>
                    <a:pt x="4250" y="5564"/>
                    <a:pt x="3438" y="5321"/>
                  </a:cubicBezTo>
                  <a:cubicBezTo>
                    <a:pt x="2488" y="5004"/>
                    <a:pt x="1538" y="4624"/>
                    <a:pt x="620" y="4212"/>
                  </a:cubicBezTo>
                  <a:cubicBezTo>
                    <a:pt x="574" y="4191"/>
                    <a:pt x="528" y="4182"/>
                    <a:pt x="484" y="4182"/>
                  </a:cubicBezTo>
                  <a:cubicBezTo>
                    <a:pt x="199" y="4182"/>
                    <a:pt x="1" y="4581"/>
                    <a:pt x="303" y="4719"/>
                  </a:cubicBezTo>
                  <a:cubicBezTo>
                    <a:pt x="1285" y="5162"/>
                    <a:pt x="2267" y="5574"/>
                    <a:pt x="3280" y="5891"/>
                  </a:cubicBezTo>
                  <a:cubicBezTo>
                    <a:pt x="4158" y="6137"/>
                    <a:pt x="5083" y="6384"/>
                    <a:pt x="5994" y="6384"/>
                  </a:cubicBezTo>
                  <a:cubicBezTo>
                    <a:pt x="6135" y="6384"/>
                    <a:pt x="6275" y="6378"/>
                    <a:pt x="6415" y="6366"/>
                  </a:cubicBezTo>
                  <a:cubicBezTo>
                    <a:pt x="6510" y="6366"/>
                    <a:pt x="6669" y="6302"/>
                    <a:pt x="6700" y="6144"/>
                  </a:cubicBezTo>
                  <a:cubicBezTo>
                    <a:pt x="7017" y="4212"/>
                    <a:pt x="7270" y="2249"/>
                    <a:pt x="7334" y="285"/>
                  </a:cubicBezTo>
                  <a:cubicBezTo>
                    <a:pt x="7349" y="95"/>
                    <a:pt x="7207" y="0"/>
                    <a:pt x="7060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21"/>
            <p:cNvSpPr/>
            <p:nvPr/>
          </p:nvSpPr>
          <p:spPr>
            <a:xfrm flipH="1">
              <a:off x="95187" y="4083972"/>
              <a:ext cx="268897" cy="248532"/>
            </a:xfrm>
            <a:custGeom>
              <a:avLst/>
              <a:gdLst/>
              <a:ahLst/>
              <a:cxnLst/>
              <a:rect l="l" t="t" r="r" b="b"/>
              <a:pathLst>
                <a:path w="8371" h="7737" extrusionOk="0">
                  <a:moveTo>
                    <a:pt x="7682" y="0"/>
                  </a:moveTo>
                  <a:cubicBezTo>
                    <a:pt x="7531" y="0"/>
                    <a:pt x="7373" y="95"/>
                    <a:pt x="7357" y="285"/>
                  </a:cubicBezTo>
                  <a:cubicBezTo>
                    <a:pt x="7203" y="2565"/>
                    <a:pt x="7768" y="4934"/>
                    <a:pt x="7187" y="7160"/>
                  </a:cubicBezTo>
                  <a:lnTo>
                    <a:pt x="7187" y="7160"/>
                  </a:lnTo>
                  <a:cubicBezTo>
                    <a:pt x="6090" y="7155"/>
                    <a:pt x="4970" y="6915"/>
                    <a:pt x="3905" y="6619"/>
                  </a:cubicBezTo>
                  <a:cubicBezTo>
                    <a:pt x="2765" y="6302"/>
                    <a:pt x="1625" y="5891"/>
                    <a:pt x="580" y="5257"/>
                  </a:cubicBezTo>
                  <a:cubicBezTo>
                    <a:pt x="531" y="5228"/>
                    <a:pt x="483" y="5215"/>
                    <a:pt x="437" y="5215"/>
                  </a:cubicBezTo>
                  <a:cubicBezTo>
                    <a:pt x="182" y="5215"/>
                    <a:pt x="0" y="5603"/>
                    <a:pt x="295" y="5764"/>
                  </a:cubicBezTo>
                  <a:cubicBezTo>
                    <a:pt x="1340" y="6429"/>
                    <a:pt x="2575" y="6841"/>
                    <a:pt x="3747" y="7189"/>
                  </a:cubicBezTo>
                  <a:cubicBezTo>
                    <a:pt x="4836" y="7476"/>
                    <a:pt x="5951" y="7736"/>
                    <a:pt x="7069" y="7736"/>
                  </a:cubicBezTo>
                  <a:cubicBezTo>
                    <a:pt x="7186" y="7736"/>
                    <a:pt x="7303" y="7734"/>
                    <a:pt x="7421" y="7727"/>
                  </a:cubicBezTo>
                  <a:cubicBezTo>
                    <a:pt x="7547" y="7727"/>
                    <a:pt x="7674" y="7664"/>
                    <a:pt x="7706" y="7537"/>
                  </a:cubicBezTo>
                  <a:cubicBezTo>
                    <a:pt x="8371" y="5162"/>
                    <a:pt x="7801" y="2692"/>
                    <a:pt x="7959" y="285"/>
                  </a:cubicBezTo>
                  <a:cubicBezTo>
                    <a:pt x="7975" y="95"/>
                    <a:pt x="7832" y="0"/>
                    <a:pt x="768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21"/>
            <p:cNvSpPr/>
            <p:nvPr/>
          </p:nvSpPr>
          <p:spPr>
            <a:xfrm flipH="1">
              <a:off x="237621" y="3924256"/>
              <a:ext cx="252386" cy="207768"/>
            </a:xfrm>
            <a:custGeom>
              <a:avLst/>
              <a:gdLst/>
              <a:ahLst/>
              <a:cxnLst/>
              <a:rect l="l" t="t" r="r" b="b"/>
              <a:pathLst>
                <a:path w="7857" h="6468" extrusionOk="0">
                  <a:moveTo>
                    <a:pt x="7398" y="0"/>
                  </a:moveTo>
                  <a:cubicBezTo>
                    <a:pt x="7247" y="0"/>
                    <a:pt x="7097" y="95"/>
                    <a:pt x="7097" y="285"/>
                  </a:cubicBezTo>
                  <a:cubicBezTo>
                    <a:pt x="7129" y="1045"/>
                    <a:pt x="7160" y="1805"/>
                    <a:pt x="7192" y="2565"/>
                  </a:cubicBezTo>
                  <a:cubicBezTo>
                    <a:pt x="7192" y="3484"/>
                    <a:pt x="7255" y="4466"/>
                    <a:pt x="7034" y="5352"/>
                  </a:cubicBezTo>
                  <a:cubicBezTo>
                    <a:pt x="7002" y="5479"/>
                    <a:pt x="6970" y="5606"/>
                    <a:pt x="6939" y="5701"/>
                  </a:cubicBezTo>
                  <a:cubicBezTo>
                    <a:pt x="6875" y="5796"/>
                    <a:pt x="6907" y="5796"/>
                    <a:pt x="6780" y="5827"/>
                  </a:cubicBezTo>
                  <a:cubicBezTo>
                    <a:pt x="6658" y="5868"/>
                    <a:pt x="6524" y="5880"/>
                    <a:pt x="6389" y="5880"/>
                  </a:cubicBezTo>
                  <a:cubicBezTo>
                    <a:pt x="6208" y="5880"/>
                    <a:pt x="6025" y="5859"/>
                    <a:pt x="5862" y="5859"/>
                  </a:cubicBezTo>
                  <a:cubicBezTo>
                    <a:pt x="4880" y="5796"/>
                    <a:pt x="3930" y="5574"/>
                    <a:pt x="2980" y="5352"/>
                  </a:cubicBezTo>
                  <a:cubicBezTo>
                    <a:pt x="2157" y="5162"/>
                    <a:pt x="1333" y="4941"/>
                    <a:pt x="510" y="4751"/>
                  </a:cubicBezTo>
                  <a:cubicBezTo>
                    <a:pt x="481" y="4743"/>
                    <a:pt x="453" y="4740"/>
                    <a:pt x="427" y="4740"/>
                  </a:cubicBezTo>
                  <a:cubicBezTo>
                    <a:pt x="109" y="4740"/>
                    <a:pt x="0" y="5233"/>
                    <a:pt x="351" y="5321"/>
                  </a:cubicBezTo>
                  <a:cubicBezTo>
                    <a:pt x="2125" y="5764"/>
                    <a:pt x="3930" y="6271"/>
                    <a:pt x="5767" y="6429"/>
                  </a:cubicBezTo>
                  <a:cubicBezTo>
                    <a:pt x="5948" y="6448"/>
                    <a:pt x="6150" y="6467"/>
                    <a:pt x="6351" y="6467"/>
                  </a:cubicBezTo>
                  <a:cubicBezTo>
                    <a:pt x="6816" y="6467"/>
                    <a:pt x="7278" y="6365"/>
                    <a:pt x="7477" y="5922"/>
                  </a:cubicBezTo>
                  <a:cubicBezTo>
                    <a:pt x="7857" y="5099"/>
                    <a:pt x="7794" y="4054"/>
                    <a:pt x="7794" y="3199"/>
                  </a:cubicBezTo>
                  <a:cubicBezTo>
                    <a:pt x="7794" y="2249"/>
                    <a:pt x="7699" y="1267"/>
                    <a:pt x="7699" y="285"/>
                  </a:cubicBezTo>
                  <a:cubicBezTo>
                    <a:pt x="7699" y="95"/>
                    <a:pt x="7548" y="0"/>
                    <a:pt x="7398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21"/>
            <p:cNvSpPr/>
            <p:nvPr/>
          </p:nvSpPr>
          <p:spPr>
            <a:xfrm flipH="1">
              <a:off x="378000" y="3746230"/>
              <a:ext cx="239730" cy="174265"/>
            </a:xfrm>
            <a:custGeom>
              <a:avLst/>
              <a:gdLst/>
              <a:ahLst/>
              <a:cxnLst/>
              <a:rect l="l" t="t" r="r" b="b"/>
              <a:pathLst>
                <a:path w="7463" h="5425" extrusionOk="0">
                  <a:moveTo>
                    <a:pt x="6972" y="0"/>
                  </a:moveTo>
                  <a:cubicBezTo>
                    <a:pt x="6821" y="0"/>
                    <a:pt x="6671" y="95"/>
                    <a:pt x="6671" y="285"/>
                  </a:cubicBezTo>
                  <a:cubicBezTo>
                    <a:pt x="6671" y="982"/>
                    <a:pt x="6766" y="1679"/>
                    <a:pt x="6798" y="2344"/>
                  </a:cubicBezTo>
                  <a:cubicBezTo>
                    <a:pt x="6798" y="2787"/>
                    <a:pt x="6829" y="3199"/>
                    <a:pt x="6798" y="3642"/>
                  </a:cubicBezTo>
                  <a:cubicBezTo>
                    <a:pt x="6798" y="3959"/>
                    <a:pt x="6766" y="4307"/>
                    <a:pt x="6639" y="4592"/>
                  </a:cubicBezTo>
                  <a:cubicBezTo>
                    <a:pt x="6544" y="4782"/>
                    <a:pt x="6481" y="4814"/>
                    <a:pt x="6259" y="4814"/>
                  </a:cubicBezTo>
                  <a:cubicBezTo>
                    <a:pt x="6201" y="4820"/>
                    <a:pt x="6142" y="4822"/>
                    <a:pt x="6082" y="4822"/>
                  </a:cubicBezTo>
                  <a:cubicBezTo>
                    <a:pt x="5816" y="4822"/>
                    <a:pt x="5536" y="4771"/>
                    <a:pt x="5277" y="4719"/>
                  </a:cubicBezTo>
                  <a:cubicBezTo>
                    <a:pt x="4422" y="4529"/>
                    <a:pt x="3599" y="4276"/>
                    <a:pt x="2776" y="3959"/>
                  </a:cubicBezTo>
                  <a:cubicBezTo>
                    <a:pt x="2047" y="3705"/>
                    <a:pt x="1319" y="3420"/>
                    <a:pt x="622" y="3072"/>
                  </a:cubicBezTo>
                  <a:cubicBezTo>
                    <a:pt x="578" y="3052"/>
                    <a:pt x="535" y="3043"/>
                    <a:pt x="493" y="3043"/>
                  </a:cubicBezTo>
                  <a:cubicBezTo>
                    <a:pt x="205" y="3043"/>
                    <a:pt x="1" y="3472"/>
                    <a:pt x="305" y="3610"/>
                  </a:cubicBezTo>
                  <a:cubicBezTo>
                    <a:pt x="1826" y="4307"/>
                    <a:pt x="3441" y="4941"/>
                    <a:pt x="5087" y="5289"/>
                  </a:cubicBezTo>
                  <a:cubicBezTo>
                    <a:pt x="5371" y="5339"/>
                    <a:pt x="5760" y="5424"/>
                    <a:pt x="6130" y="5424"/>
                  </a:cubicBezTo>
                  <a:cubicBezTo>
                    <a:pt x="6462" y="5424"/>
                    <a:pt x="6778" y="5355"/>
                    <a:pt x="6988" y="5131"/>
                  </a:cubicBezTo>
                  <a:cubicBezTo>
                    <a:pt x="7463" y="4624"/>
                    <a:pt x="7399" y="3610"/>
                    <a:pt x="7399" y="2945"/>
                  </a:cubicBezTo>
                  <a:cubicBezTo>
                    <a:pt x="7399" y="2059"/>
                    <a:pt x="7273" y="1172"/>
                    <a:pt x="7273" y="285"/>
                  </a:cubicBezTo>
                  <a:cubicBezTo>
                    <a:pt x="7273" y="95"/>
                    <a:pt x="7122" y="0"/>
                    <a:pt x="6972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21"/>
            <p:cNvSpPr/>
            <p:nvPr/>
          </p:nvSpPr>
          <p:spPr>
            <a:xfrm flipH="1">
              <a:off x="464471" y="3998525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07" y="0"/>
                  </a:moveTo>
                  <a:cubicBezTo>
                    <a:pt x="1" y="0"/>
                    <a:pt x="1" y="792"/>
                    <a:pt x="507" y="792"/>
                  </a:cubicBezTo>
                  <a:cubicBezTo>
                    <a:pt x="1046" y="792"/>
                    <a:pt x="1046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21"/>
            <p:cNvSpPr/>
            <p:nvPr/>
          </p:nvSpPr>
          <p:spPr>
            <a:xfrm flipH="1">
              <a:off x="501091" y="3948670"/>
              <a:ext cx="33600" cy="26469"/>
            </a:xfrm>
            <a:custGeom>
              <a:avLst/>
              <a:gdLst/>
              <a:ahLst/>
              <a:cxnLst/>
              <a:rect l="l" t="t" r="r" b="b"/>
              <a:pathLst>
                <a:path w="1046" h="824" extrusionOk="0">
                  <a:moveTo>
                    <a:pt x="539" y="0"/>
                  </a:moveTo>
                  <a:cubicBezTo>
                    <a:pt x="1" y="0"/>
                    <a:pt x="1" y="824"/>
                    <a:pt x="539" y="824"/>
                  </a:cubicBezTo>
                  <a:cubicBezTo>
                    <a:pt x="1046" y="824"/>
                    <a:pt x="1046" y="0"/>
                    <a:pt x="53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21"/>
            <p:cNvSpPr/>
            <p:nvPr/>
          </p:nvSpPr>
          <p:spPr>
            <a:xfrm flipH="1">
              <a:off x="519401" y="4002572"/>
              <a:ext cx="32572" cy="26501"/>
            </a:xfrm>
            <a:custGeom>
              <a:avLst/>
              <a:gdLst/>
              <a:ahLst/>
              <a:cxnLst/>
              <a:rect l="l" t="t" r="r" b="b"/>
              <a:pathLst>
                <a:path w="1014" h="825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21"/>
            <p:cNvSpPr/>
            <p:nvPr/>
          </p:nvSpPr>
          <p:spPr>
            <a:xfrm flipH="1">
              <a:off x="181658" y="4382042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0"/>
                  </a:moveTo>
                  <a:cubicBezTo>
                    <a:pt x="0" y="0"/>
                    <a:pt x="0" y="824"/>
                    <a:pt x="507" y="824"/>
                  </a:cubicBezTo>
                  <a:cubicBezTo>
                    <a:pt x="1014" y="824"/>
                    <a:pt x="1014" y="0"/>
                    <a:pt x="507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21"/>
            <p:cNvSpPr/>
            <p:nvPr/>
          </p:nvSpPr>
          <p:spPr>
            <a:xfrm flipH="1">
              <a:off x="235561" y="4366784"/>
              <a:ext cx="33600" cy="25441"/>
            </a:xfrm>
            <a:custGeom>
              <a:avLst/>
              <a:gdLst/>
              <a:ahLst/>
              <a:cxnLst/>
              <a:rect l="l" t="t" r="r" b="b"/>
              <a:pathLst>
                <a:path w="1046" h="792" extrusionOk="0">
                  <a:moveTo>
                    <a:pt x="539" y="0"/>
                  </a:moveTo>
                  <a:cubicBezTo>
                    <a:pt x="0" y="0"/>
                    <a:pt x="0" y="792"/>
                    <a:pt x="539" y="792"/>
                  </a:cubicBezTo>
                  <a:cubicBezTo>
                    <a:pt x="1045" y="792"/>
                    <a:pt x="1045" y="0"/>
                    <a:pt x="539" y="0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21"/>
            <p:cNvSpPr/>
            <p:nvPr/>
          </p:nvSpPr>
          <p:spPr>
            <a:xfrm flipH="1">
              <a:off x="3631" y="4209092"/>
              <a:ext cx="32572" cy="26469"/>
            </a:xfrm>
            <a:custGeom>
              <a:avLst/>
              <a:gdLst/>
              <a:ahLst/>
              <a:cxnLst/>
              <a:rect l="l" t="t" r="r" b="b"/>
              <a:pathLst>
                <a:path w="1014" h="824" extrusionOk="0">
                  <a:moveTo>
                    <a:pt x="507" y="1"/>
                  </a:moveTo>
                  <a:cubicBezTo>
                    <a:pt x="0" y="1"/>
                    <a:pt x="0" y="824"/>
                    <a:pt x="507" y="824"/>
                  </a:cubicBezTo>
                  <a:cubicBezTo>
                    <a:pt x="1014" y="824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21"/>
            <p:cNvSpPr/>
            <p:nvPr/>
          </p:nvSpPr>
          <p:spPr>
            <a:xfrm flipH="1">
              <a:off x="13782" y="4150081"/>
              <a:ext cx="32604" cy="25473"/>
            </a:xfrm>
            <a:custGeom>
              <a:avLst/>
              <a:gdLst/>
              <a:ahLst/>
              <a:cxnLst/>
              <a:rect l="l" t="t" r="r" b="b"/>
              <a:pathLst>
                <a:path w="1015" h="793" extrusionOk="0">
                  <a:moveTo>
                    <a:pt x="507" y="1"/>
                  </a:moveTo>
                  <a:cubicBezTo>
                    <a:pt x="1" y="1"/>
                    <a:pt x="1" y="792"/>
                    <a:pt x="507" y="792"/>
                  </a:cubicBezTo>
                  <a:cubicBezTo>
                    <a:pt x="1014" y="792"/>
                    <a:pt x="1014" y="1"/>
                    <a:pt x="507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21"/>
            <p:cNvSpPr/>
            <p:nvPr/>
          </p:nvSpPr>
          <p:spPr>
            <a:xfrm flipH="1">
              <a:off x="-138780" y="4202025"/>
              <a:ext cx="1084456" cy="970453"/>
            </a:xfrm>
            <a:custGeom>
              <a:avLst/>
              <a:gdLst/>
              <a:ahLst/>
              <a:cxnLst/>
              <a:rect l="l" t="t" r="r" b="b"/>
              <a:pathLst>
                <a:path w="33760" h="30211" extrusionOk="0">
                  <a:moveTo>
                    <a:pt x="7338" y="1"/>
                  </a:moveTo>
                  <a:cubicBezTo>
                    <a:pt x="6633" y="1"/>
                    <a:pt x="5985" y="348"/>
                    <a:pt x="5447" y="1202"/>
                  </a:cubicBezTo>
                  <a:cubicBezTo>
                    <a:pt x="4497" y="2976"/>
                    <a:pt x="9374" y="8518"/>
                    <a:pt x="10419" y="10228"/>
                  </a:cubicBezTo>
                  <a:cubicBezTo>
                    <a:pt x="7062" y="10513"/>
                    <a:pt x="0" y="11020"/>
                    <a:pt x="4719" y="15802"/>
                  </a:cubicBezTo>
                  <a:cubicBezTo>
                    <a:pt x="7062" y="18177"/>
                    <a:pt x="12193" y="18842"/>
                    <a:pt x="15106" y="20299"/>
                  </a:cubicBezTo>
                  <a:cubicBezTo>
                    <a:pt x="11559" y="22167"/>
                    <a:pt x="6176" y="24891"/>
                    <a:pt x="12605" y="27709"/>
                  </a:cubicBezTo>
                  <a:cubicBezTo>
                    <a:pt x="16848" y="29831"/>
                    <a:pt x="28344" y="29831"/>
                    <a:pt x="32968" y="30211"/>
                  </a:cubicBezTo>
                  <a:cubicBezTo>
                    <a:pt x="33221" y="25334"/>
                    <a:pt x="33759" y="14725"/>
                    <a:pt x="32556" y="9880"/>
                  </a:cubicBezTo>
                  <a:cubicBezTo>
                    <a:pt x="31689" y="6833"/>
                    <a:pt x="30694" y="5650"/>
                    <a:pt x="29732" y="5650"/>
                  </a:cubicBezTo>
                  <a:cubicBezTo>
                    <a:pt x="28165" y="5650"/>
                    <a:pt x="26687" y="8792"/>
                    <a:pt x="26001" y="12128"/>
                  </a:cubicBezTo>
                  <a:cubicBezTo>
                    <a:pt x="24089" y="6228"/>
                    <a:pt x="21950" y="355"/>
                    <a:pt x="19472" y="355"/>
                  </a:cubicBezTo>
                  <a:cubicBezTo>
                    <a:pt x="18133" y="355"/>
                    <a:pt x="16694" y="2072"/>
                    <a:pt x="15138" y="6428"/>
                  </a:cubicBezTo>
                  <a:cubicBezTo>
                    <a:pt x="13896" y="5566"/>
                    <a:pt x="10161" y="1"/>
                    <a:pt x="7338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21"/>
            <p:cNvSpPr/>
            <p:nvPr/>
          </p:nvSpPr>
          <p:spPr>
            <a:xfrm flipH="1">
              <a:off x="-126258" y="4272599"/>
              <a:ext cx="826833" cy="925353"/>
            </a:xfrm>
            <a:custGeom>
              <a:avLst/>
              <a:gdLst/>
              <a:ahLst/>
              <a:cxnLst/>
              <a:rect l="l" t="t" r="r" b="b"/>
              <a:pathLst>
                <a:path w="25740" h="28807" extrusionOk="0">
                  <a:moveTo>
                    <a:pt x="668" y="1"/>
                  </a:moveTo>
                  <a:cubicBezTo>
                    <a:pt x="327" y="1"/>
                    <a:pt x="1" y="491"/>
                    <a:pt x="288" y="874"/>
                  </a:cubicBezTo>
                  <a:cubicBezTo>
                    <a:pt x="6273" y="8379"/>
                    <a:pt x="12607" y="15631"/>
                    <a:pt x="19131" y="22694"/>
                  </a:cubicBezTo>
                  <a:cubicBezTo>
                    <a:pt x="20967" y="24689"/>
                    <a:pt x="22836" y="26684"/>
                    <a:pt x="24704" y="28647"/>
                  </a:cubicBezTo>
                  <a:cubicBezTo>
                    <a:pt x="24809" y="28759"/>
                    <a:pt x="24928" y="28806"/>
                    <a:pt x="25042" y="28806"/>
                  </a:cubicBezTo>
                  <a:cubicBezTo>
                    <a:pt x="25413" y="28806"/>
                    <a:pt x="25740" y="28314"/>
                    <a:pt x="25401" y="27951"/>
                  </a:cubicBezTo>
                  <a:cubicBezTo>
                    <a:pt x="18782" y="20952"/>
                    <a:pt x="12322" y="13826"/>
                    <a:pt x="6146" y="6479"/>
                  </a:cubicBezTo>
                  <a:cubicBezTo>
                    <a:pt x="4405" y="4389"/>
                    <a:pt x="2663" y="2299"/>
                    <a:pt x="984" y="177"/>
                  </a:cubicBezTo>
                  <a:cubicBezTo>
                    <a:pt x="891" y="53"/>
                    <a:pt x="779" y="1"/>
                    <a:pt x="668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21"/>
            <p:cNvSpPr/>
            <p:nvPr/>
          </p:nvSpPr>
          <p:spPr>
            <a:xfrm flipH="1">
              <a:off x="293551" y="4371859"/>
              <a:ext cx="376444" cy="353476"/>
            </a:xfrm>
            <a:custGeom>
              <a:avLst/>
              <a:gdLst/>
              <a:ahLst/>
              <a:cxnLst/>
              <a:rect l="l" t="t" r="r" b="b"/>
              <a:pathLst>
                <a:path w="11719" h="11004" extrusionOk="0">
                  <a:moveTo>
                    <a:pt x="10752" y="1"/>
                  </a:moveTo>
                  <a:cubicBezTo>
                    <a:pt x="10507" y="1"/>
                    <a:pt x="10261" y="159"/>
                    <a:pt x="10261" y="476"/>
                  </a:cubicBezTo>
                  <a:cubicBezTo>
                    <a:pt x="10261" y="3644"/>
                    <a:pt x="10693" y="6813"/>
                    <a:pt x="10459" y="9981"/>
                  </a:cubicBezTo>
                  <a:lnTo>
                    <a:pt x="10459" y="9981"/>
                  </a:lnTo>
                  <a:cubicBezTo>
                    <a:pt x="10045" y="10008"/>
                    <a:pt x="9631" y="10019"/>
                    <a:pt x="9216" y="10019"/>
                  </a:cubicBezTo>
                  <a:cubicBezTo>
                    <a:pt x="6365" y="10019"/>
                    <a:pt x="3511" y="9470"/>
                    <a:pt x="634" y="9470"/>
                  </a:cubicBezTo>
                  <a:cubicBezTo>
                    <a:pt x="1" y="9470"/>
                    <a:pt x="1" y="10451"/>
                    <a:pt x="634" y="10451"/>
                  </a:cubicBezTo>
                  <a:cubicBezTo>
                    <a:pt x="3493" y="10478"/>
                    <a:pt x="6308" y="11003"/>
                    <a:pt x="9152" y="11003"/>
                  </a:cubicBezTo>
                  <a:cubicBezTo>
                    <a:pt x="9742" y="11003"/>
                    <a:pt x="10333" y="10981"/>
                    <a:pt x="10926" y="10926"/>
                  </a:cubicBezTo>
                  <a:cubicBezTo>
                    <a:pt x="11211" y="10895"/>
                    <a:pt x="11401" y="10736"/>
                    <a:pt x="11433" y="10451"/>
                  </a:cubicBezTo>
                  <a:cubicBezTo>
                    <a:pt x="11718" y="7126"/>
                    <a:pt x="11275" y="3801"/>
                    <a:pt x="11243" y="476"/>
                  </a:cubicBezTo>
                  <a:cubicBezTo>
                    <a:pt x="11243" y="159"/>
                    <a:pt x="10998" y="1"/>
                    <a:pt x="1075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21"/>
            <p:cNvSpPr/>
            <p:nvPr/>
          </p:nvSpPr>
          <p:spPr>
            <a:xfrm flipH="1">
              <a:off x="12794" y="4670958"/>
              <a:ext cx="401917" cy="362181"/>
            </a:xfrm>
            <a:custGeom>
              <a:avLst/>
              <a:gdLst/>
              <a:ahLst/>
              <a:cxnLst/>
              <a:rect l="l" t="t" r="r" b="b"/>
              <a:pathLst>
                <a:path w="12512" h="11275" extrusionOk="0">
                  <a:moveTo>
                    <a:pt x="11803" y="0"/>
                  </a:moveTo>
                  <a:cubicBezTo>
                    <a:pt x="11554" y="0"/>
                    <a:pt x="11308" y="159"/>
                    <a:pt x="11308" y="475"/>
                  </a:cubicBezTo>
                  <a:cubicBezTo>
                    <a:pt x="11308" y="3729"/>
                    <a:pt x="11513" y="7042"/>
                    <a:pt x="10940" y="10245"/>
                  </a:cubicBezTo>
                  <a:lnTo>
                    <a:pt x="10940" y="10245"/>
                  </a:lnTo>
                  <a:cubicBezTo>
                    <a:pt x="10308" y="10223"/>
                    <a:pt x="9676" y="10216"/>
                    <a:pt x="9043" y="10216"/>
                  </a:cubicBezTo>
                  <a:cubicBezTo>
                    <a:pt x="7914" y="10216"/>
                    <a:pt x="6783" y="10238"/>
                    <a:pt x="5653" y="10238"/>
                  </a:cubicBezTo>
                  <a:cubicBezTo>
                    <a:pt x="4052" y="10238"/>
                    <a:pt x="2452" y="10193"/>
                    <a:pt x="858" y="9976"/>
                  </a:cubicBezTo>
                  <a:cubicBezTo>
                    <a:pt x="829" y="9971"/>
                    <a:pt x="801" y="9969"/>
                    <a:pt x="774" y="9969"/>
                  </a:cubicBezTo>
                  <a:cubicBezTo>
                    <a:pt x="231" y="9969"/>
                    <a:pt x="1" y="10835"/>
                    <a:pt x="604" y="10926"/>
                  </a:cubicBezTo>
                  <a:cubicBezTo>
                    <a:pt x="2616" y="11195"/>
                    <a:pt x="4648" y="11220"/>
                    <a:pt x="6683" y="11220"/>
                  </a:cubicBezTo>
                  <a:cubicBezTo>
                    <a:pt x="7145" y="11220"/>
                    <a:pt x="7608" y="11219"/>
                    <a:pt x="8071" y="11219"/>
                  </a:cubicBezTo>
                  <a:cubicBezTo>
                    <a:pt x="9162" y="11219"/>
                    <a:pt x="10252" y="11226"/>
                    <a:pt x="11340" y="11274"/>
                  </a:cubicBezTo>
                  <a:cubicBezTo>
                    <a:pt x="11530" y="11274"/>
                    <a:pt x="11783" y="11116"/>
                    <a:pt x="11815" y="10894"/>
                  </a:cubicBezTo>
                  <a:cubicBezTo>
                    <a:pt x="12512" y="7474"/>
                    <a:pt x="12322" y="3959"/>
                    <a:pt x="12322" y="475"/>
                  </a:cubicBezTo>
                  <a:cubicBezTo>
                    <a:pt x="12306" y="159"/>
                    <a:pt x="12053" y="0"/>
                    <a:pt x="11803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21"/>
            <p:cNvSpPr/>
            <p:nvPr/>
          </p:nvSpPr>
          <p:spPr>
            <a:xfrm flipH="1">
              <a:off x="206072" y="4564116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21"/>
            <p:cNvSpPr/>
            <p:nvPr/>
          </p:nvSpPr>
          <p:spPr>
            <a:xfrm flipH="1">
              <a:off x="206072" y="4466462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21"/>
            <p:cNvSpPr/>
            <p:nvPr/>
          </p:nvSpPr>
          <p:spPr>
            <a:xfrm flipH="1">
              <a:off x="382075" y="4481720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21"/>
            <p:cNvSpPr/>
            <p:nvPr/>
          </p:nvSpPr>
          <p:spPr>
            <a:xfrm flipH="1">
              <a:off x="639446" y="4589558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61" y="1"/>
                  </a:moveTo>
                  <a:cubicBezTo>
                    <a:pt x="1" y="1"/>
                    <a:pt x="1" y="1204"/>
                    <a:pt x="761" y="1204"/>
                  </a:cubicBezTo>
                  <a:cubicBezTo>
                    <a:pt x="1553" y="1204"/>
                    <a:pt x="1553" y="1"/>
                    <a:pt x="761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21"/>
            <p:cNvSpPr/>
            <p:nvPr/>
          </p:nvSpPr>
          <p:spPr>
            <a:xfrm flipH="1">
              <a:off x="716767" y="4621103"/>
              <a:ext cx="49854" cy="38675"/>
            </a:xfrm>
            <a:custGeom>
              <a:avLst/>
              <a:gdLst/>
              <a:ahLst/>
              <a:cxnLst/>
              <a:rect l="l" t="t" r="r" b="b"/>
              <a:pathLst>
                <a:path w="1552" h="1204" extrusionOk="0">
                  <a:moveTo>
                    <a:pt x="760" y="0"/>
                  </a:moveTo>
                  <a:cubicBezTo>
                    <a:pt x="0" y="0"/>
                    <a:pt x="0" y="1204"/>
                    <a:pt x="760" y="1204"/>
                  </a:cubicBezTo>
                  <a:cubicBezTo>
                    <a:pt x="1552" y="1204"/>
                    <a:pt x="1552" y="0"/>
                    <a:pt x="760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21"/>
            <p:cNvSpPr/>
            <p:nvPr/>
          </p:nvSpPr>
          <p:spPr>
            <a:xfrm flipH="1">
              <a:off x="299647" y="4863214"/>
              <a:ext cx="49886" cy="38708"/>
            </a:xfrm>
            <a:custGeom>
              <a:avLst/>
              <a:gdLst/>
              <a:ahLst/>
              <a:cxnLst/>
              <a:rect l="l" t="t" r="r" b="b"/>
              <a:pathLst>
                <a:path w="1553" h="1205" extrusionOk="0">
                  <a:moveTo>
                    <a:pt x="792" y="1"/>
                  </a:moveTo>
                  <a:cubicBezTo>
                    <a:pt x="0" y="1"/>
                    <a:pt x="0" y="1204"/>
                    <a:pt x="792" y="1204"/>
                  </a:cubicBezTo>
                  <a:cubicBezTo>
                    <a:pt x="1552" y="1204"/>
                    <a:pt x="1552" y="1"/>
                    <a:pt x="792" y="1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21"/>
            <p:cNvSpPr/>
            <p:nvPr/>
          </p:nvSpPr>
          <p:spPr>
            <a:xfrm flipH="1">
              <a:off x="-5524" y="4517345"/>
              <a:ext cx="50882" cy="38675"/>
            </a:xfrm>
            <a:custGeom>
              <a:avLst/>
              <a:gdLst/>
              <a:ahLst/>
              <a:cxnLst/>
              <a:rect l="l" t="t" r="r" b="b"/>
              <a:pathLst>
                <a:path w="1584" h="1204" extrusionOk="0">
                  <a:moveTo>
                    <a:pt x="792" y="0"/>
                  </a:moveTo>
                  <a:cubicBezTo>
                    <a:pt x="0" y="0"/>
                    <a:pt x="0" y="1204"/>
                    <a:pt x="792" y="1204"/>
                  </a:cubicBezTo>
                  <a:cubicBezTo>
                    <a:pt x="1584" y="1204"/>
                    <a:pt x="1584" y="0"/>
                    <a:pt x="792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21"/>
            <p:cNvSpPr/>
            <p:nvPr/>
          </p:nvSpPr>
          <p:spPr>
            <a:xfrm flipH="1">
              <a:off x="-66558" y="4888656"/>
              <a:ext cx="49854" cy="38708"/>
            </a:xfrm>
            <a:custGeom>
              <a:avLst/>
              <a:gdLst/>
              <a:ahLst/>
              <a:cxnLst/>
              <a:rect l="l" t="t" r="r" b="b"/>
              <a:pathLst>
                <a:path w="1552" h="1205" extrusionOk="0">
                  <a:moveTo>
                    <a:pt x="792" y="0"/>
                  </a:moveTo>
                  <a:cubicBezTo>
                    <a:pt x="10" y="0"/>
                    <a:pt x="0" y="1204"/>
                    <a:pt x="762" y="1204"/>
                  </a:cubicBezTo>
                  <a:cubicBezTo>
                    <a:pt x="772" y="1204"/>
                    <a:pt x="782" y="1204"/>
                    <a:pt x="792" y="1204"/>
                  </a:cubicBezTo>
                  <a:cubicBezTo>
                    <a:pt x="1552" y="1204"/>
                    <a:pt x="1552" y="0"/>
                    <a:pt x="792" y="0"/>
                  </a:cubicBez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6" name="Google Shape;946;p21"/>
          <p:cNvGrpSpPr/>
          <p:nvPr/>
        </p:nvGrpSpPr>
        <p:grpSpPr>
          <a:xfrm>
            <a:off x="6326504" y="-191967"/>
            <a:ext cx="6370451" cy="1040827"/>
            <a:chOff x="4744878" y="-143975"/>
            <a:chExt cx="4777838" cy="780620"/>
          </a:xfrm>
        </p:grpSpPr>
        <p:sp>
          <p:nvSpPr>
            <p:cNvPr id="947" name="Google Shape;947;p21"/>
            <p:cNvSpPr/>
            <p:nvPr/>
          </p:nvSpPr>
          <p:spPr>
            <a:xfrm>
              <a:off x="4844524" y="139865"/>
              <a:ext cx="202468" cy="185283"/>
            </a:xfrm>
            <a:custGeom>
              <a:avLst/>
              <a:gdLst/>
              <a:ahLst/>
              <a:cxnLst/>
              <a:rect l="l" t="t" r="r" b="b"/>
              <a:pathLst>
                <a:path w="6303" h="5768" extrusionOk="0">
                  <a:moveTo>
                    <a:pt x="1806" y="1"/>
                  </a:moveTo>
                  <a:cubicBezTo>
                    <a:pt x="1584" y="761"/>
                    <a:pt x="1" y="4846"/>
                    <a:pt x="729" y="5575"/>
                  </a:cubicBezTo>
                  <a:cubicBezTo>
                    <a:pt x="864" y="5709"/>
                    <a:pt x="1073" y="5767"/>
                    <a:pt x="1334" y="5767"/>
                  </a:cubicBezTo>
                  <a:cubicBezTo>
                    <a:pt x="2727" y="5767"/>
                    <a:pt x="5582" y="4116"/>
                    <a:pt x="6303" y="3770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21"/>
            <p:cNvSpPr/>
            <p:nvPr/>
          </p:nvSpPr>
          <p:spPr>
            <a:xfrm>
              <a:off x="5134468" y="337229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0" y="1"/>
                  </a:moveTo>
                  <a:cubicBezTo>
                    <a:pt x="570" y="792"/>
                    <a:pt x="0" y="5131"/>
                    <a:pt x="919" y="5669"/>
                  </a:cubicBezTo>
                  <a:cubicBezTo>
                    <a:pt x="1014" y="5727"/>
                    <a:pt x="1126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0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21"/>
            <p:cNvSpPr/>
            <p:nvPr/>
          </p:nvSpPr>
          <p:spPr>
            <a:xfrm>
              <a:off x="6132440" y="226340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1" y="3579"/>
                  </a:lnTo>
                  <a:cubicBezTo>
                    <a:pt x="625" y="3920"/>
                    <a:pt x="3590" y="5914"/>
                    <a:pt x="4837" y="5914"/>
                  </a:cubicBezTo>
                  <a:cubicBezTo>
                    <a:pt x="4981" y="5914"/>
                    <a:pt x="5102" y="5887"/>
                    <a:pt x="5195" y="5828"/>
                  </a:cubicBezTo>
                  <a:cubicBezTo>
                    <a:pt x="6208" y="5163"/>
                    <a:pt x="4846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21"/>
            <p:cNvSpPr/>
            <p:nvPr/>
          </p:nvSpPr>
          <p:spPr>
            <a:xfrm>
              <a:off x="5462029" y="460325"/>
              <a:ext cx="186214" cy="168161"/>
            </a:xfrm>
            <a:custGeom>
              <a:avLst/>
              <a:gdLst/>
              <a:ahLst/>
              <a:cxnLst/>
              <a:rect l="l" t="t" r="r" b="b"/>
              <a:pathLst>
                <a:path w="5797" h="5235" extrusionOk="0">
                  <a:moveTo>
                    <a:pt x="1" y="1"/>
                  </a:moveTo>
                  <a:lnTo>
                    <a:pt x="1" y="1"/>
                  </a:lnTo>
                  <a:cubicBezTo>
                    <a:pt x="223" y="729"/>
                    <a:pt x="1173" y="5004"/>
                    <a:pt x="2218" y="5226"/>
                  </a:cubicBezTo>
                  <a:cubicBezTo>
                    <a:pt x="2249" y="5232"/>
                    <a:pt x="2281" y="5235"/>
                    <a:pt x="2313" y="5235"/>
                  </a:cubicBezTo>
                  <a:cubicBezTo>
                    <a:pt x="3493" y="5235"/>
                    <a:pt x="5365" y="1404"/>
                    <a:pt x="5796" y="6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21"/>
            <p:cNvSpPr/>
            <p:nvPr/>
          </p:nvSpPr>
          <p:spPr>
            <a:xfrm>
              <a:off x="5803852" y="430836"/>
              <a:ext cx="181107" cy="181332"/>
            </a:xfrm>
            <a:custGeom>
              <a:avLst/>
              <a:gdLst/>
              <a:ahLst/>
              <a:cxnLst/>
              <a:rect l="l" t="t" r="r" b="b"/>
              <a:pathLst>
                <a:path w="5638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4" y="2202"/>
                    <a:pt x="2852" y="5645"/>
                    <a:pt x="3940" y="5645"/>
                  </a:cubicBezTo>
                  <a:cubicBezTo>
                    <a:pt x="3968" y="5645"/>
                    <a:pt x="3996" y="5642"/>
                    <a:pt x="4023" y="5637"/>
                  </a:cubicBezTo>
                  <a:cubicBezTo>
                    <a:pt x="5194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6370505" y="139865"/>
              <a:ext cx="203496" cy="185283"/>
            </a:xfrm>
            <a:custGeom>
              <a:avLst/>
              <a:gdLst/>
              <a:ahLst/>
              <a:cxnLst/>
              <a:rect l="l" t="t" r="r" b="b"/>
              <a:pathLst>
                <a:path w="6335" h="5768" extrusionOk="0">
                  <a:moveTo>
                    <a:pt x="1837" y="1"/>
                  </a:moveTo>
                  <a:cubicBezTo>
                    <a:pt x="1615" y="761"/>
                    <a:pt x="0" y="4846"/>
                    <a:pt x="760" y="5575"/>
                  </a:cubicBezTo>
                  <a:cubicBezTo>
                    <a:pt x="895" y="5709"/>
                    <a:pt x="1104" y="5767"/>
                    <a:pt x="1365" y="5767"/>
                  </a:cubicBezTo>
                  <a:cubicBezTo>
                    <a:pt x="2758" y="5767"/>
                    <a:pt x="5614" y="4116"/>
                    <a:pt x="6334" y="3770"/>
                  </a:cubicBezTo>
                  <a:lnTo>
                    <a:pt x="1837" y="1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6661445" y="337229"/>
              <a:ext cx="188238" cy="184833"/>
            </a:xfrm>
            <a:custGeom>
              <a:avLst/>
              <a:gdLst/>
              <a:ahLst/>
              <a:cxnLst/>
              <a:rect l="l" t="t" r="r" b="b"/>
              <a:pathLst>
                <a:path w="5860" h="5754" extrusionOk="0">
                  <a:moveTo>
                    <a:pt x="571" y="1"/>
                  </a:moveTo>
                  <a:cubicBezTo>
                    <a:pt x="571" y="792"/>
                    <a:pt x="1" y="5131"/>
                    <a:pt x="919" y="5669"/>
                  </a:cubicBezTo>
                  <a:cubicBezTo>
                    <a:pt x="1014" y="5727"/>
                    <a:pt x="1127" y="5754"/>
                    <a:pt x="1253" y="5754"/>
                  </a:cubicBezTo>
                  <a:cubicBezTo>
                    <a:pt x="2520" y="5754"/>
                    <a:pt x="5197" y="3110"/>
                    <a:pt x="5859" y="2534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7659450" y="226340"/>
              <a:ext cx="199416" cy="189972"/>
            </a:xfrm>
            <a:custGeom>
              <a:avLst/>
              <a:gdLst/>
              <a:ahLst/>
              <a:cxnLst/>
              <a:rect l="l" t="t" r="r" b="b"/>
              <a:pathLst>
                <a:path w="6208" h="5914" extrusionOk="0">
                  <a:moveTo>
                    <a:pt x="4624" y="1"/>
                  </a:moveTo>
                  <a:lnTo>
                    <a:pt x="0" y="3579"/>
                  </a:lnTo>
                  <a:cubicBezTo>
                    <a:pt x="624" y="3920"/>
                    <a:pt x="3589" y="5914"/>
                    <a:pt x="4836" y="5914"/>
                  </a:cubicBezTo>
                  <a:cubicBezTo>
                    <a:pt x="4980" y="5914"/>
                    <a:pt x="5102" y="5887"/>
                    <a:pt x="5194" y="5828"/>
                  </a:cubicBezTo>
                  <a:cubicBezTo>
                    <a:pt x="6207" y="5163"/>
                    <a:pt x="4845" y="919"/>
                    <a:pt x="4624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6989038" y="460325"/>
              <a:ext cx="186182" cy="168161"/>
            </a:xfrm>
            <a:custGeom>
              <a:avLst/>
              <a:gdLst/>
              <a:ahLst/>
              <a:cxnLst/>
              <a:rect l="l" t="t" r="r" b="b"/>
              <a:pathLst>
                <a:path w="5796" h="5235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729"/>
                    <a:pt x="1172" y="5004"/>
                    <a:pt x="2217" y="5226"/>
                  </a:cubicBezTo>
                  <a:cubicBezTo>
                    <a:pt x="2248" y="5232"/>
                    <a:pt x="2280" y="5235"/>
                    <a:pt x="2313" y="5235"/>
                  </a:cubicBezTo>
                  <a:cubicBezTo>
                    <a:pt x="3493" y="5235"/>
                    <a:pt x="5364" y="1404"/>
                    <a:pt x="5796" y="6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7330829" y="430836"/>
              <a:ext cx="181139" cy="181332"/>
            </a:xfrm>
            <a:custGeom>
              <a:avLst/>
              <a:gdLst/>
              <a:ahLst/>
              <a:cxnLst/>
              <a:rect l="l" t="t" r="r" b="b"/>
              <a:pathLst>
                <a:path w="5639" h="5645" extrusionOk="0">
                  <a:moveTo>
                    <a:pt x="5638" y="0"/>
                  </a:moveTo>
                  <a:lnTo>
                    <a:pt x="1" y="1615"/>
                  </a:lnTo>
                  <a:cubicBezTo>
                    <a:pt x="495" y="2202"/>
                    <a:pt x="2853" y="5645"/>
                    <a:pt x="3940" y="5645"/>
                  </a:cubicBezTo>
                  <a:cubicBezTo>
                    <a:pt x="3969" y="5645"/>
                    <a:pt x="3996" y="5642"/>
                    <a:pt x="4023" y="5637"/>
                  </a:cubicBezTo>
                  <a:cubicBezTo>
                    <a:pt x="5195" y="5416"/>
                    <a:pt x="5511" y="950"/>
                    <a:pt x="5638" y="0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8084665" y="344360"/>
              <a:ext cx="187210" cy="183548"/>
            </a:xfrm>
            <a:custGeom>
              <a:avLst/>
              <a:gdLst/>
              <a:ahLst/>
              <a:cxnLst/>
              <a:rect l="l" t="t" r="r" b="b"/>
              <a:pathLst>
                <a:path w="5828" h="5714" extrusionOk="0">
                  <a:moveTo>
                    <a:pt x="507" y="0"/>
                  </a:moveTo>
                  <a:cubicBezTo>
                    <a:pt x="507" y="760"/>
                    <a:pt x="1" y="5099"/>
                    <a:pt x="919" y="5637"/>
                  </a:cubicBezTo>
                  <a:cubicBezTo>
                    <a:pt x="1009" y="5689"/>
                    <a:pt x="1114" y="5713"/>
                    <a:pt x="1232" y="5713"/>
                  </a:cubicBezTo>
                  <a:cubicBezTo>
                    <a:pt x="2486" y="5713"/>
                    <a:pt x="5162" y="3018"/>
                    <a:pt x="5828" y="2439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039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9092820" y="211082"/>
              <a:ext cx="200444" cy="190005"/>
            </a:xfrm>
            <a:custGeom>
              <a:avLst/>
              <a:gdLst/>
              <a:ahLst/>
              <a:cxnLst/>
              <a:rect l="l" t="t" r="r" b="b"/>
              <a:pathLst>
                <a:path w="6240" h="5915" extrusionOk="0">
                  <a:moveTo>
                    <a:pt x="4561" y="1"/>
                  </a:moveTo>
                  <a:lnTo>
                    <a:pt x="1" y="3643"/>
                  </a:lnTo>
                  <a:cubicBezTo>
                    <a:pt x="596" y="3954"/>
                    <a:pt x="3601" y="5915"/>
                    <a:pt x="4861" y="5915"/>
                  </a:cubicBezTo>
                  <a:cubicBezTo>
                    <a:pt x="5009" y="5915"/>
                    <a:pt x="5133" y="5888"/>
                    <a:pt x="5226" y="5828"/>
                  </a:cubicBezTo>
                  <a:cubicBezTo>
                    <a:pt x="6240" y="5163"/>
                    <a:pt x="4814" y="919"/>
                    <a:pt x="4561" y="1"/>
                  </a:cubicBezTo>
                  <a:close/>
                </a:path>
              </a:pathLst>
            </a:custGeom>
            <a:solidFill>
              <a:srgbClr val="60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8411230" y="469480"/>
              <a:ext cx="187210" cy="167165"/>
            </a:xfrm>
            <a:custGeom>
              <a:avLst/>
              <a:gdLst/>
              <a:ahLst/>
              <a:cxnLst/>
              <a:rect l="l" t="t" r="r" b="b"/>
              <a:pathLst>
                <a:path w="5828" h="5204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729"/>
                    <a:pt x="1267" y="5004"/>
                    <a:pt x="2281" y="5194"/>
                  </a:cubicBezTo>
                  <a:cubicBezTo>
                    <a:pt x="2313" y="5200"/>
                    <a:pt x="2345" y="5203"/>
                    <a:pt x="2378" y="5203"/>
                  </a:cubicBezTo>
                  <a:cubicBezTo>
                    <a:pt x="3584" y="5203"/>
                    <a:pt x="5396" y="1340"/>
                    <a:pt x="5828" y="50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21"/>
            <p:cNvSpPr/>
            <p:nvPr/>
          </p:nvSpPr>
          <p:spPr>
            <a:xfrm>
              <a:off x="8754049" y="410470"/>
              <a:ext cx="180111" cy="182359"/>
            </a:xfrm>
            <a:custGeom>
              <a:avLst/>
              <a:gdLst/>
              <a:ahLst/>
              <a:cxnLst/>
              <a:rect l="l" t="t" r="r" b="b"/>
              <a:pathLst>
                <a:path w="5607" h="5677" extrusionOk="0">
                  <a:moveTo>
                    <a:pt x="5606" y="1"/>
                  </a:moveTo>
                  <a:lnTo>
                    <a:pt x="1" y="1711"/>
                  </a:lnTo>
                  <a:cubicBezTo>
                    <a:pt x="495" y="2266"/>
                    <a:pt x="2882" y="5677"/>
                    <a:pt x="3971" y="5677"/>
                  </a:cubicBezTo>
                  <a:cubicBezTo>
                    <a:pt x="4000" y="5677"/>
                    <a:pt x="4028" y="5675"/>
                    <a:pt x="4055" y="5670"/>
                  </a:cubicBezTo>
                  <a:cubicBezTo>
                    <a:pt x="5258" y="5416"/>
                    <a:pt x="5511" y="951"/>
                    <a:pt x="5606" y="1"/>
                  </a:cubicBezTo>
                  <a:close/>
                </a:path>
              </a:pathLst>
            </a:custGeom>
            <a:solidFill>
              <a:srgbClr val="FFC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21"/>
            <p:cNvSpPr/>
            <p:nvPr/>
          </p:nvSpPr>
          <p:spPr>
            <a:xfrm>
              <a:off x="4744878" y="-143975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48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48" y="18690"/>
                    <a:pt x="31124" y="19036"/>
                    <a:pt x="28596" y="19036"/>
                  </a:cubicBezTo>
                  <a:cubicBezTo>
                    <a:pt x="27124" y="19036"/>
                    <a:pt x="25651" y="18919"/>
                    <a:pt x="24194" y="18686"/>
                  </a:cubicBezTo>
                  <a:cubicBezTo>
                    <a:pt x="20077" y="18021"/>
                    <a:pt x="16150" y="16438"/>
                    <a:pt x="12572" y="14284"/>
                  </a:cubicBezTo>
                  <a:cubicBezTo>
                    <a:pt x="8581" y="11814"/>
                    <a:pt x="5066" y="8615"/>
                    <a:pt x="2089" y="5037"/>
                  </a:cubicBezTo>
                  <a:cubicBezTo>
                    <a:pt x="1678" y="4530"/>
                    <a:pt x="1298" y="4055"/>
                    <a:pt x="918" y="3548"/>
                  </a:cubicBezTo>
                  <a:cubicBezTo>
                    <a:pt x="821" y="3423"/>
                    <a:pt x="689" y="3371"/>
                    <a:pt x="562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1" y="11275"/>
                    <a:pt x="10703" y="13999"/>
                  </a:cubicBezTo>
                  <a:cubicBezTo>
                    <a:pt x="14314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85" y="10579"/>
                    <a:pt x="53678" y="6684"/>
                    <a:pt x="56338" y="2408"/>
                  </a:cubicBezTo>
                  <a:cubicBezTo>
                    <a:pt x="56718" y="1806"/>
                    <a:pt x="57099" y="1205"/>
                    <a:pt x="57447" y="603"/>
                  </a:cubicBezTo>
                  <a:cubicBezTo>
                    <a:pt x="57623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6262700" y="-143975"/>
              <a:ext cx="1851027" cy="637021"/>
            </a:xfrm>
            <a:custGeom>
              <a:avLst/>
              <a:gdLst/>
              <a:ahLst/>
              <a:cxnLst/>
              <a:rect l="l" t="t" r="r" b="b"/>
              <a:pathLst>
                <a:path w="57624" h="19831" extrusionOk="0">
                  <a:moveTo>
                    <a:pt x="57065" y="1"/>
                  </a:moveTo>
                  <a:cubicBezTo>
                    <a:pt x="56945" y="1"/>
                    <a:pt x="56827" y="57"/>
                    <a:pt x="56750" y="191"/>
                  </a:cubicBezTo>
                  <a:cubicBezTo>
                    <a:pt x="54217" y="4593"/>
                    <a:pt x="51113" y="8647"/>
                    <a:pt x="47218" y="11941"/>
                  </a:cubicBezTo>
                  <a:cubicBezTo>
                    <a:pt x="43956" y="14696"/>
                    <a:pt x="40187" y="16818"/>
                    <a:pt x="36070" y="17989"/>
                  </a:cubicBezTo>
                  <a:cubicBezTo>
                    <a:pt x="33628" y="18690"/>
                    <a:pt x="31110" y="19036"/>
                    <a:pt x="28588" y="19036"/>
                  </a:cubicBezTo>
                  <a:cubicBezTo>
                    <a:pt x="27120" y="19036"/>
                    <a:pt x="25651" y="18919"/>
                    <a:pt x="24195" y="18686"/>
                  </a:cubicBezTo>
                  <a:cubicBezTo>
                    <a:pt x="20046" y="18021"/>
                    <a:pt x="16119" y="16438"/>
                    <a:pt x="12572" y="14284"/>
                  </a:cubicBezTo>
                  <a:cubicBezTo>
                    <a:pt x="8582" y="11814"/>
                    <a:pt x="5066" y="8615"/>
                    <a:pt x="2090" y="5037"/>
                  </a:cubicBezTo>
                  <a:cubicBezTo>
                    <a:pt x="1678" y="4530"/>
                    <a:pt x="1298" y="4055"/>
                    <a:pt x="886" y="3548"/>
                  </a:cubicBezTo>
                  <a:cubicBezTo>
                    <a:pt x="799" y="3423"/>
                    <a:pt x="674" y="3371"/>
                    <a:pt x="551" y="3371"/>
                  </a:cubicBezTo>
                  <a:cubicBezTo>
                    <a:pt x="271" y="3371"/>
                    <a:pt x="1" y="3642"/>
                    <a:pt x="221" y="3928"/>
                  </a:cubicBezTo>
                  <a:cubicBezTo>
                    <a:pt x="3198" y="7792"/>
                    <a:pt x="6682" y="11275"/>
                    <a:pt x="10704" y="13999"/>
                  </a:cubicBezTo>
                  <a:cubicBezTo>
                    <a:pt x="14282" y="16438"/>
                    <a:pt x="18336" y="18274"/>
                    <a:pt x="22579" y="19193"/>
                  </a:cubicBezTo>
                  <a:cubicBezTo>
                    <a:pt x="24556" y="19616"/>
                    <a:pt x="26580" y="19830"/>
                    <a:pt x="28604" y="19830"/>
                  </a:cubicBezTo>
                  <a:cubicBezTo>
                    <a:pt x="30665" y="19830"/>
                    <a:pt x="32727" y="19608"/>
                    <a:pt x="34740" y="19161"/>
                  </a:cubicBezTo>
                  <a:cubicBezTo>
                    <a:pt x="38952" y="18211"/>
                    <a:pt x="42911" y="16279"/>
                    <a:pt x="46363" y="13651"/>
                  </a:cubicBezTo>
                  <a:cubicBezTo>
                    <a:pt x="50353" y="10579"/>
                    <a:pt x="53678" y="6684"/>
                    <a:pt x="56339" y="2408"/>
                  </a:cubicBezTo>
                  <a:cubicBezTo>
                    <a:pt x="56719" y="1806"/>
                    <a:pt x="57067" y="1205"/>
                    <a:pt x="57447" y="603"/>
                  </a:cubicBezTo>
                  <a:cubicBezTo>
                    <a:pt x="57624" y="294"/>
                    <a:pt x="57339" y="1"/>
                    <a:pt x="57065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7672395" y="-143975"/>
              <a:ext cx="1850320" cy="637021"/>
            </a:xfrm>
            <a:custGeom>
              <a:avLst/>
              <a:gdLst/>
              <a:ahLst/>
              <a:cxnLst/>
              <a:rect l="l" t="t" r="r" b="b"/>
              <a:pathLst>
                <a:path w="57602" h="19831" extrusionOk="0">
                  <a:moveTo>
                    <a:pt x="57042" y="1"/>
                  </a:moveTo>
                  <a:cubicBezTo>
                    <a:pt x="56923" y="1"/>
                    <a:pt x="56805" y="57"/>
                    <a:pt x="56728" y="191"/>
                  </a:cubicBezTo>
                  <a:cubicBezTo>
                    <a:pt x="54226" y="4593"/>
                    <a:pt x="51091" y="8647"/>
                    <a:pt x="47196" y="11941"/>
                  </a:cubicBezTo>
                  <a:cubicBezTo>
                    <a:pt x="43965" y="14696"/>
                    <a:pt x="40165" y="16818"/>
                    <a:pt x="36080" y="17989"/>
                  </a:cubicBezTo>
                  <a:cubicBezTo>
                    <a:pt x="33637" y="18690"/>
                    <a:pt x="31107" y="19036"/>
                    <a:pt x="28575" y="19036"/>
                  </a:cubicBezTo>
                  <a:cubicBezTo>
                    <a:pt x="27102" y="19036"/>
                    <a:pt x="25628" y="18919"/>
                    <a:pt x="24172" y="18686"/>
                  </a:cubicBezTo>
                  <a:cubicBezTo>
                    <a:pt x="20055" y="18021"/>
                    <a:pt x="16128" y="16438"/>
                    <a:pt x="12581" y="14284"/>
                  </a:cubicBezTo>
                  <a:cubicBezTo>
                    <a:pt x="8559" y="11814"/>
                    <a:pt x="5076" y="8615"/>
                    <a:pt x="2067" y="5037"/>
                  </a:cubicBezTo>
                  <a:cubicBezTo>
                    <a:pt x="1687" y="4530"/>
                    <a:pt x="1276" y="4055"/>
                    <a:pt x="895" y="3548"/>
                  </a:cubicBezTo>
                  <a:cubicBezTo>
                    <a:pt x="799" y="3423"/>
                    <a:pt x="670" y="3371"/>
                    <a:pt x="546" y="3371"/>
                  </a:cubicBezTo>
                  <a:cubicBezTo>
                    <a:pt x="262" y="3371"/>
                    <a:pt x="1" y="3642"/>
                    <a:pt x="199" y="3928"/>
                  </a:cubicBezTo>
                  <a:cubicBezTo>
                    <a:pt x="3176" y="7792"/>
                    <a:pt x="6659" y="11275"/>
                    <a:pt x="10713" y="13999"/>
                  </a:cubicBezTo>
                  <a:cubicBezTo>
                    <a:pt x="14292" y="16438"/>
                    <a:pt x="18313" y="18274"/>
                    <a:pt x="22557" y="19193"/>
                  </a:cubicBezTo>
                  <a:cubicBezTo>
                    <a:pt x="24550" y="19616"/>
                    <a:pt x="26574" y="19830"/>
                    <a:pt x="28594" y="19830"/>
                  </a:cubicBezTo>
                  <a:cubicBezTo>
                    <a:pt x="30651" y="19830"/>
                    <a:pt x="32705" y="19608"/>
                    <a:pt x="34718" y="19161"/>
                  </a:cubicBezTo>
                  <a:cubicBezTo>
                    <a:pt x="38962" y="18211"/>
                    <a:pt x="42920" y="16279"/>
                    <a:pt x="46341" y="13651"/>
                  </a:cubicBezTo>
                  <a:cubicBezTo>
                    <a:pt x="50363" y="10579"/>
                    <a:pt x="53656" y="6684"/>
                    <a:pt x="56348" y="2408"/>
                  </a:cubicBezTo>
                  <a:cubicBezTo>
                    <a:pt x="56696" y="1806"/>
                    <a:pt x="57076" y="1205"/>
                    <a:pt x="57425" y="603"/>
                  </a:cubicBezTo>
                  <a:cubicBezTo>
                    <a:pt x="57601" y="294"/>
                    <a:pt x="57317" y="1"/>
                    <a:pt x="57042" y="1"/>
                  </a:cubicBezTo>
                  <a:close/>
                </a:path>
              </a:pathLst>
            </a:custGeom>
            <a:solidFill>
              <a:srgbClr val="00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4" name="Google Shape;964;p21"/>
          <p:cNvSpPr/>
          <p:nvPr/>
        </p:nvSpPr>
        <p:spPr>
          <a:xfrm rot="-5400000">
            <a:off x="8529726" y="6309739"/>
            <a:ext cx="138297" cy="132915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21"/>
          <p:cNvSpPr/>
          <p:nvPr/>
        </p:nvSpPr>
        <p:spPr>
          <a:xfrm rot="-5400000">
            <a:off x="8959232" y="6309739"/>
            <a:ext cx="138297" cy="132915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21"/>
          <p:cNvSpPr/>
          <p:nvPr/>
        </p:nvSpPr>
        <p:spPr>
          <a:xfrm rot="-5400000">
            <a:off x="9388757" y="6309718"/>
            <a:ext cx="138297" cy="132956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21"/>
          <p:cNvSpPr/>
          <p:nvPr/>
        </p:nvSpPr>
        <p:spPr>
          <a:xfrm rot="-5400000">
            <a:off x="9818261" y="6309718"/>
            <a:ext cx="138297" cy="132956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21"/>
          <p:cNvSpPr/>
          <p:nvPr/>
        </p:nvSpPr>
        <p:spPr>
          <a:xfrm rot="-5400000">
            <a:off x="10247766" y="6309718"/>
            <a:ext cx="138297" cy="132956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21"/>
          <p:cNvSpPr/>
          <p:nvPr/>
        </p:nvSpPr>
        <p:spPr>
          <a:xfrm rot="-5400000">
            <a:off x="10675936" y="6309739"/>
            <a:ext cx="138297" cy="132915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21"/>
          <p:cNvSpPr/>
          <p:nvPr/>
        </p:nvSpPr>
        <p:spPr>
          <a:xfrm rot="-5400000">
            <a:off x="11105441" y="6309739"/>
            <a:ext cx="138297" cy="132915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21"/>
          <p:cNvSpPr/>
          <p:nvPr/>
        </p:nvSpPr>
        <p:spPr>
          <a:xfrm rot="-5400000">
            <a:off x="5940598" y="6309739"/>
            <a:ext cx="138297" cy="132915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21"/>
          <p:cNvSpPr/>
          <p:nvPr/>
        </p:nvSpPr>
        <p:spPr>
          <a:xfrm rot="-5400000">
            <a:off x="6370124" y="6309718"/>
            <a:ext cx="138297" cy="132956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21"/>
          <p:cNvSpPr/>
          <p:nvPr/>
        </p:nvSpPr>
        <p:spPr>
          <a:xfrm rot="-5400000">
            <a:off x="6799628" y="6309718"/>
            <a:ext cx="138297" cy="132956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8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8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21"/>
          <p:cNvSpPr/>
          <p:nvPr/>
        </p:nvSpPr>
        <p:spPr>
          <a:xfrm rot="-5400000">
            <a:off x="7229133" y="6309718"/>
            <a:ext cx="138297" cy="132956"/>
          </a:xfrm>
          <a:custGeom>
            <a:avLst/>
            <a:gdLst/>
            <a:ahLst/>
            <a:cxnLst/>
            <a:rect l="l" t="t" r="r" b="b"/>
            <a:pathLst>
              <a:path w="3263" h="3137" extrusionOk="0">
                <a:moveTo>
                  <a:pt x="1631" y="1"/>
                </a:moveTo>
                <a:cubicBezTo>
                  <a:pt x="816" y="1"/>
                  <a:pt x="0" y="523"/>
                  <a:pt x="0" y="1569"/>
                </a:cubicBezTo>
                <a:cubicBezTo>
                  <a:pt x="0" y="2614"/>
                  <a:pt x="816" y="3136"/>
                  <a:pt x="1631" y="3136"/>
                </a:cubicBezTo>
                <a:cubicBezTo>
                  <a:pt x="2447" y="3136"/>
                  <a:pt x="3262" y="2614"/>
                  <a:pt x="3262" y="1569"/>
                </a:cubicBezTo>
                <a:cubicBezTo>
                  <a:pt x="3262" y="523"/>
                  <a:pt x="2447" y="1"/>
                  <a:pt x="1631" y="1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21"/>
          <p:cNvSpPr/>
          <p:nvPr/>
        </p:nvSpPr>
        <p:spPr>
          <a:xfrm rot="-5400000">
            <a:off x="7657302" y="6309739"/>
            <a:ext cx="138297" cy="132915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21"/>
          <p:cNvSpPr/>
          <p:nvPr/>
        </p:nvSpPr>
        <p:spPr>
          <a:xfrm rot="-5400000">
            <a:off x="8086808" y="6309739"/>
            <a:ext cx="138297" cy="132915"/>
          </a:xfrm>
          <a:custGeom>
            <a:avLst/>
            <a:gdLst/>
            <a:ahLst/>
            <a:cxnLst/>
            <a:rect l="l" t="t" r="r" b="b"/>
            <a:pathLst>
              <a:path w="3263" h="3136" extrusionOk="0">
                <a:moveTo>
                  <a:pt x="1631" y="0"/>
                </a:moveTo>
                <a:cubicBezTo>
                  <a:pt x="816" y="0"/>
                  <a:pt x="0" y="523"/>
                  <a:pt x="0" y="1568"/>
                </a:cubicBezTo>
                <a:cubicBezTo>
                  <a:pt x="0" y="2613"/>
                  <a:pt x="816" y="3136"/>
                  <a:pt x="1631" y="3136"/>
                </a:cubicBezTo>
                <a:cubicBezTo>
                  <a:pt x="2447" y="3136"/>
                  <a:pt x="3262" y="2613"/>
                  <a:pt x="3262" y="1568"/>
                </a:cubicBezTo>
                <a:cubicBezTo>
                  <a:pt x="3262" y="523"/>
                  <a:pt x="2447" y="0"/>
                  <a:pt x="1631" y="0"/>
                </a:cubicBezTo>
                <a:close/>
              </a:path>
            </a:pathLst>
          </a:custGeom>
          <a:solidFill>
            <a:srgbClr val="FFD0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21"/>
          <p:cNvSpPr txBox="1">
            <a:spLocks noGrp="1"/>
          </p:cNvSpPr>
          <p:nvPr>
            <p:ph type="title"/>
          </p:nvPr>
        </p:nvSpPr>
        <p:spPr>
          <a:xfrm>
            <a:off x="1326251" y="2433133"/>
            <a:ext cx="4700800" cy="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21"/>
          <p:cNvSpPr txBox="1">
            <a:spLocks noGrp="1"/>
          </p:cNvSpPr>
          <p:nvPr>
            <p:ph type="subTitle" idx="1"/>
          </p:nvPr>
        </p:nvSpPr>
        <p:spPr>
          <a:xfrm>
            <a:off x="1333000" y="3320717"/>
            <a:ext cx="47008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607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13"/>
          <p:cNvSpPr txBox="1">
            <a:spLocks noGrp="1"/>
          </p:cNvSpPr>
          <p:nvPr>
            <p:ph type="title"/>
          </p:nvPr>
        </p:nvSpPr>
        <p:spPr>
          <a:xfrm>
            <a:off x="822000" y="432233"/>
            <a:ext cx="8453600" cy="1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grpSp>
        <p:nvGrpSpPr>
          <p:cNvPr id="1432" name="Google Shape;1432;p13"/>
          <p:cNvGrpSpPr/>
          <p:nvPr/>
        </p:nvGrpSpPr>
        <p:grpSpPr>
          <a:xfrm>
            <a:off x="-42451" y="6183844"/>
            <a:ext cx="690965" cy="535489"/>
            <a:chOff x="1891175" y="2586225"/>
            <a:chExt cx="212100" cy="164375"/>
          </a:xfrm>
        </p:grpSpPr>
        <p:sp>
          <p:nvSpPr>
            <p:cNvPr id="1433" name="Google Shape;1433;p13"/>
            <p:cNvSpPr/>
            <p:nvPr/>
          </p:nvSpPr>
          <p:spPr>
            <a:xfrm>
              <a:off x="1891175" y="2586225"/>
              <a:ext cx="212100" cy="164375"/>
            </a:xfrm>
            <a:custGeom>
              <a:avLst/>
              <a:gdLst/>
              <a:ahLst/>
              <a:cxnLst/>
              <a:rect l="l" t="t" r="r" b="b"/>
              <a:pathLst>
                <a:path w="8484" h="6575" extrusionOk="0">
                  <a:moveTo>
                    <a:pt x="5004" y="0"/>
                  </a:moveTo>
                  <a:cubicBezTo>
                    <a:pt x="2188" y="0"/>
                    <a:pt x="0" y="2940"/>
                    <a:pt x="1646" y="5518"/>
                  </a:cubicBezTo>
                  <a:cubicBezTo>
                    <a:pt x="2131" y="6278"/>
                    <a:pt x="3024" y="6575"/>
                    <a:pt x="3970" y="6575"/>
                  </a:cubicBezTo>
                  <a:cubicBezTo>
                    <a:pt x="5066" y="6575"/>
                    <a:pt x="6235" y="6177"/>
                    <a:pt x="6925" y="5638"/>
                  </a:cubicBezTo>
                  <a:cubicBezTo>
                    <a:pt x="8332" y="4547"/>
                    <a:pt x="8483" y="769"/>
                    <a:pt x="6061" y="139"/>
                  </a:cubicBezTo>
                  <a:cubicBezTo>
                    <a:pt x="5703" y="44"/>
                    <a:pt x="5349" y="0"/>
                    <a:pt x="5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13"/>
            <p:cNvSpPr/>
            <p:nvPr/>
          </p:nvSpPr>
          <p:spPr>
            <a:xfrm>
              <a:off x="2039375" y="2650525"/>
              <a:ext cx="7925" cy="6675"/>
            </a:xfrm>
            <a:custGeom>
              <a:avLst/>
              <a:gdLst/>
              <a:ahLst/>
              <a:cxnLst/>
              <a:rect l="l" t="t" r="r" b="b"/>
              <a:pathLst>
                <a:path w="317" h="267" extrusionOk="0">
                  <a:moveTo>
                    <a:pt x="212" y="0"/>
                  </a:moveTo>
                  <a:cubicBezTo>
                    <a:pt x="147" y="0"/>
                    <a:pt x="88" y="40"/>
                    <a:pt x="58" y="96"/>
                  </a:cubicBezTo>
                  <a:cubicBezTo>
                    <a:pt x="26" y="146"/>
                    <a:pt x="1" y="216"/>
                    <a:pt x="64" y="253"/>
                  </a:cubicBezTo>
                  <a:cubicBezTo>
                    <a:pt x="77" y="266"/>
                    <a:pt x="95" y="266"/>
                    <a:pt x="114" y="266"/>
                  </a:cubicBezTo>
                  <a:cubicBezTo>
                    <a:pt x="196" y="260"/>
                    <a:pt x="259" y="197"/>
                    <a:pt x="272" y="121"/>
                  </a:cubicBezTo>
                  <a:cubicBezTo>
                    <a:pt x="304" y="71"/>
                    <a:pt x="316" y="26"/>
                    <a:pt x="259" y="7"/>
                  </a:cubicBezTo>
                  <a:cubicBezTo>
                    <a:pt x="244" y="3"/>
                    <a:pt x="228" y="0"/>
                    <a:pt x="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13"/>
            <p:cNvSpPr/>
            <p:nvPr/>
          </p:nvSpPr>
          <p:spPr>
            <a:xfrm>
              <a:off x="2050000" y="2649275"/>
              <a:ext cx="12425" cy="7925"/>
            </a:xfrm>
            <a:custGeom>
              <a:avLst/>
              <a:gdLst/>
              <a:ahLst/>
              <a:cxnLst/>
              <a:rect l="l" t="t" r="r" b="b"/>
              <a:pathLst>
                <a:path w="497" h="317" extrusionOk="0">
                  <a:moveTo>
                    <a:pt x="402" y="1"/>
                  </a:moveTo>
                  <a:cubicBezTo>
                    <a:pt x="276" y="7"/>
                    <a:pt x="162" y="64"/>
                    <a:pt x="74" y="152"/>
                  </a:cubicBezTo>
                  <a:cubicBezTo>
                    <a:pt x="0" y="221"/>
                    <a:pt x="19" y="317"/>
                    <a:pt x="90" y="317"/>
                  </a:cubicBezTo>
                  <a:cubicBezTo>
                    <a:pt x="110" y="317"/>
                    <a:pt x="135" y="309"/>
                    <a:pt x="162" y="291"/>
                  </a:cubicBezTo>
                  <a:lnTo>
                    <a:pt x="162" y="291"/>
                  </a:lnTo>
                  <a:cubicBezTo>
                    <a:pt x="143" y="303"/>
                    <a:pt x="238" y="310"/>
                    <a:pt x="251" y="310"/>
                  </a:cubicBezTo>
                  <a:cubicBezTo>
                    <a:pt x="345" y="297"/>
                    <a:pt x="427" y="240"/>
                    <a:pt x="465" y="152"/>
                  </a:cubicBezTo>
                  <a:cubicBezTo>
                    <a:pt x="497" y="95"/>
                    <a:pt x="490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13"/>
            <p:cNvSpPr/>
            <p:nvPr/>
          </p:nvSpPr>
          <p:spPr>
            <a:xfrm>
              <a:off x="2056325" y="2663150"/>
              <a:ext cx="7375" cy="6975"/>
            </a:xfrm>
            <a:custGeom>
              <a:avLst/>
              <a:gdLst/>
              <a:ahLst/>
              <a:cxnLst/>
              <a:rect l="l" t="t" r="r" b="b"/>
              <a:pathLst>
                <a:path w="295" h="279" extrusionOk="0">
                  <a:moveTo>
                    <a:pt x="210" y="0"/>
                  </a:moveTo>
                  <a:cubicBezTo>
                    <a:pt x="117" y="0"/>
                    <a:pt x="51" y="112"/>
                    <a:pt x="23" y="184"/>
                  </a:cubicBezTo>
                  <a:cubicBezTo>
                    <a:pt x="0" y="248"/>
                    <a:pt x="44" y="279"/>
                    <a:pt x="93" y="279"/>
                  </a:cubicBezTo>
                  <a:cubicBezTo>
                    <a:pt x="112" y="279"/>
                    <a:pt x="132" y="274"/>
                    <a:pt x="149" y="266"/>
                  </a:cubicBezTo>
                  <a:cubicBezTo>
                    <a:pt x="206" y="234"/>
                    <a:pt x="294" y="146"/>
                    <a:pt x="269" y="70"/>
                  </a:cubicBezTo>
                  <a:cubicBezTo>
                    <a:pt x="269" y="70"/>
                    <a:pt x="269" y="70"/>
                    <a:pt x="263" y="64"/>
                  </a:cubicBezTo>
                  <a:cubicBezTo>
                    <a:pt x="275" y="39"/>
                    <a:pt x="282" y="20"/>
                    <a:pt x="250" y="7"/>
                  </a:cubicBezTo>
                  <a:cubicBezTo>
                    <a:pt x="236" y="2"/>
                    <a:pt x="223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13"/>
            <p:cNvSpPr/>
            <p:nvPr/>
          </p:nvSpPr>
          <p:spPr>
            <a:xfrm>
              <a:off x="2043475" y="2665175"/>
              <a:ext cx="7275" cy="4725"/>
            </a:xfrm>
            <a:custGeom>
              <a:avLst/>
              <a:gdLst/>
              <a:ahLst/>
              <a:cxnLst/>
              <a:rect l="l" t="t" r="r" b="b"/>
              <a:pathLst>
                <a:path w="291" h="189" extrusionOk="0">
                  <a:moveTo>
                    <a:pt x="195" y="0"/>
                  </a:moveTo>
                  <a:cubicBezTo>
                    <a:pt x="183" y="0"/>
                    <a:pt x="170" y="3"/>
                    <a:pt x="159" y="8"/>
                  </a:cubicBezTo>
                  <a:lnTo>
                    <a:pt x="146" y="14"/>
                  </a:lnTo>
                  <a:cubicBezTo>
                    <a:pt x="95" y="33"/>
                    <a:pt x="1" y="147"/>
                    <a:pt x="83" y="185"/>
                  </a:cubicBezTo>
                  <a:cubicBezTo>
                    <a:pt x="90" y="188"/>
                    <a:pt x="98" y="189"/>
                    <a:pt x="106" y="189"/>
                  </a:cubicBezTo>
                  <a:cubicBezTo>
                    <a:pt x="132" y="189"/>
                    <a:pt x="160" y="175"/>
                    <a:pt x="184" y="166"/>
                  </a:cubicBezTo>
                  <a:cubicBezTo>
                    <a:pt x="215" y="153"/>
                    <a:pt x="291" y="71"/>
                    <a:pt x="247" y="40"/>
                  </a:cubicBezTo>
                  <a:cubicBezTo>
                    <a:pt x="241" y="34"/>
                    <a:pt x="237" y="31"/>
                    <a:pt x="234" y="30"/>
                  </a:cubicBezTo>
                  <a:lnTo>
                    <a:pt x="234" y="30"/>
                  </a:lnTo>
                  <a:cubicBezTo>
                    <a:pt x="232" y="8"/>
                    <a:pt x="215" y="0"/>
                    <a:pt x="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13"/>
            <p:cNvSpPr/>
            <p:nvPr/>
          </p:nvSpPr>
          <p:spPr>
            <a:xfrm>
              <a:off x="2052575" y="2616325"/>
              <a:ext cx="6550" cy="6225"/>
            </a:xfrm>
            <a:custGeom>
              <a:avLst/>
              <a:gdLst/>
              <a:ahLst/>
              <a:cxnLst/>
              <a:rect l="l" t="t" r="r" b="b"/>
              <a:pathLst>
                <a:path w="262" h="249" extrusionOk="0">
                  <a:moveTo>
                    <a:pt x="196" y="0"/>
                  </a:moveTo>
                  <a:cubicBezTo>
                    <a:pt x="121" y="0"/>
                    <a:pt x="1" y="84"/>
                    <a:pt x="34" y="183"/>
                  </a:cubicBezTo>
                  <a:cubicBezTo>
                    <a:pt x="34" y="196"/>
                    <a:pt x="40" y="209"/>
                    <a:pt x="47" y="215"/>
                  </a:cubicBezTo>
                  <a:cubicBezTo>
                    <a:pt x="60" y="239"/>
                    <a:pt x="78" y="248"/>
                    <a:pt x="99" y="248"/>
                  </a:cubicBezTo>
                  <a:cubicBezTo>
                    <a:pt x="149" y="248"/>
                    <a:pt x="210" y="192"/>
                    <a:pt x="223" y="152"/>
                  </a:cubicBezTo>
                  <a:cubicBezTo>
                    <a:pt x="236" y="127"/>
                    <a:pt x="242" y="101"/>
                    <a:pt x="249" y="76"/>
                  </a:cubicBezTo>
                  <a:cubicBezTo>
                    <a:pt x="262" y="23"/>
                    <a:pt x="235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13"/>
            <p:cNvSpPr/>
            <p:nvPr/>
          </p:nvSpPr>
          <p:spPr>
            <a:xfrm>
              <a:off x="2028975" y="2712825"/>
              <a:ext cx="7500" cy="5225"/>
            </a:xfrm>
            <a:custGeom>
              <a:avLst/>
              <a:gdLst/>
              <a:ahLst/>
              <a:cxnLst/>
              <a:rect l="l" t="t" r="r" b="b"/>
              <a:pathLst>
                <a:path w="300" h="209" extrusionOk="0">
                  <a:moveTo>
                    <a:pt x="212" y="1"/>
                  </a:moveTo>
                  <a:cubicBezTo>
                    <a:pt x="203" y="1"/>
                    <a:pt x="193" y="2"/>
                    <a:pt x="183" y="7"/>
                  </a:cubicBezTo>
                  <a:cubicBezTo>
                    <a:pt x="127" y="32"/>
                    <a:pt x="1" y="209"/>
                    <a:pt x="133" y="209"/>
                  </a:cubicBezTo>
                  <a:cubicBezTo>
                    <a:pt x="196" y="196"/>
                    <a:pt x="247" y="158"/>
                    <a:pt x="278" y="101"/>
                  </a:cubicBezTo>
                  <a:cubicBezTo>
                    <a:pt x="299" y="49"/>
                    <a:pt x="259" y="1"/>
                    <a:pt x="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13"/>
            <p:cNvSpPr/>
            <p:nvPr/>
          </p:nvSpPr>
          <p:spPr>
            <a:xfrm>
              <a:off x="2056825" y="2692200"/>
              <a:ext cx="8600" cy="8600"/>
            </a:xfrm>
            <a:custGeom>
              <a:avLst/>
              <a:gdLst/>
              <a:ahLst/>
              <a:cxnLst/>
              <a:rect l="l" t="t" r="r" b="b"/>
              <a:pathLst>
                <a:path w="344" h="344" extrusionOk="0">
                  <a:moveTo>
                    <a:pt x="250" y="1"/>
                  </a:moveTo>
                  <a:cubicBezTo>
                    <a:pt x="146" y="1"/>
                    <a:pt x="61" y="144"/>
                    <a:pt x="28" y="226"/>
                  </a:cubicBezTo>
                  <a:cubicBezTo>
                    <a:pt x="1" y="292"/>
                    <a:pt x="54" y="343"/>
                    <a:pt x="114" y="343"/>
                  </a:cubicBezTo>
                  <a:cubicBezTo>
                    <a:pt x="123" y="343"/>
                    <a:pt x="133" y="342"/>
                    <a:pt x="142" y="340"/>
                  </a:cubicBezTo>
                  <a:cubicBezTo>
                    <a:pt x="173" y="327"/>
                    <a:pt x="205" y="315"/>
                    <a:pt x="230" y="296"/>
                  </a:cubicBezTo>
                  <a:cubicBezTo>
                    <a:pt x="243" y="289"/>
                    <a:pt x="255" y="277"/>
                    <a:pt x="262" y="264"/>
                  </a:cubicBezTo>
                  <a:cubicBezTo>
                    <a:pt x="287" y="245"/>
                    <a:pt x="306" y="220"/>
                    <a:pt x="318" y="195"/>
                  </a:cubicBezTo>
                  <a:cubicBezTo>
                    <a:pt x="318" y="188"/>
                    <a:pt x="318" y="182"/>
                    <a:pt x="318" y="176"/>
                  </a:cubicBezTo>
                  <a:cubicBezTo>
                    <a:pt x="331" y="157"/>
                    <a:pt x="337" y="138"/>
                    <a:pt x="337" y="113"/>
                  </a:cubicBezTo>
                  <a:cubicBezTo>
                    <a:pt x="337" y="100"/>
                    <a:pt x="337" y="94"/>
                    <a:pt x="337" y="87"/>
                  </a:cubicBezTo>
                  <a:cubicBezTo>
                    <a:pt x="344" y="56"/>
                    <a:pt x="331" y="24"/>
                    <a:pt x="299" y="12"/>
                  </a:cubicBezTo>
                  <a:cubicBezTo>
                    <a:pt x="282" y="4"/>
                    <a:pt x="26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13"/>
            <p:cNvSpPr/>
            <p:nvPr/>
          </p:nvSpPr>
          <p:spPr>
            <a:xfrm>
              <a:off x="1937200" y="2668200"/>
              <a:ext cx="7450" cy="6975"/>
            </a:xfrm>
            <a:custGeom>
              <a:avLst/>
              <a:gdLst/>
              <a:ahLst/>
              <a:cxnLst/>
              <a:rect l="l" t="t" r="r" b="b"/>
              <a:pathLst>
                <a:path w="298" h="279" extrusionOk="0">
                  <a:moveTo>
                    <a:pt x="215" y="1"/>
                  </a:moveTo>
                  <a:cubicBezTo>
                    <a:pt x="133" y="7"/>
                    <a:pt x="58" y="57"/>
                    <a:pt x="26" y="139"/>
                  </a:cubicBezTo>
                  <a:cubicBezTo>
                    <a:pt x="1" y="190"/>
                    <a:pt x="1" y="278"/>
                    <a:pt x="83" y="278"/>
                  </a:cubicBezTo>
                  <a:cubicBezTo>
                    <a:pt x="165" y="272"/>
                    <a:pt x="241" y="215"/>
                    <a:pt x="272" y="139"/>
                  </a:cubicBezTo>
                  <a:cubicBezTo>
                    <a:pt x="297" y="89"/>
                    <a:pt x="297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13"/>
            <p:cNvSpPr/>
            <p:nvPr/>
          </p:nvSpPr>
          <p:spPr>
            <a:xfrm>
              <a:off x="1941250" y="2689950"/>
              <a:ext cx="6225" cy="5375"/>
            </a:xfrm>
            <a:custGeom>
              <a:avLst/>
              <a:gdLst/>
              <a:ahLst/>
              <a:cxnLst/>
              <a:rect l="l" t="t" r="r" b="b"/>
              <a:pathLst>
                <a:path w="249" h="215" extrusionOk="0">
                  <a:moveTo>
                    <a:pt x="118" y="0"/>
                  </a:moveTo>
                  <a:cubicBezTo>
                    <a:pt x="83" y="0"/>
                    <a:pt x="38" y="53"/>
                    <a:pt x="28" y="77"/>
                  </a:cubicBezTo>
                  <a:cubicBezTo>
                    <a:pt x="16" y="102"/>
                    <a:pt x="9" y="133"/>
                    <a:pt x="3" y="165"/>
                  </a:cubicBezTo>
                  <a:cubicBezTo>
                    <a:pt x="0" y="202"/>
                    <a:pt x="18" y="215"/>
                    <a:pt x="43" y="215"/>
                  </a:cubicBezTo>
                  <a:cubicBezTo>
                    <a:pt x="82" y="215"/>
                    <a:pt x="138" y="184"/>
                    <a:pt x="161" y="165"/>
                  </a:cubicBezTo>
                  <a:cubicBezTo>
                    <a:pt x="198" y="127"/>
                    <a:pt x="249" y="39"/>
                    <a:pt x="148" y="20"/>
                  </a:cubicBezTo>
                  <a:cubicBezTo>
                    <a:pt x="140" y="6"/>
                    <a:pt x="130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13"/>
            <p:cNvSpPr/>
            <p:nvPr/>
          </p:nvSpPr>
          <p:spPr>
            <a:xfrm>
              <a:off x="1966225" y="2673725"/>
              <a:ext cx="8500" cy="6850"/>
            </a:xfrm>
            <a:custGeom>
              <a:avLst/>
              <a:gdLst/>
              <a:ahLst/>
              <a:cxnLst/>
              <a:rect l="l" t="t" r="r" b="b"/>
              <a:pathLst>
                <a:path w="340" h="274" extrusionOk="0">
                  <a:moveTo>
                    <a:pt x="235" y="0"/>
                  </a:moveTo>
                  <a:cubicBezTo>
                    <a:pt x="233" y="0"/>
                    <a:pt x="230" y="0"/>
                    <a:pt x="227" y="0"/>
                  </a:cubicBezTo>
                  <a:cubicBezTo>
                    <a:pt x="127" y="7"/>
                    <a:pt x="0" y="114"/>
                    <a:pt x="7" y="215"/>
                  </a:cubicBezTo>
                  <a:cubicBezTo>
                    <a:pt x="7" y="240"/>
                    <a:pt x="19" y="265"/>
                    <a:pt x="45" y="271"/>
                  </a:cubicBezTo>
                  <a:cubicBezTo>
                    <a:pt x="53" y="273"/>
                    <a:pt x="61" y="274"/>
                    <a:pt x="70" y="274"/>
                  </a:cubicBezTo>
                  <a:cubicBezTo>
                    <a:pt x="93" y="274"/>
                    <a:pt x="114" y="268"/>
                    <a:pt x="133" y="259"/>
                  </a:cubicBezTo>
                  <a:cubicBezTo>
                    <a:pt x="139" y="259"/>
                    <a:pt x="145" y="253"/>
                    <a:pt x="145" y="253"/>
                  </a:cubicBezTo>
                  <a:lnTo>
                    <a:pt x="152" y="253"/>
                  </a:lnTo>
                  <a:cubicBezTo>
                    <a:pt x="157" y="254"/>
                    <a:pt x="163" y="255"/>
                    <a:pt x="168" y="255"/>
                  </a:cubicBezTo>
                  <a:cubicBezTo>
                    <a:pt x="212" y="255"/>
                    <a:pt x="249" y="211"/>
                    <a:pt x="272" y="183"/>
                  </a:cubicBezTo>
                  <a:cubicBezTo>
                    <a:pt x="302" y="122"/>
                    <a:pt x="339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13"/>
            <p:cNvSpPr/>
            <p:nvPr/>
          </p:nvSpPr>
          <p:spPr>
            <a:xfrm>
              <a:off x="1952675" y="2668575"/>
              <a:ext cx="7900" cy="6200"/>
            </a:xfrm>
            <a:custGeom>
              <a:avLst/>
              <a:gdLst/>
              <a:ahLst/>
              <a:cxnLst/>
              <a:rect l="l" t="t" r="r" b="b"/>
              <a:pathLst>
                <a:path w="316" h="248" extrusionOk="0">
                  <a:moveTo>
                    <a:pt x="245" y="0"/>
                  </a:moveTo>
                  <a:cubicBezTo>
                    <a:pt x="236" y="0"/>
                    <a:pt x="226" y="2"/>
                    <a:pt x="214" y="4"/>
                  </a:cubicBezTo>
                  <a:cubicBezTo>
                    <a:pt x="151" y="23"/>
                    <a:pt x="0" y="156"/>
                    <a:pt x="82" y="225"/>
                  </a:cubicBezTo>
                  <a:cubicBezTo>
                    <a:pt x="102" y="242"/>
                    <a:pt x="121" y="248"/>
                    <a:pt x="141" y="248"/>
                  </a:cubicBezTo>
                  <a:cubicBezTo>
                    <a:pt x="166" y="248"/>
                    <a:pt x="193" y="239"/>
                    <a:pt x="221" y="232"/>
                  </a:cubicBezTo>
                  <a:cubicBezTo>
                    <a:pt x="246" y="219"/>
                    <a:pt x="296" y="168"/>
                    <a:pt x="278" y="137"/>
                  </a:cubicBezTo>
                  <a:cubicBezTo>
                    <a:pt x="276" y="137"/>
                    <a:pt x="275" y="137"/>
                    <a:pt x="274" y="138"/>
                  </a:cubicBezTo>
                  <a:lnTo>
                    <a:pt x="274" y="138"/>
                  </a:lnTo>
                  <a:cubicBezTo>
                    <a:pt x="300" y="82"/>
                    <a:pt x="315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13"/>
            <p:cNvSpPr/>
            <p:nvPr/>
          </p:nvSpPr>
          <p:spPr>
            <a:xfrm>
              <a:off x="1957875" y="2648400"/>
              <a:ext cx="5800" cy="6475"/>
            </a:xfrm>
            <a:custGeom>
              <a:avLst/>
              <a:gdLst/>
              <a:ahLst/>
              <a:cxnLst/>
              <a:rect l="l" t="t" r="r" b="b"/>
              <a:pathLst>
                <a:path w="232" h="259" extrusionOk="0">
                  <a:moveTo>
                    <a:pt x="192" y="0"/>
                  </a:moveTo>
                  <a:cubicBezTo>
                    <a:pt x="186" y="0"/>
                    <a:pt x="179" y="1"/>
                    <a:pt x="170" y="4"/>
                  </a:cubicBezTo>
                  <a:cubicBezTo>
                    <a:pt x="101" y="29"/>
                    <a:pt x="51" y="74"/>
                    <a:pt x="19" y="137"/>
                  </a:cubicBezTo>
                  <a:cubicBezTo>
                    <a:pt x="0" y="174"/>
                    <a:pt x="0" y="231"/>
                    <a:pt x="44" y="244"/>
                  </a:cubicBezTo>
                  <a:lnTo>
                    <a:pt x="70" y="256"/>
                  </a:lnTo>
                  <a:cubicBezTo>
                    <a:pt x="75" y="258"/>
                    <a:pt x="80" y="259"/>
                    <a:pt x="85" y="259"/>
                  </a:cubicBezTo>
                  <a:cubicBezTo>
                    <a:pt x="117" y="259"/>
                    <a:pt x="148" y="228"/>
                    <a:pt x="164" y="206"/>
                  </a:cubicBezTo>
                  <a:cubicBezTo>
                    <a:pt x="196" y="174"/>
                    <a:pt x="221" y="130"/>
                    <a:pt x="221" y="80"/>
                  </a:cubicBezTo>
                  <a:cubicBezTo>
                    <a:pt x="232" y="42"/>
                    <a:pt x="229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13"/>
            <p:cNvSpPr/>
            <p:nvPr/>
          </p:nvSpPr>
          <p:spPr>
            <a:xfrm>
              <a:off x="1992175" y="2605350"/>
              <a:ext cx="7975" cy="6275"/>
            </a:xfrm>
            <a:custGeom>
              <a:avLst/>
              <a:gdLst/>
              <a:ahLst/>
              <a:cxnLst/>
              <a:rect l="l" t="t" r="r" b="b"/>
              <a:pathLst>
                <a:path w="319" h="251" extrusionOk="0">
                  <a:moveTo>
                    <a:pt x="253" y="0"/>
                  </a:moveTo>
                  <a:cubicBezTo>
                    <a:pt x="163" y="0"/>
                    <a:pt x="0" y="132"/>
                    <a:pt x="79" y="225"/>
                  </a:cubicBezTo>
                  <a:lnTo>
                    <a:pt x="85" y="231"/>
                  </a:lnTo>
                  <a:cubicBezTo>
                    <a:pt x="96" y="245"/>
                    <a:pt x="113" y="251"/>
                    <a:pt x="131" y="251"/>
                  </a:cubicBezTo>
                  <a:cubicBezTo>
                    <a:pt x="154" y="251"/>
                    <a:pt x="178" y="242"/>
                    <a:pt x="192" y="231"/>
                  </a:cubicBezTo>
                  <a:cubicBezTo>
                    <a:pt x="268" y="200"/>
                    <a:pt x="318" y="118"/>
                    <a:pt x="306" y="36"/>
                  </a:cubicBezTo>
                  <a:cubicBezTo>
                    <a:pt x="299" y="11"/>
                    <a:pt x="279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13"/>
            <p:cNvSpPr/>
            <p:nvPr/>
          </p:nvSpPr>
          <p:spPr>
            <a:xfrm>
              <a:off x="1996975" y="2638150"/>
              <a:ext cx="8700" cy="7325"/>
            </a:xfrm>
            <a:custGeom>
              <a:avLst/>
              <a:gdLst/>
              <a:ahLst/>
              <a:cxnLst/>
              <a:rect l="l" t="t" r="r" b="b"/>
              <a:pathLst>
                <a:path w="348" h="293" extrusionOk="0">
                  <a:moveTo>
                    <a:pt x="224" y="0"/>
                  </a:moveTo>
                  <a:cubicBezTo>
                    <a:pt x="209" y="0"/>
                    <a:pt x="190" y="6"/>
                    <a:pt x="171" y="17"/>
                  </a:cubicBezTo>
                  <a:cubicBezTo>
                    <a:pt x="95" y="67"/>
                    <a:pt x="0" y="181"/>
                    <a:pt x="70" y="269"/>
                  </a:cubicBezTo>
                  <a:cubicBezTo>
                    <a:pt x="83" y="286"/>
                    <a:pt x="101" y="293"/>
                    <a:pt x="120" y="293"/>
                  </a:cubicBezTo>
                  <a:cubicBezTo>
                    <a:pt x="213" y="293"/>
                    <a:pt x="347" y="135"/>
                    <a:pt x="259" y="67"/>
                  </a:cubicBezTo>
                  <a:cubicBezTo>
                    <a:pt x="271" y="22"/>
                    <a:pt x="25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13"/>
            <p:cNvSpPr/>
            <p:nvPr/>
          </p:nvSpPr>
          <p:spPr>
            <a:xfrm>
              <a:off x="2014150" y="261245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82" y="1"/>
                  </a:moveTo>
                  <a:cubicBezTo>
                    <a:pt x="153" y="1"/>
                    <a:pt x="118" y="18"/>
                    <a:pt x="95" y="29"/>
                  </a:cubicBezTo>
                  <a:cubicBezTo>
                    <a:pt x="70" y="48"/>
                    <a:pt x="45" y="67"/>
                    <a:pt x="32" y="99"/>
                  </a:cubicBezTo>
                  <a:cubicBezTo>
                    <a:pt x="26" y="111"/>
                    <a:pt x="26" y="118"/>
                    <a:pt x="20" y="137"/>
                  </a:cubicBezTo>
                  <a:cubicBezTo>
                    <a:pt x="20" y="137"/>
                    <a:pt x="20" y="137"/>
                    <a:pt x="20" y="143"/>
                  </a:cubicBezTo>
                  <a:cubicBezTo>
                    <a:pt x="1" y="168"/>
                    <a:pt x="7" y="206"/>
                    <a:pt x="32" y="225"/>
                  </a:cubicBezTo>
                  <a:cubicBezTo>
                    <a:pt x="39" y="231"/>
                    <a:pt x="45" y="231"/>
                    <a:pt x="51" y="238"/>
                  </a:cubicBezTo>
                  <a:cubicBezTo>
                    <a:pt x="61" y="244"/>
                    <a:pt x="72" y="247"/>
                    <a:pt x="82" y="247"/>
                  </a:cubicBezTo>
                  <a:cubicBezTo>
                    <a:pt x="145" y="247"/>
                    <a:pt x="212" y="148"/>
                    <a:pt x="228" y="105"/>
                  </a:cubicBezTo>
                  <a:cubicBezTo>
                    <a:pt x="240" y="80"/>
                    <a:pt x="234" y="55"/>
                    <a:pt x="228" y="36"/>
                  </a:cubicBezTo>
                  <a:cubicBezTo>
                    <a:pt x="220" y="10"/>
                    <a:pt x="202" y="1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13"/>
            <p:cNvSpPr/>
            <p:nvPr/>
          </p:nvSpPr>
          <p:spPr>
            <a:xfrm>
              <a:off x="1990500" y="2704625"/>
              <a:ext cx="9325" cy="5375"/>
            </a:xfrm>
            <a:custGeom>
              <a:avLst/>
              <a:gdLst/>
              <a:ahLst/>
              <a:cxnLst/>
              <a:rect l="l" t="t" r="r" b="b"/>
              <a:pathLst>
                <a:path w="373" h="215" extrusionOk="0">
                  <a:moveTo>
                    <a:pt x="240" y="0"/>
                  </a:moveTo>
                  <a:cubicBezTo>
                    <a:pt x="139" y="0"/>
                    <a:pt x="1" y="215"/>
                    <a:pt x="133" y="215"/>
                  </a:cubicBezTo>
                  <a:cubicBezTo>
                    <a:pt x="234" y="215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13"/>
            <p:cNvSpPr/>
            <p:nvPr/>
          </p:nvSpPr>
          <p:spPr>
            <a:xfrm>
              <a:off x="1986125" y="2724650"/>
              <a:ext cx="7725" cy="7325"/>
            </a:xfrm>
            <a:custGeom>
              <a:avLst/>
              <a:gdLst/>
              <a:ahLst/>
              <a:cxnLst/>
              <a:rect l="l" t="t" r="r" b="b"/>
              <a:pathLst>
                <a:path w="309" h="293" extrusionOk="0">
                  <a:moveTo>
                    <a:pt x="195" y="0"/>
                  </a:moveTo>
                  <a:cubicBezTo>
                    <a:pt x="150" y="0"/>
                    <a:pt x="100" y="45"/>
                    <a:pt x="75" y="76"/>
                  </a:cubicBezTo>
                  <a:lnTo>
                    <a:pt x="56" y="114"/>
                  </a:lnTo>
                  <a:cubicBezTo>
                    <a:pt x="0" y="185"/>
                    <a:pt x="14" y="293"/>
                    <a:pt x="90" y="293"/>
                  </a:cubicBezTo>
                  <a:cubicBezTo>
                    <a:pt x="109" y="293"/>
                    <a:pt x="131" y="286"/>
                    <a:pt x="157" y="272"/>
                  </a:cubicBezTo>
                  <a:cubicBezTo>
                    <a:pt x="226" y="246"/>
                    <a:pt x="277" y="190"/>
                    <a:pt x="296" y="114"/>
                  </a:cubicBezTo>
                  <a:cubicBezTo>
                    <a:pt x="308" y="57"/>
                    <a:pt x="289" y="13"/>
                    <a:pt x="226" y="7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13"/>
            <p:cNvSpPr/>
            <p:nvPr/>
          </p:nvSpPr>
          <p:spPr>
            <a:xfrm>
              <a:off x="1997925" y="2729700"/>
              <a:ext cx="10725" cy="8350"/>
            </a:xfrm>
            <a:custGeom>
              <a:avLst/>
              <a:gdLst/>
              <a:ahLst/>
              <a:cxnLst/>
              <a:rect l="l" t="t" r="r" b="b"/>
              <a:pathLst>
                <a:path w="429" h="334" extrusionOk="0">
                  <a:moveTo>
                    <a:pt x="310" y="1"/>
                  </a:moveTo>
                  <a:cubicBezTo>
                    <a:pt x="287" y="1"/>
                    <a:pt x="262" y="7"/>
                    <a:pt x="233" y="19"/>
                  </a:cubicBezTo>
                  <a:cubicBezTo>
                    <a:pt x="196" y="38"/>
                    <a:pt x="164" y="57"/>
                    <a:pt x="133" y="89"/>
                  </a:cubicBezTo>
                  <a:cubicBezTo>
                    <a:pt x="82" y="139"/>
                    <a:pt x="0" y="328"/>
                    <a:pt x="126" y="328"/>
                  </a:cubicBezTo>
                  <a:cubicBezTo>
                    <a:pt x="138" y="332"/>
                    <a:pt x="150" y="334"/>
                    <a:pt x="162" y="334"/>
                  </a:cubicBezTo>
                  <a:cubicBezTo>
                    <a:pt x="254" y="334"/>
                    <a:pt x="351" y="237"/>
                    <a:pt x="385" y="164"/>
                  </a:cubicBezTo>
                  <a:cubicBezTo>
                    <a:pt x="429" y="71"/>
                    <a:pt x="389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2" name="Google Shape;1452;p13"/>
          <p:cNvGrpSpPr/>
          <p:nvPr/>
        </p:nvGrpSpPr>
        <p:grpSpPr>
          <a:xfrm>
            <a:off x="11400001" y="1020171"/>
            <a:ext cx="965932" cy="764131"/>
            <a:chOff x="4971350" y="3403100"/>
            <a:chExt cx="418225" cy="330850"/>
          </a:xfrm>
        </p:grpSpPr>
        <p:sp>
          <p:nvSpPr>
            <p:cNvPr id="1453" name="Google Shape;1453;p13"/>
            <p:cNvSpPr/>
            <p:nvPr/>
          </p:nvSpPr>
          <p:spPr>
            <a:xfrm>
              <a:off x="4971350" y="3403100"/>
              <a:ext cx="418225" cy="330850"/>
            </a:xfrm>
            <a:custGeom>
              <a:avLst/>
              <a:gdLst/>
              <a:ahLst/>
              <a:cxnLst/>
              <a:rect l="l" t="t" r="r" b="b"/>
              <a:pathLst>
                <a:path w="16729" h="13234" extrusionOk="0">
                  <a:moveTo>
                    <a:pt x="9128" y="0"/>
                  </a:moveTo>
                  <a:cubicBezTo>
                    <a:pt x="8815" y="0"/>
                    <a:pt x="8504" y="21"/>
                    <a:pt x="8199" y="64"/>
                  </a:cubicBezTo>
                  <a:cubicBezTo>
                    <a:pt x="3828" y="670"/>
                    <a:pt x="0" y="6598"/>
                    <a:pt x="2687" y="10616"/>
                  </a:cubicBezTo>
                  <a:cubicBezTo>
                    <a:pt x="3918" y="12457"/>
                    <a:pt x="5749" y="13234"/>
                    <a:pt x="7657" y="13234"/>
                  </a:cubicBezTo>
                  <a:cubicBezTo>
                    <a:pt x="11997" y="13234"/>
                    <a:pt x="16729" y="9215"/>
                    <a:pt x="15673" y="4567"/>
                  </a:cubicBezTo>
                  <a:cubicBezTo>
                    <a:pt x="15026" y="1711"/>
                    <a:pt x="11961" y="0"/>
                    <a:pt x="9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13"/>
            <p:cNvSpPr/>
            <p:nvPr/>
          </p:nvSpPr>
          <p:spPr>
            <a:xfrm>
              <a:off x="5091475" y="3435875"/>
              <a:ext cx="225450" cy="178450"/>
            </a:xfrm>
            <a:custGeom>
              <a:avLst/>
              <a:gdLst/>
              <a:ahLst/>
              <a:cxnLst/>
              <a:rect l="l" t="t" r="r" b="b"/>
              <a:pathLst>
                <a:path w="9018" h="7138" extrusionOk="0">
                  <a:moveTo>
                    <a:pt x="4917" y="0"/>
                  </a:moveTo>
                  <a:cubicBezTo>
                    <a:pt x="4750" y="0"/>
                    <a:pt x="4584" y="11"/>
                    <a:pt x="4422" y="34"/>
                  </a:cubicBezTo>
                  <a:cubicBezTo>
                    <a:pt x="2063" y="368"/>
                    <a:pt x="1" y="3559"/>
                    <a:pt x="1452" y="5729"/>
                  </a:cubicBezTo>
                  <a:cubicBezTo>
                    <a:pt x="2113" y="6720"/>
                    <a:pt x="3099" y="7138"/>
                    <a:pt x="4125" y="7138"/>
                  </a:cubicBezTo>
                  <a:cubicBezTo>
                    <a:pt x="6464" y="7138"/>
                    <a:pt x="9018" y="4969"/>
                    <a:pt x="8452" y="2462"/>
                  </a:cubicBezTo>
                  <a:cubicBezTo>
                    <a:pt x="8100" y="921"/>
                    <a:pt x="6445" y="0"/>
                    <a:pt x="4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13"/>
            <p:cNvSpPr/>
            <p:nvPr/>
          </p:nvSpPr>
          <p:spPr>
            <a:xfrm>
              <a:off x="5252775" y="3459850"/>
              <a:ext cx="5700" cy="5750"/>
            </a:xfrm>
            <a:custGeom>
              <a:avLst/>
              <a:gdLst/>
              <a:ahLst/>
              <a:cxnLst/>
              <a:rect l="l" t="t" r="r" b="b"/>
              <a:pathLst>
                <a:path w="228" h="230" extrusionOk="0">
                  <a:moveTo>
                    <a:pt x="153" y="1"/>
                  </a:moveTo>
                  <a:cubicBezTo>
                    <a:pt x="120" y="1"/>
                    <a:pt x="83" y="36"/>
                    <a:pt x="64" y="65"/>
                  </a:cubicBezTo>
                  <a:cubicBezTo>
                    <a:pt x="32" y="103"/>
                    <a:pt x="1" y="140"/>
                    <a:pt x="20" y="185"/>
                  </a:cubicBezTo>
                  <a:lnTo>
                    <a:pt x="20" y="191"/>
                  </a:lnTo>
                  <a:cubicBezTo>
                    <a:pt x="31" y="219"/>
                    <a:pt x="49" y="229"/>
                    <a:pt x="68" y="229"/>
                  </a:cubicBezTo>
                  <a:cubicBezTo>
                    <a:pt x="125" y="229"/>
                    <a:pt x="201" y="140"/>
                    <a:pt x="215" y="103"/>
                  </a:cubicBezTo>
                  <a:lnTo>
                    <a:pt x="215" y="90"/>
                  </a:lnTo>
                  <a:cubicBezTo>
                    <a:pt x="228" y="52"/>
                    <a:pt x="203" y="14"/>
                    <a:pt x="165" y="14"/>
                  </a:cubicBezTo>
                  <a:lnTo>
                    <a:pt x="184" y="14"/>
                  </a:lnTo>
                  <a:cubicBezTo>
                    <a:pt x="174" y="5"/>
                    <a:pt x="164" y="1"/>
                    <a:pt x="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13"/>
            <p:cNvSpPr/>
            <p:nvPr/>
          </p:nvSpPr>
          <p:spPr>
            <a:xfrm>
              <a:off x="5258925" y="3476200"/>
              <a:ext cx="11400" cy="7700"/>
            </a:xfrm>
            <a:custGeom>
              <a:avLst/>
              <a:gdLst/>
              <a:ahLst/>
              <a:cxnLst/>
              <a:rect l="l" t="t" r="r" b="b"/>
              <a:pathLst>
                <a:path w="456" h="308" extrusionOk="0">
                  <a:moveTo>
                    <a:pt x="269" y="0"/>
                  </a:moveTo>
                  <a:cubicBezTo>
                    <a:pt x="239" y="0"/>
                    <a:pt x="209" y="10"/>
                    <a:pt x="184" y="29"/>
                  </a:cubicBezTo>
                  <a:cubicBezTo>
                    <a:pt x="133" y="48"/>
                    <a:pt x="1" y="186"/>
                    <a:pt x="77" y="250"/>
                  </a:cubicBezTo>
                  <a:cubicBezTo>
                    <a:pt x="77" y="250"/>
                    <a:pt x="83" y="256"/>
                    <a:pt x="83" y="256"/>
                  </a:cubicBezTo>
                  <a:cubicBezTo>
                    <a:pt x="95" y="288"/>
                    <a:pt x="122" y="307"/>
                    <a:pt x="159" y="307"/>
                  </a:cubicBezTo>
                  <a:cubicBezTo>
                    <a:pt x="179" y="307"/>
                    <a:pt x="203" y="301"/>
                    <a:pt x="228" y="287"/>
                  </a:cubicBezTo>
                  <a:cubicBezTo>
                    <a:pt x="285" y="268"/>
                    <a:pt x="455" y="92"/>
                    <a:pt x="354" y="29"/>
                  </a:cubicBezTo>
                  <a:cubicBezTo>
                    <a:pt x="329" y="10"/>
                    <a:pt x="299" y="0"/>
                    <a:pt x="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13"/>
            <p:cNvSpPr/>
            <p:nvPr/>
          </p:nvSpPr>
          <p:spPr>
            <a:xfrm>
              <a:off x="5251050" y="3489200"/>
              <a:ext cx="11225" cy="6650"/>
            </a:xfrm>
            <a:custGeom>
              <a:avLst/>
              <a:gdLst/>
              <a:ahLst/>
              <a:cxnLst/>
              <a:rect l="l" t="t" r="r" b="b"/>
              <a:pathLst>
                <a:path w="449" h="266" extrusionOk="0">
                  <a:moveTo>
                    <a:pt x="291" y="1"/>
                  </a:moveTo>
                  <a:cubicBezTo>
                    <a:pt x="171" y="1"/>
                    <a:pt x="1" y="266"/>
                    <a:pt x="165" y="266"/>
                  </a:cubicBezTo>
                  <a:cubicBezTo>
                    <a:pt x="284" y="266"/>
                    <a:pt x="448" y="1"/>
                    <a:pt x="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13"/>
            <p:cNvSpPr/>
            <p:nvPr/>
          </p:nvSpPr>
          <p:spPr>
            <a:xfrm>
              <a:off x="5243175" y="3472525"/>
              <a:ext cx="10025" cy="7075"/>
            </a:xfrm>
            <a:custGeom>
              <a:avLst/>
              <a:gdLst/>
              <a:ahLst/>
              <a:cxnLst/>
              <a:rect l="l" t="t" r="r" b="b"/>
              <a:pathLst>
                <a:path w="401" h="283" extrusionOk="0">
                  <a:moveTo>
                    <a:pt x="284" y="1"/>
                  </a:moveTo>
                  <a:cubicBezTo>
                    <a:pt x="254" y="1"/>
                    <a:pt x="219" y="11"/>
                    <a:pt x="189" y="31"/>
                  </a:cubicBezTo>
                  <a:cubicBezTo>
                    <a:pt x="126" y="75"/>
                    <a:pt x="0" y="270"/>
                    <a:pt x="158" y="283"/>
                  </a:cubicBezTo>
                  <a:lnTo>
                    <a:pt x="171" y="283"/>
                  </a:lnTo>
                  <a:cubicBezTo>
                    <a:pt x="246" y="270"/>
                    <a:pt x="309" y="220"/>
                    <a:pt x="341" y="151"/>
                  </a:cubicBezTo>
                  <a:lnTo>
                    <a:pt x="353" y="138"/>
                  </a:lnTo>
                  <a:cubicBezTo>
                    <a:pt x="401" y="47"/>
                    <a:pt x="351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13"/>
            <p:cNvSpPr/>
            <p:nvPr/>
          </p:nvSpPr>
          <p:spPr>
            <a:xfrm>
              <a:off x="5230075" y="3458925"/>
              <a:ext cx="8850" cy="6475"/>
            </a:xfrm>
            <a:custGeom>
              <a:avLst/>
              <a:gdLst/>
              <a:ahLst/>
              <a:cxnLst/>
              <a:rect l="l" t="t" r="r" b="b"/>
              <a:pathLst>
                <a:path w="354" h="259" extrusionOk="0">
                  <a:moveTo>
                    <a:pt x="196" y="1"/>
                  </a:moveTo>
                  <a:cubicBezTo>
                    <a:pt x="127" y="7"/>
                    <a:pt x="70" y="51"/>
                    <a:pt x="45" y="114"/>
                  </a:cubicBezTo>
                  <a:lnTo>
                    <a:pt x="39" y="133"/>
                  </a:lnTo>
                  <a:cubicBezTo>
                    <a:pt x="0" y="214"/>
                    <a:pt x="40" y="258"/>
                    <a:pt x="97" y="258"/>
                  </a:cubicBezTo>
                  <a:cubicBezTo>
                    <a:pt x="124" y="258"/>
                    <a:pt x="155" y="248"/>
                    <a:pt x="184" y="228"/>
                  </a:cubicBezTo>
                  <a:cubicBezTo>
                    <a:pt x="240" y="190"/>
                    <a:pt x="35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13"/>
            <p:cNvSpPr/>
            <p:nvPr/>
          </p:nvSpPr>
          <p:spPr>
            <a:xfrm>
              <a:off x="5195700" y="3525400"/>
              <a:ext cx="9175" cy="7975"/>
            </a:xfrm>
            <a:custGeom>
              <a:avLst/>
              <a:gdLst/>
              <a:ahLst/>
              <a:cxnLst/>
              <a:rect l="l" t="t" r="r" b="b"/>
              <a:pathLst>
                <a:path w="367" h="319" extrusionOk="0">
                  <a:moveTo>
                    <a:pt x="252" y="0"/>
                  </a:moveTo>
                  <a:cubicBezTo>
                    <a:pt x="231" y="0"/>
                    <a:pt x="209" y="5"/>
                    <a:pt x="190" y="16"/>
                  </a:cubicBezTo>
                  <a:cubicBezTo>
                    <a:pt x="121" y="47"/>
                    <a:pt x="1" y="167"/>
                    <a:pt x="51" y="249"/>
                  </a:cubicBezTo>
                  <a:cubicBezTo>
                    <a:pt x="70" y="293"/>
                    <a:pt x="95" y="319"/>
                    <a:pt x="146" y="319"/>
                  </a:cubicBezTo>
                  <a:cubicBezTo>
                    <a:pt x="228" y="306"/>
                    <a:pt x="367" y="199"/>
                    <a:pt x="335" y="104"/>
                  </a:cubicBezTo>
                  <a:cubicBezTo>
                    <a:pt x="358" y="36"/>
                    <a:pt x="308" y="0"/>
                    <a:pt x="2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13"/>
            <p:cNvSpPr/>
            <p:nvPr/>
          </p:nvSpPr>
          <p:spPr>
            <a:xfrm>
              <a:off x="5168425" y="3577975"/>
              <a:ext cx="10900" cy="6500"/>
            </a:xfrm>
            <a:custGeom>
              <a:avLst/>
              <a:gdLst/>
              <a:ahLst/>
              <a:cxnLst/>
              <a:rect l="l" t="t" r="r" b="b"/>
              <a:pathLst>
                <a:path w="436" h="260" extrusionOk="0">
                  <a:moveTo>
                    <a:pt x="278" y="1"/>
                  </a:moveTo>
                  <a:cubicBezTo>
                    <a:pt x="165" y="1"/>
                    <a:pt x="1" y="259"/>
                    <a:pt x="158" y="259"/>
                  </a:cubicBezTo>
                  <a:cubicBezTo>
                    <a:pt x="278" y="259"/>
                    <a:pt x="436" y="1"/>
                    <a:pt x="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13"/>
            <p:cNvSpPr/>
            <p:nvPr/>
          </p:nvSpPr>
          <p:spPr>
            <a:xfrm>
              <a:off x="5147450" y="3563775"/>
              <a:ext cx="12500" cy="8550"/>
            </a:xfrm>
            <a:custGeom>
              <a:avLst/>
              <a:gdLst/>
              <a:ahLst/>
              <a:cxnLst/>
              <a:rect l="l" t="t" r="r" b="b"/>
              <a:pathLst>
                <a:path w="500" h="342" extrusionOk="0">
                  <a:moveTo>
                    <a:pt x="360" y="1"/>
                  </a:moveTo>
                  <a:cubicBezTo>
                    <a:pt x="310" y="7"/>
                    <a:pt x="259" y="20"/>
                    <a:pt x="215" y="39"/>
                  </a:cubicBezTo>
                  <a:cubicBezTo>
                    <a:pt x="133" y="77"/>
                    <a:pt x="1" y="222"/>
                    <a:pt x="83" y="310"/>
                  </a:cubicBezTo>
                  <a:cubicBezTo>
                    <a:pt x="100" y="332"/>
                    <a:pt x="126" y="342"/>
                    <a:pt x="156" y="342"/>
                  </a:cubicBezTo>
                  <a:cubicBezTo>
                    <a:pt x="201" y="342"/>
                    <a:pt x="253" y="319"/>
                    <a:pt x="291" y="285"/>
                  </a:cubicBezTo>
                  <a:cubicBezTo>
                    <a:pt x="405" y="234"/>
                    <a:pt x="499" y="133"/>
                    <a:pt x="417" y="26"/>
                  </a:cubicBezTo>
                  <a:cubicBezTo>
                    <a:pt x="405" y="7"/>
                    <a:pt x="386" y="1"/>
                    <a:pt x="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13"/>
            <p:cNvSpPr/>
            <p:nvPr/>
          </p:nvSpPr>
          <p:spPr>
            <a:xfrm>
              <a:off x="5176875" y="3557975"/>
              <a:ext cx="9725" cy="7750"/>
            </a:xfrm>
            <a:custGeom>
              <a:avLst/>
              <a:gdLst/>
              <a:ahLst/>
              <a:cxnLst/>
              <a:rect l="l" t="t" r="r" b="b"/>
              <a:pathLst>
                <a:path w="389" h="310" extrusionOk="0">
                  <a:moveTo>
                    <a:pt x="240" y="0"/>
                  </a:moveTo>
                  <a:cubicBezTo>
                    <a:pt x="173" y="0"/>
                    <a:pt x="95" y="66"/>
                    <a:pt x="60" y="113"/>
                  </a:cubicBezTo>
                  <a:cubicBezTo>
                    <a:pt x="15" y="174"/>
                    <a:pt x="0" y="310"/>
                    <a:pt x="93" y="310"/>
                  </a:cubicBezTo>
                  <a:cubicBezTo>
                    <a:pt x="106" y="310"/>
                    <a:pt x="120" y="307"/>
                    <a:pt x="136" y="302"/>
                  </a:cubicBezTo>
                  <a:lnTo>
                    <a:pt x="167" y="290"/>
                  </a:lnTo>
                  <a:cubicBezTo>
                    <a:pt x="237" y="271"/>
                    <a:pt x="388" y="157"/>
                    <a:pt x="331" y="69"/>
                  </a:cubicBezTo>
                  <a:lnTo>
                    <a:pt x="319" y="50"/>
                  </a:lnTo>
                  <a:cubicBezTo>
                    <a:pt x="299" y="14"/>
                    <a:pt x="271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13"/>
            <p:cNvSpPr/>
            <p:nvPr/>
          </p:nvSpPr>
          <p:spPr>
            <a:xfrm>
              <a:off x="5186950" y="3590425"/>
              <a:ext cx="10200" cy="7450"/>
            </a:xfrm>
            <a:custGeom>
              <a:avLst/>
              <a:gdLst/>
              <a:ahLst/>
              <a:cxnLst/>
              <a:rect l="l" t="t" r="r" b="b"/>
              <a:pathLst>
                <a:path w="408" h="298" extrusionOk="0">
                  <a:moveTo>
                    <a:pt x="285" y="0"/>
                  </a:moveTo>
                  <a:cubicBezTo>
                    <a:pt x="140" y="0"/>
                    <a:pt x="0" y="298"/>
                    <a:pt x="146" y="298"/>
                  </a:cubicBezTo>
                  <a:cubicBezTo>
                    <a:pt x="149" y="298"/>
                    <a:pt x="152" y="297"/>
                    <a:pt x="155" y="297"/>
                  </a:cubicBezTo>
                  <a:lnTo>
                    <a:pt x="187" y="297"/>
                  </a:lnTo>
                  <a:cubicBezTo>
                    <a:pt x="269" y="285"/>
                    <a:pt x="345" y="228"/>
                    <a:pt x="376" y="152"/>
                  </a:cubicBezTo>
                  <a:cubicBezTo>
                    <a:pt x="408" y="89"/>
                    <a:pt x="401" y="13"/>
                    <a:pt x="326" y="1"/>
                  </a:cubicBezTo>
                  <a:lnTo>
                    <a:pt x="294" y="1"/>
                  </a:lnTo>
                  <a:cubicBezTo>
                    <a:pt x="291" y="1"/>
                    <a:pt x="288" y="0"/>
                    <a:pt x="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13"/>
            <p:cNvSpPr/>
            <p:nvPr/>
          </p:nvSpPr>
          <p:spPr>
            <a:xfrm>
              <a:off x="5204375" y="3576725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217" y="1"/>
                  </a:moveTo>
                  <a:cubicBezTo>
                    <a:pt x="144" y="1"/>
                    <a:pt x="40" y="94"/>
                    <a:pt x="26" y="177"/>
                  </a:cubicBezTo>
                  <a:cubicBezTo>
                    <a:pt x="13" y="202"/>
                    <a:pt x="1" y="240"/>
                    <a:pt x="39" y="246"/>
                  </a:cubicBezTo>
                  <a:cubicBezTo>
                    <a:pt x="50" y="249"/>
                    <a:pt x="62" y="250"/>
                    <a:pt x="74" y="250"/>
                  </a:cubicBezTo>
                  <a:cubicBezTo>
                    <a:pt x="178" y="250"/>
                    <a:pt x="323" y="162"/>
                    <a:pt x="278" y="44"/>
                  </a:cubicBezTo>
                  <a:cubicBezTo>
                    <a:pt x="266" y="14"/>
                    <a:pt x="244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13"/>
            <p:cNvSpPr/>
            <p:nvPr/>
          </p:nvSpPr>
          <p:spPr>
            <a:xfrm>
              <a:off x="5147275" y="3544750"/>
              <a:ext cx="9750" cy="5975"/>
            </a:xfrm>
            <a:custGeom>
              <a:avLst/>
              <a:gdLst/>
              <a:ahLst/>
              <a:cxnLst/>
              <a:rect l="l" t="t" r="r" b="b"/>
              <a:pathLst>
                <a:path w="390" h="239" extrusionOk="0">
                  <a:moveTo>
                    <a:pt x="249" y="0"/>
                  </a:moveTo>
                  <a:cubicBezTo>
                    <a:pt x="129" y="0"/>
                    <a:pt x="1" y="221"/>
                    <a:pt x="140" y="238"/>
                  </a:cubicBezTo>
                  <a:cubicBezTo>
                    <a:pt x="143" y="239"/>
                    <a:pt x="146" y="239"/>
                    <a:pt x="149" y="239"/>
                  </a:cubicBezTo>
                  <a:cubicBezTo>
                    <a:pt x="238" y="239"/>
                    <a:pt x="389" y="48"/>
                    <a:pt x="279" y="5"/>
                  </a:cubicBezTo>
                  <a:cubicBezTo>
                    <a:pt x="269" y="2"/>
                    <a:pt x="259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13"/>
            <p:cNvSpPr/>
            <p:nvPr/>
          </p:nvSpPr>
          <p:spPr>
            <a:xfrm>
              <a:off x="5155975" y="3590125"/>
              <a:ext cx="10225" cy="5850"/>
            </a:xfrm>
            <a:custGeom>
              <a:avLst/>
              <a:gdLst/>
              <a:ahLst/>
              <a:cxnLst/>
              <a:rect l="l" t="t" r="r" b="b"/>
              <a:pathLst>
                <a:path w="409" h="234" extrusionOk="0">
                  <a:moveTo>
                    <a:pt x="259" y="0"/>
                  </a:moveTo>
                  <a:cubicBezTo>
                    <a:pt x="152" y="0"/>
                    <a:pt x="0" y="234"/>
                    <a:pt x="146" y="234"/>
                  </a:cubicBezTo>
                  <a:cubicBezTo>
                    <a:pt x="147" y="234"/>
                    <a:pt x="148" y="234"/>
                    <a:pt x="150" y="234"/>
                  </a:cubicBezTo>
                  <a:cubicBezTo>
                    <a:pt x="257" y="234"/>
                    <a:pt x="408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13"/>
            <p:cNvSpPr/>
            <p:nvPr/>
          </p:nvSpPr>
          <p:spPr>
            <a:xfrm>
              <a:off x="5063725" y="3652250"/>
              <a:ext cx="9650" cy="9000"/>
            </a:xfrm>
            <a:custGeom>
              <a:avLst/>
              <a:gdLst/>
              <a:ahLst/>
              <a:cxnLst/>
              <a:rect l="l" t="t" r="r" b="b"/>
              <a:pathLst>
                <a:path w="386" h="360" extrusionOk="0">
                  <a:moveTo>
                    <a:pt x="278" y="0"/>
                  </a:moveTo>
                  <a:cubicBezTo>
                    <a:pt x="171" y="13"/>
                    <a:pt x="77" y="82"/>
                    <a:pt x="32" y="177"/>
                  </a:cubicBezTo>
                  <a:cubicBezTo>
                    <a:pt x="1" y="252"/>
                    <a:pt x="1" y="360"/>
                    <a:pt x="108" y="360"/>
                  </a:cubicBezTo>
                  <a:cubicBezTo>
                    <a:pt x="215" y="347"/>
                    <a:pt x="304" y="284"/>
                    <a:pt x="348" y="183"/>
                  </a:cubicBezTo>
                  <a:cubicBezTo>
                    <a:pt x="386" y="114"/>
                    <a:pt x="379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13"/>
            <p:cNvSpPr/>
            <p:nvPr/>
          </p:nvSpPr>
          <p:spPr>
            <a:xfrm>
              <a:off x="5086000" y="3649875"/>
              <a:ext cx="11650" cy="8650"/>
            </a:xfrm>
            <a:custGeom>
              <a:avLst/>
              <a:gdLst/>
              <a:ahLst/>
              <a:cxnLst/>
              <a:rect l="l" t="t" r="r" b="b"/>
              <a:pathLst>
                <a:path w="466" h="346" extrusionOk="0">
                  <a:moveTo>
                    <a:pt x="282" y="1"/>
                  </a:moveTo>
                  <a:cubicBezTo>
                    <a:pt x="254" y="1"/>
                    <a:pt x="226" y="9"/>
                    <a:pt x="201" y="26"/>
                  </a:cubicBezTo>
                  <a:cubicBezTo>
                    <a:pt x="140" y="56"/>
                    <a:pt x="0" y="189"/>
                    <a:pt x="75" y="266"/>
                  </a:cubicBezTo>
                  <a:lnTo>
                    <a:pt x="75" y="266"/>
                  </a:lnTo>
                  <a:cubicBezTo>
                    <a:pt x="78" y="325"/>
                    <a:pt x="114" y="345"/>
                    <a:pt x="158" y="345"/>
                  </a:cubicBezTo>
                  <a:cubicBezTo>
                    <a:pt x="201" y="345"/>
                    <a:pt x="252" y="325"/>
                    <a:pt x="283" y="303"/>
                  </a:cubicBezTo>
                  <a:cubicBezTo>
                    <a:pt x="346" y="253"/>
                    <a:pt x="466" y="114"/>
                    <a:pt x="384" y="38"/>
                  </a:cubicBezTo>
                  <a:cubicBezTo>
                    <a:pt x="352" y="14"/>
                    <a:pt x="317" y="1"/>
                    <a:pt x="2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13"/>
            <p:cNvSpPr/>
            <p:nvPr/>
          </p:nvSpPr>
          <p:spPr>
            <a:xfrm>
              <a:off x="5087300" y="3675900"/>
              <a:ext cx="8850" cy="7675"/>
            </a:xfrm>
            <a:custGeom>
              <a:avLst/>
              <a:gdLst/>
              <a:ahLst/>
              <a:cxnLst/>
              <a:rect l="l" t="t" r="r" b="b"/>
              <a:pathLst>
                <a:path w="354" h="307" extrusionOk="0">
                  <a:moveTo>
                    <a:pt x="254" y="1"/>
                  </a:moveTo>
                  <a:cubicBezTo>
                    <a:pt x="244" y="1"/>
                    <a:pt x="234" y="3"/>
                    <a:pt x="225" y="6"/>
                  </a:cubicBezTo>
                  <a:lnTo>
                    <a:pt x="212" y="6"/>
                  </a:lnTo>
                  <a:cubicBezTo>
                    <a:pt x="117" y="32"/>
                    <a:pt x="48" y="101"/>
                    <a:pt x="23" y="196"/>
                  </a:cubicBezTo>
                  <a:cubicBezTo>
                    <a:pt x="0" y="272"/>
                    <a:pt x="45" y="307"/>
                    <a:pt x="102" y="307"/>
                  </a:cubicBezTo>
                  <a:cubicBezTo>
                    <a:pt x="126" y="307"/>
                    <a:pt x="151" y="301"/>
                    <a:pt x="174" y="290"/>
                  </a:cubicBezTo>
                  <a:lnTo>
                    <a:pt x="187" y="284"/>
                  </a:lnTo>
                  <a:cubicBezTo>
                    <a:pt x="256" y="252"/>
                    <a:pt x="313" y="189"/>
                    <a:pt x="332" y="114"/>
                  </a:cubicBezTo>
                  <a:cubicBezTo>
                    <a:pt x="353" y="55"/>
                    <a:pt x="307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13"/>
            <p:cNvSpPr/>
            <p:nvPr/>
          </p:nvSpPr>
          <p:spPr>
            <a:xfrm>
              <a:off x="5075425" y="3663625"/>
              <a:ext cx="10225" cy="6275"/>
            </a:xfrm>
            <a:custGeom>
              <a:avLst/>
              <a:gdLst/>
              <a:ahLst/>
              <a:cxnLst/>
              <a:rect l="l" t="t" r="r" b="b"/>
              <a:pathLst>
                <a:path w="409" h="251" extrusionOk="0">
                  <a:moveTo>
                    <a:pt x="256" y="1"/>
                  </a:moveTo>
                  <a:cubicBezTo>
                    <a:pt x="163" y="1"/>
                    <a:pt x="0" y="134"/>
                    <a:pt x="88" y="226"/>
                  </a:cubicBezTo>
                  <a:cubicBezTo>
                    <a:pt x="107" y="245"/>
                    <a:pt x="130" y="250"/>
                    <a:pt x="155" y="250"/>
                  </a:cubicBezTo>
                  <a:cubicBezTo>
                    <a:pt x="172" y="250"/>
                    <a:pt x="190" y="248"/>
                    <a:pt x="208" y="245"/>
                  </a:cubicBezTo>
                  <a:cubicBezTo>
                    <a:pt x="263" y="233"/>
                    <a:pt x="408" y="77"/>
                    <a:pt x="310" y="34"/>
                  </a:cubicBezTo>
                  <a:lnTo>
                    <a:pt x="310" y="34"/>
                  </a:lnTo>
                  <a:cubicBezTo>
                    <a:pt x="302" y="11"/>
                    <a:pt x="282" y="1"/>
                    <a:pt x="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13"/>
            <p:cNvSpPr/>
            <p:nvPr/>
          </p:nvSpPr>
          <p:spPr>
            <a:xfrm>
              <a:off x="5068075" y="3627375"/>
              <a:ext cx="10350" cy="7575"/>
            </a:xfrm>
            <a:custGeom>
              <a:avLst/>
              <a:gdLst/>
              <a:ahLst/>
              <a:cxnLst/>
              <a:rect l="l" t="t" r="r" b="b"/>
              <a:pathLst>
                <a:path w="414" h="303" extrusionOk="0">
                  <a:moveTo>
                    <a:pt x="296" y="0"/>
                  </a:moveTo>
                  <a:cubicBezTo>
                    <a:pt x="172" y="0"/>
                    <a:pt x="1" y="233"/>
                    <a:pt x="136" y="295"/>
                  </a:cubicBezTo>
                  <a:cubicBezTo>
                    <a:pt x="152" y="300"/>
                    <a:pt x="168" y="303"/>
                    <a:pt x="185" y="303"/>
                  </a:cubicBezTo>
                  <a:cubicBezTo>
                    <a:pt x="247" y="303"/>
                    <a:pt x="309" y="268"/>
                    <a:pt x="344" y="213"/>
                  </a:cubicBezTo>
                  <a:cubicBezTo>
                    <a:pt x="344" y="207"/>
                    <a:pt x="350" y="200"/>
                    <a:pt x="350" y="200"/>
                  </a:cubicBezTo>
                  <a:cubicBezTo>
                    <a:pt x="388" y="137"/>
                    <a:pt x="413" y="62"/>
                    <a:pt x="350" y="18"/>
                  </a:cubicBezTo>
                  <a:lnTo>
                    <a:pt x="338" y="11"/>
                  </a:lnTo>
                  <a:cubicBezTo>
                    <a:pt x="325" y="4"/>
                    <a:pt x="311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13"/>
            <p:cNvSpPr/>
            <p:nvPr/>
          </p:nvSpPr>
          <p:spPr>
            <a:xfrm>
              <a:off x="5046550" y="3625275"/>
              <a:ext cx="8550" cy="6650"/>
            </a:xfrm>
            <a:custGeom>
              <a:avLst/>
              <a:gdLst/>
              <a:ahLst/>
              <a:cxnLst/>
              <a:rect l="l" t="t" r="r" b="b"/>
              <a:pathLst>
                <a:path w="342" h="266" extrusionOk="0">
                  <a:moveTo>
                    <a:pt x="234" y="1"/>
                  </a:moveTo>
                  <a:cubicBezTo>
                    <a:pt x="158" y="1"/>
                    <a:pt x="0" y="127"/>
                    <a:pt x="51" y="215"/>
                  </a:cubicBezTo>
                  <a:cubicBezTo>
                    <a:pt x="57" y="234"/>
                    <a:pt x="70" y="247"/>
                    <a:pt x="82" y="253"/>
                  </a:cubicBezTo>
                  <a:cubicBezTo>
                    <a:pt x="95" y="259"/>
                    <a:pt x="108" y="266"/>
                    <a:pt x="127" y="266"/>
                  </a:cubicBezTo>
                  <a:cubicBezTo>
                    <a:pt x="152" y="266"/>
                    <a:pt x="171" y="259"/>
                    <a:pt x="196" y="253"/>
                  </a:cubicBezTo>
                  <a:cubicBezTo>
                    <a:pt x="259" y="240"/>
                    <a:pt x="309" y="190"/>
                    <a:pt x="322" y="127"/>
                  </a:cubicBezTo>
                  <a:cubicBezTo>
                    <a:pt x="322" y="120"/>
                    <a:pt x="322" y="114"/>
                    <a:pt x="328" y="108"/>
                  </a:cubicBezTo>
                  <a:cubicBezTo>
                    <a:pt x="341" y="70"/>
                    <a:pt x="328" y="32"/>
                    <a:pt x="291" y="13"/>
                  </a:cubicBezTo>
                  <a:cubicBezTo>
                    <a:pt x="278" y="1"/>
                    <a:pt x="259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13"/>
            <p:cNvSpPr/>
            <p:nvPr/>
          </p:nvSpPr>
          <p:spPr>
            <a:xfrm>
              <a:off x="5116250" y="3646900"/>
              <a:ext cx="9075" cy="8175"/>
            </a:xfrm>
            <a:custGeom>
              <a:avLst/>
              <a:gdLst/>
              <a:ahLst/>
              <a:cxnLst/>
              <a:rect l="l" t="t" r="r" b="b"/>
              <a:pathLst>
                <a:path w="363" h="327" extrusionOk="0">
                  <a:moveTo>
                    <a:pt x="243" y="0"/>
                  </a:moveTo>
                  <a:cubicBezTo>
                    <a:pt x="222" y="0"/>
                    <a:pt x="198" y="6"/>
                    <a:pt x="170" y="19"/>
                  </a:cubicBezTo>
                  <a:cubicBezTo>
                    <a:pt x="158" y="25"/>
                    <a:pt x="145" y="38"/>
                    <a:pt x="133" y="44"/>
                  </a:cubicBezTo>
                  <a:cubicBezTo>
                    <a:pt x="134" y="42"/>
                    <a:pt x="135" y="42"/>
                    <a:pt x="135" y="42"/>
                  </a:cubicBezTo>
                  <a:lnTo>
                    <a:pt x="135" y="42"/>
                  </a:lnTo>
                  <a:cubicBezTo>
                    <a:pt x="134" y="42"/>
                    <a:pt x="123" y="51"/>
                    <a:pt x="88" y="75"/>
                  </a:cubicBezTo>
                  <a:cubicBezTo>
                    <a:pt x="63" y="107"/>
                    <a:pt x="38" y="145"/>
                    <a:pt x="25" y="189"/>
                  </a:cubicBezTo>
                  <a:cubicBezTo>
                    <a:pt x="6" y="233"/>
                    <a:pt x="0" y="265"/>
                    <a:pt x="32" y="296"/>
                  </a:cubicBezTo>
                  <a:cubicBezTo>
                    <a:pt x="38" y="302"/>
                    <a:pt x="51" y="315"/>
                    <a:pt x="63" y="315"/>
                  </a:cubicBezTo>
                  <a:lnTo>
                    <a:pt x="82" y="321"/>
                  </a:lnTo>
                  <a:cubicBezTo>
                    <a:pt x="93" y="325"/>
                    <a:pt x="104" y="327"/>
                    <a:pt x="115" y="327"/>
                  </a:cubicBezTo>
                  <a:cubicBezTo>
                    <a:pt x="179" y="327"/>
                    <a:pt x="240" y="270"/>
                    <a:pt x="278" y="227"/>
                  </a:cubicBezTo>
                  <a:lnTo>
                    <a:pt x="290" y="201"/>
                  </a:lnTo>
                  <a:cubicBezTo>
                    <a:pt x="363" y="114"/>
                    <a:pt x="338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13"/>
            <p:cNvSpPr/>
            <p:nvPr/>
          </p:nvSpPr>
          <p:spPr>
            <a:xfrm>
              <a:off x="5114375" y="3687475"/>
              <a:ext cx="8775" cy="8200"/>
            </a:xfrm>
            <a:custGeom>
              <a:avLst/>
              <a:gdLst/>
              <a:ahLst/>
              <a:cxnLst/>
              <a:rect l="l" t="t" r="r" b="b"/>
              <a:pathLst>
                <a:path w="351" h="328" extrusionOk="0">
                  <a:moveTo>
                    <a:pt x="244" y="0"/>
                  </a:moveTo>
                  <a:cubicBezTo>
                    <a:pt x="235" y="0"/>
                    <a:pt x="225" y="2"/>
                    <a:pt x="214" y="4"/>
                  </a:cubicBezTo>
                  <a:cubicBezTo>
                    <a:pt x="119" y="35"/>
                    <a:pt x="44" y="105"/>
                    <a:pt x="18" y="206"/>
                  </a:cubicBezTo>
                  <a:cubicBezTo>
                    <a:pt x="0" y="283"/>
                    <a:pt x="47" y="327"/>
                    <a:pt x="106" y="327"/>
                  </a:cubicBezTo>
                  <a:cubicBezTo>
                    <a:pt x="129" y="327"/>
                    <a:pt x="153" y="321"/>
                    <a:pt x="176" y="307"/>
                  </a:cubicBezTo>
                  <a:cubicBezTo>
                    <a:pt x="252" y="275"/>
                    <a:pt x="308" y="212"/>
                    <a:pt x="334" y="130"/>
                  </a:cubicBezTo>
                  <a:cubicBezTo>
                    <a:pt x="350" y="58"/>
                    <a:pt x="313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13"/>
            <p:cNvSpPr/>
            <p:nvPr/>
          </p:nvSpPr>
          <p:spPr>
            <a:xfrm>
              <a:off x="5109775" y="3670700"/>
              <a:ext cx="9025" cy="6475"/>
            </a:xfrm>
            <a:custGeom>
              <a:avLst/>
              <a:gdLst/>
              <a:ahLst/>
              <a:cxnLst/>
              <a:rect l="l" t="t" r="r" b="b"/>
              <a:pathLst>
                <a:path w="361" h="259" extrusionOk="0">
                  <a:moveTo>
                    <a:pt x="280" y="1"/>
                  </a:moveTo>
                  <a:cubicBezTo>
                    <a:pt x="271" y="1"/>
                    <a:pt x="262" y="3"/>
                    <a:pt x="253" y="6"/>
                  </a:cubicBezTo>
                  <a:lnTo>
                    <a:pt x="228" y="13"/>
                  </a:lnTo>
                  <a:cubicBezTo>
                    <a:pt x="177" y="32"/>
                    <a:pt x="1" y="170"/>
                    <a:pt x="95" y="233"/>
                  </a:cubicBezTo>
                  <a:lnTo>
                    <a:pt x="108" y="240"/>
                  </a:lnTo>
                  <a:cubicBezTo>
                    <a:pt x="127" y="252"/>
                    <a:pt x="149" y="259"/>
                    <a:pt x="171" y="259"/>
                  </a:cubicBezTo>
                  <a:cubicBezTo>
                    <a:pt x="193" y="259"/>
                    <a:pt x="215" y="252"/>
                    <a:pt x="234" y="240"/>
                  </a:cubicBezTo>
                  <a:cubicBezTo>
                    <a:pt x="310" y="221"/>
                    <a:pt x="360" y="145"/>
                    <a:pt x="354" y="69"/>
                  </a:cubicBezTo>
                  <a:cubicBezTo>
                    <a:pt x="349" y="29"/>
                    <a:pt x="315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13"/>
            <p:cNvSpPr/>
            <p:nvPr/>
          </p:nvSpPr>
          <p:spPr>
            <a:xfrm>
              <a:off x="5166875" y="3696900"/>
              <a:ext cx="6150" cy="5200"/>
            </a:xfrm>
            <a:custGeom>
              <a:avLst/>
              <a:gdLst/>
              <a:ahLst/>
              <a:cxnLst/>
              <a:rect l="l" t="t" r="r" b="b"/>
              <a:pathLst>
                <a:path w="246" h="208" extrusionOk="0">
                  <a:moveTo>
                    <a:pt x="173" y="0"/>
                  </a:moveTo>
                  <a:cubicBezTo>
                    <a:pt x="120" y="0"/>
                    <a:pt x="49" y="70"/>
                    <a:pt x="31" y="106"/>
                  </a:cubicBezTo>
                  <a:cubicBezTo>
                    <a:pt x="0" y="172"/>
                    <a:pt x="37" y="208"/>
                    <a:pt x="86" y="208"/>
                  </a:cubicBezTo>
                  <a:cubicBezTo>
                    <a:pt x="107" y="208"/>
                    <a:pt x="130" y="201"/>
                    <a:pt x="151" y="188"/>
                  </a:cubicBezTo>
                  <a:lnTo>
                    <a:pt x="170" y="169"/>
                  </a:lnTo>
                  <a:cubicBezTo>
                    <a:pt x="201" y="144"/>
                    <a:pt x="246" y="94"/>
                    <a:pt x="227" y="49"/>
                  </a:cubicBezTo>
                  <a:cubicBezTo>
                    <a:pt x="227" y="49"/>
                    <a:pt x="220" y="43"/>
                    <a:pt x="220" y="37"/>
                  </a:cubicBezTo>
                  <a:cubicBezTo>
                    <a:pt x="210" y="11"/>
                    <a:pt x="193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13"/>
            <p:cNvSpPr/>
            <p:nvPr/>
          </p:nvSpPr>
          <p:spPr>
            <a:xfrm>
              <a:off x="5304975" y="3629525"/>
              <a:ext cx="13750" cy="8075"/>
            </a:xfrm>
            <a:custGeom>
              <a:avLst/>
              <a:gdLst/>
              <a:ahLst/>
              <a:cxnLst/>
              <a:rect l="l" t="t" r="r" b="b"/>
              <a:pathLst>
                <a:path w="550" h="323" extrusionOk="0">
                  <a:moveTo>
                    <a:pt x="354" y="1"/>
                  </a:moveTo>
                  <a:cubicBezTo>
                    <a:pt x="209" y="1"/>
                    <a:pt x="1" y="323"/>
                    <a:pt x="196" y="323"/>
                  </a:cubicBezTo>
                  <a:cubicBezTo>
                    <a:pt x="347" y="323"/>
                    <a:pt x="549" y="1"/>
                    <a:pt x="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13"/>
            <p:cNvSpPr/>
            <p:nvPr/>
          </p:nvSpPr>
          <p:spPr>
            <a:xfrm>
              <a:off x="5306075" y="3645925"/>
              <a:ext cx="11550" cy="6825"/>
            </a:xfrm>
            <a:custGeom>
              <a:avLst/>
              <a:gdLst/>
              <a:ahLst/>
              <a:cxnLst/>
              <a:rect l="l" t="t" r="r" b="b"/>
              <a:pathLst>
                <a:path w="462" h="273" extrusionOk="0">
                  <a:moveTo>
                    <a:pt x="297" y="1"/>
                  </a:moveTo>
                  <a:cubicBezTo>
                    <a:pt x="177" y="1"/>
                    <a:pt x="1" y="272"/>
                    <a:pt x="171" y="272"/>
                  </a:cubicBezTo>
                  <a:cubicBezTo>
                    <a:pt x="291" y="272"/>
                    <a:pt x="461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13"/>
            <p:cNvSpPr/>
            <p:nvPr/>
          </p:nvSpPr>
          <p:spPr>
            <a:xfrm>
              <a:off x="5328000" y="3615500"/>
              <a:ext cx="11225" cy="6500"/>
            </a:xfrm>
            <a:custGeom>
              <a:avLst/>
              <a:gdLst/>
              <a:ahLst/>
              <a:cxnLst/>
              <a:rect l="l" t="t" r="r" b="b"/>
              <a:pathLst>
                <a:path w="449" h="260" extrusionOk="0">
                  <a:moveTo>
                    <a:pt x="284" y="1"/>
                  </a:moveTo>
                  <a:cubicBezTo>
                    <a:pt x="171" y="1"/>
                    <a:pt x="0" y="259"/>
                    <a:pt x="158" y="259"/>
                  </a:cubicBezTo>
                  <a:cubicBezTo>
                    <a:pt x="278" y="259"/>
                    <a:pt x="448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13"/>
            <p:cNvSpPr/>
            <p:nvPr/>
          </p:nvSpPr>
          <p:spPr>
            <a:xfrm>
              <a:off x="5310450" y="3596150"/>
              <a:ext cx="8175" cy="5850"/>
            </a:xfrm>
            <a:custGeom>
              <a:avLst/>
              <a:gdLst/>
              <a:ahLst/>
              <a:cxnLst/>
              <a:rect l="l" t="t" r="r" b="b"/>
              <a:pathLst>
                <a:path w="327" h="234" extrusionOk="0">
                  <a:moveTo>
                    <a:pt x="262" y="0"/>
                  </a:moveTo>
                  <a:cubicBezTo>
                    <a:pt x="253" y="0"/>
                    <a:pt x="242" y="2"/>
                    <a:pt x="229" y="5"/>
                  </a:cubicBezTo>
                  <a:cubicBezTo>
                    <a:pt x="127" y="35"/>
                    <a:pt x="1" y="233"/>
                    <a:pt x="157" y="233"/>
                  </a:cubicBezTo>
                  <a:cubicBezTo>
                    <a:pt x="164" y="233"/>
                    <a:pt x="171" y="233"/>
                    <a:pt x="179" y="232"/>
                  </a:cubicBezTo>
                  <a:cubicBezTo>
                    <a:pt x="229" y="226"/>
                    <a:pt x="280" y="188"/>
                    <a:pt x="292" y="138"/>
                  </a:cubicBezTo>
                  <a:cubicBezTo>
                    <a:pt x="292" y="125"/>
                    <a:pt x="299" y="119"/>
                    <a:pt x="299" y="112"/>
                  </a:cubicBezTo>
                  <a:lnTo>
                    <a:pt x="299" y="112"/>
                  </a:lnTo>
                  <a:lnTo>
                    <a:pt x="280" y="131"/>
                  </a:lnTo>
                  <a:cubicBezTo>
                    <a:pt x="313" y="71"/>
                    <a:pt x="327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13"/>
            <p:cNvSpPr/>
            <p:nvPr/>
          </p:nvSpPr>
          <p:spPr>
            <a:xfrm>
              <a:off x="5082025" y="3472975"/>
              <a:ext cx="8225" cy="7750"/>
            </a:xfrm>
            <a:custGeom>
              <a:avLst/>
              <a:gdLst/>
              <a:ahLst/>
              <a:cxnLst/>
              <a:rect l="l" t="t" r="r" b="b"/>
              <a:pathLst>
                <a:path w="329" h="310" extrusionOk="0">
                  <a:moveTo>
                    <a:pt x="240" y="0"/>
                  </a:moveTo>
                  <a:cubicBezTo>
                    <a:pt x="146" y="6"/>
                    <a:pt x="64" y="63"/>
                    <a:pt x="26" y="151"/>
                  </a:cubicBezTo>
                  <a:cubicBezTo>
                    <a:pt x="1" y="208"/>
                    <a:pt x="1" y="309"/>
                    <a:pt x="89" y="309"/>
                  </a:cubicBezTo>
                  <a:cubicBezTo>
                    <a:pt x="183" y="297"/>
                    <a:pt x="259" y="240"/>
                    <a:pt x="297" y="158"/>
                  </a:cubicBezTo>
                  <a:cubicBezTo>
                    <a:pt x="328" y="95"/>
                    <a:pt x="32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13"/>
            <p:cNvSpPr/>
            <p:nvPr/>
          </p:nvSpPr>
          <p:spPr>
            <a:xfrm>
              <a:off x="5092600" y="3485850"/>
              <a:ext cx="6625" cy="5400"/>
            </a:xfrm>
            <a:custGeom>
              <a:avLst/>
              <a:gdLst/>
              <a:ahLst/>
              <a:cxnLst/>
              <a:rect l="l" t="t" r="r" b="b"/>
              <a:pathLst>
                <a:path w="265" h="216" extrusionOk="0">
                  <a:moveTo>
                    <a:pt x="168" y="0"/>
                  </a:moveTo>
                  <a:cubicBezTo>
                    <a:pt x="149" y="0"/>
                    <a:pt x="128" y="8"/>
                    <a:pt x="114" y="15"/>
                  </a:cubicBezTo>
                  <a:lnTo>
                    <a:pt x="101" y="15"/>
                  </a:lnTo>
                  <a:cubicBezTo>
                    <a:pt x="38" y="40"/>
                    <a:pt x="0" y="110"/>
                    <a:pt x="6" y="173"/>
                  </a:cubicBezTo>
                  <a:lnTo>
                    <a:pt x="6" y="185"/>
                  </a:lnTo>
                  <a:cubicBezTo>
                    <a:pt x="10" y="209"/>
                    <a:pt x="32" y="216"/>
                    <a:pt x="57" y="216"/>
                  </a:cubicBezTo>
                  <a:cubicBezTo>
                    <a:pt x="79" y="216"/>
                    <a:pt x="102" y="210"/>
                    <a:pt x="114" y="204"/>
                  </a:cubicBezTo>
                  <a:lnTo>
                    <a:pt x="133" y="191"/>
                  </a:lnTo>
                  <a:cubicBezTo>
                    <a:pt x="183" y="173"/>
                    <a:pt x="265" y="84"/>
                    <a:pt x="215" y="28"/>
                  </a:cubicBezTo>
                  <a:lnTo>
                    <a:pt x="202" y="15"/>
                  </a:lnTo>
                  <a:cubicBezTo>
                    <a:pt x="194" y="4"/>
                    <a:pt x="18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13"/>
            <p:cNvSpPr/>
            <p:nvPr/>
          </p:nvSpPr>
          <p:spPr>
            <a:xfrm>
              <a:off x="5108200" y="3469175"/>
              <a:ext cx="9000" cy="5400"/>
            </a:xfrm>
            <a:custGeom>
              <a:avLst/>
              <a:gdLst/>
              <a:ahLst/>
              <a:cxnLst/>
              <a:rect l="l" t="t" r="r" b="b"/>
              <a:pathLst>
                <a:path w="360" h="216" extrusionOk="0">
                  <a:moveTo>
                    <a:pt x="234" y="1"/>
                  </a:moveTo>
                  <a:cubicBezTo>
                    <a:pt x="139" y="1"/>
                    <a:pt x="0" y="215"/>
                    <a:pt x="133" y="215"/>
                  </a:cubicBezTo>
                  <a:cubicBezTo>
                    <a:pt x="228" y="215"/>
                    <a:pt x="360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13"/>
            <p:cNvSpPr/>
            <p:nvPr/>
          </p:nvSpPr>
          <p:spPr>
            <a:xfrm>
              <a:off x="5102525" y="3448675"/>
              <a:ext cx="8525" cy="4925"/>
            </a:xfrm>
            <a:custGeom>
              <a:avLst/>
              <a:gdLst/>
              <a:ahLst/>
              <a:cxnLst/>
              <a:rect l="l" t="t" r="r" b="b"/>
              <a:pathLst>
                <a:path w="341" h="197" extrusionOk="0">
                  <a:moveTo>
                    <a:pt x="221" y="1"/>
                  </a:moveTo>
                  <a:cubicBezTo>
                    <a:pt x="133" y="1"/>
                    <a:pt x="0" y="196"/>
                    <a:pt x="127" y="196"/>
                  </a:cubicBezTo>
                  <a:cubicBezTo>
                    <a:pt x="215" y="196"/>
                    <a:pt x="341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6" name="Google Shape;1486;p13"/>
          <p:cNvGrpSpPr/>
          <p:nvPr/>
        </p:nvGrpSpPr>
        <p:grpSpPr>
          <a:xfrm>
            <a:off x="11086049" y="414075"/>
            <a:ext cx="681215" cy="611876"/>
            <a:chOff x="6563050" y="2079925"/>
            <a:chExt cx="123025" cy="110500"/>
          </a:xfrm>
        </p:grpSpPr>
        <p:sp>
          <p:nvSpPr>
            <p:cNvPr id="1487" name="Google Shape;1487;p13"/>
            <p:cNvSpPr/>
            <p:nvPr/>
          </p:nvSpPr>
          <p:spPr>
            <a:xfrm>
              <a:off x="6563050" y="2135850"/>
              <a:ext cx="65000" cy="54575"/>
            </a:xfrm>
            <a:custGeom>
              <a:avLst/>
              <a:gdLst/>
              <a:ahLst/>
              <a:cxnLst/>
              <a:rect l="l" t="t" r="r" b="b"/>
              <a:pathLst>
                <a:path w="2600" h="2183" extrusionOk="0">
                  <a:moveTo>
                    <a:pt x="1643" y="1"/>
                  </a:moveTo>
                  <a:cubicBezTo>
                    <a:pt x="1116" y="1"/>
                    <a:pt x="150" y="129"/>
                    <a:pt x="51" y="601"/>
                  </a:cubicBezTo>
                  <a:cubicBezTo>
                    <a:pt x="1" y="854"/>
                    <a:pt x="184" y="1075"/>
                    <a:pt x="335" y="1251"/>
                  </a:cubicBezTo>
                  <a:cubicBezTo>
                    <a:pt x="556" y="1510"/>
                    <a:pt x="796" y="1762"/>
                    <a:pt x="1042" y="2002"/>
                  </a:cubicBezTo>
                  <a:cubicBezTo>
                    <a:pt x="1181" y="2129"/>
                    <a:pt x="1309" y="2182"/>
                    <a:pt x="1424" y="2182"/>
                  </a:cubicBezTo>
                  <a:cubicBezTo>
                    <a:pt x="1791" y="2182"/>
                    <a:pt x="2033" y="1643"/>
                    <a:pt x="2158" y="1283"/>
                  </a:cubicBezTo>
                  <a:cubicBezTo>
                    <a:pt x="2316" y="797"/>
                    <a:pt x="2599" y="53"/>
                    <a:pt x="1843" y="9"/>
                  </a:cubicBezTo>
                  <a:cubicBezTo>
                    <a:pt x="1788" y="4"/>
                    <a:pt x="1720" y="1"/>
                    <a:pt x="1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13"/>
            <p:cNvSpPr/>
            <p:nvPr/>
          </p:nvSpPr>
          <p:spPr>
            <a:xfrm>
              <a:off x="6620925" y="2079925"/>
              <a:ext cx="65150" cy="54450"/>
            </a:xfrm>
            <a:custGeom>
              <a:avLst/>
              <a:gdLst/>
              <a:ahLst/>
              <a:cxnLst/>
              <a:rect l="l" t="t" r="r" b="b"/>
              <a:pathLst>
                <a:path w="2606" h="2178" extrusionOk="0">
                  <a:moveTo>
                    <a:pt x="1662" y="1"/>
                  </a:moveTo>
                  <a:cubicBezTo>
                    <a:pt x="1142" y="1"/>
                    <a:pt x="158" y="122"/>
                    <a:pt x="57" y="606"/>
                  </a:cubicBezTo>
                  <a:cubicBezTo>
                    <a:pt x="1" y="852"/>
                    <a:pt x="183" y="1073"/>
                    <a:pt x="335" y="1243"/>
                  </a:cubicBezTo>
                  <a:cubicBezTo>
                    <a:pt x="562" y="1508"/>
                    <a:pt x="795" y="1760"/>
                    <a:pt x="1048" y="1993"/>
                  </a:cubicBezTo>
                  <a:cubicBezTo>
                    <a:pt x="1187" y="2124"/>
                    <a:pt x="1314" y="2178"/>
                    <a:pt x="1430" y="2178"/>
                  </a:cubicBezTo>
                  <a:cubicBezTo>
                    <a:pt x="1794" y="2178"/>
                    <a:pt x="2038" y="1640"/>
                    <a:pt x="2158" y="1281"/>
                  </a:cubicBezTo>
                  <a:cubicBezTo>
                    <a:pt x="2315" y="795"/>
                    <a:pt x="2605" y="51"/>
                    <a:pt x="1842" y="7"/>
                  </a:cubicBezTo>
                  <a:cubicBezTo>
                    <a:pt x="1793" y="3"/>
                    <a:pt x="1732" y="1"/>
                    <a:pt x="1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13"/>
            <p:cNvSpPr/>
            <p:nvPr/>
          </p:nvSpPr>
          <p:spPr>
            <a:xfrm>
              <a:off x="6652150" y="2098800"/>
              <a:ext cx="8925" cy="4050"/>
            </a:xfrm>
            <a:custGeom>
              <a:avLst/>
              <a:gdLst/>
              <a:ahLst/>
              <a:cxnLst/>
              <a:rect l="l" t="t" r="r" b="b"/>
              <a:pathLst>
                <a:path w="357" h="162" extrusionOk="0">
                  <a:moveTo>
                    <a:pt x="210" y="0"/>
                  </a:moveTo>
                  <a:cubicBezTo>
                    <a:pt x="200" y="0"/>
                    <a:pt x="191" y="1"/>
                    <a:pt x="183" y="2"/>
                  </a:cubicBezTo>
                  <a:lnTo>
                    <a:pt x="145" y="2"/>
                  </a:lnTo>
                  <a:cubicBezTo>
                    <a:pt x="44" y="9"/>
                    <a:pt x="0" y="109"/>
                    <a:pt x="108" y="154"/>
                  </a:cubicBezTo>
                  <a:cubicBezTo>
                    <a:pt x="120" y="159"/>
                    <a:pt x="145" y="162"/>
                    <a:pt x="174" y="162"/>
                  </a:cubicBezTo>
                  <a:cubicBezTo>
                    <a:pt x="251" y="162"/>
                    <a:pt x="357" y="139"/>
                    <a:pt x="316" y="65"/>
                  </a:cubicBezTo>
                  <a:lnTo>
                    <a:pt x="303" y="40"/>
                  </a:lnTo>
                  <a:cubicBezTo>
                    <a:pt x="283" y="10"/>
                    <a:pt x="244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13"/>
            <p:cNvSpPr/>
            <p:nvPr/>
          </p:nvSpPr>
          <p:spPr>
            <a:xfrm>
              <a:off x="6650725" y="2091525"/>
              <a:ext cx="6800" cy="4200"/>
            </a:xfrm>
            <a:custGeom>
              <a:avLst/>
              <a:gdLst/>
              <a:ahLst/>
              <a:cxnLst/>
              <a:rect l="l" t="t" r="r" b="b"/>
              <a:pathLst>
                <a:path w="272" h="168" extrusionOk="0">
                  <a:moveTo>
                    <a:pt x="130" y="1"/>
                  </a:moveTo>
                  <a:cubicBezTo>
                    <a:pt x="81" y="1"/>
                    <a:pt x="32" y="20"/>
                    <a:pt x="20" y="60"/>
                  </a:cubicBezTo>
                  <a:cubicBezTo>
                    <a:pt x="20" y="60"/>
                    <a:pt x="20" y="66"/>
                    <a:pt x="13" y="66"/>
                  </a:cubicBezTo>
                  <a:cubicBezTo>
                    <a:pt x="1" y="110"/>
                    <a:pt x="32" y="136"/>
                    <a:pt x="70" y="154"/>
                  </a:cubicBezTo>
                  <a:cubicBezTo>
                    <a:pt x="61" y="150"/>
                    <a:pt x="57" y="148"/>
                    <a:pt x="56" y="148"/>
                  </a:cubicBezTo>
                  <a:lnTo>
                    <a:pt x="56" y="148"/>
                  </a:lnTo>
                  <a:cubicBezTo>
                    <a:pt x="53" y="148"/>
                    <a:pt x="85" y="167"/>
                    <a:pt x="95" y="167"/>
                  </a:cubicBezTo>
                  <a:cubicBezTo>
                    <a:pt x="114" y="167"/>
                    <a:pt x="139" y="167"/>
                    <a:pt x="165" y="161"/>
                  </a:cubicBezTo>
                  <a:cubicBezTo>
                    <a:pt x="209" y="154"/>
                    <a:pt x="272" y="123"/>
                    <a:pt x="253" y="66"/>
                  </a:cubicBezTo>
                  <a:cubicBezTo>
                    <a:pt x="253" y="66"/>
                    <a:pt x="253" y="60"/>
                    <a:pt x="247" y="60"/>
                  </a:cubicBezTo>
                  <a:cubicBezTo>
                    <a:pt x="234" y="21"/>
                    <a:pt x="181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13"/>
            <p:cNvSpPr/>
            <p:nvPr/>
          </p:nvSpPr>
          <p:spPr>
            <a:xfrm>
              <a:off x="6596175" y="2159900"/>
              <a:ext cx="11200" cy="4650"/>
            </a:xfrm>
            <a:custGeom>
              <a:avLst/>
              <a:gdLst/>
              <a:ahLst/>
              <a:cxnLst/>
              <a:rect l="l" t="t" r="r" b="b"/>
              <a:pathLst>
                <a:path w="448" h="186" extrusionOk="0">
                  <a:moveTo>
                    <a:pt x="209" y="0"/>
                  </a:moveTo>
                  <a:cubicBezTo>
                    <a:pt x="174" y="0"/>
                    <a:pt x="139" y="8"/>
                    <a:pt x="108" y="24"/>
                  </a:cubicBezTo>
                  <a:cubicBezTo>
                    <a:pt x="0" y="87"/>
                    <a:pt x="95" y="163"/>
                    <a:pt x="171" y="182"/>
                  </a:cubicBezTo>
                  <a:lnTo>
                    <a:pt x="183" y="182"/>
                  </a:lnTo>
                  <a:cubicBezTo>
                    <a:pt x="191" y="184"/>
                    <a:pt x="201" y="186"/>
                    <a:pt x="213" y="186"/>
                  </a:cubicBezTo>
                  <a:cubicBezTo>
                    <a:pt x="292" y="186"/>
                    <a:pt x="448" y="133"/>
                    <a:pt x="360" y="56"/>
                  </a:cubicBezTo>
                  <a:cubicBezTo>
                    <a:pt x="354" y="56"/>
                    <a:pt x="354" y="49"/>
                    <a:pt x="354" y="49"/>
                  </a:cubicBezTo>
                  <a:cubicBezTo>
                    <a:pt x="309" y="16"/>
                    <a:pt x="259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13"/>
            <p:cNvSpPr/>
            <p:nvPr/>
          </p:nvSpPr>
          <p:spPr>
            <a:xfrm>
              <a:off x="6594125" y="2171000"/>
              <a:ext cx="8525" cy="4350"/>
            </a:xfrm>
            <a:custGeom>
              <a:avLst/>
              <a:gdLst/>
              <a:ahLst/>
              <a:cxnLst/>
              <a:rect l="l" t="t" r="r" b="b"/>
              <a:pathLst>
                <a:path w="341" h="174" extrusionOk="0">
                  <a:moveTo>
                    <a:pt x="161" y="1"/>
                  </a:moveTo>
                  <a:cubicBezTo>
                    <a:pt x="140" y="1"/>
                    <a:pt x="120" y="3"/>
                    <a:pt x="101" y="9"/>
                  </a:cubicBezTo>
                  <a:cubicBezTo>
                    <a:pt x="57" y="28"/>
                    <a:pt x="0" y="78"/>
                    <a:pt x="51" y="129"/>
                  </a:cubicBezTo>
                  <a:cubicBezTo>
                    <a:pt x="84" y="158"/>
                    <a:pt x="128" y="173"/>
                    <a:pt x="172" y="173"/>
                  </a:cubicBezTo>
                  <a:cubicBezTo>
                    <a:pt x="195" y="173"/>
                    <a:pt x="218" y="169"/>
                    <a:pt x="240" y="160"/>
                  </a:cubicBezTo>
                  <a:cubicBezTo>
                    <a:pt x="291" y="142"/>
                    <a:pt x="341" y="91"/>
                    <a:pt x="297" y="47"/>
                  </a:cubicBezTo>
                  <a:cubicBezTo>
                    <a:pt x="257" y="16"/>
                    <a:pt x="208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13"/>
            <p:cNvSpPr/>
            <p:nvPr/>
          </p:nvSpPr>
          <p:spPr>
            <a:xfrm>
              <a:off x="6586550" y="2166800"/>
              <a:ext cx="9025" cy="4600"/>
            </a:xfrm>
            <a:custGeom>
              <a:avLst/>
              <a:gdLst/>
              <a:ahLst/>
              <a:cxnLst/>
              <a:rect l="l" t="t" r="r" b="b"/>
              <a:pathLst>
                <a:path w="361" h="184" extrusionOk="0">
                  <a:moveTo>
                    <a:pt x="179" y="0"/>
                  </a:moveTo>
                  <a:cubicBezTo>
                    <a:pt x="155" y="0"/>
                    <a:pt x="131" y="5"/>
                    <a:pt x="108" y="13"/>
                  </a:cubicBezTo>
                  <a:cubicBezTo>
                    <a:pt x="57" y="32"/>
                    <a:pt x="1" y="89"/>
                    <a:pt x="51" y="139"/>
                  </a:cubicBezTo>
                  <a:cubicBezTo>
                    <a:pt x="88" y="168"/>
                    <a:pt x="134" y="184"/>
                    <a:pt x="182" y="184"/>
                  </a:cubicBezTo>
                  <a:cubicBezTo>
                    <a:pt x="207" y="184"/>
                    <a:pt x="233" y="179"/>
                    <a:pt x="259" y="171"/>
                  </a:cubicBezTo>
                  <a:cubicBezTo>
                    <a:pt x="303" y="158"/>
                    <a:pt x="360" y="101"/>
                    <a:pt x="316" y="51"/>
                  </a:cubicBezTo>
                  <a:cubicBezTo>
                    <a:pt x="274" y="17"/>
                    <a:pt x="226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13"/>
            <p:cNvSpPr/>
            <p:nvPr/>
          </p:nvSpPr>
          <p:spPr>
            <a:xfrm>
              <a:off x="6601450" y="2148800"/>
              <a:ext cx="9725" cy="5450"/>
            </a:xfrm>
            <a:custGeom>
              <a:avLst/>
              <a:gdLst/>
              <a:ahLst/>
              <a:cxnLst/>
              <a:rect l="l" t="t" r="r" b="b"/>
              <a:pathLst>
                <a:path w="389" h="218" extrusionOk="0">
                  <a:moveTo>
                    <a:pt x="206" y="1"/>
                  </a:moveTo>
                  <a:cubicBezTo>
                    <a:pt x="142" y="1"/>
                    <a:pt x="1" y="45"/>
                    <a:pt x="48" y="128"/>
                  </a:cubicBezTo>
                  <a:cubicBezTo>
                    <a:pt x="54" y="128"/>
                    <a:pt x="54" y="134"/>
                    <a:pt x="54" y="140"/>
                  </a:cubicBezTo>
                  <a:cubicBezTo>
                    <a:pt x="79" y="189"/>
                    <a:pt x="159" y="218"/>
                    <a:pt x="234" y="218"/>
                  </a:cubicBezTo>
                  <a:cubicBezTo>
                    <a:pt x="314" y="218"/>
                    <a:pt x="389" y="186"/>
                    <a:pt x="389" y="115"/>
                  </a:cubicBezTo>
                  <a:lnTo>
                    <a:pt x="389" y="109"/>
                  </a:lnTo>
                  <a:cubicBezTo>
                    <a:pt x="389" y="27"/>
                    <a:pt x="281" y="1"/>
                    <a:pt x="218" y="1"/>
                  </a:cubicBezTo>
                  <a:cubicBezTo>
                    <a:pt x="215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5" name="Google Shape;1495;p13"/>
          <p:cNvSpPr/>
          <p:nvPr/>
        </p:nvSpPr>
        <p:spPr>
          <a:xfrm>
            <a:off x="229103" y="6424666"/>
            <a:ext cx="592901" cy="513196"/>
          </a:xfrm>
          <a:custGeom>
            <a:avLst/>
            <a:gdLst/>
            <a:ahLst/>
            <a:cxnLst/>
            <a:rect l="l" t="t" r="r" b="b"/>
            <a:pathLst>
              <a:path w="5961" h="5160" extrusionOk="0">
                <a:moveTo>
                  <a:pt x="3539" y="215"/>
                </a:moveTo>
                <a:cubicBezTo>
                  <a:pt x="3842" y="303"/>
                  <a:pt x="4996" y="2883"/>
                  <a:pt x="5721" y="4712"/>
                </a:cubicBezTo>
                <a:cubicBezTo>
                  <a:pt x="5721" y="4724"/>
                  <a:pt x="5727" y="4731"/>
                  <a:pt x="5683" y="4762"/>
                </a:cubicBezTo>
                <a:cubicBezTo>
                  <a:pt x="5489" y="4895"/>
                  <a:pt x="4965" y="4952"/>
                  <a:pt x="4313" y="4952"/>
                </a:cubicBezTo>
                <a:cubicBezTo>
                  <a:pt x="2829" y="4952"/>
                  <a:pt x="685" y="4655"/>
                  <a:pt x="291" y="4283"/>
                </a:cubicBezTo>
                <a:cubicBezTo>
                  <a:pt x="228" y="4220"/>
                  <a:pt x="247" y="4195"/>
                  <a:pt x="259" y="4176"/>
                </a:cubicBezTo>
                <a:cubicBezTo>
                  <a:pt x="1060" y="2839"/>
                  <a:pt x="3242" y="272"/>
                  <a:pt x="3539" y="215"/>
                </a:cubicBezTo>
                <a:close/>
                <a:moveTo>
                  <a:pt x="3545" y="0"/>
                </a:moveTo>
                <a:cubicBezTo>
                  <a:pt x="3091" y="7"/>
                  <a:pt x="726" y="2984"/>
                  <a:pt x="76" y="4068"/>
                </a:cubicBezTo>
                <a:cubicBezTo>
                  <a:pt x="1" y="4188"/>
                  <a:pt x="32" y="4346"/>
                  <a:pt x="146" y="4434"/>
                </a:cubicBezTo>
                <a:cubicBezTo>
                  <a:pt x="587" y="4850"/>
                  <a:pt x="2719" y="5160"/>
                  <a:pt x="4258" y="5160"/>
                </a:cubicBezTo>
                <a:cubicBezTo>
                  <a:pt x="4983" y="5160"/>
                  <a:pt x="5570" y="5096"/>
                  <a:pt x="5803" y="4939"/>
                </a:cubicBezTo>
                <a:cubicBezTo>
                  <a:pt x="5910" y="4882"/>
                  <a:pt x="5961" y="4750"/>
                  <a:pt x="5917" y="4636"/>
                </a:cubicBezTo>
                <a:cubicBezTo>
                  <a:pt x="5488" y="3551"/>
                  <a:pt x="4043" y="0"/>
                  <a:pt x="35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5052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23422-30AD-5E6C-B41E-1797E3F5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A6E22-3C94-5827-BB78-AB1B877BD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88FA5-4945-03DC-0291-AF7BC635B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09C0-E60E-4043-9D70-5CA7BC94A4D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023C6-1985-DBCC-985B-F7E68FBC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E05E7-0966-4398-FF24-8B7D7B5D2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FAFF-6C52-4E55-AE0C-E1A22D018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9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C0F0-8F8A-5A7A-7873-E71F2651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7590A-7D1B-4998-87DC-A6F0A23DB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3A482-B3EF-0C32-725C-767B183B2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09C0-E60E-4043-9D70-5CA7BC94A4D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D7FD1-CC82-4E2B-EEFB-1B490936E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251DF-BE2E-DF62-5C73-922BA4A92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FAFF-6C52-4E55-AE0C-E1A22D018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8C0CC-14FB-28B7-D4DE-56BF1688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D899B-CD1F-86DE-5F68-570810A34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D8E49-85BB-3E88-901C-59D22C4DF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4D662-58A7-0B4C-809E-8C5D1A1FF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09C0-E60E-4043-9D70-5CA7BC94A4D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85347-6033-C67A-06AB-AFBD31CF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7FFE8-11DE-B5C8-C03B-1606F07C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FAFF-6C52-4E55-AE0C-E1A22D018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3766-806F-D603-19AD-31BA14C0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809FD-1D2C-D2D8-36CA-E80F55E36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9680A-765D-03A0-61A2-8A292E932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CBAB4-82F1-9E91-2F1B-917776217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48A7F-F7E9-0669-A580-E1790A666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8C34E-A130-7253-6625-D16F21425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09C0-E60E-4043-9D70-5CA7BC94A4D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D904E8-15BC-52BC-A8A2-1ED65E16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355C68-4BB4-12A3-0843-FD13CB5F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FAFF-6C52-4E55-AE0C-E1A22D018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8CC1-D08B-347B-C3B7-652CFE776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1C540-F924-F4A9-B7C6-56744588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09C0-E60E-4043-9D70-5CA7BC94A4D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C5B071-452E-6AB2-53A1-F87EEF83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44B67-01DE-2C8C-99DB-319457B8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FAFF-6C52-4E55-AE0C-E1A22D018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7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564C01-84C0-6486-CBD9-A089918A2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09C0-E60E-4043-9D70-5CA7BC94A4D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18C829-D849-ACFE-1D71-E42C94D55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4DA6A-62D1-E909-A586-705CF4DC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FAFF-6C52-4E55-AE0C-E1A22D018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4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5A5CB-71C5-1CEE-1697-3C693400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4DE35-2150-F343-2FD3-1D8D2C85E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F8B72-C1BD-7F77-38D0-C8A00F348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B371F-3BD3-2212-4574-043B49566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09C0-E60E-4043-9D70-5CA7BC94A4D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74091-00AB-6EBD-9B2D-584D7F1D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813FC-F0BB-4C73-E806-E9E7807F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FAFF-6C52-4E55-AE0C-E1A22D018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3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B8F6-2B50-4B41-3A33-0B9DE28C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B58400-B318-715B-77CA-2D0C9053DD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D5036-DE30-D6D1-6B69-717565ADC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51229-2DD1-5C83-C290-85D7C7F5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09C0-E60E-4043-9D70-5CA7BC94A4D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C90A3-E19A-DF3F-E7A3-B710A902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D0E12-B027-8854-039C-08E04542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FAFF-6C52-4E55-AE0C-E1A22D018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6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B1A3FD-C519-BEC0-179E-B98673E5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30E58-5622-D958-988A-2EECD8001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7B1CD-2FEF-2C2F-1330-637E810E7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AC09C0-E60E-4043-9D70-5CA7BC94A4D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DC75F-3E1A-50E6-908E-70C9936E9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A2C2A-5F81-9427-993F-2521C562F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B0FAFF-6C52-4E55-AE0C-E1A22D018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464" y="1865567"/>
            <a:ext cx="12109536" cy="4242269"/>
          </a:xfrm>
        </p:spPr>
        <p:txBody>
          <a:bodyPr/>
          <a:lstStyle/>
          <a:p>
            <a:r>
              <a:rPr lang="vi-VN" sz="8000" b="1" dirty="0"/>
              <a:t>BÀI </a:t>
            </a:r>
            <a:r>
              <a:rPr lang="en-US" sz="8000" b="1" dirty="0"/>
              <a:t>24:THỰC HÀNH</a:t>
            </a:r>
            <a:br>
              <a:rPr lang="en-US" sz="8000" b="1" dirty="0"/>
            </a:br>
            <a:r>
              <a:rPr lang="en-US" sz="8000" b="1" dirty="0"/>
              <a:t>CHỨNG MINH QUANG HỢP Ở CÂY XANH.</a:t>
            </a:r>
          </a:p>
        </p:txBody>
      </p:sp>
    </p:spTree>
    <p:extLst>
      <p:ext uri="{BB962C8B-B14F-4D97-AF65-F5344CB8AC3E}">
        <p14:creationId xmlns:p14="http://schemas.microsoft.com/office/powerpoint/2010/main" val="9806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/>
          <p:nvPr/>
        </p:nvSpPr>
        <p:spPr>
          <a:xfrm rot="-4352175" flipH="1">
            <a:off x="8588153" y="2131869"/>
            <a:ext cx="2967279" cy="952960"/>
          </a:xfrm>
          <a:custGeom>
            <a:avLst/>
            <a:gdLst/>
            <a:ahLst/>
            <a:cxnLst/>
            <a:rect l="l" t="t" r="r" b="b"/>
            <a:pathLst>
              <a:path w="89019" h="28589" extrusionOk="0">
                <a:moveTo>
                  <a:pt x="74558" y="1"/>
                </a:moveTo>
                <a:cubicBezTo>
                  <a:pt x="67992" y="1"/>
                  <a:pt x="62168" y="4518"/>
                  <a:pt x="60655" y="11043"/>
                </a:cubicBezTo>
                <a:cubicBezTo>
                  <a:pt x="59369" y="11170"/>
                  <a:pt x="58069" y="11297"/>
                  <a:pt x="56783" y="11424"/>
                </a:cubicBezTo>
                <a:cubicBezTo>
                  <a:pt x="54833" y="11594"/>
                  <a:pt x="52967" y="11764"/>
                  <a:pt x="51258" y="11891"/>
                </a:cubicBezTo>
                <a:cubicBezTo>
                  <a:pt x="48784" y="12089"/>
                  <a:pt x="46665" y="12216"/>
                  <a:pt x="45336" y="12216"/>
                </a:cubicBezTo>
                <a:cubicBezTo>
                  <a:pt x="43315" y="12216"/>
                  <a:pt x="41309" y="11976"/>
                  <a:pt x="39344" y="11509"/>
                </a:cubicBezTo>
                <a:cubicBezTo>
                  <a:pt x="36504" y="10817"/>
                  <a:pt x="34101" y="9672"/>
                  <a:pt x="31939" y="8400"/>
                </a:cubicBezTo>
                <a:cubicBezTo>
                  <a:pt x="29014" y="6676"/>
                  <a:pt x="26526" y="4712"/>
                  <a:pt x="23983" y="3270"/>
                </a:cubicBezTo>
                <a:cubicBezTo>
                  <a:pt x="21387" y="1140"/>
                  <a:pt x="18178" y="26"/>
                  <a:pt x="14925" y="26"/>
                </a:cubicBezTo>
                <a:cubicBezTo>
                  <a:pt x="13238" y="26"/>
                  <a:pt x="11539" y="325"/>
                  <a:pt x="9907" y="939"/>
                </a:cubicBezTo>
                <a:cubicBezTo>
                  <a:pt x="5131" y="2719"/>
                  <a:pt x="1682" y="6916"/>
                  <a:pt x="834" y="11947"/>
                </a:cubicBezTo>
                <a:cubicBezTo>
                  <a:pt x="1" y="16978"/>
                  <a:pt x="1894" y="22080"/>
                  <a:pt x="5823" y="25316"/>
                </a:cubicBezTo>
                <a:cubicBezTo>
                  <a:pt x="8430" y="27465"/>
                  <a:pt x="11655" y="28589"/>
                  <a:pt x="14921" y="28589"/>
                </a:cubicBezTo>
                <a:cubicBezTo>
                  <a:pt x="16595" y="28589"/>
                  <a:pt x="18280" y="28294"/>
                  <a:pt x="19898" y="27690"/>
                </a:cubicBezTo>
                <a:cubicBezTo>
                  <a:pt x="23954" y="26631"/>
                  <a:pt x="27346" y="23550"/>
                  <a:pt x="31656" y="20964"/>
                </a:cubicBezTo>
                <a:cubicBezTo>
                  <a:pt x="33903" y="19607"/>
                  <a:pt x="36391" y="18406"/>
                  <a:pt x="39344" y="17685"/>
                </a:cubicBezTo>
                <a:cubicBezTo>
                  <a:pt x="41254" y="17218"/>
                  <a:pt x="43204" y="16978"/>
                  <a:pt x="45168" y="16978"/>
                </a:cubicBezTo>
                <a:cubicBezTo>
                  <a:pt x="45224" y="16978"/>
                  <a:pt x="45280" y="16978"/>
                  <a:pt x="45336" y="16978"/>
                </a:cubicBezTo>
                <a:cubicBezTo>
                  <a:pt x="46622" y="16978"/>
                  <a:pt x="48643" y="17091"/>
                  <a:pt x="51031" y="17275"/>
                </a:cubicBezTo>
                <a:cubicBezTo>
                  <a:pt x="52826" y="17402"/>
                  <a:pt x="54833" y="17586"/>
                  <a:pt x="56896" y="17784"/>
                </a:cubicBezTo>
                <a:cubicBezTo>
                  <a:pt x="58196" y="17897"/>
                  <a:pt x="59511" y="18038"/>
                  <a:pt x="60825" y="18165"/>
                </a:cubicBezTo>
                <a:cubicBezTo>
                  <a:pt x="62578" y="24391"/>
                  <a:pt x="68250" y="28572"/>
                  <a:pt x="74543" y="28572"/>
                </a:cubicBezTo>
                <a:cubicBezTo>
                  <a:pt x="75249" y="28572"/>
                  <a:pt x="75964" y="28520"/>
                  <a:pt x="76681" y="28411"/>
                </a:cubicBezTo>
                <a:cubicBezTo>
                  <a:pt x="83804" y="27351"/>
                  <a:pt x="89018" y="21147"/>
                  <a:pt x="88849" y="13954"/>
                </a:cubicBezTo>
                <a:cubicBezTo>
                  <a:pt x="88679" y="6761"/>
                  <a:pt x="83196" y="811"/>
                  <a:pt x="76031" y="76"/>
                </a:cubicBezTo>
                <a:cubicBezTo>
                  <a:pt x="75537" y="26"/>
                  <a:pt x="75046" y="1"/>
                  <a:pt x="745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0" name="Google Shape;260;p36"/>
          <p:cNvSpPr/>
          <p:nvPr/>
        </p:nvSpPr>
        <p:spPr>
          <a:xfrm rot="-3668310" flipH="1">
            <a:off x="5119213" y="2425200"/>
            <a:ext cx="2967337" cy="952979"/>
          </a:xfrm>
          <a:custGeom>
            <a:avLst/>
            <a:gdLst/>
            <a:ahLst/>
            <a:cxnLst/>
            <a:rect l="l" t="t" r="r" b="b"/>
            <a:pathLst>
              <a:path w="89019" h="28589" extrusionOk="0">
                <a:moveTo>
                  <a:pt x="74558" y="1"/>
                </a:moveTo>
                <a:cubicBezTo>
                  <a:pt x="67992" y="1"/>
                  <a:pt x="62168" y="4518"/>
                  <a:pt x="60655" y="11043"/>
                </a:cubicBezTo>
                <a:cubicBezTo>
                  <a:pt x="59369" y="11170"/>
                  <a:pt x="58069" y="11297"/>
                  <a:pt x="56783" y="11424"/>
                </a:cubicBezTo>
                <a:cubicBezTo>
                  <a:pt x="54833" y="11594"/>
                  <a:pt x="52967" y="11764"/>
                  <a:pt x="51258" y="11891"/>
                </a:cubicBezTo>
                <a:cubicBezTo>
                  <a:pt x="48784" y="12089"/>
                  <a:pt x="46665" y="12216"/>
                  <a:pt x="45336" y="12216"/>
                </a:cubicBezTo>
                <a:cubicBezTo>
                  <a:pt x="43315" y="12216"/>
                  <a:pt x="41309" y="11976"/>
                  <a:pt x="39344" y="11509"/>
                </a:cubicBezTo>
                <a:cubicBezTo>
                  <a:pt x="36504" y="10817"/>
                  <a:pt x="34101" y="9672"/>
                  <a:pt x="31939" y="8400"/>
                </a:cubicBezTo>
                <a:cubicBezTo>
                  <a:pt x="29014" y="6676"/>
                  <a:pt x="26526" y="4712"/>
                  <a:pt x="23983" y="3270"/>
                </a:cubicBezTo>
                <a:cubicBezTo>
                  <a:pt x="21387" y="1140"/>
                  <a:pt x="18178" y="26"/>
                  <a:pt x="14925" y="26"/>
                </a:cubicBezTo>
                <a:cubicBezTo>
                  <a:pt x="13238" y="26"/>
                  <a:pt x="11539" y="325"/>
                  <a:pt x="9907" y="939"/>
                </a:cubicBezTo>
                <a:cubicBezTo>
                  <a:pt x="5131" y="2719"/>
                  <a:pt x="1682" y="6916"/>
                  <a:pt x="834" y="11947"/>
                </a:cubicBezTo>
                <a:cubicBezTo>
                  <a:pt x="1" y="16978"/>
                  <a:pt x="1894" y="22080"/>
                  <a:pt x="5823" y="25316"/>
                </a:cubicBezTo>
                <a:cubicBezTo>
                  <a:pt x="8430" y="27465"/>
                  <a:pt x="11655" y="28589"/>
                  <a:pt x="14921" y="28589"/>
                </a:cubicBezTo>
                <a:cubicBezTo>
                  <a:pt x="16595" y="28589"/>
                  <a:pt x="18280" y="28294"/>
                  <a:pt x="19898" y="27690"/>
                </a:cubicBezTo>
                <a:cubicBezTo>
                  <a:pt x="23954" y="26631"/>
                  <a:pt x="27346" y="23550"/>
                  <a:pt x="31656" y="20964"/>
                </a:cubicBezTo>
                <a:cubicBezTo>
                  <a:pt x="33903" y="19607"/>
                  <a:pt x="36391" y="18406"/>
                  <a:pt x="39344" y="17685"/>
                </a:cubicBezTo>
                <a:cubicBezTo>
                  <a:pt x="41254" y="17218"/>
                  <a:pt x="43204" y="16978"/>
                  <a:pt x="45168" y="16978"/>
                </a:cubicBezTo>
                <a:cubicBezTo>
                  <a:pt x="45224" y="16978"/>
                  <a:pt x="45280" y="16978"/>
                  <a:pt x="45336" y="16978"/>
                </a:cubicBezTo>
                <a:cubicBezTo>
                  <a:pt x="46622" y="16978"/>
                  <a:pt x="48643" y="17091"/>
                  <a:pt x="51031" y="17275"/>
                </a:cubicBezTo>
                <a:cubicBezTo>
                  <a:pt x="52826" y="17402"/>
                  <a:pt x="54833" y="17586"/>
                  <a:pt x="56896" y="17784"/>
                </a:cubicBezTo>
                <a:cubicBezTo>
                  <a:pt x="58196" y="17897"/>
                  <a:pt x="59511" y="18038"/>
                  <a:pt x="60825" y="18165"/>
                </a:cubicBezTo>
                <a:cubicBezTo>
                  <a:pt x="62578" y="24391"/>
                  <a:pt x="68250" y="28572"/>
                  <a:pt x="74543" y="28572"/>
                </a:cubicBezTo>
                <a:cubicBezTo>
                  <a:pt x="75249" y="28572"/>
                  <a:pt x="75964" y="28520"/>
                  <a:pt x="76681" y="28411"/>
                </a:cubicBezTo>
                <a:cubicBezTo>
                  <a:pt x="83804" y="27351"/>
                  <a:pt x="89018" y="21147"/>
                  <a:pt x="88849" y="13954"/>
                </a:cubicBezTo>
                <a:cubicBezTo>
                  <a:pt x="88679" y="6761"/>
                  <a:pt x="83196" y="811"/>
                  <a:pt x="76031" y="76"/>
                </a:cubicBezTo>
                <a:cubicBezTo>
                  <a:pt x="75537" y="26"/>
                  <a:pt x="75046" y="1"/>
                  <a:pt x="74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1" name="Google Shape;261;p36"/>
          <p:cNvSpPr/>
          <p:nvPr/>
        </p:nvSpPr>
        <p:spPr>
          <a:xfrm rot="3668310">
            <a:off x="326496" y="2039128"/>
            <a:ext cx="2967337" cy="952979"/>
          </a:xfrm>
          <a:custGeom>
            <a:avLst/>
            <a:gdLst/>
            <a:ahLst/>
            <a:cxnLst/>
            <a:rect l="l" t="t" r="r" b="b"/>
            <a:pathLst>
              <a:path w="89019" h="28589" extrusionOk="0">
                <a:moveTo>
                  <a:pt x="74558" y="1"/>
                </a:moveTo>
                <a:cubicBezTo>
                  <a:pt x="67992" y="1"/>
                  <a:pt x="62168" y="4518"/>
                  <a:pt x="60655" y="11043"/>
                </a:cubicBezTo>
                <a:cubicBezTo>
                  <a:pt x="59369" y="11170"/>
                  <a:pt x="58069" y="11297"/>
                  <a:pt x="56783" y="11424"/>
                </a:cubicBezTo>
                <a:cubicBezTo>
                  <a:pt x="54833" y="11594"/>
                  <a:pt x="52967" y="11764"/>
                  <a:pt x="51258" y="11891"/>
                </a:cubicBezTo>
                <a:cubicBezTo>
                  <a:pt x="48784" y="12089"/>
                  <a:pt x="46665" y="12216"/>
                  <a:pt x="45336" y="12216"/>
                </a:cubicBezTo>
                <a:cubicBezTo>
                  <a:pt x="43315" y="12216"/>
                  <a:pt x="41309" y="11976"/>
                  <a:pt x="39344" y="11509"/>
                </a:cubicBezTo>
                <a:cubicBezTo>
                  <a:pt x="36504" y="10817"/>
                  <a:pt x="34101" y="9672"/>
                  <a:pt x="31939" y="8400"/>
                </a:cubicBezTo>
                <a:cubicBezTo>
                  <a:pt x="29014" y="6676"/>
                  <a:pt x="26526" y="4712"/>
                  <a:pt x="23983" y="3270"/>
                </a:cubicBezTo>
                <a:cubicBezTo>
                  <a:pt x="21387" y="1140"/>
                  <a:pt x="18178" y="26"/>
                  <a:pt x="14925" y="26"/>
                </a:cubicBezTo>
                <a:cubicBezTo>
                  <a:pt x="13238" y="26"/>
                  <a:pt x="11539" y="325"/>
                  <a:pt x="9907" y="939"/>
                </a:cubicBezTo>
                <a:cubicBezTo>
                  <a:pt x="5131" y="2719"/>
                  <a:pt x="1682" y="6916"/>
                  <a:pt x="834" y="11947"/>
                </a:cubicBezTo>
                <a:cubicBezTo>
                  <a:pt x="1" y="16978"/>
                  <a:pt x="1894" y="22080"/>
                  <a:pt x="5823" y="25316"/>
                </a:cubicBezTo>
                <a:cubicBezTo>
                  <a:pt x="8430" y="27465"/>
                  <a:pt x="11655" y="28589"/>
                  <a:pt x="14921" y="28589"/>
                </a:cubicBezTo>
                <a:cubicBezTo>
                  <a:pt x="16595" y="28589"/>
                  <a:pt x="18280" y="28294"/>
                  <a:pt x="19898" y="27690"/>
                </a:cubicBezTo>
                <a:cubicBezTo>
                  <a:pt x="23954" y="26631"/>
                  <a:pt x="27346" y="23550"/>
                  <a:pt x="31656" y="20964"/>
                </a:cubicBezTo>
                <a:cubicBezTo>
                  <a:pt x="33903" y="19607"/>
                  <a:pt x="36391" y="18406"/>
                  <a:pt x="39344" y="17685"/>
                </a:cubicBezTo>
                <a:cubicBezTo>
                  <a:pt x="41254" y="17218"/>
                  <a:pt x="43204" y="16978"/>
                  <a:pt x="45168" y="16978"/>
                </a:cubicBezTo>
                <a:cubicBezTo>
                  <a:pt x="45224" y="16978"/>
                  <a:pt x="45280" y="16978"/>
                  <a:pt x="45336" y="16978"/>
                </a:cubicBezTo>
                <a:cubicBezTo>
                  <a:pt x="46622" y="16978"/>
                  <a:pt x="48643" y="17091"/>
                  <a:pt x="51031" y="17275"/>
                </a:cubicBezTo>
                <a:cubicBezTo>
                  <a:pt x="52826" y="17402"/>
                  <a:pt x="54833" y="17586"/>
                  <a:pt x="56896" y="17784"/>
                </a:cubicBezTo>
                <a:cubicBezTo>
                  <a:pt x="58196" y="17897"/>
                  <a:pt x="59511" y="18038"/>
                  <a:pt x="60825" y="18165"/>
                </a:cubicBezTo>
                <a:cubicBezTo>
                  <a:pt x="62578" y="24391"/>
                  <a:pt x="68250" y="28572"/>
                  <a:pt x="74543" y="28572"/>
                </a:cubicBezTo>
                <a:cubicBezTo>
                  <a:pt x="75249" y="28572"/>
                  <a:pt x="75964" y="28520"/>
                  <a:pt x="76681" y="28411"/>
                </a:cubicBezTo>
                <a:cubicBezTo>
                  <a:pt x="83804" y="27351"/>
                  <a:pt x="89018" y="21147"/>
                  <a:pt x="88849" y="13954"/>
                </a:cubicBezTo>
                <a:cubicBezTo>
                  <a:pt x="88679" y="6761"/>
                  <a:pt x="83196" y="811"/>
                  <a:pt x="76031" y="76"/>
                </a:cubicBezTo>
                <a:cubicBezTo>
                  <a:pt x="75537" y="26"/>
                  <a:pt x="75046" y="1"/>
                  <a:pt x="745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2" name="Google Shape;262;p36"/>
          <p:cNvSpPr/>
          <p:nvPr/>
        </p:nvSpPr>
        <p:spPr>
          <a:xfrm>
            <a:off x="329625" y="2398997"/>
            <a:ext cx="3444097" cy="329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en-US" sz="2400" dirty="0"/>
          </a:p>
        </p:txBody>
      </p:sp>
      <p:sp>
        <p:nvSpPr>
          <p:cNvPr id="263" name="Google Shape;263;p36"/>
          <p:cNvSpPr/>
          <p:nvPr/>
        </p:nvSpPr>
        <p:spPr>
          <a:xfrm>
            <a:off x="4449999" y="2821767"/>
            <a:ext cx="3292000" cy="329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endParaRPr sz="2400" dirty="0"/>
          </a:p>
        </p:txBody>
      </p:sp>
      <p:sp>
        <p:nvSpPr>
          <p:cNvPr id="264" name="Google Shape;264;p36"/>
          <p:cNvSpPr/>
          <p:nvPr/>
        </p:nvSpPr>
        <p:spPr>
          <a:xfrm>
            <a:off x="8069392" y="2237567"/>
            <a:ext cx="3292000" cy="329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en-US" sz="2400" dirty="0"/>
          </a:p>
        </p:txBody>
      </p:sp>
      <p:sp>
        <p:nvSpPr>
          <p:cNvPr id="271" name="Google Shape;271;p36"/>
          <p:cNvSpPr txBox="1">
            <a:spLocks noGrp="1"/>
          </p:cNvSpPr>
          <p:nvPr>
            <p:ph type="ctrTitle" idx="4"/>
          </p:nvPr>
        </p:nvSpPr>
        <p:spPr>
          <a:xfrm flipH="1">
            <a:off x="315160" y="1346052"/>
            <a:ext cx="2080800" cy="77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6400" b="1" dirty="0">
                <a:solidFill>
                  <a:schemeClr val="lt1"/>
                </a:solidFill>
              </a:rPr>
              <a:t>01</a:t>
            </a:r>
            <a:endParaRPr sz="6400" b="1" dirty="0">
              <a:solidFill>
                <a:schemeClr val="lt1"/>
              </a:solidFill>
            </a:endParaRPr>
          </a:p>
        </p:txBody>
      </p:sp>
      <p:sp>
        <p:nvSpPr>
          <p:cNvPr id="272" name="Google Shape;272;p36"/>
          <p:cNvSpPr txBox="1">
            <a:spLocks noGrp="1"/>
          </p:cNvSpPr>
          <p:nvPr>
            <p:ph type="ctrTitle"/>
          </p:nvPr>
        </p:nvSpPr>
        <p:spPr>
          <a:xfrm flipH="1">
            <a:off x="9309881" y="1278163"/>
            <a:ext cx="2080800" cy="77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6400" b="1" dirty="0">
                <a:solidFill>
                  <a:schemeClr val="lt1"/>
                </a:solidFill>
              </a:rPr>
              <a:t>03</a:t>
            </a:r>
            <a:endParaRPr sz="6400" b="1" dirty="0">
              <a:solidFill>
                <a:schemeClr val="lt1"/>
              </a:solidFill>
            </a:endParaRPr>
          </a:p>
        </p:txBody>
      </p:sp>
      <p:sp>
        <p:nvSpPr>
          <p:cNvPr id="273" name="Google Shape;273;p36"/>
          <p:cNvSpPr txBox="1">
            <a:spLocks noGrp="1"/>
          </p:cNvSpPr>
          <p:nvPr>
            <p:ph type="ctrTitle" idx="2"/>
          </p:nvPr>
        </p:nvSpPr>
        <p:spPr>
          <a:xfrm flipH="1">
            <a:off x="6012991" y="1721555"/>
            <a:ext cx="2080800" cy="77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6400" b="1" dirty="0">
                <a:solidFill>
                  <a:schemeClr val="lt1"/>
                </a:solidFill>
              </a:rPr>
              <a:t>02</a:t>
            </a:r>
            <a:endParaRPr sz="6400" b="1" dirty="0">
              <a:solidFill>
                <a:schemeClr val="l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5289" y="2751168"/>
            <a:ext cx="2500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Roboto" panose="02000000000000000000" pitchFamily="2" charset="0"/>
                <a:ea typeface="Roboto" panose="02000000000000000000" pitchFamily="2" charset="0"/>
              </a:rPr>
              <a:t>Bài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latin typeface="Roboto" panose="02000000000000000000" pitchFamily="2" charset="0"/>
                <a:ea typeface="Roboto" panose="02000000000000000000" pitchFamily="2" charset="0"/>
              </a:rPr>
              <a:t>thực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latin typeface="Roboto" panose="02000000000000000000" pitchFamily="2" charset="0"/>
                <a:ea typeface="Roboto" panose="02000000000000000000" pitchFamily="2" charset="0"/>
              </a:rPr>
              <a:t>hành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latin typeface="Roboto" panose="02000000000000000000" pitchFamily="2" charset="0"/>
                <a:ea typeface="Roboto" panose="02000000000000000000" pitchFamily="2" charset="0"/>
              </a:rPr>
              <a:t>đã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latin typeface="Roboto" panose="02000000000000000000" pitchFamily="2" charset="0"/>
                <a:ea typeface="Roboto" panose="02000000000000000000" pitchFamily="2" charset="0"/>
              </a:rPr>
              <a:t>thực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latin typeface="Roboto" panose="02000000000000000000" pitchFamily="2" charset="0"/>
                <a:ea typeface="Roboto" panose="02000000000000000000" pitchFamily="2" charset="0"/>
              </a:rPr>
              <a:t>hiện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latin typeface="Roboto" panose="02000000000000000000" pitchFamily="2" charset="0"/>
                <a:ea typeface="Roboto" panose="02000000000000000000" pitchFamily="2" charset="0"/>
              </a:rPr>
              <a:t>những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latin typeface="Roboto" panose="02000000000000000000" pitchFamily="2" charset="0"/>
                <a:ea typeface="Roboto" panose="02000000000000000000" pitchFamily="2" charset="0"/>
              </a:rPr>
              <a:t>nội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 dung </a:t>
            </a:r>
            <a:r>
              <a:rPr lang="en-US" sz="3200" dirty="0" err="1">
                <a:latin typeface="Roboto" panose="02000000000000000000" pitchFamily="2" charset="0"/>
                <a:ea typeface="Roboto" panose="02000000000000000000" pitchFamily="2" charset="0"/>
              </a:rPr>
              <a:t>gì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30517" y="3535946"/>
            <a:ext cx="27997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err="1">
                <a:latin typeface="Roboto" panose="02000000000000000000" pitchFamily="2" charset="0"/>
                <a:ea typeface="Roboto" panose="02000000000000000000" pitchFamily="2" charset="0"/>
              </a:rPr>
              <a:t>Hoàn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latin typeface="Roboto" panose="02000000000000000000" pitchFamily="2" charset="0"/>
                <a:ea typeface="Roboto" panose="02000000000000000000" pitchFamily="2" charset="0"/>
              </a:rPr>
              <a:t>thiện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latin typeface="Roboto" panose="02000000000000000000" pitchFamily="2" charset="0"/>
                <a:ea typeface="Roboto" panose="02000000000000000000" pitchFamily="2" charset="0"/>
              </a:rPr>
              <a:t>bài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latin typeface="Roboto" panose="02000000000000000000" pitchFamily="2" charset="0"/>
                <a:ea typeface="Roboto" panose="02000000000000000000" pitchFamily="2" charset="0"/>
              </a:rPr>
              <a:t>thu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latin typeface="Roboto" panose="02000000000000000000" pitchFamily="2" charset="0"/>
                <a:ea typeface="Roboto" panose="02000000000000000000" pitchFamily="2" charset="0"/>
              </a:rPr>
              <a:t>hoạch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200" dirty="0" err="1">
                <a:latin typeface="Roboto" panose="02000000000000000000" pitchFamily="2" charset="0"/>
                <a:ea typeface="Roboto" panose="02000000000000000000" pitchFamily="2" charset="0"/>
              </a:rPr>
              <a:t>nhóm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vi-VN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48605" y="2846914"/>
            <a:ext cx="27070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Dọn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dẹp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vệ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sắp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xếp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đồ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0435" y="389293"/>
            <a:ext cx="6941324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267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US" sz="4267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 HOẠCH – LUYỆN TẬP:</a:t>
            </a:r>
          </a:p>
        </p:txBody>
      </p:sp>
      <p:grpSp>
        <p:nvGrpSpPr>
          <p:cNvPr id="29" name="Google Shape;171;p31"/>
          <p:cNvGrpSpPr/>
          <p:nvPr/>
        </p:nvGrpSpPr>
        <p:grpSpPr>
          <a:xfrm>
            <a:off x="5488856" y="5441108"/>
            <a:ext cx="6703145" cy="1446736"/>
            <a:chOff x="3750675" y="1647300"/>
            <a:chExt cx="7125699" cy="2743119"/>
          </a:xfrm>
        </p:grpSpPr>
        <p:sp>
          <p:nvSpPr>
            <p:cNvPr id="30" name="Google Shape;172;p31"/>
            <p:cNvSpPr/>
            <p:nvPr/>
          </p:nvSpPr>
          <p:spPr>
            <a:xfrm>
              <a:off x="4417350" y="4125419"/>
              <a:ext cx="6459024" cy="265000"/>
            </a:xfrm>
            <a:custGeom>
              <a:avLst/>
              <a:gdLst/>
              <a:ahLst/>
              <a:cxnLst/>
              <a:rect l="l" t="t" r="r" b="b"/>
              <a:pathLst>
                <a:path w="284038" h="10600" extrusionOk="0">
                  <a:moveTo>
                    <a:pt x="1" y="1"/>
                  </a:moveTo>
                  <a:lnTo>
                    <a:pt x="1" y="10600"/>
                  </a:lnTo>
                  <a:lnTo>
                    <a:pt x="284038" y="10600"/>
                  </a:lnTo>
                  <a:lnTo>
                    <a:pt x="2840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73;p31"/>
            <p:cNvSpPr/>
            <p:nvPr/>
          </p:nvSpPr>
          <p:spPr>
            <a:xfrm>
              <a:off x="5814975" y="2149825"/>
              <a:ext cx="1124175" cy="839125"/>
            </a:xfrm>
            <a:custGeom>
              <a:avLst/>
              <a:gdLst/>
              <a:ahLst/>
              <a:cxnLst/>
              <a:rect l="l" t="t" r="r" b="b"/>
              <a:pathLst>
                <a:path w="44967" h="33565" fill="none" extrusionOk="0">
                  <a:moveTo>
                    <a:pt x="42879" y="17505"/>
                  </a:moveTo>
                  <a:lnTo>
                    <a:pt x="42879" y="7709"/>
                  </a:lnTo>
                  <a:cubicBezTo>
                    <a:pt x="42879" y="7709"/>
                    <a:pt x="44967" y="1178"/>
                    <a:pt x="36322" y="1178"/>
                  </a:cubicBezTo>
                  <a:lnTo>
                    <a:pt x="8351" y="1178"/>
                  </a:lnTo>
                  <a:cubicBezTo>
                    <a:pt x="8351" y="1178"/>
                    <a:pt x="1" y="0"/>
                    <a:pt x="1" y="6825"/>
                  </a:cubicBezTo>
                  <a:lnTo>
                    <a:pt x="1" y="33564"/>
                  </a:lnTo>
                </a:path>
              </a:pathLst>
            </a:custGeom>
            <a:noFill/>
            <a:ln w="25425" cap="flat" cmpd="sng">
              <a:solidFill>
                <a:schemeClr val="accent6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74;p31"/>
            <p:cNvSpPr/>
            <p:nvPr/>
          </p:nvSpPr>
          <p:spPr>
            <a:xfrm>
              <a:off x="8177725" y="2843725"/>
              <a:ext cx="716000" cy="258975"/>
            </a:xfrm>
            <a:custGeom>
              <a:avLst/>
              <a:gdLst/>
              <a:ahLst/>
              <a:cxnLst/>
              <a:rect l="l" t="t" r="r" b="b"/>
              <a:pathLst>
                <a:path w="28640" h="10359" fill="none" extrusionOk="0">
                  <a:moveTo>
                    <a:pt x="28398" y="9448"/>
                  </a:moveTo>
                  <a:lnTo>
                    <a:pt x="28398" y="3801"/>
                  </a:lnTo>
                  <a:cubicBezTo>
                    <a:pt x="28398" y="3801"/>
                    <a:pt x="28639" y="562"/>
                    <a:pt x="24758" y="562"/>
                  </a:cubicBezTo>
                  <a:lnTo>
                    <a:pt x="5193" y="562"/>
                  </a:lnTo>
                  <a:cubicBezTo>
                    <a:pt x="5193" y="562"/>
                    <a:pt x="0" y="0"/>
                    <a:pt x="0" y="5193"/>
                  </a:cubicBezTo>
                  <a:lnTo>
                    <a:pt x="0" y="10358"/>
                  </a:lnTo>
                </a:path>
              </a:pathLst>
            </a:custGeom>
            <a:noFill/>
            <a:ln w="25425" cap="flat" cmpd="sng">
              <a:solidFill>
                <a:schemeClr val="accent6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75;p31"/>
            <p:cNvSpPr/>
            <p:nvPr/>
          </p:nvSpPr>
          <p:spPr>
            <a:xfrm>
              <a:off x="8502400" y="3013675"/>
              <a:ext cx="782100" cy="1108250"/>
            </a:xfrm>
            <a:custGeom>
              <a:avLst/>
              <a:gdLst/>
              <a:ahLst/>
              <a:cxnLst/>
              <a:rect l="l" t="t" r="r" b="b"/>
              <a:pathLst>
                <a:path w="31284" h="44330" extrusionOk="0">
                  <a:moveTo>
                    <a:pt x="9122" y="1"/>
                  </a:moveTo>
                  <a:lnTo>
                    <a:pt x="9122" y="1794"/>
                  </a:lnTo>
                  <a:lnTo>
                    <a:pt x="10915" y="1794"/>
                  </a:lnTo>
                  <a:lnTo>
                    <a:pt x="10995" y="13276"/>
                  </a:lnTo>
                  <a:cubicBezTo>
                    <a:pt x="10995" y="13276"/>
                    <a:pt x="4518" y="30915"/>
                    <a:pt x="2029" y="38035"/>
                  </a:cubicBezTo>
                  <a:cubicBezTo>
                    <a:pt x="1" y="43774"/>
                    <a:pt x="3868" y="44330"/>
                    <a:pt x="5444" y="44330"/>
                  </a:cubicBezTo>
                  <a:cubicBezTo>
                    <a:pt x="5824" y="44330"/>
                    <a:pt x="6070" y="44298"/>
                    <a:pt x="6070" y="44298"/>
                  </a:cubicBezTo>
                  <a:lnTo>
                    <a:pt x="24994" y="44298"/>
                  </a:lnTo>
                  <a:cubicBezTo>
                    <a:pt x="31283" y="44298"/>
                    <a:pt x="29062" y="37366"/>
                    <a:pt x="29062" y="37366"/>
                  </a:cubicBezTo>
                  <a:lnTo>
                    <a:pt x="21434" y="13464"/>
                  </a:lnTo>
                  <a:lnTo>
                    <a:pt x="21434" y="1794"/>
                  </a:lnTo>
                  <a:lnTo>
                    <a:pt x="23066" y="1794"/>
                  </a:lnTo>
                  <a:lnTo>
                    <a:pt x="230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76;p31"/>
            <p:cNvSpPr/>
            <p:nvPr/>
          </p:nvSpPr>
          <p:spPr>
            <a:xfrm>
              <a:off x="7317875" y="1959125"/>
              <a:ext cx="585525" cy="632350"/>
            </a:xfrm>
            <a:custGeom>
              <a:avLst/>
              <a:gdLst/>
              <a:ahLst/>
              <a:cxnLst/>
              <a:rect l="l" t="t" r="r" b="b"/>
              <a:pathLst>
                <a:path w="23421" h="25294" extrusionOk="0">
                  <a:moveTo>
                    <a:pt x="23420" y="16889"/>
                  </a:moveTo>
                  <a:cubicBezTo>
                    <a:pt x="23420" y="14373"/>
                    <a:pt x="21627" y="12232"/>
                    <a:pt x="19164" y="11777"/>
                  </a:cubicBezTo>
                  <a:cubicBezTo>
                    <a:pt x="19272" y="11242"/>
                    <a:pt x="19325" y="10706"/>
                    <a:pt x="19325" y="10171"/>
                  </a:cubicBezTo>
                  <a:cubicBezTo>
                    <a:pt x="19325" y="6076"/>
                    <a:pt x="16675" y="2436"/>
                    <a:pt x="12767" y="1231"/>
                  </a:cubicBezTo>
                  <a:cubicBezTo>
                    <a:pt x="8886" y="0"/>
                    <a:pt x="4631" y="1472"/>
                    <a:pt x="2302" y="4845"/>
                  </a:cubicBezTo>
                  <a:cubicBezTo>
                    <a:pt x="0" y="8217"/>
                    <a:pt x="134" y="12687"/>
                    <a:pt x="2677" y="15899"/>
                  </a:cubicBezTo>
                  <a:cubicBezTo>
                    <a:pt x="5220" y="19111"/>
                    <a:pt x="9556" y="20288"/>
                    <a:pt x="13356" y="18816"/>
                  </a:cubicBezTo>
                  <a:cubicBezTo>
                    <a:pt x="14079" y="20636"/>
                    <a:pt x="15765" y="21868"/>
                    <a:pt x="17719" y="22055"/>
                  </a:cubicBezTo>
                  <a:cubicBezTo>
                    <a:pt x="17559" y="22376"/>
                    <a:pt x="17478" y="22724"/>
                    <a:pt x="17478" y="23072"/>
                  </a:cubicBezTo>
                  <a:cubicBezTo>
                    <a:pt x="17505" y="24303"/>
                    <a:pt x="18522" y="25294"/>
                    <a:pt x="19780" y="25294"/>
                  </a:cubicBezTo>
                  <a:cubicBezTo>
                    <a:pt x="21011" y="25294"/>
                    <a:pt x="22028" y="24303"/>
                    <a:pt x="22082" y="23072"/>
                  </a:cubicBezTo>
                  <a:cubicBezTo>
                    <a:pt x="22082" y="22323"/>
                    <a:pt x="21734" y="21600"/>
                    <a:pt x="21118" y="21198"/>
                  </a:cubicBezTo>
                  <a:cubicBezTo>
                    <a:pt x="22537" y="20235"/>
                    <a:pt x="23420" y="18602"/>
                    <a:pt x="23420" y="168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77;p31"/>
            <p:cNvSpPr/>
            <p:nvPr/>
          </p:nvSpPr>
          <p:spPr>
            <a:xfrm>
              <a:off x="8943875" y="2263575"/>
              <a:ext cx="551400" cy="689225"/>
            </a:xfrm>
            <a:custGeom>
              <a:avLst/>
              <a:gdLst/>
              <a:ahLst/>
              <a:cxnLst/>
              <a:rect l="l" t="t" r="r" b="b"/>
              <a:pathLst>
                <a:path w="22056" h="27569" extrusionOk="0">
                  <a:moveTo>
                    <a:pt x="22056" y="7789"/>
                  </a:moveTo>
                  <a:cubicBezTo>
                    <a:pt x="22056" y="3426"/>
                    <a:pt x="18228" y="0"/>
                    <a:pt x="13892" y="536"/>
                  </a:cubicBezTo>
                  <a:cubicBezTo>
                    <a:pt x="9529" y="1071"/>
                    <a:pt x="6639" y="5300"/>
                    <a:pt x="7736" y="9556"/>
                  </a:cubicBezTo>
                  <a:cubicBezTo>
                    <a:pt x="4283" y="8699"/>
                    <a:pt x="857" y="11055"/>
                    <a:pt x="429" y="14588"/>
                  </a:cubicBezTo>
                  <a:cubicBezTo>
                    <a:pt x="1" y="18147"/>
                    <a:pt x="2758" y="21252"/>
                    <a:pt x="6317" y="21252"/>
                  </a:cubicBezTo>
                  <a:cubicBezTo>
                    <a:pt x="7308" y="21252"/>
                    <a:pt x="8271" y="21011"/>
                    <a:pt x="9128" y="20530"/>
                  </a:cubicBezTo>
                  <a:cubicBezTo>
                    <a:pt x="9369" y="22243"/>
                    <a:pt x="10734" y="23581"/>
                    <a:pt x="12447" y="23849"/>
                  </a:cubicBezTo>
                  <a:cubicBezTo>
                    <a:pt x="12152" y="24170"/>
                    <a:pt x="11992" y="24625"/>
                    <a:pt x="11992" y="25053"/>
                  </a:cubicBezTo>
                  <a:cubicBezTo>
                    <a:pt x="11992" y="26605"/>
                    <a:pt x="13651" y="27569"/>
                    <a:pt x="14990" y="26793"/>
                  </a:cubicBezTo>
                  <a:cubicBezTo>
                    <a:pt x="16301" y="26017"/>
                    <a:pt x="16301" y="24089"/>
                    <a:pt x="14936" y="23340"/>
                  </a:cubicBezTo>
                  <a:cubicBezTo>
                    <a:pt x="18389" y="21359"/>
                    <a:pt x="16970" y="16087"/>
                    <a:pt x="12982" y="16113"/>
                  </a:cubicBezTo>
                  <a:cubicBezTo>
                    <a:pt x="12714" y="16113"/>
                    <a:pt x="12447" y="16140"/>
                    <a:pt x="12206" y="16194"/>
                  </a:cubicBezTo>
                  <a:cubicBezTo>
                    <a:pt x="12233" y="15899"/>
                    <a:pt x="12259" y="15605"/>
                    <a:pt x="12259" y="15310"/>
                  </a:cubicBezTo>
                  <a:cubicBezTo>
                    <a:pt x="12259" y="15069"/>
                    <a:pt x="12259" y="14829"/>
                    <a:pt x="12206" y="14588"/>
                  </a:cubicBezTo>
                  <a:cubicBezTo>
                    <a:pt x="16970" y="16381"/>
                    <a:pt x="22029" y="12875"/>
                    <a:pt x="22056" y="77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78;p31"/>
            <p:cNvSpPr/>
            <p:nvPr/>
          </p:nvSpPr>
          <p:spPr>
            <a:xfrm>
              <a:off x="4599825" y="1647300"/>
              <a:ext cx="792275" cy="883275"/>
            </a:xfrm>
            <a:custGeom>
              <a:avLst/>
              <a:gdLst/>
              <a:ahLst/>
              <a:cxnLst/>
              <a:rect l="l" t="t" r="r" b="b"/>
              <a:pathLst>
                <a:path w="31691" h="35331" extrusionOk="0">
                  <a:moveTo>
                    <a:pt x="21520" y="27"/>
                  </a:moveTo>
                  <a:cubicBezTo>
                    <a:pt x="15578" y="0"/>
                    <a:pt x="11135" y="5487"/>
                    <a:pt x="12419" y="11295"/>
                  </a:cubicBezTo>
                  <a:cubicBezTo>
                    <a:pt x="8003" y="9770"/>
                    <a:pt x="3212" y="12072"/>
                    <a:pt x="1606" y="16461"/>
                  </a:cubicBezTo>
                  <a:cubicBezTo>
                    <a:pt x="0" y="20824"/>
                    <a:pt x="2222" y="25695"/>
                    <a:pt x="6558" y="27381"/>
                  </a:cubicBezTo>
                  <a:cubicBezTo>
                    <a:pt x="5139" y="29496"/>
                    <a:pt x="5942" y="32387"/>
                    <a:pt x="8244" y="33484"/>
                  </a:cubicBezTo>
                  <a:cubicBezTo>
                    <a:pt x="8351" y="35090"/>
                    <a:pt x="10626" y="35331"/>
                    <a:pt x="11081" y="33778"/>
                  </a:cubicBezTo>
                  <a:cubicBezTo>
                    <a:pt x="12982" y="33323"/>
                    <a:pt x="14320" y="31637"/>
                    <a:pt x="14320" y="29683"/>
                  </a:cubicBezTo>
                  <a:cubicBezTo>
                    <a:pt x="14320" y="28747"/>
                    <a:pt x="13999" y="27837"/>
                    <a:pt x="13437" y="27114"/>
                  </a:cubicBezTo>
                  <a:cubicBezTo>
                    <a:pt x="16381" y="25695"/>
                    <a:pt x="18281" y="22697"/>
                    <a:pt x="18281" y="19405"/>
                  </a:cubicBezTo>
                  <a:cubicBezTo>
                    <a:pt x="18281" y="18950"/>
                    <a:pt x="18228" y="18469"/>
                    <a:pt x="18147" y="17987"/>
                  </a:cubicBezTo>
                  <a:cubicBezTo>
                    <a:pt x="23554" y="20074"/>
                    <a:pt x="29549" y="16729"/>
                    <a:pt x="30620" y="11028"/>
                  </a:cubicBezTo>
                  <a:cubicBezTo>
                    <a:pt x="31691" y="5327"/>
                    <a:pt x="27328" y="54"/>
                    <a:pt x="21520" y="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79;p31"/>
            <p:cNvSpPr/>
            <p:nvPr/>
          </p:nvSpPr>
          <p:spPr>
            <a:xfrm>
              <a:off x="8510275" y="3320800"/>
              <a:ext cx="113775" cy="60925"/>
            </a:xfrm>
            <a:custGeom>
              <a:avLst/>
              <a:gdLst/>
              <a:ahLst/>
              <a:cxnLst/>
              <a:rect l="l" t="t" r="r" b="b"/>
              <a:pathLst>
                <a:path w="4551" h="2437" extrusionOk="0">
                  <a:moveTo>
                    <a:pt x="1186" y="0"/>
                  </a:moveTo>
                  <a:cubicBezTo>
                    <a:pt x="537" y="0"/>
                    <a:pt x="1" y="552"/>
                    <a:pt x="1" y="1206"/>
                  </a:cubicBezTo>
                  <a:cubicBezTo>
                    <a:pt x="1" y="1901"/>
                    <a:pt x="563" y="2437"/>
                    <a:pt x="1232" y="2437"/>
                  </a:cubicBezTo>
                  <a:lnTo>
                    <a:pt x="3320" y="2437"/>
                  </a:lnTo>
                  <a:cubicBezTo>
                    <a:pt x="3989" y="2437"/>
                    <a:pt x="4551" y="1901"/>
                    <a:pt x="4551" y="1206"/>
                  </a:cubicBezTo>
                  <a:cubicBezTo>
                    <a:pt x="4551" y="552"/>
                    <a:pt x="4014" y="0"/>
                    <a:pt x="3365" y="0"/>
                  </a:cubicBezTo>
                  <a:cubicBezTo>
                    <a:pt x="3350" y="0"/>
                    <a:pt x="3335" y="0"/>
                    <a:pt x="3320" y="1"/>
                  </a:cubicBezTo>
                  <a:lnTo>
                    <a:pt x="1232" y="1"/>
                  </a:lnTo>
                  <a:cubicBezTo>
                    <a:pt x="1216" y="0"/>
                    <a:pt x="1201" y="0"/>
                    <a:pt x="1186" y="0"/>
                  </a:cubicBezTo>
                  <a:close/>
                </a:path>
              </a:pathLst>
            </a:custGeom>
            <a:solidFill>
              <a:srgbClr val="B0B8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80;p31"/>
            <p:cNvSpPr/>
            <p:nvPr/>
          </p:nvSpPr>
          <p:spPr>
            <a:xfrm>
              <a:off x="6984963" y="3341663"/>
              <a:ext cx="823075" cy="792225"/>
            </a:xfrm>
            <a:custGeom>
              <a:avLst/>
              <a:gdLst/>
              <a:ahLst/>
              <a:cxnLst/>
              <a:rect l="l" t="t" r="r" b="b"/>
              <a:pathLst>
                <a:path w="32923" h="31689" extrusionOk="0">
                  <a:moveTo>
                    <a:pt x="16462" y="1"/>
                  </a:moveTo>
                  <a:cubicBezTo>
                    <a:pt x="7468" y="1"/>
                    <a:pt x="135" y="7228"/>
                    <a:pt x="1" y="16221"/>
                  </a:cubicBezTo>
                  <a:cubicBezTo>
                    <a:pt x="1" y="22645"/>
                    <a:pt x="4337" y="27971"/>
                    <a:pt x="9315" y="31343"/>
                  </a:cubicBezTo>
                  <a:cubicBezTo>
                    <a:pt x="9577" y="31509"/>
                    <a:pt x="12928" y="31688"/>
                    <a:pt x="16409" y="31688"/>
                  </a:cubicBezTo>
                  <a:cubicBezTo>
                    <a:pt x="19686" y="31688"/>
                    <a:pt x="23078" y="31529"/>
                    <a:pt x="24117" y="31049"/>
                  </a:cubicBezTo>
                  <a:cubicBezTo>
                    <a:pt x="29657" y="28399"/>
                    <a:pt x="32923" y="22752"/>
                    <a:pt x="32923" y="16221"/>
                  </a:cubicBezTo>
                  <a:cubicBezTo>
                    <a:pt x="32789" y="7228"/>
                    <a:pt x="25455" y="1"/>
                    <a:pt x="164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81;p31"/>
            <p:cNvSpPr/>
            <p:nvPr/>
          </p:nvSpPr>
          <p:spPr>
            <a:xfrm>
              <a:off x="7238900" y="2687800"/>
              <a:ext cx="263675" cy="713325"/>
            </a:xfrm>
            <a:custGeom>
              <a:avLst/>
              <a:gdLst/>
              <a:ahLst/>
              <a:cxnLst/>
              <a:rect l="l" t="t" r="r" b="b"/>
              <a:pathLst>
                <a:path w="10547" h="28533" extrusionOk="0">
                  <a:moveTo>
                    <a:pt x="1" y="1"/>
                  </a:moveTo>
                  <a:lnTo>
                    <a:pt x="1" y="28533"/>
                  </a:lnTo>
                  <a:lnTo>
                    <a:pt x="10547" y="28533"/>
                  </a:lnTo>
                  <a:lnTo>
                    <a:pt x="105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82;p31"/>
            <p:cNvSpPr/>
            <p:nvPr/>
          </p:nvSpPr>
          <p:spPr>
            <a:xfrm>
              <a:off x="7198750" y="2620900"/>
              <a:ext cx="343975" cy="74300"/>
            </a:xfrm>
            <a:custGeom>
              <a:avLst/>
              <a:gdLst/>
              <a:ahLst/>
              <a:cxnLst/>
              <a:rect l="l" t="t" r="r" b="b"/>
              <a:pathLst>
                <a:path w="13759" h="2972" extrusionOk="0">
                  <a:moveTo>
                    <a:pt x="1473" y="0"/>
                  </a:moveTo>
                  <a:cubicBezTo>
                    <a:pt x="670" y="0"/>
                    <a:pt x="1" y="669"/>
                    <a:pt x="1" y="1499"/>
                  </a:cubicBezTo>
                  <a:cubicBezTo>
                    <a:pt x="1" y="2302"/>
                    <a:pt x="670" y="2971"/>
                    <a:pt x="1473" y="2971"/>
                  </a:cubicBezTo>
                  <a:lnTo>
                    <a:pt x="12286" y="2971"/>
                  </a:lnTo>
                  <a:cubicBezTo>
                    <a:pt x="13089" y="2971"/>
                    <a:pt x="13758" y="2302"/>
                    <a:pt x="13758" y="1499"/>
                  </a:cubicBezTo>
                  <a:cubicBezTo>
                    <a:pt x="13758" y="669"/>
                    <a:pt x="13089" y="0"/>
                    <a:pt x="1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83;p31"/>
            <p:cNvSpPr/>
            <p:nvPr/>
          </p:nvSpPr>
          <p:spPr>
            <a:xfrm>
              <a:off x="8357050" y="3352900"/>
              <a:ext cx="420900" cy="769750"/>
            </a:xfrm>
            <a:custGeom>
              <a:avLst/>
              <a:gdLst/>
              <a:ahLst/>
              <a:cxnLst/>
              <a:rect l="l" t="t" r="r" b="b"/>
              <a:pathLst>
                <a:path w="16836" h="30790" extrusionOk="0">
                  <a:moveTo>
                    <a:pt x="5598" y="1"/>
                  </a:moveTo>
                  <a:cubicBezTo>
                    <a:pt x="4602" y="1"/>
                    <a:pt x="4594" y="1530"/>
                    <a:pt x="5574" y="1530"/>
                  </a:cubicBezTo>
                  <a:cubicBezTo>
                    <a:pt x="5598" y="1530"/>
                    <a:pt x="5623" y="1529"/>
                    <a:pt x="5648" y="1527"/>
                  </a:cubicBezTo>
                  <a:lnTo>
                    <a:pt x="5701" y="1527"/>
                  </a:lnTo>
                  <a:lnTo>
                    <a:pt x="5701" y="14884"/>
                  </a:lnTo>
                  <a:cubicBezTo>
                    <a:pt x="2302" y="16034"/>
                    <a:pt x="0" y="19246"/>
                    <a:pt x="0" y="22860"/>
                  </a:cubicBezTo>
                  <a:cubicBezTo>
                    <a:pt x="0" y="26125"/>
                    <a:pt x="2195" y="28882"/>
                    <a:pt x="4765" y="30595"/>
                  </a:cubicBezTo>
                  <a:cubicBezTo>
                    <a:pt x="4890" y="30692"/>
                    <a:pt x="6629" y="30789"/>
                    <a:pt x="8427" y="30789"/>
                  </a:cubicBezTo>
                  <a:cubicBezTo>
                    <a:pt x="10094" y="30789"/>
                    <a:pt x="11811" y="30706"/>
                    <a:pt x="12339" y="30461"/>
                  </a:cubicBezTo>
                  <a:cubicBezTo>
                    <a:pt x="15176" y="29096"/>
                    <a:pt x="16836" y="26205"/>
                    <a:pt x="16836" y="22860"/>
                  </a:cubicBezTo>
                  <a:cubicBezTo>
                    <a:pt x="16836" y="19246"/>
                    <a:pt x="14534" y="16034"/>
                    <a:pt x="11135" y="14884"/>
                  </a:cubicBezTo>
                  <a:lnTo>
                    <a:pt x="11135" y="1527"/>
                  </a:lnTo>
                  <a:lnTo>
                    <a:pt x="11188" y="1527"/>
                  </a:lnTo>
                  <a:cubicBezTo>
                    <a:pt x="11214" y="1529"/>
                    <a:pt x="11238" y="1530"/>
                    <a:pt x="11262" y="1530"/>
                  </a:cubicBezTo>
                  <a:cubicBezTo>
                    <a:pt x="12242" y="1530"/>
                    <a:pt x="12234" y="1"/>
                    <a:pt x="11239" y="1"/>
                  </a:cubicBezTo>
                  <a:cubicBezTo>
                    <a:pt x="11222" y="1"/>
                    <a:pt x="11205" y="1"/>
                    <a:pt x="11188" y="2"/>
                  </a:cubicBezTo>
                  <a:lnTo>
                    <a:pt x="5648" y="2"/>
                  </a:lnTo>
                  <a:cubicBezTo>
                    <a:pt x="5631" y="1"/>
                    <a:pt x="5614" y="1"/>
                    <a:pt x="5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84;p31"/>
            <p:cNvSpPr/>
            <p:nvPr/>
          </p:nvSpPr>
          <p:spPr>
            <a:xfrm>
              <a:off x="5398100" y="3508850"/>
              <a:ext cx="471775" cy="608925"/>
            </a:xfrm>
            <a:custGeom>
              <a:avLst/>
              <a:gdLst/>
              <a:ahLst/>
              <a:cxnLst/>
              <a:rect l="l" t="t" r="r" b="b"/>
              <a:pathLst>
                <a:path w="18871" h="24357" extrusionOk="0">
                  <a:moveTo>
                    <a:pt x="1" y="0"/>
                  </a:moveTo>
                  <a:lnTo>
                    <a:pt x="1" y="24357"/>
                  </a:lnTo>
                  <a:lnTo>
                    <a:pt x="18870" y="24357"/>
                  </a:lnTo>
                  <a:lnTo>
                    <a:pt x="18870" y="0"/>
                  </a:ln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85;p31"/>
            <p:cNvSpPr/>
            <p:nvPr/>
          </p:nvSpPr>
          <p:spPr>
            <a:xfrm>
              <a:off x="6363675" y="3320825"/>
              <a:ext cx="503875" cy="794275"/>
            </a:xfrm>
            <a:custGeom>
              <a:avLst/>
              <a:gdLst/>
              <a:ahLst/>
              <a:cxnLst/>
              <a:rect l="l" t="t" r="r" b="b"/>
              <a:pathLst>
                <a:path w="20155" h="31771" extrusionOk="0">
                  <a:moveTo>
                    <a:pt x="2383" y="0"/>
                  </a:moveTo>
                  <a:cubicBezTo>
                    <a:pt x="1071" y="0"/>
                    <a:pt x="0" y="1044"/>
                    <a:pt x="0" y="2355"/>
                  </a:cubicBezTo>
                  <a:lnTo>
                    <a:pt x="0" y="29389"/>
                  </a:lnTo>
                  <a:cubicBezTo>
                    <a:pt x="0" y="30700"/>
                    <a:pt x="1071" y="31771"/>
                    <a:pt x="2383" y="31771"/>
                  </a:cubicBezTo>
                  <a:lnTo>
                    <a:pt x="17746" y="31771"/>
                  </a:lnTo>
                  <a:cubicBezTo>
                    <a:pt x="19058" y="31771"/>
                    <a:pt x="20128" y="30700"/>
                    <a:pt x="20128" y="29389"/>
                  </a:cubicBezTo>
                  <a:lnTo>
                    <a:pt x="20155" y="2382"/>
                  </a:lnTo>
                  <a:cubicBezTo>
                    <a:pt x="20155" y="1071"/>
                    <a:pt x="19084" y="0"/>
                    <a:pt x="17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86;p31"/>
            <p:cNvSpPr/>
            <p:nvPr/>
          </p:nvSpPr>
          <p:spPr>
            <a:xfrm>
              <a:off x="5805025" y="3390400"/>
              <a:ext cx="518525" cy="731250"/>
            </a:xfrm>
            <a:custGeom>
              <a:avLst/>
              <a:gdLst/>
              <a:ahLst/>
              <a:cxnLst/>
              <a:rect l="l" t="t" r="r" b="b"/>
              <a:pathLst>
                <a:path w="20741" h="29250" extrusionOk="0">
                  <a:moveTo>
                    <a:pt x="7331" y="1"/>
                  </a:moveTo>
                  <a:cubicBezTo>
                    <a:pt x="5886" y="27"/>
                    <a:pt x="5805" y="2142"/>
                    <a:pt x="7251" y="2276"/>
                  </a:cubicBezTo>
                  <a:lnTo>
                    <a:pt x="7304" y="8673"/>
                  </a:lnTo>
                  <a:cubicBezTo>
                    <a:pt x="7304" y="8673"/>
                    <a:pt x="3022" y="20369"/>
                    <a:pt x="1362" y="25080"/>
                  </a:cubicBezTo>
                  <a:cubicBezTo>
                    <a:pt x="1" y="28883"/>
                    <a:pt x="2582" y="29250"/>
                    <a:pt x="3627" y="29250"/>
                  </a:cubicBezTo>
                  <a:cubicBezTo>
                    <a:pt x="3877" y="29250"/>
                    <a:pt x="4039" y="29229"/>
                    <a:pt x="4039" y="29229"/>
                  </a:cubicBezTo>
                  <a:lnTo>
                    <a:pt x="16565" y="29229"/>
                  </a:lnTo>
                  <a:cubicBezTo>
                    <a:pt x="20740" y="29229"/>
                    <a:pt x="19268" y="24652"/>
                    <a:pt x="19268" y="24652"/>
                  </a:cubicBezTo>
                  <a:lnTo>
                    <a:pt x="14210" y="8807"/>
                  </a:lnTo>
                  <a:lnTo>
                    <a:pt x="14210" y="2276"/>
                  </a:lnTo>
                  <a:cubicBezTo>
                    <a:pt x="15601" y="2062"/>
                    <a:pt x="15468" y="27"/>
                    <a:pt x="14049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87;p31"/>
            <p:cNvSpPr/>
            <p:nvPr/>
          </p:nvSpPr>
          <p:spPr>
            <a:xfrm>
              <a:off x="6084975" y="3371000"/>
              <a:ext cx="532325" cy="751375"/>
            </a:xfrm>
            <a:custGeom>
              <a:avLst/>
              <a:gdLst/>
              <a:ahLst/>
              <a:cxnLst/>
              <a:rect l="l" t="t" r="r" b="b"/>
              <a:pathLst>
                <a:path w="21293" h="30055" extrusionOk="0">
                  <a:moveTo>
                    <a:pt x="7508" y="1"/>
                  </a:moveTo>
                  <a:cubicBezTo>
                    <a:pt x="6090" y="81"/>
                    <a:pt x="6009" y="2142"/>
                    <a:pt x="7401" y="2356"/>
                  </a:cubicBezTo>
                  <a:lnTo>
                    <a:pt x="7482" y="8913"/>
                  </a:lnTo>
                  <a:cubicBezTo>
                    <a:pt x="7482" y="8913"/>
                    <a:pt x="3092" y="20904"/>
                    <a:pt x="1379" y="25776"/>
                  </a:cubicBezTo>
                  <a:cubicBezTo>
                    <a:pt x="1" y="29673"/>
                    <a:pt x="2624" y="30054"/>
                    <a:pt x="3703" y="30054"/>
                  </a:cubicBezTo>
                  <a:cubicBezTo>
                    <a:pt x="3965" y="30054"/>
                    <a:pt x="4136" y="30032"/>
                    <a:pt x="4136" y="30032"/>
                  </a:cubicBezTo>
                  <a:lnTo>
                    <a:pt x="17010" y="30032"/>
                  </a:lnTo>
                  <a:cubicBezTo>
                    <a:pt x="21293" y="30005"/>
                    <a:pt x="19767" y="25294"/>
                    <a:pt x="19767" y="25294"/>
                  </a:cubicBezTo>
                  <a:lnTo>
                    <a:pt x="14574" y="9047"/>
                  </a:lnTo>
                  <a:lnTo>
                    <a:pt x="14574" y="2356"/>
                  </a:lnTo>
                  <a:cubicBezTo>
                    <a:pt x="16020" y="2115"/>
                    <a:pt x="15859" y="27"/>
                    <a:pt x="14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188;p31"/>
            <p:cNvSpPr/>
            <p:nvPr/>
          </p:nvSpPr>
          <p:spPr>
            <a:xfrm>
              <a:off x="6170300" y="3677475"/>
              <a:ext cx="380100" cy="414875"/>
            </a:xfrm>
            <a:custGeom>
              <a:avLst/>
              <a:gdLst/>
              <a:ahLst/>
              <a:cxnLst/>
              <a:rect l="l" t="t" r="r" b="b"/>
              <a:pathLst>
                <a:path w="15204" h="16595" extrusionOk="0">
                  <a:moveTo>
                    <a:pt x="5273" y="0"/>
                  </a:moveTo>
                  <a:lnTo>
                    <a:pt x="2275" y="9422"/>
                  </a:lnTo>
                  <a:lnTo>
                    <a:pt x="803" y="14025"/>
                  </a:lnTo>
                  <a:cubicBezTo>
                    <a:pt x="803" y="14025"/>
                    <a:pt x="0" y="16595"/>
                    <a:pt x="2570" y="16595"/>
                  </a:cubicBezTo>
                  <a:lnTo>
                    <a:pt x="13410" y="16595"/>
                  </a:lnTo>
                  <a:cubicBezTo>
                    <a:pt x="13410" y="16595"/>
                    <a:pt x="15203" y="16515"/>
                    <a:pt x="14480" y="13758"/>
                  </a:cubicBezTo>
                  <a:cubicBezTo>
                    <a:pt x="14239" y="12901"/>
                    <a:pt x="13731" y="11269"/>
                    <a:pt x="13142" y="9422"/>
                  </a:cubicBezTo>
                  <a:cubicBezTo>
                    <a:pt x="11804" y="5273"/>
                    <a:pt x="10011" y="54"/>
                    <a:pt x="10011" y="54"/>
                  </a:cubicBezTo>
                  <a:lnTo>
                    <a:pt x="52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89;p31"/>
            <p:cNvSpPr/>
            <p:nvPr/>
          </p:nvSpPr>
          <p:spPr>
            <a:xfrm>
              <a:off x="5819825" y="3204375"/>
              <a:ext cx="649600" cy="918125"/>
            </a:xfrm>
            <a:custGeom>
              <a:avLst/>
              <a:gdLst/>
              <a:ahLst/>
              <a:cxnLst/>
              <a:rect l="l" t="t" r="r" b="b"/>
              <a:pathLst>
                <a:path w="25984" h="36725" extrusionOk="0">
                  <a:moveTo>
                    <a:pt x="9175" y="1"/>
                  </a:moveTo>
                  <a:cubicBezTo>
                    <a:pt x="7355" y="28"/>
                    <a:pt x="7247" y="2704"/>
                    <a:pt x="9068" y="2865"/>
                  </a:cubicBezTo>
                  <a:lnTo>
                    <a:pt x="9121" y="10894"/>
                  </a:lnTo>
                  <a:cubicBezTo>
                    <a:pt x="9121" y="10894"/>
                    <a:pt x="3768" y="25562"/>
                    <a:pt x="1680" y="31477"/>
                  </a:cubicBezTo>
                  <a:cubicBezTo>
                    <a:pt x="1" y="36257"/>
                    <a:pt x="3205" y="36724"/>
                    <a:pt x="4523" y="36724"/>
                  </a:cubicBezTo>
                  <a:cubicBezTo>
                    <a:pt x="4844" y="36724"/>
                    <a:pt x="5053" y="36697"/>
                    <a:pt x="5053" y="36697"/>
                  </a:cubicBezTo>
                  <a:lnTo>
                    <a:pt x="20764" y="36697"/>
                  </a:lnTo>
                  <a:cubicBezTo>
                    <a:pt x="25983" y="36670"/>
                    <a:pt x="24137" y="30915"/>
                    <a:pt x="24137" y="30915"/>
                  </a:cubicBezTo>
                  <a:lnTo>
                    <a:pt x="17793" y="11055"/>
                  </a:lnTo>
                  <a:lnTo>
                    <a:pt x="17793" y="2865"/>
                  </a:lnTo>
                  <a:cubicBezTo>
                    <a:pt x="19560" y="2624"/>
                    <a:pt x="19399" y="1"/>
                    <a:pt x="17606" y="1"/>
                  </a:cubicBezTo>
                  <a:close/>
                </a:path>
              </a:pathLst>
            </a:custGeom>
            <a:solidFill>
              <a:srgbClr val="627E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90;p31"/>
            <p:cNvSpPr/>
            <p:nvPr/>
          </p:nvSpPr>
          <p:spPr>
            <a:xfrm>
              <a:off x="5924050" y="3579100"/>
              <a:ext cx="463725" cy="505900"/>
            </a:xfrm>
            <a:custGeom>
              <a:avLst/>
              <a:gdLst/>
              <a:ahLst/>
              <a:cxnLst/>
              <a:rect l="l" t="t" r="r" b="b"/>
              <a:pathLst>
                <a:path w="18549" h="20236" extrusionOk="0">
                  <a:moveTo>
                    <a:pt x="6424" y="1"/>
                  </a:moveTo>
                  <a:lnTo>
                    <a:pt x="2784" y="11483"/>
                  </a:lnTo>
                  <a:lnTo>
                    <a:pt x="964" y="17131"/>
                  </a:lnTo>
                  <a:cubicBezTo>
                    <a:pt x="964" y="17131"/>
                    <a:pt x="0" y="20235"/>
                    <a:pt x="3132" y="20235"/>
                  </a:cubicBezTo>
                  <a:lnTo>
                    <a:pt x="16381" y="20235"/>
                  </a:lnTo>
                  <a:cubicBezTo>
                    <a:pt x="16381" y="20235"/>
                    <a:pt x="18549" y="20155"/>
                    <a:pt x="17666" y="16809"/>
                  </a:cubicBezTo>
                  <a:cubicBezTo>
                    <a:pt x="17398" y="15766"/>
                    <a:pt x="16756" y="13758"/>
                    <a:pt x="16033" y="11483"/>
                  </a:cubicBezTo>
                  <a:cubicBezTo>
                    <a:pt x="14374" y="6424"/>
                    <a:pt x="12206" y="81"/>
                    <a:pt x="12206" y="81"/>
                  </a:cubicBez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191;p31"/>
            <p:cNvSpPr/>
            <p:nvPr/>
          </p:nvSpPr>
          <p:spPr>
            <a:xfrm>
              <a:off x="8090725" y="3085950"/>
              <a:ext cx="169325" cy="52225"/>
            </a:xfrm>
            <a:custGeom>
              <a:avLst/>
              <a:gdLst/>
              <a:ahLst/>
              <a:cxnLst/>
              <a:rect l="l" t="t" r="r" b="b"/>
              <a:pathLst>
                <a:path w="6773" h="2089" extrusionOk="0">
                  <a:moveTo>
                    <a:pt x="1" y="0"/>
                  </a:moveTo>
                  <a:lnTo>
                    <a:pt x="1" y="803"/>
                  </a:lnTo>
                  <a:lnTo>
                    <a:pt x="1232" y="803"/>
                  </a:lnTo>
                  <a:lnTo>
                    <a:pt x="1232" y="2088"/>
                  </a:lnTo>
                  <a:lnTo>
                    <a:pt x="5541" y="2088"/>
                  </a:lnTo>
                  <a:lnTo>
                    <a:pt x="5541" y="803"/>
                  </a:lnTo>
                  <a:lnTo>
                    <a:pt x="6772" y="803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192;p31"/>
            <p:cNvSpPr/>
            <p:nvPr/>
          </p:nvSpPr>
          <p:spPr>
            <a:xfrm>
              <a:off x="5068875" y="3234500"/>
              <a:ext cx="773550" cy="881275"/>
            </a:xfrm>
            <a:custGeom>
              <a:avLst/>
              <a:gdLst/>
              <a:ahLst/>
              <a:cxnLst/>
              <a:rect l="l" t="t" r="r" b="b"/>
              <a:pathLst>
                <a:path w="30942" h="35251" extrusionOk="0">
                  <a:moveTo>
                    <a:pt x="1" y="0"/>
                  </a:moveTo>
                  <a:cubicBezTo>
                    <a:pt x="1232" y="803"/>
                    <a:pt x="4203" y="3105"/>
                    <a:pt x="4203" y="6879"/>
                  </a:cubicBezTo>
                  <a:lnTo>
                    <a:pt x="4203" y="35251"/>
                  </a:lnTo>
                  <a:lnTo>
                    <a:pt x="28265" y="35251"/>
                  </a:lnTo>
                  <a:lnTo>
                    <a:pt x="28265" y="6745"/>
                  </a:lnTo>
                  <a:cubicBezTo>
                    <a:pt x="28265" y="6719"/>
                    <a:pt x="27891" y="2650"/>
                    <a:pt x="30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193;p31"/>
            <p:cNvSpPr/>
            <p:nvPr/>
          </p:nvSpPr>
          <p:spPr>
            <a:xfrm>
              <a:off x="6735725" y="3041125"/>
              <a:ext cx="52200" cy="168625"/>
            </a:xfrm>
            <a:custGeom>
              <a:avLst/>
              <a:gdLst/>
              <a:ahLst/>
              <a:cxnLst/>
              <a:rect l="l" t="t" r="r" b="b"/>
              <a:pathLst>
                <a:path w="2088" h="6745" extrusionOk="0">
                  <a:moveTo>
                    <a:pt x="0" y="0"/>
                  </a:moveTo>
                  <a:lnTo>
                    <a:pt x="0" y="6745"/>
                  </a:lnTo>
                  <a:lnTo>
                    <a:pt x="830" y="6745"/>
                  </a:lnTo>
                  <a:lnTo>
                    <a:pt x="830" y="5541"/>
                  </a:lnTo>
                  <a:lnTo>
                    <a:pt x="2088" y="5541"/>
                  </a:lnTo>
                  <a:lnTo>
                    <a:pt x="2088" y="1231"/>
                  </a:lnTo>
                  <a:lnTo>
                    <a:pt x="830" y="1231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B0B8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194;p31"/>
            <p:cNvSpPr/>
            <p:nvPr/>
          </p:nvSpPr>
          <p:spPr>
            <a:xfrm>
              <a:off x="6515575" y="2675775"/>
              <a:ext cx="735400" cy="1454725"/>
            </a:xfrm>
            <a:custGeom>
              <a:avLst/>
              <a:gdLst/>
              <a:ahLst/>
              <a:cxnLst/>
              <a:rect l="l" t="t" r="r" b="b"/>
              <a:pathLst>
                <a:path w="29416" h="58189" extrusionOk="0">
                  <a:moveTo>
                    <a:pt x="19432" y="30111"/>
                  </a:moveTo>
                  <a:lnTo>
                    <a:pt x="19432" y="0"/>
                  </a:lnTo>
                  <a:lnTo>
                    <a:pt x="9984" y="0"/>
                  </a:lnTo>
                  <a:lnTo>
                    <a:pt x="9984" y="30111"/>
                  </a:lnTo>
                  <a:cubicBezTo>
                    <a:pt x="4015" y="32119"/>
                    <a:pt x="0" y="37713"/>
                    <a:pt x="0" y="44003"/>
                  </a:cubicBezTo>
                  <a:cubicBezTo>
                    <a:pt x="0" y="49757"/>
                    <a:pt x="3854" y="54548"/>
                    <a:pt x="8324" y="57546"/>
                  </a:cubicBezTo>
                  <a:cubicBezTo>
                    <a:pt x="8753" y="57841"/>
                    <a:pt x="19646" y="58189"/>
                    <a:pt x="21547" y="57305"/>
                  </a:cubicBezTo>
                  <a:cubicBezTo>
                    <a:pt x="26525" y="54923"/>
                    <a:pt x="29416" y="49864"/>
                    <a:pt x="29416" y="44003"/>
                  </a:cubicBezTo>
                  <a:cubicBezTo>
                    <a:pt x="29416" y="37713"/>
                    <a:pt x="25401" y="32119"/>
                    <a:pt x="19432" y="30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195;p31"/>
            <p:cNvSpPr/>
            <p:nvPr/>
          </p:nvSpPr>
          <p:spPr>
            <a:xfrm>
              <a:off x="6765150" y="2566700"/>
              <a:ext cx="236250" cy="101050"/>
            </a:xfrm>
            <a:custGeom>
              <a:avLst/>
              <a:gdLst/>
              <a:ahLst/>
              <a:cxnLst/>
              <a:rect l="l" t="t" r="r" b="b"/>
              <a:pathLst>
                <a:path w="9450" h="4042" extrusionOk="0">
                  <a:moveTo>
                    <a:pt x="1" y="0"/>
                  </a:moveTo>
                  <a:lnTo>
                    <a:pt x="1" y="4042"/>
                  </a:lnTo>
                  <a:lnTo>
                    <a:pt x="9449" y="4042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96;p31"/>
            <p:cNvSpPr/>
            <p:nvPr/>
          </p:nvSpPr>
          <p:spPr>
            <a:xfrm>
              <a:off x="6570429" y="3792550"/>
              <a:ext cx="640375" cy="289775"/>
            </a:xfrm>
            <a:custGeom>
              <a:avLst/>
              <a:gdLst/>
              <a:ahLst/>
              <a:cxnLst/>
              <a:rect l="l" t="t" r="r" b="b"/>
              <a:pathLst>
                <a:path w="25615" h="11591" extrusionOk="0">
                  <a:moveTo>
                    <a:pt x="0" y="1"/>
                  </a:moveTo>
                  <a:cubicBezTo>
                    <a:pt x="0" y="6398"/>
                    <a:pt x="5728" y="11590"/>
                    <a:pt x="12794" y="11590"/>
                  </a:cubicBezTo>
                  <a:cubicBezTo>
                    <a:pt x="19860" y="11590"/>
                    <a:pt x="25615" y="6398"/>
                    <a:pt x="25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197;p31"/>
            <p:cNvSpPr/>
            <p:nvPr/>
          </p:nvSpPr>
          <p:spPr>
            <a:xfrm>
              <a:off x="4891164" y="3471375"/>
              <a:ext cx="659800" cy="653100"/>
            </a:xfrm>
            <a:custGeom>
              <a:avLst/>
              <a:gdLst/>
              <a:ahLst/>
              <a:cxnLst/>
              <a:rect l="l" t="t" r="r" b="b"/>
              <a:pathLst>
                <a:path w="26392" h="26124" extrusionOk="0">
                  <a:moveTo>
                    <a:pt x="1" y="0"/>
                  </a:moveTo>
                  <a:lnTo>
                    <a:pt x="1" y="23768"/>
                  </a:lnTo>
                  <a:cubicBezTo>
                    <a:pt x="1" y="25080"/>
                    <a:pt x="1045" y="26124"/>
                    <a:pt x="2383" y="26124"/>
                  </a:cubicBezTo>
                  <a:lnTo>
                    <a:pt x="20129" y="26124"/>
                  </a:lnTo>
                  <a:cubicBezTo>
                    <a:pt x="21440" y="26124"/>
                    <a:pt x="22511" y="25080"/>
                    <a:pt x="22511" y="23768"/>
                  </a:cubicBezTo>
                  <a:lnTo>
                    <a:pt x="22511" y="4470"/>
                  </a:lnTo>
                  <a:lnTo>
                    <a:pt x="263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198;p31"/>
            <p:cNvSpPr/>
            <p:nvPr/>
          </p:nvSpPr>
          <p:spPr>
            <a:xfrm>
              <a:off x="4934400" y="3746400"/>
              <a:ext cx="479125" cy="331900"/>
            </a:xfrm>
            <a:custGeom>
              <a:avLst/>
              <a:gdLst/>
              <a:ahLst/>
              <a:cxnLst/>
              <a:rect l="l" t="t" r="r" b="b"/>
              <a:pathLst>
                <a:path w="19165" h="13276" extrusionOk="0">
                  <a:moveTo>
                    <a:pt x="0" y="0"/>
                  </a:moveTo>
                  <a:lnTo>
                    <a:pt x="0" y="10894"/>
                  </a:lnTo>
                  <a:cubicBezTo>
                    <a:pt x="0" y="12205"/>
                    <a:pt x="1071" y="13276"/>
                    <a:pt x="2382" y="13276"/>
                  </a:cubicBezTo>
                  <a:lnTo>
                    <a:pt x="16782" y="13276"/>
                  </a:lnTo>
                  <a:cubicBezTo>
                    <a:pt x="18094" y="13276"/>
                    <a:pt x="19137" y="12205"/>
                    <a:pt x="19164" y="10894"/>
                  </a:cubicBezTo>
                  <a:lnTo>
                    <a:pt x="191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199;p31"/>
            <p:cNvSpPr/>
            <p:nvPr/>
          </p:nvSpPr>
          <p:spPr>
            <a:xfrm>
              <a:off x="7849175" y="3148625"/>
              <a:ext cx="651100" cy="973950"/>
            </a:xfrm>
            <a:custGeom>
              <a:avLst/>
              <a:gdLst/>
              <a:ahLst/>
              <a:cxnLst/>
              <a:rect l="l" t="t" r="r" b="b"/>
              <a:pathLst>
                <a:path w="26044" h="38958" extrusionOk="0">
                  <a:moveTo>
                    <a:pt x="8583" y="0"/>
                  </a:moveTo>
                  <a:cubicBezTo>
                    <a:pt x="7062" y="0"/>
                    <a:pt x="7069" y="2372"/>
                    <a:pt x="8606" y="2372"/>
                  </a:cubicBezTo>
                  <a:cubicBezTo>
                    <a:pt x="8654" y="2372"/>
                    <a:pt x="8702" y="2369"/>
                    <a:pt x="8753" y="2365"/>
                  </a:cubicBezTo>
                  <a:lnTo>
                    <a:pt x="8833" y="2365"/>
                  </a:lnTo>
                  <a:lnTo>
                    <a:pt x="8833" y="14382"/>
                  </a:lnTo>
                  <a:cubicBezTo>
                    <a:pt x="3560" y="16149"/>
                    <a:pt x="0" y="21101"/>
                    <a:pt x="0" y="26695"/>
                  </a:cubicBezTo>
                  <a:cubicBezTo>
                    <a:pt x="0" y="31780"/>
                    <a:pt x="3426" y="36009"/>
                    <a:pt x="7361" y="38686"/>
                  </a:cubicBezTo>
                  <a:cubicBezTo>
                    <a:pt x="7569" y="38811"/>
                    <a:pt x="10263" y="38957"/>
                    <a:pt x="13043" y="38957"/>
                  </a:cubicBezTo>
                  <a:cubicBezTo>
                    <a:pt x="15621" y="38957"/>
                    <a:pt x="18273" y="38831"/>
                    <a:pt x="19084" y="38445"/>
                  </a:cubicBezTo>
                  <a:cubicBezTo>
                    <a:pt x="23474" y="36357"/>
                    <a:pt x="26043" y="31860"/>
                    <a:pt x="26043" y="26695"/>
                  </a:cubicBezTo>
                  <a:cubicBezTo>
                    <a:pt x="26043" y="21127"/>
                    <a:pt x="22483" y="16176"/>
                    <a:pt x="17210" y="14382"/>
                  </a:cubicBezTo>
                  <a:lnTo>
                    <a:pt x="17210" y="2365"/>
                  </a:lnTo>
                  <a:lnTo>
                    <a:pt x="17318" y="2365"/>
                  </a:lnTo>
                  <a:cubicBezTo>
                    <a:pt x="17350" y="2367"/>
                    <a:pt x="17382" y="2368"/>
                    <a:pt x="17413" y="2368"/>
                  </a:cubicBezTo>
                  <a:cubicBezTo>
                    <a:pt x="18067" y="2368"/>
                    <a:pt x="18602" y="1851"/>
                    <a:pt x="18602" y="1187"/>
                  </a:cubicBezTo>
                  <a:cubicBezTo>
                    <a:pt x="18602" y="536"/>
                    <a:pt x="18087" y="2"/>
                    <a:pt x="17450" y="2"/>
                  </a:cubicBezTo>
                  <a:cubicBezTo>
                    <a:pt x="17406" y="2"/>
                    <a:pt x="17362" y="4"/>
                    <a:pt x="17318" y="9"/>
                  </a:cubicBezTo>
                  <a:lnTo>
                    <a:pt x="8753" y="9"/>
                  </a:lnTo>
                  <a:cubicBezTo>
                    <a:pt x="8694" y="3"/>
                    <a:pt x="8638" y="0"/>
                    <a:pt x="8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200;p31"/>
            <p:cNvSpPr/>
            <p:nvPr/>
          </p:nvSpPr>
          <p:spPr>
            <a:xfrm>
              <a:off x="7925450" y="3846100"/>
              <a:ext cx="507225" cy="229525"/>
            </a:xfrm>
            <a:custGeom>
              <a:avLst/>
              <a:gdLst/>
              <a:ahLst/>
              <a:cxnLst/>
              <a:rect l="l" t="t" r="r" b="b"/>
              <a:pathLst>
                <a:path w="20289" h="9181" extrusionOk="0">
                  <a:moveTo>
                    <a:pt x="0" y="0"/>
                  </a:moveTo>
                  <a:cubicBezTo>
                    <a:pt x="0" y="5059"/>
                    <a:pt x="4524" y="9181"/>
                    <a:pt x="10145" y="9181"/>
                  </a:cubicBezTo>
                  <a:cubicBezTo>
                    <a:pt x="15739" y="9181"/>
                    <a:pt x="20289" y="5059"/>
                    <a:pt x="20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201;p31"/>
            <p:cNvSpPr/>
            <p:nvPr/>
          </p:nvSpPr>
          <p:spPr>
            <a:xfrm>
              <a:off x="4823975" y="3726325"/>
              <a:ext cx="63600" cy="182700"/>
            </a:xfrm>
            <a:custGeom>
              <a:avLst/>
              <a:gdLst/>
              <a:ahLst/>
              <a:cxnLst/>
              <a:rect l="l" t="t" r="r" b="b"/>
              <a:pathLst>
                <a:path w="2544" h="7308" extrusionOk="0">
                  <a:moveTo>
                    <a:pt x="1" y="0"/>
                  </a:moveTo>
                  <a:lnTo>
                    <a:pt x="1" y="7307"/>
                  </a:lnTo>
                  <a:lnTo>
                    <a:pt x="2543" y="7307"/>
                  </a:lnTo>
                  <a:lnTo>
                    <a:pt x="25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202;p31"/>
            <p:cNvSpPr/>
            <p:nvPr/>
          </p:nvSpPr>
          <p:spPr>
            <a:xfrm>
              <a:off x="5360475" y="2946025"/>
              <a:ext cx="832375" cy="1175350"/>
            </a:xfrm>
            <a:custGeom>
              <a:avLst/>
              <a:gdLst/>
              <a:ahLst/>
              <a:cxnLst/>
              <a:rect l="l" t="t" r="r" b="b"/>
              <a:pathLst>
                <a:path w="33295" h="47014" extrusionOk="0">
                  <a:moveTo>
                    <a:pt x="22646" y="1"/>
                  </a:moveTo>
                  <a:cubicBezTo>
                    <a:pt x="22612" y="1"/>
                    <a:pt x="22578" y="2"/>
                    <a:pt x="22543" y="3"/>
                  </a:cubicBezTo>
                  <a:lnTo>
                    <a:pt x="11757" y="3"/>
                  </a:lnTo>
                  <a:cubicBezTo>
                    <a:pt x="9401" y="30"/>
                    <a:pt x="9268" y="3483"/>
                    <a:pt x="11623" y="3697"/>
                  </a:cubicBezTo>
                  <a:lnTo>
                    <a:pt x="11703" y="13975"/>
                  </a:lnTo>
                  <a:cubicBezTo>
                    <a:pt x="11703" y="13975"/>
                    <a:pt x="4825" y="32738"/>
                    <a:pt x="2148" y="40312"/>
                  </a:cubicBezTo>
                  <a:cubicBezTo>
                    <a:pt x="1" y="46411"/>
                    <a:pt x="4072" y="47014"/>
                    <a:pt x="5767" y="47014"/>
                  </a:cubicBezTo>
                  <a:cubicBezTo>
                    <a:pt x="6184" y="47014"/>
                    <a:pt x="6457" y="46977"/>
                    <a:pt x="6457" y="46977"/>
                  </a:cubicBezTo>
                  <a:lnTo>
                    <a:pt x="26612" y="46977"/>
                  </a:lnTo>
                  <a:cubicBezTo>
                    <a:pt x="26624" y="46977"/>
                    <a:pt x="26636" y="46977"/>
                    <a:pt x="26648" y="46977"/>
                  </a:cubicBezTo>
                  <a:cubicBezTo>
                    <a:pt x="33295" y="46977"/>
                    <a:pt x="30921" y="39616"/>
                    <a:pt x="30921" y="39616"/>
                  </a:cubicBezTo>
                  <a:lnTo>
                    <a:pt x="22811" y="14189"/>
                  </a:lnTo>
                  <a:lnTo>
                    <a:pt x="22811" y="3697"/>
                  </a:lnTo>
                  <a:cubicBezTo>
                    <a:pt x="23828" y="3617"/>
                    <a:pt x="24604" y="2733"/>
                    <a:pt x="24524" y="1716"/>
                  </a:cubicBezTo>
                  <a:cubicBezTo>
                    <a:pt x="24446" y="734"/>
                    <a:pt x="23619" y="1"/>
                    <a:pt x="22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203;p31"/>
            <p:cNvSpPr/>
            <p:nvPr/>
          </p:nvSpPr>
          <p:spPr>
            <a:xfrm>
              <a:off x="5675186" y="2871211"/>
              <a:ext cx="233550" cy="71625"/>
            </a:xfrm>
            <a:custGeom>
              <a:avLst/>
              <a:gdLst/>
              <a:ahLst/>
              <a:cxnLst/>
              <a:rect l="l" t="t" r="r" b="b"/>
              <a:pathLst>
                <a:path w="9342" h="2865" extrusionOk="0">
                  <a:moveTo>
                    <a:pt x="1" y="1"/>
                  </a:moveTo>
                  <a:lnTo>
                    <a:pt x="1" y="1125"/>
                  </a:lnTo>
                  <a:lnTo>
                    <a:pt x="1687" y="1125"/>
                  </a:lnTo>
                  <a:lnTo>
                    <a:pt x="1687" y="2864"/>
                  </a:lnTo>
                  <a:lnTo>
                    <a:pt x="7655" y="2864"/>
                  </a:lnTo>
                  <a:lnTo>
                    <a:pt x="7655" y="1125"/>
                  </a:lnTo>
                  <a:lnTo>
                    <a:pt x="9342" y="1125"/>
                  </a:lnTo>
                  <a:lnTo>
                    <a:pt x="9342" y="1"/>
                  </a:lnTo>
                  <a:close/>
                </a:path>
              </a:pathLst>
            </a:custGeom>
            <a:solidFill>
              <a:srgbClr val="DDA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204;p31"/>
            <p:cNvSpPr/>
            <p:nvPr/>
          </p:nvSpPr>
          <p:spPr>
            <a:xfrm>
              <a:off x="5582775" y="3425875"/>
              <a:ext cx="424275" cy="368050"/>
            </a:xfrm>
            <a:custGeom>
              <a:avLst/>
              <a:gdLst/>
              <a:ahLst/>
              <a:cxnLst/>
              <a:rect l="l" t="t" r="r" b="b"/>
              <a:pathLst>
                <a:path w="16971" h="14722" extrusionOk="0">
                  <a:moveTo>
                    <a:pt x="4685" y="0"/>
                  </a:moveTo>
                  <a:lnTo>
                    <a:pt x="1" y="14721"/>
                  </a:lnTo>
                  <a:lnTo>
                    <a:pt x="16970" y="14721"/>
                  </a:lnTo>
                  <a:cubicBezTo>
                    <a:pt x="14883" y="8271"/>
                    <a:pt x="12099" y="107"/>
                    <a:pt x="12099" y="107"/>
                  </a:cubicBezTo>
                  <a:lnTo>
                    <a:pt x="46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205;p31"/>
            <p:cNvSpPr/>
            <p:nvPr/>
          </p:nvSpPr>
          <p:spPr>
            <a:xfrm>
              <a:off x="5494450" y="3794575"/>
              <a:ext cx="593550" cy="280375"/>
            </a:xfrm>
            <a:custGeom>
              <a:avLst/>
              <a:gdLst/>
              <a:ahLst/>
              <a:cxnLst/>
              <a:rect l="l" t="t" r="r" b="b"/>
              <a:pathLst>
                <a:path w="23742" h="11215" extrusionOk="0">
                  <a:moveTo>
                    <a:pt x="3534" y="0"/>
                  </a:moveTo>
                  <a:lnTo>
                    <a:pt x="1232" y="7227"/>
                  </a:lnTo>
                  <a:cubicBezTo>
                    <a:pt x="1232" y="7227"/>
                    <a:pt x="1" y="11215"/>
                    <a:pt x="4016" y="11215"/>
                  </a:cubicBezTo>
                  <a:lnTo>
                    <a:pt x="20985" y="11215"/>
                  </a:lnTo>
                  <a:cubicBezTo>
                    <a:pt x="20985" y="11215"/>
                    <a:pt x="23742" y="11108"/>
                    <a:pt x="22618" y="6825"/>
                  </a:cubicBezTo>
                  <a:cubicBezTo>
                    <a:pt x="22270" y="5487"/>
                    <a:pt x="21467" y="2891"/>
                    <a:pt x="20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206;p31"/>
            <p:cNvSpPr/>
            <p:nvPr/>
          </p:nvSpPr>
          <p:spPr>
            <a:xfrm>
              <a:off x="8966150" y="3204375"/>
              <a:ext cx="650250" cy="918125"/>
            </a:xfrm>
            <a:custGeom>
              <a:avLst/>
              <a:gdLst/>
              <a:ahLst/>
              <a:cxnLst/>
              <a:rect l="l" t="t" r="r" b="b"/>
              <a:pathLst>
                <a:path w="26010" h="36725" extrusionOk="0">
                  <a:moveTo>
                    <a:pt x="9200" y="1"/>
                  </a:moveTo>
                  <a:cubicBezTo>
                    <a:pt x="7380" y="28"/>
                    <a:pt x="7273" y="2704"/>
                    <a:pt x="9067" y="2865"/>
                  </a:cubicBezTo>
                  <a:lnTo>
                    <a:pt x="9147" y="10894"/>
                  </a:lnTo>
                  <a:cubicBezTo>
                    <a:pt x="9147" y="10894"/>
                    <a:pt x="3767" y="25562"/>
                    <a:pt x="1679" y="31477"/>
                  </a:cubicBezTo>
                  <a:cubicBezTo>
                    <a:pt x="0" y="36257"/>
                    <a:pt x="3204" y="36724"/>
                    <a:pt x="4522" y="36724"/>
                  </a:cubicBezTo>
                  <a:cubicBezTo>
                    <a:pt x="4843" y="36724"/>
                    <a:pt x="5052" y="36697"/>
                    <a:pt x="5052" y="36697"/>
                  </a:cubicBezTo>
                  <a:lnTo>
                    <a:pt x="20790" y="36697"/>
                  </a:lnTo>
                  <a:cubicBezTo>
                    <a:pt x="26009" y="36670"/>
                    <a:pt x="24162" y="30915"/>
                    <a:pt x="24162" y="30915"/>
                  </a:cubicBezTo>
                  <a:lnTo>
                    <a:pt x="17792" y="11055"/>
                  </a:lnTo>
                  <a:lnTo>
                    <a:pt x="17792" y="2865"/>
                  </a:lnTo>
                  <a:cubicBezTo>
                    <a:pt x="19585" y="2624"/>
                    <a:pt x="19398" y="1"/>
                    <a:pt x="17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207;p31"/>
            <p:cNvSpPr/>
            <p:nvPr/>
          </p:nvSpPr>
          <p:spPr>
            <a:xfrm>
              <a:off x="9063000" y="3566400"/>
              <a:ext cx="463725" cy="505875"/>
            </a:xfrm>
            <a:custGeom>
              <a:avLst/>
              <a:gdLst/>
              <a:ahLst/>
              <a:cxnLst/>
              <a:rect l="l" t="t" r="r" b="b"/>
              <a:pathLst>
                <a:path w="18549" h="20235" extrusionOk="0">
                  <a:moveTo>
                    <a:pt x="6424" y="0"/>
                  </a:moveTo>
                  <a:lnTo>
                    <a:pt x="2757" y="11483"/>
                  </a:lnTo>
                  <a:lnTo>
                    <a:pt x="964" y="17130"/>
                  </a:lnTo>
                  <a:cubicBezTo>
                    <a:pt x="964" y="17130"/>
                    <a:pt x="0" y="20235"/>
                    <a:pt x="3132" y="20235"/>
                  </a:cubicBezTo>
                  <a:lnTo>
                    <a:pt x="16381" y="20235"/>
                  </a:lnTo>
                  <a:cubicBezTo>
                    <a:pt x="16381" y="20235"/>
                    <a:pt x="18549" y="20181"/>
                    <a:pt x="17665" y="16809"/>
                  </a:cubicBezTo>
                  <a:cubicBezTo>
                    <a:pt x="17371" y="15765"/>
                    <a:pt x="16755" y="13758"/>
                    <a:pt x="16006" y="11483"/>
                  </a:cubicBezTo>
                  <a:cubicBezTo>
                    <a:pt x="14373" y="6424"/>
                    <a:pt x="12205" y="80"/>
                    <a:pt x="12205" y="80"/>
                  </a:cubicBezTo>
                  <a:lnTo>
                    <a:pt x="64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208;p31"/>
            <p:cNvSpPr/>
            <p:nvPr/>
          </p:nvSpPr>
          <p:spPr>
            <a:xfrm>
              <a:off x="9297850" y="3567050"/>
              <a:ext cx="228875" cy="505225"/>
            </a:xfrm>
            <a:custGeom>
              <a:avLst/>
              <a:gdLst/>
              <a:ahLst/>
              <a:cxnLst/>
              <a:rect l="l" t="t" r="r" b="b"/>
              <a:pathLst>
                <a:path w="9155" h="20209" extrusionOk="0">
                  <a:moveTo>
                    <a:pt x="8271" y="16783"/>
                  </a:moveTo>
                  <a:cubicBezTo>
                    <a:pt x="7977" y="15739"/>
                    <a:pt x="7361" y="13732"/>
                    <a:pt x="6612" y="11457"/>
                  </a:cubicBezTo>
                  <a:cubicBezTo>
                    <a:pt x="4979" y="6398"/>
                    <a:pt x="2811" y="54"/>
                    <a:pt x="2811" y="54"/>
                  </a:cubicBezTo>
                  <a:lnTo>
                    <a:pt x="1" y="1"/>
                  </a:lnTo>
                  <a:lnTo>
                    <a:pt x="1" y="20209"/>
                  </a:lnTo>
                  <a:lnTo>
                    <a:pt x="6987" y="20209"/>
                  </a:lnTo>
                  <a:cubicBezTo>
                    <a:pt x="6987" y="20209"/>
                    <a:pt x="9155" y="20155"/>
                    <a:pt x="8271" y="167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209;p31"/>
            <p:cNvSpPr/>
            <p:nvPr/>
          </p:nvSpPr>
          <p:spPr>
            <a:xfrm>
              <a:off x="7748125" y="3286025"/>
              <a:ext cx="157275" cy="48200"/>
            </a:xfrm>
            <a:custGeom>
              <a:avLst/>
              <a:gdLst/>
              <a:ahLst/>
              <a:cxnLst/>
              <a:rect l="l" t="t" r="r" b="b"/>
              <a:pathLst>
                <a:path w="6291" h="1928" extrusionOk="0">
                  <a:moveTo>
                    <a:pt x="1" y="0"/>
                  </a:moveTo>
                  <a:lnTo>
                    <a:pt x="1" y="776"/>
                  </a:lnTo>
                  <a:lnTo>
                    <a:pt x="1151" y="776"/>
                  </a:lnTo>
                  <a:lnTo>
                    <a:pt x="1151" y="1927"/>
                  </a:lnTo>
                  <a:lnTo>
                    <a:pt x="5166" y="1927"/>
                  </a:lnTo>
                  <a:lnTo>
                    <a:pt x="5166" y="776"/>
                  </a:lnTo>
                  <a:lnTo>
                    <a:pt x="6290" y="776"/>
                  </a:lnTo>
                  <a:lnTo>
                    <a:pt x="62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210;p31"/>
            <p:cNvSpPr/>
            <p:nvPr/>
          </p:nvSpPr>
          <p:spPr>
            <a:xfrm>
              <a:off x="7546050" y="3331525"/>
              <a:ext cx="560100" cy="790850"/>
            </a:xfrm>
            <a:custGeom>
              <a:avLst/>
              <a:gdLst/>
              <a:ahLst/>
              <a:cxnLst/>
              <a:rect l="l" t="t" r="r" b="b"/>
              <a:pathLst>
                <a:path w="22404" h="31634" extrusionOk="0">
                  <a:moveTo>
                    <a:pt x="15203" y="0"/>
                  </a:moveTo>
                  <a:cubicBezTo>
                    <a:pt x="15194" y="0"/>
                    <a:pt x="15185" y="0"/>
                    <a:pt x="15176" y="0"/>
                  </a:cubicBezTo>
                  <a:lnTo>
                    <a:pt x="7923" y="0"/>
                  </a:lnTo>
                  <a:cubicBezTo>
                    <a:pt x="6317" y="0"/>
                    <a:pt x="6210" y="2356"/>
                    <a:pt x="7816" y="2463"/>
                  </a:cubicBezTo>
                  <a:lnTo>
                    <a:pt x="7869" y="9395"/>
                  </a:lnTo>
                  <a:cubicBezTo>
                    <a:pt x="7869" y="9395"/>
                    <a:pt x="3239" y="22002"/>
                    <a:pt x="1446" y="27114"/>
                  </a:cubicBezTo>
                  <a:cubicBezTo>
                    <a:pt x="0" y="31234"/>
                    <a:pt x="2780" y="31634"/>
                    <a:pt x="3913" y="31634"/>
                  </a:cubicBezTo>
                  <a:cubicBezTo>
                    <a:pt x="4186" y="31634"/>
                    <a:pt x="4363" y="31611"/>
                    <a:pt x="4363" y="31611"/>
                  </a:cubicBezTo>
                  <a:lnTo>
                    <a:pt x="17907" y="31611"/>
                  </a:lnTo>
                  <a:cubicBezTo>
                    <a:pt x="22403" y="31584"/>
                    <a:pt x="20797" y="26632"/>
                    <a:pt x="20797" y="26632"/>
                  </a:cubicBezTo>
                  <a:lnTo>
                    <a:pt x="15337" y="9529"/>
                  </a:lnTo>
                  <a:lnTo>
                    <a:pt x="15337" y="2463"/>
                  </a:lnTo>
                  <a:cubicBezTo>
                    <a:pt x="16880" y="2277"/>
                    <a:pt x="16731" y="0"/>
                    <a:pt x="15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211;p31"/>
            <p:cNvSpPr/>
            <p:nvPr/>
          </p:nvSpPr>
          <p:spPr>
            <a:xfrm>
              <a:off x="7636375" y="3654050"/>
              <a:ext cx="399500" cy="436300"/>
            </a:xfrm>
            <a:custGeom>
              <a:avLst/>
              <a:gdLst/>
              <a:ahLst/>
              <a:cxnLst/>
              <a:rect l="l" t="t" r="r" b="b"/>
              <a:pathLst>
                <a:path w="15980" h="17452" extrusionOk="0">
                  <a:moveTo>
                    <a:pt x="5541" y="0"/>
                  </a:moveTo>
                  <a:lnTo>
                    <a:pt x="2383" y="9904"/>
                  </a:lnTo>
                  <a:lnTo>
                    <a:pt x="830" y="14775"/>
                  </a:lnTo>
                  <a:cubicBezTo>
                    <a:pt x="830" y="14775"/>
                    <a:pt x="1" y="17452"/>
                    <a:pt x="2704" y="17452"/>
                  </a:cubicBezTo>
                  <a:lnTo>
                    <a:pt x="14106" y="17452"/>
                  </a:lnTo>
                  <a:cubicBezTo>
                    <a:pt x="14106" y="17452"/>
                    <a:pt x="15980" y="17371"/>
                    <a:pt x="15204" y="14481"/>
                  </a:cubicBezTo>
                  <a:cubicBezTo>
                    <a:pt x="14963" y="13597"/>
                    <a:pt x="14427" y="11858"/>
                    <a:pt x="13785" y="9904"/>
                  </a:cubicBezTo>
                  <a:cubicBezTo>
                    <a:pt x="12393" y="5541"/>
                    <a:pt x="10520" y="81"/>
                    <a:pt x="10520" y="81"/>
                  </a:cubicBezTo>
                  <a:lnTo>
                    <a:pt x="55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212;p31"/>
            <p:cNvSpPr/>
            <p:nvPr/>
          </p:nvSpPr>
          <p:spPr>
            <a:xfrm>
              <a:off x="3750675" y="4122450"/>
              <a:ext cx="7041400" cy="25"/>
            </a:xfrm>
            <a:custGeom>
              <a:avLst/>
              <a:gdLst/>
              <a:ahLst/>
              <a:cxnLst/>
              <a:rect l="l" t="t" r="r" b="b"/>
              <a:pathLst>
                <a:path w="281656" h="1" extrusionOk="0">
                  <a:moveTo>
                    <a:pt x="1" y="0"/>
                  </a:moveTo>
                  <a:lnTo>
                    <a:pt x="28165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71" grpId="0"/>
      <p:bldP spid="272" grpId="0"/>
      <p:bldP spid="273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Đồ họa nhà Vector Clip nghệ thuật Hình ảnh Minh họa - ngôi nhà bãi biển  phim hoạt hình png minh họa png tải về - Miễn phí trong suốt Nhà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" b="99000" l="556" r="49667">
                        <a14:foregroundMark x1="23889" y1="35750" x2="16778" y2="74000"/>
                        <a14:foregroundMark x1="20778" y1="34750" x2="33889" y2="67000"/>
                        <a14:foregroundMark x1="9444" y1="18250" x2="8000" y2="24250"/>
                        <a14:foregroundMark x1="8333" y1="5000" x2="8333" y2="10000"/>
                        <a14:foregroundMark x1="13444" y1="7250" x2="11667" y2="12250"/>
                        <a14:foregroundMark x1="13889" y1="19000" x2="16000" y2="18750"/>
                        <a14:foregroundMark x1="12889" y1="28250" x2="14667" y2="32000"/>
                        <a14:foregroundMark x1="9333" y1="31250" x2="10556" y2="37750"/>
                        <a14:foregroundMark x1="6333" y1="29000" x2="5333" y2="36000"/>
                        <a14:foregroundMark x1="4000" y1="23750" x2="889" y2="23000"/>
                        <a14:foregroundMark x1="2333" y1="11750" x2="4778" y2="14250"/>
                        <a14:foregroundMark x1="31222" y1="18250" x2="29889" y2="24750"/>
                        <a14:foregroundMark x1="34222" y1="16750" x2="29889" y2="20000"/>
                        <a14:foregroundMark x1="29889" y1="20000" x2="29889" y2="20000"/>
                        <a14:foregroundMark x1="33444" y1="6000" x2="35667" y2="2250"/>
                        <a14:foregroundMark x1="35222" y1="2000" x2="35111" y2="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8"/>
          <a:stretch/>
        </p:blipFill>
        <p:spPr bwMode="auto">
          <a:xfrm>
            <a:off x="6096000" y="990525"/>
            <a:ext cx="5960533" cy="527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47286"/>
            <a:ext cx="579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NHIỆM VỤ </a:t>
            </a:r>
          </a:p>
          <a:p>
            <a:pPr algn="ctr" defTabSz="1219170">
              <a:buClr>
                <a:srgbClr val="000000"/>
              </a:buClr>
            </a:pPr>
            <a:r>
              <a:rPr lang="en-US" sz="6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2480734"/>
            <a:ext cx="6141720" cy="23198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 algn="just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phóng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oxygen.</a:t>
            </a:r>
          </a:p>
          <a:p>
            <a:pPr marL="380990" indent="-380990" algn="just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trước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nội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dung </a:t>
            </a: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25: </a:t>
            </a: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Hô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hấp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tế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bào</a:t>
            </a: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8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340A0-02FD-4894-BCA0-D92557830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68"/>
          <a:stretch>
            <a:fillRect/>
          </a:stretch>
        </p:blipFill>
        <p:spPr>
          <a:xfrm>
            <a:off x="-28403" y="3429000"/>
            <a:ext cx="3063005" cy="3339357"/>
          </a:xfrm>
          <a:custGeom>
            <a:avLst/>
            <a:gdLst>
              <a:gd name="connsiteX0" fmla="*/ 1456918 w 6515424"/>
              <a:gd name="connsiteY0" fmla="*/ 0 h 6858000"/>
              <a:gd name="connsiteX1" fmla="*/ 5998126 w 6515424"/>
              <a:gd name="connsiteY1" fmla="*/ 0 h 6858000"/>
              <a:gd name="connsiteX2" fmla="*/ 6018652 w 6515424"/>
              <a:gd name="connsiteY2" fmla="*/ 32958 h 6858000"/>
              <a:gd name="connsiteX3" fmla="*/ 6400018 w 6515424"/>
              <a:gd name="connsiteY3" fmla="*/ 802285 h 6858000"/>
              <a:gd name="connsiteX4" fmla="*/ 5942818 w 6515424"/>
              <a:gd name="connsiteY4" fmla="*/ 3580654 h 6858000"/>
              <a:gd name="connsiteX5" fmla="*/ 4782233 w 6515424"/>
              <a:gd name="connsiteY5" fmla="*/ 5163269 h 6858000"/>
              <a:gd name="connsiteX6" fmla="*/ 4588459 w 6515424"/>
              <a:gd name="connsiteY6" fmla="*/ 6817082 h 6858000"/>
              <a:gd name="connsiteX7" fmla="*/ 4551685 w 6515424"/>
              <a:gd name="connsiteY7" fmla="*/ 6858000 h 6858000"/>
              <a:gd name="connsiteX8" fmla="*/ 203057 w 6515424"/>
              <a:gd name="connsiteY8" fmla="*/ 6858000 h 6858000"/>
              <a:gd name="connsiteX9" fmla="*/ 100690 w 6515424"/>
              <a:gd name="connsiteY9" fmla="*/ 6822311 h 6858000"/>
              <a:gd name="connsiteX10" fmla="*/ 5812 w 6515424"/>
              <a:gd name="connsiteY10" fmla="*/ 6773911 h 6858000"/>
              <a:gd name="connsiteX11" fmla="*/ 0 w 6515424"/>
              <a:gd name="connsiteY11" fmla="*/ 6769601 h 6858000"/>
              <a:gd name="connsiteX12" fmla="*/ 0 w 6515424"/>
              <a:gd name="connsiteY12" fmla="*/ 4454504 h 6858000"/>
              <a:gd name="connsiteX13" fmla="*/ 50289 w 6515424"/>
              <a:gd name="connsiteY13" fmla="*/ 4264084 h 6858000"/>
              <a:gd name="connsiteX14" fmla="*/ 491587 w 6515424"/>
              <a:gd name="connsiteY14" fmla="*/ 3053115 h 6858000"/>
              <a:gd name="connsiteX15" fmla="*/ 1933526 w 6515424"/>
              <a:gd name="connsiteY15" fmla="*/ 2138715 h 6858000"/>
              <a:gd name="connsiteX16" fmla="*/ 2144541 w 6515424"/>
              <a:gd name="connsiteY16" fmla="*/ 731946 h 6858000"/>
              <a:gd name="connsiteX17" fmla="*/ 1656156 w 6515424"/>
              <a:gd name="connsiteY17" fmla="*/ 166491 h 6858000"/>
              <a:gd name="connsiteX18" fmla="*/ 1456918 w 6515424"/>
              <a:gd name="connsiteY1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515424" h="6858000">
                <a:moveTo>
                  <a:pt x="1456918" y="0"/>
                </a:moveTo>
                <a:lnTo>
                  <a:pt x="5998126" y="0"/>
                </a:lnTo>
                <a:lnTo>
                  <a:pt x="6018652" y="32958"/>
                </a:lnTo>
                <a:cubicBezTo>
                  <a:pt x="6182409" y="307718"/>
                  <a:pt x="6312095" y="573685"/>
                  <a:pt x="6400018" y="802285"/>
                </a:cubicBezTo>
                <a:cubicBezTo>
                  <a:pt x="6751710" y="1716685"/>
                  <a:pt x="6212449" y="2853823"/>
                  <a:pt x="5942818" y="3580654"/>
                </a:cubicBezTo>
                <a:cubicBezTo>
                  <a:pt x="5673187" y="4307485"/>
                  <a:pt x="5034279" y="4600561"/>
                  <a:pt x="4782233" y="5163269"/>
                </a:cubicBezTo>
                <a:cubicBezTo>
                  <a:pt x="4561693" y="5655639"/>
                  <a:pt x="4866218" y="6430736"/>
                  <a:pt x="4588459" y="6817082"/>
                </a:cubicBezTo>
                <a:lnTo>
                  <a:pt x="4551685" y="6858000"/>
                </a:lnTo>
                <a:lnTo>
                  <a:pt x="203057" y="6858000"/>
                </a:lnTo>
                <a:lnTo>
                  <a:pt x="100690" y="6822311"/>
                </a:lnTo>
                <a:cubicBezTo>
                  <a:pt x="67267" y="6808221"/>
                  <a:pt x="35578" y="6792182"/>
                  <a:pt x="5812" y="6773911"/>
                </a:cubicBezTo>
                <a:lnTo>
                  <a:pt x="0" y="6769601"/>
                </a:lnTo>
                <a:lnTo>
                  <a:pt x="0" y="4454504"/>
                </a:lnTo>
                <a:lnTo>
                  <a:pt x="50289" y="4264084"/>
                </a:lnTo>
                <a:cubicBezTo>
                  <a:pt x="191825" y="3771612"/>
                  <a:pt x="355306" y="3321281"/>
                  <a:pt x="491587" y="3053115"/>
                </a:cubicBezTo>
                <a:cubicBezTo>
                  <a:pt x="855003" y="2338007"/>
                  <a:pt x="1658034" y="2525576"/>
                  <a:pt x="1933526" y="2138715"/>
                </a:cubicBezTo>
                <a:cubicBezTo>
                  <a:pt x="2209018" y="1751854"/>
                  <a:pt x="2373141" y="1177423"/>
                  <a:pt x="2144541" y="731946"/>
                </a:cubicBezTo>
                <a:cubicBezTo>
                  <a:pt x="2058816" y="564892"/>
                  <a:pt x="1875002" y="361570"/>
                  <a:pt x="1656156" y="166491"/>
                </a:cubicBezTo>
                <a:lnTo>
                  <a:pt x="1456918" y="0"/>
                </a:lnTo>
                <a:close/>
              </a:path>
            </a:pathLst>
          </a:custGeom>
        </p:spPr>
      </p:pic>
      <p:pic>
        <p:nvPicPr>
          <p:cNvPr id="4" name="图片 3" descr="图片包含 电视&#10;&#10;自动生成的说明">
            <a:extLst>
              <a:ext uri="{FF2B5EF4-FFF2-40B4-BE49-F238E27FC236}">
                <a16:creationId xmlns:a16="http://schemas.microsoft.com/office/drawing/2014/main" id="{534E9A1D-6127-423F-B7B9-5A094CAB27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68" t="25647" r="37387" b="35242"/>
          <a:stretch/>
        </p:blipFill>
        <p:spPr>
          <a:xfrm>
            <a:off x="1168400" y="555083"/>
            <a:ext cx="12821920" cy="6439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330F08-B888-4759-88D1-D66B59893EC8}"/>
              </a:ext>
            </a:extLst>
          </p:cNvPr>
          <p:cNvSpPr txBox="1"/>
          <p:nvPr/>
        </p:nvSpPr>
        <p:spPr>
          <a:xfrm>
            <a:off x="3373121" y="1312191"/>
            <a:ext cx="7353764" cy="3108453"/>
          </a:xfrm>
          <a:prstGeom prst="rect">
            <a:avLst/>
          </a:prstGeom>
          <a:noFill/>
        </p:spPr>
        <p:txBody>
          <a:bodyPr wrap="square" lIns="0" tIns="0" rIns="0" bIns="0" numCol="1" rtlCol="0">
            <a:prstTxWarp prst="textDoubleWave1">
              <a:avLst>
                <a:gd name="adj1" fmla="val 2467"/>
                <a:gd name="adj2" fmla="val 138"/>
              </a:avLst>
            </a:prstTxWarp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800" b="1" kern="0" dirty="0">
                <a:ln w="12700" cmpd="sng">
                  <a:solidFill>
                    <a:srgbClr val="498972"/>
                  </a:solidFill>
                  <a:prstDash val="solid"/>
                </a:ln>
                <a:gradFill>
                  <a:gsLst>
                    <a:gs pos="0">
                      <a:srgbClr val="498972"/>
                    </a:gs>
                    <a:gs pos="4000">
                      <a:srgbClr val="498972">
                        <a:lumMod val="60000"/>
                        <a:lumOff val="40000"/>
                      </a:srgbClr>
                    </a:gs>
                    <a:gs pos="87000">
                      <a:srgbClr val="49897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 panose="020B0604020202020204" pitchFamily="34" charset="0"/>
                <a:cs typeface="Arial"/>
                <a:sym typeface="Arial"/>
              </a:rPr>
              <a:t>BÀI HỌC ĐẾN ĐÂY KẾT THÚC</a:t>
            </a:r>
            <a:r>
              <a:rPr lang="en-US" sz="4800" b="1" kern="0" dirty="0">
                <a:ln w="12700" cmpd="sng">
                  <a:solidFill>
                    <a:srgbClr val="498972"/>
                  </a:solidFill>
                  <a:prstDash val="solid"/>
                </a:ln>
                <a:gradFill>
                  <a:gsLst>
                    <a:gs pos="0">
                      <a:srgbClr val="498972"/>
                    </a:gs>
                    <a:gs pos="4000">
                      <a:srgbClr val="498972">
                        <a:lumMod val="60000"/>
                        <a:lumOff val="40000"/>
                      </a:srgbClr>
                    </a:gs>
                    <a:gs pos="87000">
                      <a:srgbClr val="49897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 panose="020B0604020202020204" pitchFamily="34" charset="0"/>
                <a:cs typeface="Arial"/>
                <a:sym typeface="Arial"/>
              </a:rPr>
              <a:t>! </a:t>
            </a:r>
            <a:r>
              <a:rPr lang="vi-VN" sz="4800" b="1" kern="0" dirty="0">
                <a:ln w="12700" cmpd="sng">
                  <a:solidFill>
                    <a:srgbClr val="498972"/>
                  </a:solidFill>
                  <a:prstDash val="solid"/>
                </a:ln>
                <a:gradFill>
                  <a:gsLst>
                    <a:gs pos="0">
                      <a:srgbClr val="498972"/>
                    </a:gs>
                    <a:gs pos="4000">
                      <a:srgbClr val="498972">
                        <a:lumMod val="60000"/>
                        <a:lumOff val="40000"/>
                      </a:srgbClr>
                    </a:gs>
                    <a:gs pos="87000">
                      <a:srgbClr val="49897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 panose="020B0604020202020204" pitchFamily="34" charset="0"/>
                <a:cs typeface="Arial"/>
                <a:sym typeface="Arial"/>
              </a:rPr>
              <a:t>CHÚC THẦY CÔ GIÁO SỨC KHỎE, CÁC EM HỌC SINH HỌC TỐT</a:t>
            </a:r>
            <a:endParaRPr lang="en-US" sz="4800" b="1" kern="0" dirty="0">
              <a:ln w="12700" cmpd="sng">
                <a:solidFill>
                  <a:srgbClr val="498972"/>
                </a:solidFill>
                <a:prstDash val="solid"/>
              </a:ln>
              <a:gradFill>
                <a:gsLst>
                  <a:gs pos="0">
                    <a:srgbClr val="498972"/>
                  </a:gs>
                  <a:gs pos="4000">
                    <a:srgbClr val="498972">
                      <a:lumMod val="60000"/>
                      <a:lumOff val="40000"/>
                    </a:srgbClr>
                  </a:gs>
                  <a:gs pos="87000">
                    <a:srgbClr val="498972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9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E875BE-B36D-B2F5-3B3B-E4CC24EDC055}"/>
              </a:ext>
            </a:extLst>
          </p:cNvPr>
          <p:cNvSpPr txBox="1"/>
          <p:nvPr/>
        </p:nvSpPr>
        <p:spPr>
          <a:xfrm>
            <a:off x="0" y="168325"/>
            <a:ext cx="121043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chemeClr val="tx1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THÍ NGHIỆM CHỨNG MINH </a:t>
            </a:r>
            <a:endParaRPr lang="en-US" sz="2800" b="1" dirty="0">
              <a:solidFill>
                <a:schemeClr val="tx1">
                  <a:lumMod val="75000"/>
                </a:schemeClr>
              </a:solidFill>
              <a:latin typeface="+mj-lt"/>
              <a:ea typeface="Roboto" panose="02000000000000000000" pitchFamily="2" charset="0"/>
            </a:endParaRPr>
          </a:p>
          <a:p>
            <a:pPr algn="ctr"/>
            <a:r>
              <a:rPr lang="vi-VN" sz="2800" b="1" dirty="0">
                <a:solidFill>
                  <a:schemeClr val="tx1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QUANG HỢP</a:t>
            </a: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 GIẢI PHÓNG KHÍ OXYGEN.</a:t>
            </a:r>
            <a:endParaRPr lang="vi-VN" sz="2800" b="1" dirty="0">
              <a:solidFill>
                <a:schemeClr val="tx1">
                  <a:lumMod val="75000"/>
                </a:schemeClr>
              </a:solidFill>
              <a:latin typeface="+mj-l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0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90177" y="0"/>
            <a:ext cx="5736000" cy="662940"/>
          </a:xfrm>
        </p:spPr>
        <p:txBody>
          <a:bodyPr/>
          <a:lstStyle/>
          <a:p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HOẠT ĐỘNG NHÓM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324438" y="1085088"/>
            <a:ext cx="3397805" cy="1315212"/>
            <a:chOff x="1645920" y="813816"/>
            <a:chExt cx="2548354" cy="2209140"/>
          </a:xfrm>
        </p:grpSpPr>
        <p:grpSp>
          <p:nvGrpSpPr>
            <p:cNvPr id="18" name="Group 17"/>
            <p:cNvGrpSpPr/>
            <p:nvPr/>
          </p:nvGrpSpPr>
          <p:grpSpPr>
            <a:xfrm>
              <a:off x="1645920" y="813816"/>
              <a:ext cx="2548354" cy="2209140"/>
              <a:chOff x="1793974" y="813816"/>
              <a:chExt cx="2400300" cy="220914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04033" y="1047516"/>
                <a:ext cx="2041107" cy="703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06390" algn="just">
                  <a:lnSpc>
                    <a:spcPct val="119000"/>
                  </a:lnSpc>
                  <a:spcAft>
                    <a:spcPts val="400"/>
                  </a:spcAft>
                </a:pPr>
                <a:r>
                  <a:rPr lang="en-US" sz="24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1.</a:t>
                </a:r>
                <a:r>
                  <a:rPr lang="en-US" sz="2400" dirty="0"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tiến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thí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4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13" name="Round Single Corner Rectangle 12"/>
              <p:cNvSpPr/>
              <p:nvPr/>
            </p:nvSpPr>
            <p:spPr>
              <a:xfrm>
                <a:off x="1793974" y="813816"/>
                <a:ext cx="2400300" cy="2209140"/>
              </a:xfrm>
              <a:prstGeom prst="round1Rect">
                <a:avLst/>
              </a:prstGeom>
              <a:noFill/>
              <a:ln>
                <a:solidFill>
                  <a:srgbClr val="3835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9692" y="868107"/>
              <a:ext cx="538435" cy="588956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8308937" y="3884073"/>
            <a:ext cx="3692471" cy="2973926"/>
            <a:chOff x="6360040" y="3141492"/>
            <a:chExt cx="2828942" cy="2301627"/>
          </a:xfrm>
        </p:grpSpPr>
        <p:grpSp>
          <p:nvGrpSpPr>
            <p:cNvPr id="22" name="Group 21"/>
            <p:cNvGrpSpPr/>
            <p:nvPr/>
          </p:nvGrpSpPr>
          <p:grpSpPr>
            <a:xfrm>
              <a:off x="6360040" y="3141492"/>
              <a:ext cx="2828942" cy="2301627"/>
              <a:chOff x="6360040" y="3141492"/>
              <a:chExt cx="2828942" cy="230162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795630" y="3324372"/>
                <a:ext cx="2393352" cy="2072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5.</a:t>
                </a:r>
                <a:r>
                  <a:rPr lang="en-US" sz="2400" dirty="0"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Khi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nuôi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cá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cảnh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bể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kính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người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ta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thường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thả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vào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bể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một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số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cành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và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cây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thủy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.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Em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hãy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giải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thích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ý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nghĩa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của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việc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làm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?</a:t>
                </a:r>
                <a:endParaRPr lang="en-US" sz="24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17" name="Round Single Corner Rectangle 16"/>
              <p:cNvSpPr/>
              <p:nvPr/>
            </p:nvSpPr>
            <p:spPr>
              <a:xfrm>
                <a:off x="6360040" y="3141492"/>
                <a:ext cx="2794821" cy="2301627"/>
              </a:xfrm>
              <a:prstGeom prst="round1Rect">
                <a:avLst/>
              </a:prstGeom>
              <a:noFill/>
              <a:ln>
                <a:solidFill>
                  <a:srgbClr val="3835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861" y="3204314"/>
              <a:ext cx="515027" cy="55001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327291" y="1128423"/>
            <a:ext cx="3540271" cy="2696004"/>
            <a:chOff x="4897740" y="784903"/>
            <a:chExt cx="2655203" cy="3018150"/>
          </a:xfrm>
        </p:grpSpPr>
        <p:sp>
          <p:nvSpPr>
            <p:cNvPr id="6" name="Rectangle 5"/>
            <p:cNvSpPr/>
            <p:nvPr/>
          </p:nvSpPr>
          <p:spPr>
            <a:xfrm>
              <a:off x="5224733" y="967356"/>
              <a:ext cx="2248892" cy="283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06390" algn="just">
                <a:lnSpc>
                  <a:spcPct val="120000"/>
                </a:lnSpc>
                <a:spcAft>
                  <a:spcPts val="400"/>
                </a:spcAft>
              </a:pPr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</a:rPr>
                <a:t>2.</a:t>
              </a:r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Điều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tiến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hành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thí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nghiệm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cốc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?</a:t>
              </a:r>
              <a:endParaRPr lang="en-US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Round Single Corner Rectangle 13"/>
            <p:cNvSpPr/>
            <p:nvPr/>
          </p:nvSpPr>
          <p:spPr>
            <a:xfrm>
              <a:off x="4897740" y="784903"/>
              <a:ext cx="2655203" cy="2209140"/>
            </a:xfrm>
            <a:prstGeom prst="round1Rect">
              <a:avLst/>
            </a:prstGeom>
            <a:noFill/>
            <a:ln>
              <a:solidFill>
                <a:srgbClr val="3835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4467" y="809609"/>
              <a:ext cx="594896" cy="551490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0B45461-01E6-7D38-137C-2378AC5CC29E}"/>
              </a:ext>
            </a:extLst>
          </p:cNvPr>
          <p:cNvSpPr txBox="1"/>
          <p:nvPr/>
        </p:nvSpPr>
        <p:spPr>
          <a:xfrm>
            <a:off x="2270907" y="547278"/>
            <a:ext cx="9063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oàn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A0E74E1-5FD2-252A-2934-1B2C15E1A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6" b="100000" l="3000" r="100000">
                        <a14:backgroundMark x1="36111" y1="40769" x2="36111" y2="40769"/>
                        <a14:backgroundMark x1="36000" y1="40962" x2="39222" y2="51154"/>
                        <a14:backgroundMark x1="39222" y1="51154" x2="39222" y2="51154"/>
                        <a14:backgroundMark x1="29556" y1="40192" x2="42333" y2="40577"/>
                        <a14:backgroundMark x1="32667" y1="35000" x2="38000" y2="56346"/>
                        <a14:backgroundMark x1="39222" y1="42885" x2="42000" y2="50769"/>
                        <a14:backgroundMark x1="40889" y1="46731" x2="35889" y2="39808"/>
                        <a14:backgroundMark x1="35778" y1="40000" x2="35778" y2="40000"/>
                        <a14:backgroundMark x1="35333" y1="45769" x2="35333" y2="45769"/>
                        <a14:backgroundMark x1="35667" y1="40192" x2="35667" y2="40192"/>
                        <a14:backgroundMark x1="35667" y1="40192" x2="35444" y2="45769"/>
                        <a14:backgroundMark x1="35444" y1="45769" x2="39000" y2="51538"/>
                        <a14:backgroundMark x1="39111" y1="51346" x2="37222" y2="47885"/>
                        <a14:backgroundMark x1="41778" y1="51731" x2="41778" y2="51731"/>
                        <a14:backgroundMark x1="41778" y1="51731" x2="41778" y2="51731"/>
                        <a14:backgroundMark x1="41778" y1="51731" x2="41778" y2="51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575" y="1321725"/>
            <a:ext cx="3222407" cy="189537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31CC6AD0-E305-486C-5482-304BD8C704DE}"/>
              </a:ext>
            </a:extLst>
          </p:cNvPr>
          <p:cNvGrpSpPr/>
          <p:nvPr/>
        </p:nvGrpSpPr>
        <p:grpSpPr>
          <a:xfrm>
            <a:off x="190592" y="3269485"/>
            <a:ext cx="3852672" cy="3588515"/>
            <a:chOff x="0" y="3191567"/>
            <a:chExt cx="2889504" cy="190161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6C99978-3217-6047-1D6B-2F173E9613A5}"/>
                </a:ext>
              </a:extLst>
            </p:cNvPr>
            <p:cNvGrpSpPr/>
            <p:nvPr/>
          </p:nvGrpSpPr>
          <p:grpSpPr>
            <a:xfrm>
              <a:off x="111382" y="3191567"/>
              <a:ext cx="2778122" cy="1901615"/>
              <a:chOff x="111382" y="3191567"/>
              <a:chExt cx="2778122" cy="1901615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045608F-F107-EA1E-B23C-A3ECF86EF67E}"/>
                  </a:ext>
                </a:extLst>
              </p:cNvPr>
              <p:cNvSpPr/>
              <p:nvPr/>
            </p:nvSpPr>
            <p:spPr>
              <a:xfrm>
                <a:off x="230796" y="3383159"/>
                <a:ext cx="2642616" cy="1696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06390" algn="just" defTabSz="1219170">
                  <a:lnSpc>
                    <a:spcPct val="120000"/>
                  </a:lnSpc>
                  <a:spcAft>
                    <a:spcPts val="267"/>
                  </a:spcAft>
                  <a:buClr>
                    <a:srgbClr val="000000"/>
                  </a:buClr>
                </a:pPr>
                <a:r>
                  <a:rPr lang="en-US" sz="2400" b="1" kern="0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3.</a:t>
                </a:r>
                <a:r>
                  <a:rPr lang="en-US" sz="2133" kern="0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tượng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</a:t>
                </a:r>
              </a:p>
              <a:p>
                <a:pPr indent="406390" algn="just" defTabSz="1219170">
                  <a:lnSpc>
                    <a:spcPct val="120000"/>
                  </a:lnSpc>
                  <a:spcAft>
                    <a:spcPts val="267"/>
                  </a:spcAft>
                  <a:buClr>
                    <a:srgbClr val="000000"/>
                  </a:buClr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tỏ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cành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đuôi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thải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tượng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toàn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miệng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ống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ound Single Corner Rectangle 14">
                <a:extLst>
                  <a:ext uri="{FF2B5EF4-FFF2-40B4-BE49-F238E27FC236}">
                    <a16:creationId xmlns:a16="http://schemas.microsoft.com/office/drawing/2014/main" id="{10E331D7-12B9-D149-D065-230466B1565E}"/>
                  </a:ext>
                </a:extLst>
              </p:cNvPr>
              <p:cNvSpPr/>
              <p:nvPr/>
            </p:nvSpPr>
            <p:spPr>
              <a:xfrm>
                <a:off x="111382" y="3191567"/>
                <a:ext cx="2778122" cy="1901615"/>
              </a:xfrm>
              <a:prstGeom prst="round1Rect">
                <a:avLst/>
              </a:prstGeom>
              <a:noFill/>
              <a:ln>
                <a:solidFill>
                  <a:srgbClr val="3835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87A2852-8F08-8AAE-DD98-D7BE292A1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923"/>
              <a:ext cx="795206" cy="528629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5E1761B-423E-76B0-5D4E-13B1E1FC1149}"/>
              </a:ext>
            </a:extLst>
          </p:cNvPr>
          <p:cNvGrpSpPr/>
          <p:nvPr/>
        </p:nvGrpSpPr>
        <p:grpSpPr>
          <a:xfrm>
            <a:off x="4043264" y="3753925"/>
            <a:ext cx="3701137" cy="2532781"/>
            <a:chOff x="3131170" y="3118846"/>
            <a:chExt cx="2775853" cy="197433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D981256-C616-2DAA-5EFA-F3C596305BD5}"/>
                </a:ext>
              </a:extLst>
            </p:cNvPr>
            <p:cNvGrpSpPr/>
            <p:nvPr/>
          </p:nvGrpSpPr>
          <p:grpSpPr>
            <a:xfrm>
              <a:off x="3331660" y="3118846"/>
              <a:ext cx="2575363" cy="1974336"/>
              <a:chOff x="3331660" y="3118846"/>
              <a:chExt cx="2575363" cy="197433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7B4BBD9-FABB-6AB1-ABCC-656B5D75C659}"/>
                  </a:ext>
                </a:extLst>
              </p:cNvPr>
              <p:cNvSpPr/>
              <p:nvPr/>
            </p:nvSpPr>
            <p:spPr>
              <a:xfrm>
                <a:off x="3588371" y="3308968"/>
                <a:ext cx="2289271" cy="1073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06390" algn="just" defTabSz="1219170">
                  <a:lnSpc>
                    <a:spcPct val="119000"/>
                  </a:lnSpc>
                  <a:spcAft>
                    <a:spcPts val="267"/>
                  </a:spcAft>
                  <a:buClr>
                    <a:srgbClr val="000000"/>
                  </a:buClr>
                </a:pPr>
                <a:r>
                  <a:rPr lang="en-US" sz="2400" b="1" kern="0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4.</a:t>
                </a:r>
                <a:r>
                  <a:rPr lang="en-US" sz="2133" kern="0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tượng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thí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133" kern="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endParaRPr>
              </a:p>
            </p:txBody>
          </p:sp>
          <p:sp>
            <p:nvSpPr>
              <p:cNvPr id="45" name="Round Single Corner Rectangle 15">
                <a:extLst>
                  <a:ext uri="{FF2B5EF4-FFF2-40B4-BE49-F238E27FC236}">
                    <a16:creationId xmlns:a16="http://schemas.microsoft.com/office/drawing/2014/main" id="{B3B515D7-9B94-608E-CCDB-2474781FF476}"/>
                  </a:ext>
                </a:extLst>
              </p:cNvPr>
              <p:cNvSpPr/>
              <p:nvPr/>
            </p:nvSpPr>
            <p:spPr>
              <a:xfrm>
                <a:off x="3331660" y="3118846"/>
                <a:ext cx="2575363" cy="1974336"/>
              </a:xfrm>
              <a:prstGeom prst="round1Rect">
                <a:avLst/>
              </a:prstGeom>
              <a:noFill/>
              <a:ln>
                <a:solidFill>
                  <a:srgbClr val="3835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739DEF7-6FF2-A137-CF03-188EA56AE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6014">
              <a:off x="3131170" y="3199308"/>
              <a:ext cx="914400" cy="51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977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E60BA0-2D0E-462C-6891-0DE94BE1DB48}"/>
              </a:ext>
            </a:extLst>
          </p:cNvPr>
          <p:cNvSpPr txBox="1"/>
          <p:nvPr/>
        </p:nvSpPr>
        <p:spPr>
          <a:xfrm>
            <a:off x="473555" y="1157831"/>
            <a:ext cx="96917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64076-DB9E-67BF-3405-B913258CCBE6}"/>
              </a:ext>
            </a:extLst>
          </p:cNvPr>
          <p:cNvSpPr txBox="1"/>
          <p:nvPr/>
        </p:nvSpPr>
        <p:spPr>
          <a:xfrm>
            <a:off x="0" y="16343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3.BoosterNextFYBlackRegular-Sa" panose="02000A03000000020004" pitchFamily="2" charset="0"/>
              </a:rPr>
              <a:t>BÁO CÁO KẾT QUẢ</a:t>
            </a:r>
          </a:p>
        </p:txBody>
      </p:sp>
      <p:grpSp>
        <p:nvGrpSpPr>
          <p:cNvPr id="5" name="Google Shape;293;p31">
            <a:extLst>
              <a:ext uri="{FF2B5EF4-FFF2-40B4-BE49-F238E27FC236}">
                <a16:creationId xmlns:a16="http://schemas.microsoft.com/office/drawing/2014/main" id="{37000B0E-8C29-BE2A-013F-BD0F7FB01D9A}"/>
              </a:ext>
            </a:extLst>
          </p:cNvPr>
          <p:cNvGrpSpPr/>
          <p:nvPr/>
        </p:nvGrpSpPr>
        <p:grpSpPr>
          <a:xfrm>
            <a:off x="8858250" y="55552"/>
            <a:ext cx="3333750" cy="2401897"/>
            <a:chOff x="-26" y="1343351"/>
            <a:chExt cx="9144028" cy="3789738"/>
          </a:xfrm>
        </p:grpSpPr>
        <p:sp>
          <p:nvSpPr>
            <p:cNvPr id="6" name="Google Shape;294;p31">
              <a:extLst>
                <a:ext uri="{FF2B5EF4-FFF2-40B4-BE49-F238E27FC236}">
                  <a16:creationId xmlns:a16="http://schemas.microsoft.com/office/drawing/2014/main" id="{33A28E01-DCDB-8095-6B91-D5E8C940816B}"/>
                </a:ext>
              </a:extLst>
            </p:cNvPr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rgbClr val="EBE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95;p31">
              <a:extLst>
                <a:ext uri="{FF2B5EF4-FFF2-40B4-BE49-F238E27FC236}">
                  <a16:creationId xmlns:a16="http://schemas.microsoft.com/office/drawing/2014/main" id="{E9B7483B-E1A1-1C4E-2133-0D7C033B486F}"/>
                </a:ext>
              </a:extLst>
            </p:cNvPr>
            <p:cNvSpPr/>
            <p:nvPr/>
          </p:nvSpPr>
          <p:spPr>
            <a:xfrm>
              <a:off x="5283536" y="2616411"/>
              <a:ext cx="677302" cy="381465"/>
            </a:xfrm>
            <a:custGeom>
              <a:avLst/>
              <a:gdLst/>
              <a:ahLst/>
              <a:cxnLst/>
              <a:rect l="l" t="t" r="r" b="b"/>
              <a:pathLst>
                <a:path w="9302" h="5239" extrusionOk="0">
                  <a:moveTo>
                    <a:pt x="4378" y="1"/>
                  </a:moveTo>
                  <a:cubicBezTo>
                    <a:pt x="4276" y="1"/>
                    <a:pt x="4182" y="15"/>
                    <a:pt x="4099" y="47"/>
                  </a:cubicBezTo>
                  <a:cubicBezTo>
                    <a:pt x="3967" y="445"/>
                    <a:pt x="4066" y="547"/>
                    <a:pt x="4430" y="894"/>
                  </a:cubicBezTo>
                  <a:cubicBezTo>
                    <a:pt x="4525" y="989"/>
                    <a:pt x="4810" y="1159"/>
                    <a:pt x="4875" y="1275"/>
                  </a:cubicBezTo>
                  <a:cubicBezTo>
                    <a:pt x="4964" y="1435"/>
                    <a:pt x="4964" y="1435"/>
                    <a:pt x="4875" y="1537"/>
                  </a:cubicBezTo>
                  <a:cubicBezTo>
                    <a:pt x="4810" y="1608"/>
                    <a:pt x="4474" y="1718"/>
                    <a:pt x="4379" y="1728"/>
                  </a:cubicBezTo>
                  <a:cubicBezTo>
                    <a:pt x="4274" y="1736"/>
                    <a:pt x="4176" y="1740"/>
                    <a:pt x="4084" y="1740"/>
                  </a:cubicBezTo>
                  <a:cubicBezTo>
                    <a:pt x="3406" y="1740"/>
                    <a:pt x="3020" y="1537"/>
                    <a:pt x="2613" y="1363"/>
                  </a:cubicBezTo>
                  <a:cubicBezTo>
                    <a:pt x="2255" y="1211"/>
                    <a:pt x="2004" y="1109"/>
                    <a:pt x="1663" y="925"/>
                  </a:cubicBezTo>
                  <a:cubicBezTo>
                    <a:pt x="1415" y="792"/>
                    <a:pt x="736" y="500"/>
                    <a:pt x="353" y="500"/>
                  </a:cubicBezTo>
                  <a:cubicBezTo>
                    <a:pt x="207" y="500"/>
                    <a:pt x="105" y="542"/>
                    <a:pt x="85" y="652"/>
                  </a:cubicBezTo>
                  <a:cubicBezTo>
                    <a:pt x="0" y="1357"/>
                    <a:pt x="939" y="2139"/>
                    <a:pt x="1552" y="2494"/>
                  </a:cubicBezTo>
                  <a:cubicBezTo>
                    <a:pt x="2164" y="2847"/>
                    <a:pt x="2899" y="2881"/>
                    <a:pt x="3593" y="3017"/>
                  </a:cubicBezTo>
                  <a:cubicBezTo>
                    <a:pt x="4005" y="3099"/>
                    <a:pt x="4410" y="3245"/>
                    <a:pt x="4845" y="3405"/>
                  </a:cubicBezTo>
                  <a:cubicBezTo>
                    <a:pt x="5283" y="3568"/>
                    <a:pt x="5634" y="3861"/>
                    <a:pt x="5814" y="4290"/>
                  </a:cubicBezTo>
                  <a:cubicBezTo>
                    <a:pt x="5947" y="4603"/>
                    <a:pt x="6145" y="4871"/>
                    <a:pt x="6410" y="5082"/>
                  </a:cubicBezTo>
                  <a:cubicBezTo>
                    <a:pt x="6561" y="5205"/>
                    <a:pt x="6755" y="5239"/>
                    <a:pt x="6952" y="5239"/>
                  </a:cubicBezTo>
                  <a:cubicBezTo>
                    <a:pt x="7056" y="5239"/>
                    <a:pt x="7162" y="5229"/>
                    <a:pt x="7263" y="5218"/>
                  </a:cubicBezTo>
                  <a:cubicBezTo>
                    <a:pt x="7659" y="5178"/>
                    <a:pt x="8050" y="5137"/>
                    <a:pt x="8444" y="5096"/>
                  </a:cubicBezTo>
                  <a:lnTo>
                    <a:pt x="9016" y="4980"/>
                  </a:lnTo>
                  <a:cubicBezTo>
                    <a:pt x="9022" y="4982"/>
                    <a:pt x="9028" y="4983"/>
                    <a:pt x="9034" y="4983"/>
                  </a:cubicBezTo>
                  <a:cubicBezTo>
                    <a:pt x="9156" y="4983"/>
                    <a:pt x="9167" y="4562"/>
                    <a:pt x="9190" y="4426"/>
                  </a:cubicBezTo>
                  <a:cubicBezTo>
                    <a:pt x="9301" y="3796"/>
                    <a:pt x="9039" y="3208"/>
                    <a:pt x="8601" y="2367"/>
                  </a:cubicBezTo>
                  <a:cubicBezTo>
                    <a:pt x="8523" y="2214"/>
                    <a:pt x="8393" y="2065"/>
                    <a:pt x="8169" y="1864"/>
                  </a:cubicBezTo>
                  <a:cubicBezTo>
                    <a:pt x="7842" y="1578"/>
                    <a:pt x="7505" y="1456"/>
                    <a:pt x="7304" y="1363"/>
                  </a:cubicBezTo>
                  <a:cubicBezTo>
                    <a:pt x="6801" y="1139"/>
                    <a:pt x="6461" y="938"/>
                    <a:pt x="6230" y="775"/>
                  </a:cubicBezTo>
                  <a:cubicBezTo>
                    <a:pt x="5815" y="479"/>
                    <a:pt x="4965" y="1"/>
                    <a:pt x="4378" y="1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96;p31">
              <a:extLst>
                <a:ext uri="{FF2B5EF4-FFF2-40B4-BE49-F238E27FC236}">
                  <a16:creationId xmlns:a16="http://schemas.microsoft.com/office/drawing/2014/main" id="{EEFB590D-763D-0669-DF21-B7004C666BF7}"/>
                </a:ext>
              </a:extLst>
            </p:cNvPr>
            <p:cNvSpPr/>
            <p:nvPr/>
          </p:nvSpPr>
          <p:spPr>
            <a:xfrm>
              <a:off x="5609520" y="2831354"/>
              <a:ext cx="3330808" cy="1520325"/>
            </a:xfrm>
            <a:custGeom>
              <a:avLst/>
              <a:gdLst/>
              <a:ahLst/>
              <a:cxnLst/>
              <a:rect l="l" t="t" r="r" b="b"/>
              <a:pathLst>
                <a:path w="45745" h="20880" extrusionOk="0">
                  <a:moveTo>
                    <a:pt x="30796" y="0"/>
                  </a:moveTo>
                  <a:cubicBezTo>
                    <a:pt x="28260" y="0"/>
                    <a:pt x="25705" y="739"/>
                    <a:pt x="23476" y="1977"/>
                  </a:cubicBezTo>
                  <a:cubicBezTo>
                    <a:pt x="20213" y="3791"/>
                    <a:pt x="17594" y="6594"/>
                    <a:pt x="15471" y="9667"/>
                  </a:cubicBezTo>
                  <a:cubicBezTo>
                    <a:pt x="14620" y="10893"/>
                    <a:pt x="13585" y="12321"/>
                    <a:pt x="12092" y="12321"/>
                  </a:cubicBezTo>
                  <a:cubicBezTo>
                    <a:pt x="12085" y="12321"/>
                    <a:pt x="12078" y="12321"/>
                    <a:pt x="12071" y="12321"/>
                  </a:cubicBezTo>
                  <a:cubicBezTo>
                    <a:pt x="11374" y="12317"/>
                    <a:pt x="10711" y="11974"/>
                    <a:pt x="10176" y="11520"/>
                  </a:cubicBezTo>
                  <a:cubicBezTo>
                    <a:pt x="7172" y="8976"/>
                    <a:pt x="8006" y="3791"/>
                    <a:pt x="4934" y="1327"/>
                  </a:cubicBezTo>
                  <a:cubicBezTo>
                    <a:pt x="4798" y="1273"/>
                    <a:pt x="4524" y="1253"/>
                    <a:pt x="4181" y="1253"/>
                  </a:cubicBezTo>
                  <a:cubicBezTo>
                    <a:pt x="3485" y="1253"/>
                    <a:pt x="2505" y="1336"/>
                    <a:pt x="1811" y="1389"/>
                  </a:cubicBezTo>
                  <a:cubicBezTo>
                    <a:pt x="1528" y="1412"/>
                    <a:pt x="1082" y="1436"/>
                    <a:pt x="953" y="1688"/>
                  </a:cubicBezTo>
                  <a:cubicBezTo>
                    <a:pt x="55" y="4808"/>
                    <a:pt x="0" y="8136"/>
                    <a:pt x="517" y="11341"/>
                  </a:cubicBezTo>
                  <a:cubicBezTo>
                    <a:pt x="1059" y="14709"/>
                    <a:pt x="2494" y="18291"/>
                    <a:pt x="5559" y="19788"/>
                  </a:cubicBezTo>
                  <a:cubicBezTo>
                    <a:pt x="7334" y="20655"/>
                    <a:pt x="9987" y="20879"/>
                    <a:pt x="11604" y="20879"/>
                  </a:cubicBezTo>
                  <a:cubicBezTo>
                    <a:pt x="11689" y="20879"/>
                    <a:pt x="11771" y="20878"/>
                    <a:pt x="11850" y="20877"/>
                  </a:cubicBezTo>
                  <a:cubicBezTo>
                    <a:pt x="13701" y="20850"/>
                    <a:pt x="15300" y="20680"/>
                    <a:pt x="16927" y="19792"/>
                  </a:cubicBezTo>
                  <a:lnTo>
                    <a:pt x="45512" y="19792"/>
                  </a:lnTo>
                  <a:cubicBezTo>
                    <a:pt x="45744" y="16189"/>
                    <a:pt x="45002" y="10888"/>
                    <a:pt x="43356" y="7673"/>
                  </a:cubicBezTo>
                  <a:cubicBezTo>
                    <a:pt x="41712" y="4457"/>
                    <a:pt x="37735" y="1545"/>
                    <a:pt x="34278" y="501"/>
                  </a:cubicBezTo>
                  <a:cubicBezTo>
                    <a:pt x="33145" y="159"/>
                    <a:pt x="31973" y="0"/>
                    <a:pt x="30796" y="0"/>
                  </a:cubicBezTo>
                  <a:close/>
                </a:path>
              </a:pathLst>
            </a:custGeom>
            <a:solidFill>
              <a:srgbClr val="87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7;p31">
              <a:extLst>
                <a:ext uri="{FF2B5EF4-FFF2-40B4-BE49-F238E27FC236}">
                  <a16:creationId xmlns:a16="http://schemas.microsoft.com/office/drawing/2014/main" id="{D14D0B43-14F3-681A-A53D-A0BB9262FD80}"/>
                </a:ext>
              </a:extLst>
            </p:cNvPr>
            <p:cNvSpPr/>
            <p:nvPr/>
          </p:nvSpPr>
          <p:spPr>
            <a:xfrm>
              <a:off x="8318159" y="3719234"/>
              <a:ext cx="50386" cy="558253"/>
            </a:xfrm>
            <a:custGeom>
              <a:avLst/>
              <a:gdLst/>
              <a:ahLst/>
              <a:cxnLst/>
              <a:rect l="l" t="t" r="r" b="b"/>
              <a:pathLst>
                <a:path w="692" h="7667" extrusionOk="0">
                  <a:moveTo>
                    <a:pt x="50" y="1"/>
                  </a:moveTo>
                  <a:cubicBezTo>
                    <a:pt x="32" y="1"/>
                    <a:pt x="12" y="17"/>
                    <a:pt x="18" y="41"/>
                  </a:cubicBezTo>
                  <a:cubicBezTo>
                    <a:pt x="287" y="1307"/>
                    <a:pt x="420" y="2610"/>
                    <a:pt x="376" y="3899"/>
                  </a:cubicBezTo>
                  <a:cubicBezTo>
                    <a:pt x="335" y="5121"/>
                    <a:pt x="1" y="6383"/>
                    <a:pt x="86" y="7598"/>
                  </a:cubicBezTo>
                  <a:cubicBezTo>
                    <a:pt x="90" y="7641"/>
                    <a:pt x="125" y="7667"/>
                    <a:pt x="161" y="7667"/>
                  </a:cubicBezTo>
                  <a:cubicBezTo>
                    <a:pt x="189" y="7667"/>
                    <a:pt x="217" y="7651"/>
                    <a:pt x="229" y="7614"/>
                  </a:cubicBezTo>
                  <a:cubicBezTo>
                    <a:pt x="607" y="6444"/>
                    <a:pt x="651" y="5019"/>
                    <a:pt x="671" y="3791"/>
                  </a:cubicBezTo>
                  <a:cubicBezTo>
                    <a:pt x="692" y="2487"/>
                    <a:pt x="478" y="1266"/>
                    <a:pt x="79" y="25"/>
                  </a:cubicBezTo>
                  <a:cubicBezTo>
                    <a:pt x="75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8;p31">
              <a:extLst>
                <a:ext uri="{FF2B5EF4-FFF2-40B4-BE49-F238E27FC236}">
                  <a16:creationId xmlns:a16="http://schemas.microsoft.com/office/drawing/2014/main" id="{A368BDDF-1D75-13D5-9119-A689028CBE34}"/>
                </a:ext>
              </a:extLst>
            </p:cNvPr>
            <p:cNvSpPr/>
            <p:nvPr/>
          </p:nvSpPr>
          <p:spPr>
            <a:xfrm>
              <a:off x="8631328" y="3630184"/>
              <a:ext cx="22353" cy="62983"/>
            </a:xfrm>
            <a:custGeom>
              <a:avLst/>
              <a:gdLst/>
              <a:ahLst/>
              <a:cxnLst/>
              <a:rect l="l" t="t" r="r" b="b"/>
              <a:pathLst>
                <a:path w="307" h="865" extrusionOk="0">
                  <a:moveTo>
                    <a:pt x="154" y="1"/>
                  </a:moveTo>
                  <a:cubicBezTo>
                    <a:pt x="120" y="1"/>
                    <a:pt x="85" y="24"/>
                    <a:pt x="82" y="70"/>
                  </a:cubicBezTo>
                  <a:cubicBezTo>
                    <a:pt x="59" y="312"/>
                    <a:pt x="1" y="570"/>
                    <a:pt x="79" y="808"/>
                  </a:cubicBezTo>
                  <a:cubicBezTo>
                    <a:pt x="91" y="846"/>
                    <a:pt x="122" y="865"/>
                    <a:pt x="154" y="865"/>
                  </a:cubicBezTo>
                  <a:cubicBezTo>
                    <a:pt x="185" y="865"/>
                    <a:pt x="217" y="846"/>
                    <a:pt x="228" y="808"/>
                  </a:cubicBezTo>
                  <a:cubicBezTo>
                    <a:pt x="307" y="570"/>
                    <a:pt x="249" y="312"/>
                    <a:pt x="225" y="70"/>
                  </a:cubicBezTo>
                  <a:cubicBezTo>
                    <a:pt x="222" y="24"/>
                    <a:pt x="188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9;p31">
              <a:extLst>
                <a:ext uri="{FF2B5EF4-FFF2-40B4-BE49-F238E27FC236}">
                  <a16:creationId xmlns:a16="http://schemas.microsoft.com/office/drawing/2014/main" id="{5B126BA4-1BCE-BEDC-5AD0-8D780EF22529}"/>
                </a:ext>
              </a:extLst>
            </p:cNvPr>
            <p:cNvSpPr/>
            <p:nvPr/>
          </p:nvSpPr>
          <p:spPr>
            <a:xfrm>
              <a:off x="8736105" y="3735398"/>
              <a:ext cx="13179" cy="44925"/>
            </a:xfrm>
            <a:custGeom>
              <a:avLst/>
              <a:gdLst/>
              <a:ahLst/>
              <a:cxnLst/>
              <a:rect l="l" t="t" r="r" b="b"/>
              <a:pathLst>
                <a:path w="181" h="617" extrusionOk="0">
                  <a:moveTo>
                    <a:pt x="91" y="1"/>
                  </a:moveTo>
                  <a:cubicBezTo>
                    <a:pt x="62" y="1"/>
                    <a:pt x="33" y="20"/>
                    <a:pt x="31" y="57"/>
                  </a:cubicBezTo>
                  <a:cubicBezTo>
                    <a:pt x="28" y="146"/>
                    <a:pt x="25" y="235"/>
                    <a:pt x="21" y="326"/>
                  </a:cubicBezTo>
                  <a:cubicBezTo>
                    <a:pt x="17" y="404"/>
                    <a:pt x="0" y="493"/>
                    <a:pt x="28" y="571"/>
                  </a:cubicBezTo>
                  <a:cubicBezTo>
                    <a:pt x="38" y="602"/>
                    <a:pt x="65" y="617"/>
                    <a:pt x="91" y="617"/>
                  </a:cubicBezTo>
                  <a:cubicBezTo>
                    <a:pt x="117" y="617"/>
                    <a:pt x="144" y="602"/>
                    <a:pt x="154" y="571"/>
                  </a:cubicBezTo>
                  <a:cubicBezTo>
                    <a:pt x="181" y="493"/>
                    <a:pt x="164" y="404"/>
                    <a:pt x="160" y="326"/>
                  </a:cubicBezTo>
                  <a:cubicBezTo>
                    <a:pt x="157" y="235"/>
                    <a:pt x="154" y="146"/>
                    <a:pt x="151" y="57"/>
                  </a:cubicBezTo>
                  <a:cubicBezTo>
                    <a:pt x="149" y="20"/>
                    <a:pt x="120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0;p31">
              <a:extLst>
                <a:ext uri="{FF2B5EF4-FFF2-40B4-BE49-F238E27FC236}">
                  <a16:creationId xmlns:a16="http://schemas.microsoft.com/office/drawing/2014/main" id="{EC5B7278-A56A-0C05-DD27-1BAEC12428EC}"/>
                </a:ext>
              </a:extLst>
            </p:cNvPr>
            <p:cNvSpPr/>
            <p:nvPr/>
          </p:nvSpPr>
          <p:spPr>
            <a:xfrm>
              <a:off x="7719929" y="3462714"/>
              <a:ext cx="16164" cy="61017"/>
            </a:xfrm>
            <a:custGeom>
              <a:avLst/>
              <a:gdLst/>
              <a:ahLst/>
              <a:cxnLst/>
              <a:rect l="l" t="t" r="r" b="b"/>
              <a:pathLst>
                <a:path w="222" h="838" extrusionOk="0">
                  <a:moveTo>
                    <a:pt x="112" y="0"/>
                  </a:moveTo>
                  <a:cubicBezTo>
                    <a:pt x="84" y="0"/>
                    <a:pt x="55" y="19"/>
                    <a:pt x="51" y="57"/>
                  </a:cubicBezTo>
                  <a:cubicBezTo>
                    <a:pt x="48" y="196"/>
                    <a:pt x="41" y="332"/>
                    <a:pt x="34" y="472"/>
                  </a:cubicBezTo>
                  <a:cubicBezTo>
                    <a:pt x="28" y="588"/>
                    <a:pt x="1" y="699"/>
                    <a:pt x="55" y="805"/>
                  </a:cubicBezTo>
                  <a:cubicBezTo>
                    <a:pt x="67" y="827"/>
                    <a:pt x="90" y="838"/>
                    <a:pt x="112" y="838"/>
                  </a:cubicBezTo>
                  <a:cubicBezTo>
                    <a:pt x="135" y="838"/>
                    <a:pt x="157" y="827"/>
                    <a:pt x="167" y="805"/>
                  </a:cubicBezTo>
                  <a:cubicBezTo>
                    <a:pt x="222" y="699"/>
                    <a:pt x="197" y="588"/>
                    <a:pt x="191" y="472"/>
                  </a:cubicBezTo>
                  <a:cubicBezTo>
                    <a:pt x="184" y="332"/>
                    <a:pt x="177" y="196"/>
                    <a:pt x="170" y="57"/>
                  </a:cubicBezTo>
                  <a:cubicBezTo>
                    <a:pt x="169" y="19"/>
                    <a:pt x="141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1;p31">
              <a:extLst>
                <a:ext uri="{FF2B5EF4-FFF2-40B4-BE49-F238E27FC236}">
                  <a16:creationId xmlns:a16="http://schemas.microsoft.com/office/drawing/2014/main" id="{E4F51539-332C-CB53-F8D3-7ABE3768CA2E}"/>
                </a:ext>
              </a:extLst>
            </p:cNvPr>
            <p:cNvSpPr/>
            <p:nvPr/>
          </p:nvSpPr>
          <p:spPr>
            <a:xfrm>
              <a:off x="7775194" y="3392668"/>
              <a:ext cx="26067" cy="58541"/>
            </a:xfrm>
            <a:custGeom>
              <a:avLst/>
              <a:gdLst/>
              <a:ahLst/>
              <a:cxnLst/>
              <a:rect l="l" t="t" r="r" b="b"/>
              <a:pathLst>
                <a:path w="358" h="804" extrusionOk="0">
                  <a:moveTo>
                    <a:pt x="180" y="1"/>
                  </a:moveTo>
                  <a:cubicBezTo>
                    <a:pt x="141" y="1"/>
                    <a:pt x="102" y="28"/>
                    <a:pt x="96" y="83"/>
                  </a:cubicBezTo>
                  <a:cubicBezTo>
                    <a:pt x="68" y="280"/>
                    <a:pt x="0" y="529"/>
                    <a:pt x="65" y="719"/>
                  </a:cubicBezTo>
                  <a:cubicBezTo>
                    <a:pt x="83" y="775"/>
                    <a:pt x="131" y="803"/>
                    <a:pt x="179" y="803"/>
                  </a:cubicBezTo>
                  <a:cubicBezTo>
                    <a:pt x="226" y="803"/>
                    <a:pt x="274" y="775"/>
                    <a:pt x="293" y="719"/>
                  </a:cubicBezTo>
                  <a:cubicBezTo>
                    <a:pt x="357" y="529"/>
                    <a:pt x="289" y="277"/>
                    <a:pt x="266" y="83"/>
                  </a:cubicBezTo>
                  <a:cubicBezTo>
                    <a:pt x="259" y="28"/>
                    <a:pt x="219" y="1"/>
                    <a:pt x="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;p31">
              <a:extLst>
                <a:ext uri="{FF2B5EF4-FFF2-40B4-BE49-F238E27FC236}">
                  <a16:creationId xmlns:a16="http://schemas.microsoft.com/office/drawing/2014/main" id="{E859D465-D306-1358-5389-A0A4BF606E65}"/>
                </a:ext>
              </a:extLst>
            </p:cNvPr>
            <p:cNvSpPr/>
            <p:nvPr/>
          </p:nvSpPr>
          <p:spPr>
            <a:xfrm>
              <a:off x="7795217" y="3633824"/>
              <a:ext cx="18203" cy="64293"/>
            </a:xfrm>
            <a:custGeom>
              <a:avLst/>
              <a:gdLst/>
              <a:ahLst/>
              <a:cxnLst/>
              <a:rect l="l" t="t" r="r" b="b"/>
              <a:pathLst>
                <a:path w="250" h="883" extrusionOk="0">
                  <a:moveTo>
                    <a:pt x="125" y="1"/>
                  </a:moveTo>
                  <a:cubicBezTo>
                    <a:pt x="88" y="1"/>
                    <a:pt x="50" y="25"/>
                    <a:pt x="45" y="75"/>
                  </a:cubicBezTo>
                  <a:cubicBezTo>
                    <a:pt x="28" y="326"/>
                    <a:pt x="0" y="565"/>
                    <a:pt x="35" y="816"/>
                  </a:cubicBezTo>
                  <a:cubicBezTo>
                    <a:pt x="42" y="860"/>
                    <a:pt x="83" y="882"/>
                    <a:pt x="125" y="882"/>
                  </a:cubicBezTo>
                  <a:cubicBezTo>
                    <a:pt x="166" y="882"/>
                    <a:pt x="207" y="860"/>
                    <a:pt x="212" y="816"/>
                  </a:cubicBezTo>
                  <a:cubicBezTo>
                    <a:pt x="249" y="565"/>
                    <a:pt x="222" y="326"/>
                    <a:pt x="205" y="75"/>
                  </a:cubicBezTo>
                  <a:cubicBezTo>
                    <a:pt x="200" y="25"/>
                    <a:pt x="162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3;p31">
              <a:extLst>
                <a:ext uri="{FF2B5EF4-FFF2-40B4-BE49-F238E27FC236}">
                  <a16:creationId xmlns:a16="http://schemas.microsoft.com/office/drawing/2014/main" id="{D431A2AB-171C-0693-6F50-03988A46375C}"/>
                </a:ext>
              </a:extLst>
            </p:cNvPr>
            <p:cNvSpPr/>
            <p:nvPr/>
          </p:nvSpPr>
          <p:spPr>
            <a:xfrm>
              <a:off x="7989045" y="3588899"/>
              <a:ext cx="25776" cy="68371"/>
            </a:xfrm>
            <a:custGeom>
              <a:avLst/>
              <a:gdLst/>
              <a:ahLst/>
              <a:cxnLst/>
              <a:rect l="l" t="t" r="r" b="b"/>
              <a:pathLst>
                <a:path w="354" h="939" extrusionOk="0">
                  <a:moveTo>
                    <a:pt x="103" y="0"/>
                  </a:moveTo>
                  <a:cubicBezTo>
                    <a:pt x="50" y="0"/>
                    <a:pt x="0" y="42"/>
                    <a:pt x="17" y="113"/>
                  </a:cubicBezTo>
                  <a:cubicBezTo>
                    <a:pt x="71" y="361"/>
                    <a:pt x="30" y="610"/>
                    <a:pt x="40" y="862"/>
                  </a:cubicBezTo>
                  <a:cubicBezTo>
                    <a:pt x="42" y="910"/>
                    <a:pt x="80" y="939"/>
                    <a:pt x="120" y="939"/>
                  </a:cubicBezTo>
                  <a:cubicBezTo>
                    <a:pt x="144" y="939"/>
                    <a:pt x="170" y="927"/>
                    <a:pt x="187" y="902"/>
                  </a:cubicBezTo>
                  <a:cubicBezTo>
                    <a:pt x="353" y="640"/>
                    <a:pt x="306" y="341"/>
                    <a:pt x="193" y="62"/>
                  </a:cubicBezTo>
                  <a:cubicBezTo>
                    <a:pt x="175" y="20"/>
                    <a:pt x="138" y="0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4;p31">
              <a:extLst>
                <a:ext uri="{FF2B5EF4-FFF2-40B4-BE49-F238E27FC236}">
                  <a16:creationId xmlns:a16="http://schemas.microsoft.com/office/drawing/2014/main" id="{506D34ED-F007-B753-9C4F-D211F5D94C6F}"/>
                </a:ext>
              </a:extLst>
            </p:cNvPr>
            <p:cNvSpPr/>
            <p:nvPr/>
          </p:nvSpPr>
          <p:spPr>
            <a:xfrm>
              <a:off x="6847193" y="3559628"/>
              <a:ext cx="168707" cy="714291"/>
            </a:xfrm>
            <a:custGeom>
              <a:avLst/>
              <a:gdLst/>
              <a:ahLst/>
              <a:cxnLst/>
              <a:rect l="l" t="t" r="r" b="b"/>
              <a:pathLst>
                <a:path w="2317" h="9810" extrusionOk="0">
                  <a:moveTo>
                    <a:pt x="2286" y="1"/>
                  </a:moveTo>
                  <a:cubicBezTo>
                    <a:pt x="2276" y="1"/>
                    <a:pt x="2266" y="6"/>
                    <a:pt x="2262" y="18"/>
                  </a:cubicBezTo>
                  <a:cubicBezTo>
                    <a:pt x="1654" y="1611"/>
                    <a:pt x="1180" y="3258"/>
                    <a:pt x="786" y="4918"/>
                  </a:cubicBezTo>
                  <a:cubicBezTo>
                    <a:pt x="415" y="6496"/>
                    <a:pt x="68" y="8140"/>
                    <a:pt x="0" y="9766"/>
                  </a:cubicBezTo>
                  <a:cubicBezTo>
                    <a:pt x="0" y="9794"/>
                    <a:pt x="25" y="9810"/>
                    <a:pt x="49" y="9810"/>
                  </a:cubicBezTo>
                  <a:cubicBezTo>
                    <a:pt x="69" y="9810"/>
                    <a:pt x="88" y="9799"/>
                    <a:pt x="92" y="9776"/>
                  </a:cubicBezTo>
                  <a:cubicBezTo>
                    <a:pt x="450" y="8150"/>
                    <a:pt x="629" y="6490"/>
                    <a:pt x="1004" y="4863"/>
                  </a:cubicBezTo>
                  <a:cubicBezTo>
                    <a:pt x="1375" y="3237"/>
                    <a:pt x="1882" y="1645"/>
                    <a:pt x="2310" y="32"/>
                  </a:cubicBezTo>
                  <a:cubicBezTo>
                    <a:pt x="2316" y="13"/>
                    <a:pt x="2301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05;p31">
              <a:extLst>
                <a:ext uri="{FF2B5EF4-FFF2-40B4-BE49-F238E27FC236}">
                  <a16:creationId xmlns:a16="http://schemas.microsoft.com/office/drawing/2014/main" id="{919F2659-DF84-C595-7D04-92726924F4C7}"/>
                </a:ext>
              </a:extLst>
            </p:cNvPr>
            <p:cNvSpPr/>
            <p:nvPr/>
          </p:nvSpPr>
          <p:spPr>
            <a:xfrm>
              <a:off x="5860724" y="3649334"/>
              <a:ext cx="20897" cy="65240"/>
            </a:xfrm>
            <a:custGeom>
              <a:avLst/>
              <a:gdLst/>
              <a:ahLst/>
              <a:cxnLst/>
              <a:rect l="l" t="t" r="r" b="b"/>
              <a:pathLst>
                <a:path w="287" h="896" extrusionOk="0">
                  <a:moveTo>
                    <a:pt x="143" y="1"/>
                  </a:moveTo>
                  <a:cubicBezTo>
                    <a:pt x="101" y="1"/>
                    <a:pt x="60" y="28"/>
                    <a:pt x="58" y="82"/>
                  </a:cubicBezTo>
                  <a:cubicBezTo>
                    <a:pt x="48" y="321"/>
                    <a:pt x="0" y="593"/>
                    <a:pt x="48" y="825"/>
                  </a:cubicBezTo>
                  <a:cubicBezTo>
                    <a:pt x="58" y="872"/>
                    <a:pt x="100" y="896"/>
                    <a:pt x="143" y="896"/>
                  </a:cubicBezTo>
                  <a:cubicBezTo>
                    <a:pt x="186" y="896"/>
                    <a:pt x="228" y="872"/>
                    <a:pt x="239" y="825"/>
                  </a:cubicBezTo>
                  <a:cubicBezTo>
                    <a:pt x="286" y="593"/>
                    <a:pt x="239" y="321"/>
                    <a:pt x="228" y="82"/>
                  </a:cubicBezTo>
                  <a:cubicBezTo>
                    <a:pt x="226" y="28"/>
                    <a:pt x="185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6;p31">
              <a:extLst>
                <a:ext uri="{FF2B5EF4-FFF2-40B4-BE49-F238E27FC236}">
                  <a16:creationId xmlns:a16="http://schemas.microsoft.com/office/drawing/2014/main" id="{B9EF9A47-5551-37CA-9CE7-6F936B89ECEC}"/>
                </a:ext>
              </a:extLst>
            </p:cNvPr>
            <p:cNvSpPr/>
            <p:nvPr/>
          </p:nvSpPr>
          <p:spPr>
            <a:xfrm>
              <a:off x="5955599" y="3683264"/>
              <a:ext cx="15655" cy="41503"/>
            </a:xfrm>
            <a:custGeom>
              <a:avLst/>
              <a:gdLst/>
              <a:ahLst/>
              <a:cxnLst/>
              <a:rect l="l" t="t" r="r" b="b"/>
              <a:pathLst>
                <a:path w="215" h="570" extrusionOk="0">
                  <a:moveTo>
                    <a:pt x="107" y="0"/>
                  </a:moveTo>
                  <a:cubicBezTo>
                    <a:pt x="79" y="0"/>
                    <a:pt x="51" y="20"/>
                    <a:pt x="48" y="59"/>
                  </a:cubicBezTo>
                  <a:cubicBezTo>
                    <a:pt x="38" y="202"/>
                    <a:pt x="0" y="376"/>
                    <a:pt x="38" y="519"/>
                  </a:cubicBezTo>
                  <a:cubicBezTo>
                    <a:pt x="46" y="552"/>
                    <a:pt x="77" y="569"/>
                    <a:pt x="107" y="569"/>
                  </a:cubicBezTo>
                  <a:cubicBezTo>
                    <a:pt x="138" y="569"/>
                    <a:pt x="169" y="552"/>
                    <a:pt x="177" y="519"/>
                  </a:cubicBezTo>
                  <a:cubicBezTo>
                    <a:pt x="214" y="376"/>
                    <a:pt x="177" y="202"/>
                    <a:pt x="167" y="59"/>
                  </a:cubicBezTo>
                  <a:cubicBezTo>
                    <a:pt x="164" y="20"/>
                    <a:pt x="136" y="0"/>
                    <a:pt x="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7;p31">
              <a:extLst>
                <a:ext uri="{FF2B5EF4-FFF2-40B4-BE49-F238E27FC236}">
                  <a16:creationId xmlns:a16="http://schemas.microsoft.com/office/drawing/2014/main" id="{2EBF5169-1D0B-A7A3-43DF-2DDFF84DB751}"/>
                </a:ext>
              </a:extLst>
            </p:cNvPr>
            <p:cNvSpPr/>
            <p:nvPr/>
          </p:nvSpPr>
          <p:spPr>
            <a:xfrm>
              <a:off x="5924363" y="3883864"/>
              <a:ext cx="13980" cy="45435"/>
            </a:xfrm>
            <a:custGeom>
              <a:avLst/>
              <a:gdLst/>
              <a:ahLst/>
              <a:cxnLst/>
              <a:rect l="l" t="t" r="r" b="b"/>
              <a:pathLst>
                <a:path w="192" h="624" extrusionOk="0">
                  <a:moveTo>
                    <a:pt x="96" y="0"/>
                  </a:moveTo>
                  <a:cubicBezTo>
                    <a:pt x="68" y="0"/>
                    <a:pt x="40" y="19"/>
                    <a:pt x="38" y="56"/>
                  </a:cubicBezTo>
                  <a:cubicBezTo>
                    <a:pt x="31" y="145"/>
                    <a:pt x="28" y="234"/>
                    <a:pt x="21" y="325"/>
                  </a:cubicBezTo>
                  <a:cubicBezTo>
                    <a:pt x="18" y="407"/>
                    <a:pt x="1" y="492"/>
                    <a:pt x="28" y="570"/>
                  </a:cubicBezTo>
                  <a:cubicBezTo>
                    <a:pt x="38" y="606"/>
                    <a:pt x="67" y="624"/>
                    <a:pt x="96" y="624"/>
                  </a:cubicBezTo>
                  <a:cubicBezTo>
                    <a:pt x="125" y="624"/>
                    <a:pt x="154" y="606"/>
                    <a:pt x="164" y="570"/>
                  </a:cubicBezTo>
                  <a:cubicBezTo>
                    <a:pt x="191" y="492"/>
                    <a:pt x="174" y="403"/>
                    <a:pt x="171" y="325"/>
                  </a:cubicBezTo>
                  <a:cubicBezTo>
                    <a:pt x="164" y="234"/>
                    <a:pt x="161" y="145"/>
                    <a:pt x="153" y="56"/>
                  </a:cubicBezTo>
                  <a:cubicBezTo>
                    <a:pt x="152" y="19"/>
                    <a:pt x="124" y="0"/>
                    <a:pt x="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8;p31">
              <a:extLst>
                <a:ext uri="{FF2B5EF4-FFF2-40B4-BE49-F238E27FC236}">
                  <a16:creationId xmlns:a16="http://schemas.microsoft.com/office/drawing/2014/main" id="{93D63392-2C5C-4157-0121-D35623F67B36}"/>
                </a:ext>
              </a:extLst>
            </p:cNvPr>
            <p:cNvSpPr/>
            <p:nvPr/>
          </p:nvSpPr>
          <p:spPr>
            <a:xfrm>
              <a:off x="7145944" y="1343351"/>
              <a:ext cx="1510714" cy="1392466"/>
            </a:xfrm>
            <a:custGeom>
              <a:avLst/>
              <a:gdLst/>
              <a:ahLst/>
              <a:cxnLst/>
              <a:rect l="l" t="t" r="r" b="b"/>
              <a:pathLst>
                <a:path w="20748" h="19124" extrusionOk="0">
                  <a:moveTo>
                    <a:pt x="9265" y="0"/>
                  </a:moveTo>
                  <a:cubicBezTo>
                    <a:pt x="8349" y="0"/>
                    <a:pt x="7466" y="137"/>
                    <a:pt x="6839" y="370"/>
                  </a:cubicBezTo>
                  <a:cubicBezTo>
                    <a:pt x="5651" y="812"/>
                    <a:pt x="4396" y="1608"/>
                    <a:pt x="3665" y="2642"/>
                  </a:cubicBezTo>
                  <a:cubicBezTo>
                    <a:pt x="2936" y="3680"/>
                    <a:pt x="2450" y="4902"/>
                    <a:pt x="1943" y="6062"/>
                  </a:cubicBezTo>
                  <a:cubicBezTo>
                    <a:pt x="1334" y="7464"/>
                    <a:pt x="1028" y="8872"/>
                    <a:pt x="538" y="10318"/>
                  </a:cubicBezTo>
                  <a:cubicBezTo>
                    <a:pt x="252" y="11169"/>
                    <a:pt x="1" y="12046"/>
                    <a:pt x="24" y="12945"/>
                  </a:cubicBezTo>
                  <a:cubicBezTo>
                    <a:pt x="78" y="14948"/>
                    <a:pt x="1552" y="16701"/>
                    <a:pt x="3314" y="17657"/>
                  </a:cubicBezTo>
                  <a:cubicBezTo>
                    <a:pt x="5080" y="18616"/>
                    <a:pt x="6366" y="18936"/>
                    <a:pt x="8751" y="19123"/>
                  </a:cubicBezTo>
                  <a:cubicBezTo>
                    <a:pt x="12133" y="18973"/>
                    <a:pt x="15630" y="18797"/>
                    <a:pt x="18672" y="17303"/>
                  </a:cubicBezTo>
                  <a:cubicBezTo>
                    <a:pt x="19030" y="17129"/>
                    <a:pt x="19383" y="16932"/>
                    <a:pt x="19649" y="16636"/>
                  </a:cubicBezTo>
                  <a:cubicBezTo>
                    <a:pt x="19961" y="16286"/>
                    <a:pt x="20125" y="15826"/>
                    <a:pt x="20241" y="15367"/>
                  </a:cubicBezTo>
                  <a:cubicBezTo>
                    <a:pt x="20748" y="13359"/>
                    <a:pt x="20462" y="11227"/>
                    <a:pt x="19900" y="9233"/>
                  </a:cubicBezTo>
                  <a:cubicBezTo>
                    <a:pt x="19080" y="6313"/>
                    <a:pt x="17566" y="3446"/>
                    <a:pt x="15028" y="1792"/>
                  </a:cubicBezTo>
                  <a:cubicBezTo>
                    <a:pt x="13474" y="778"/>
                    <a:pt x="12518" y="574"/>
                    <a:pt x="10718" y="121"/>
                  </a:cubicBezTo>
                  <a:cubicBezTo>
                    <a:pt x="10247" y="39"/>
                    <a:pt x="9752" y="0"/>
                    <a:pt x="9265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9;p31">
              <a:extLst>
                <a:ext uri="{FF2B5EF4-FFF2-40B4-BE49-F238E27FC236}">
                  <a16:creationId xmlns:a16="http://schemas.microsoft.com/office/drawing/2014/main" id="{E6BE312A-E015-694F-D52A-2143B07EEC38}"/>
                </a:ext>
              </a:extLst>
            </p:cNvPr>
            <p:cNvSpPr/>
            <p:nvPr/>
          </p:nvSpPr>
          <p:spPr>
            <a:xfrm>
              <a:off x="7308463" y="1451114"/>
              <a:ext cx="1019957" cy="1523238"/>
            </a:xfrm>
            <a:custGeom>
              <a:avLst/>
              <a:gdLst/>
              <a:ahLst/>
              <a:cxnLst/>
              <a:rect l="l" t="t" r="r" b="b"/>
              <a:pathLst>
                <a:path w="14008" h="20920" extrusionOk="0">
                  <a:moveTo>
                    <a:pt x="6266" y="0"/>
                  </a:moveTo>
                  <a:cubicBezTo>
                    <a:pt x="4944" y="0"/>
                    <a:pt x="3676" y="772"/>
                    <a:pt x="2844" y="1815"/>
                  </a:cubicBezTo>
                  <a:cubicBezTo>
                    <a:pt x="1936" y="2952"/>
                    <a:pt x="1470" y="4374"/>
                    <a:pt x="1126" y="5790"/>
                  </a:cubicBezTo>
                  <a:cubicBezTo>
                    <a:pt x="405" y="8770"/>
                    <a:pt x="0" y="11863"/>
                    <a:pt x="1623" y="14496"/>
                  </a:cubicBezTo>
                  <a:cubicBezTo>
                    <a:pt x="1946" y="15020"/>
                    <a:pt x="2684" y="15687"/>
                    <a:pt x="3253" y="15912"/>
                  </a:cubicBezTo>
                  <a:cubicBezTo>
                    <a:pt x="3640" y="16061"/>
                    <a:pt x="3760" y="16143"/>
                    <a:pt x="4141" y="16245"/>
                  </a:cubicBezTo>
                  <a:lnTo>
                    <a:pt x="4141" y="16384"/>
                  </a:lnTo>
                  <a:cubicBezTo>
                    <a:pt x="4066" y="17334"/>
                    <a:pt x="3954" y="18133"/>
                    <a:pt x="3984" y="19085"/>
                  </a:cubicBezTo>
                  <a:cubicBezTo>
                    <a:pt x="3995" y="19453"/>
                    <a:pt x="4019" y="19838"/>
                    <a:pt x="4192" y="20161"/>
                  </a:cubicBezTo>
                  <a:cubicBezTo>
                    <a:pt x="4451" y="20650"/>
                    <a:pt x="5015" y="20920"/>
                    <a:pt x="5568" y="20920"/>
                  </a:cubicBezTo>
                  <a:cubicBezTo>
                    <a:pt x="5604" y="20920"/>
                    <a:pt x="5640" y="20918"/>
                    <a:pt x="5675" y="20916"/>
                  </a:cubicBezTo>
                  <a:cubicBezTo>
                    <a:pt x="6261" y="20879"/>
                    <a:pt x="6801" y="20569"/>
                    <a:pt x="7227" y="20167"/>
                  </a:cubicBezTo>
                  <a:cubicBezTo>
                    <a:pt x="7655" y="19766"/>
                    <a:pt x="7808" y="19715"/>
                    <a:pt x="8132" y="19228"/>
                  </a:cubicBezTo>
                  <a:lnTo>
                    <a:pt x="8234" y="19045"/>
                  </a:lnTo>
                  <a:cubicBezTo>
                    <a:pt x="8309" y="18898"/>
                    <a:pt x="8183" y="17256"/>
                    <a:pt x="8216" y="16422"/>
                  </a:cubicBezTo>
                  <a:cubicBezTo>
                    <a:pt x="9530" y="16191"/>
                    <a:pt x="10826" y="15173"/>
                    <a:pt x="11258" y="13891"/>
                  </a:cubicBezTo>
                  <a:cubicBezTo>
                    <a:pt x="11374" y="13982"/>
                    <a:pt x="11585" y="14104"/>
                    <a:pt x="11704" y="14129"/>
                  </a:cubicBezTo>
                  <a:cubicBezTo>
                    <a:pt x="11776" y="14143"/>
                    <a:pt x="11849" y="14150"/>
                    <a:pt x="11921" y="14150"/>
                  </a:cubicBezTo>
                  <a:cubicBezTo>
                    <a:pt x="12323" y="14150"/>
                    <a:pt x="12713" y="13941"/>
                    <a:pt x="13041" y="13693"/>
                  </a:cubicBezTo>
                  <a:cubicBezTo>
                    <a:pt x="13456" y="13380"/>
                    <a:pt x="13701" y="12986"/>
                    <a:pt x="13827" y="12482"/>
                  </a:cubicBezTo>
                  <a:cubicBezTo>
                    <a:pt x="14007" y="11768"/>
                    <a:pt x="13780" y="11029"/>
                    <a:pt x="13246" y="10645"/>
                  </a:cubicBezTo>
                  <a:cubicBezTo>
                    <a:pt x="12863" y="10368"/>
                    <a:pt x="12447" y="10258"/>
                    <a:pt x="12001" y="10258"/>
                  </a:cubicBezTo>
                  <a:cubicBezTo>
                    <a:pt x="11849" y="10258"/>
                    <a:pt x="11692" y="10271"/>
                    <a:pt x="11533" y="10294"/>
                  </a:cubicBezTo>
                  <a:lnTo>
                    <a:pt x="11533" y="10294"/>
                  </a:lnTo>
                  <a:cubicBezTo>
                    <a:pt x="11912" y="7809"/>
                    <a:pt x="11677" y="5233"/>
                    <a:pt x="10854" y="2856"/>
                  </a:cubicBezTo>
                  <a:cubicBezTo>
                    <a:pt x="10680" y="2353"/>
                    <a:pt x="10473" y="1846"/>
                    <a:pt x="10115" y="1455"/>
                  </a:cubicBezTo>
                  <a:cubicBezTo>
                    <a:pt x="9809" y="1118"/>
                    <a:pt x="9408" y="884"/>
                    <a:pt x="8996" y="693"/>
                  </a:cubicBezTo>
                  <a:cubicBezTo>
                    <a:pt x="8145" y="295"/>
                    <a:pt x="7220" y="60"/>
                    <a:pt x="6284" y="3"/>
                  </a:cubicBezTo>
                  <a:lnTo>
                    <a:pt x="6284" y="3"/>
                  </a:lnTo>
                  <a:lnTo>
                    <a:pt x="6618" y="19"/>
                  </a:lnTo>
                  <a:cubicBezTo>
                    <a:pt x="6500" y="7"/>
                    <a:pt x="6383" y="0"/>
                    <a:pt x="6266" y="0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0;p31">
              <a:extLst>
                <a:ext uri="{FF2B5EF4-FFF2-40B4-BE49-F238E27FC236}">
                  <a16:creationId xmlns:a16="http://schemas.microsoft.com/office/drawing/2014/main" id="{DC12E688-296C-DAC6-5ED1-E179F510166A}"/>
                </a:ext>
              </a:extLst>
            </p:cNvPr>
            <p:cNvSpPr/>
            <p:nvPr/>
          </p:nvSpPr>
          <p:spPr>
            <a:xfrm>
              <a:off x="7373849" y="1407864"/>
              <a:ext cx="1018210" cy="800501"/>
            </a:xfrm>
            <a:custGeom>
              <a:avLst/>
              <a:gdLst/>
              <a:ahLst/>
              <a:cxnLst/>
              <a:rect l="l" t="t" r="r" b="b"/>
              <a:pathLst>
                <a:path w="13984" h="10994" extrusionOk="0">
                  <a:moveTo>
                    <a:pt x="307" y="5832"/>
                  </a:moveTo>
                  <a:cubicBezTo>
                    <a:pt x="171" y="6287"/>
                    <a:pt x="66" y="6817"/>
                    <a:pt x="0" y="7435"/>
                  </a:cubicBezTo>
                  <a:lnTo>
                    <a:pt x="307" y="5832"/>
                  </a:lnTo>
                  <a:close/>
                  <a:moveTo>
                    <a:pt x="5512" y="1"/>
                  </a:moveTo>
                  <a:cubicBezTo>
                    <a:pt x="4991" y="1"/>
                    <a:pt x="4460" y="8"/>
                    <a:pt x="3957" y="154"/>
                  </a:cubicBezTo>
                  <a:cubicBezTo>
                    <a:pt x="3593" y="259"/>
                    <a:pt x="3256" y="437"/>
                    <a:pt x="2923" y="620"/>
                  </a:cubicBezTo>
                  <a:cubicBezTo>
                    <a:pt x="2549" y="824"/>
                    <a:pt x="2181" y="1035"/>
                    <a:pt x="1821" y="1253"/>
                  </a:cubicBezTo>
                  <a:cubicBezTo>
                    <a:pt x="1640" y="1358"/>
                    <a:pt x="1460" y="1470"/>
                    <a:pt x="1321" y="1630"/>
                  </a:cubicBezTo>
                  <a:cubicBezTo>
                    <a:pt x="1188" y="1784"/>
                    <a:pt x="1103" y="1974"/>
                    <a:pt x="1024" y="2164"/>
                  </a:cubicBezTo>
                  <a:cubicBezTo>
                    <a:pt x="759" y="2808"/>
                    <a:pt x="561" y="3478"/>
                    <a:pt x="436" y="4162"/>
                  </a:cubicBezTo>
                  <a:cubicBezTo>
                    <a:pt x="402" y="4336"/>
                    <a:pt x="388" y="4553"/>
                    <a:pt x="531" y="4659"/>
                  </a:cubicBezTo>
                  <a:lnTo>
                    <a:pt x="307" y="5832"/>
                  </a:lnTo>
                  <a:lnTo>
                    <a:pt x="307" y="5832"/>
                  </a:lnTo>
                  <a:cubicBezTo>
                    <a:pt x="1106" y="3161"/>
                    <a:pt x="2971" y="3093"/>
                    <a:pt x="4073" y="2947"/>
                  </a:cubicBezTo>
                  <a:cubicBezTo>
                    <a:pt x="4311" y="2916"/>
                    <a:pt x="4551" y="2900"/>
                    <a:pt x="4791" y="2900"/>
                  </a:cubicBezTo>
                  <a:cubicBezTo>
                    <a:pt x="5855" y="2900"/>
                    <a:pt x="6920" y="3207"/>
                    <a:pt x="7805" y="3797"/>
                  </a:cubicBezTo>
                  <a:cubicBezTo>
                    <a:pt x="8081" y="3985"/>
                    <a:pt x="8336" y="4193"/>
                    <a:pt x="8584" y="4414"/>
                  </a:cubicBezTo>
                  <a:cubicBezTo>
                    <a:pt x="8857" y="4655"/>
                    <a:pt x="9122" y="4907"/>
                    <a:pt x="9350" y="5190"/>
                  </a:cubicBezTo>
                  <a:cubicBezTo>
                    <a:pt x="9976" y="5975"/>
                    <a:pt x="10289" y="6976"/>
                    <a:pt x="10398" y="7973"/>
                  </a:cubicBezTo>
                  <a:cubicBezTo>
                    <a:pt x="10510" y="8973"/>
                    <a:pt x="10432" y="9983"/>
                    <a:pt x="10357" y="10983"/>
                  </a:cubicBezTo>
                  <a:lnTo>
                    <a:pt x="10408" y="10994"/>
                  </a:lnTo>
                  <a:cubicBezTo>
                    <a:pt x="11172" y="10677"/>
                    <a:pt x="12000" y="10514"/>
                    <a:pt x="12828" y="10514"/>
                  </a:cubicBezTo>
                  <a:cubicBezTo>
                    <a:pt x="13173" y="10514"/>
                    <a:pt x="13518" y="10542"/>
                    <a:pt x="13858" y="10599"/>
                  </a:cubicBezTo>
                  <a:cubicBezTo>
                    <a:pt x="13984" y="10116"/>
                    <a:pt x="13875" y="9606"/>
                    <a:pt x="13759" y="9119"/>
                  </a:cubicBezTo>
                  <a:cubicBezTo>
                    <a:pt x="13569" y="8337"/>
                    <a:pt x="13354" y="7561"/>
                    <a:pt x="13113" y="6792"/>
                  </a:cubicBezTo>
                  <a:cubicBezTo>
                    <a:pt x="12664" y="5369"/>
                    <a:pt x="12112" y="3961"/>
                    <a:pt x="11238" y="2753"/>
                  </a:cubicBezTo>
                  <a:cubicBezTo>
                    <a:pt x="10364" y="1542"/>
                    <a:pt x="9132" y="545"/>
                    <a:pt x="7683" y="192"/>
                  </a:cubicBezTo>
                  <a:cubicBezTo>
                    <a:pt x="6975" y="18"/>
                    <a:pt x="6241" y="5"/>
                    <a:pt x="5512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1;p31">
              <a:extLst>
                <a:ext uri="{FF2B5EF4-FFF2-40B4-BE49-F238E27FC236}">
                  <a16:creationId xmlns:a16="http://schemas.microsoft.com/office/drawing/2014/main" id="{4AFB7138-27BE-34C8-0CAD-E706D6DAE2B0}"/>
                </a:ext>
              </a:extLst>
            </p:cNvPr>
            <p:cNvSpPr/>
            <p:nvPr/>
          </p:nvSpPr>
          <p:spPr>
            <a:xfrm>
              <a:off x="7661169" y="1807460"/>
              <a:ext cx="395226" cy="395445"/>
            </a:xfrm>
            <a:custGeom>
              <a:avLst/>
              <a:gdLst/>
              <a:ahLst/>
              <a:cxnLst/>
              <a:rect l="l" t="t" r="r" b="b"/>
              <a:pathLst>
                <a:path w="5428" h="5431" extrusionOk="0">
                  <a:moveTo>
                    <a:pt x="2713" y="246"/>
                  </a:moveTo>
                  <a:cubicBezTo>
                    <a:pt x="4074" y="246"/>
                    <a:pt x="5183" y="1355"/>
                    <a:pt x="5183" y="2716"/>
                  </a:cubicBezTo>
                  <a:cubicBezTo>
                    <a:pt x="5183" y="4077"/>
                    <a:pt x="4074" y="5182"/>
                    <a:pt x="2713" y="5182"/>
                  </a:cubicBezTo>
                  <a:cubicBezTo>
                    <a:pt x="1351" y="5182"/>
                    <a:pt x="246" y="4077"/>
                    <a:pt x="246" y="2716"/>
                  </a:cubicBezTo>
                  <a:cubicBezTo>
                    <a:pt x="246" y="1355"/>
                    <a:pt x="1351" y="246"/>
                    <a:pt x="2713" y="246"/>
                  </a:cubicBezTo>
                  <a:close/>
                  <a:moveTo>
                    <a:pt x="2713" y="1"/>
                  </a:moveTo>
                  <a:cubicBezTo>
                    <a:pt x="1216" y="1"/>
                    <a:pt x="1" y="1219"/>
                    <a:pt x="1" y="2716"/>
                  </a:cubicBezTo>
                  <a:cubicBezTo>
                    <a:pt x="1" y="4213"/>
                    <a:pt x="1216" y="5431"/>
                    <a:pt x="2713" y="5431"/>
                  </a:cubicBezTo>
                  <a:cubicBezTo>
                    <a:pt x="4209" y="5431"/>
                    <a:pt x="5428" y="4213"/>
                    <a:pt x="5428" y="2716"/>
                  </a:cubicBezTo>
                  <a:cubicBezTo>
                    <a:pt x="5428" y="1219"/>
                    <a:pt x="4209" y="1"/>
                    <a:pt x="2713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2;p31">
              <a:extLst>
                <a:ext uri="{FF2B5EF4-FFF2-40B4-BE49-F238E27FC236}">
                  <a16:creationId xmlns:a16="http://schemas.microsoft.com/office/drawing/2014/main" id="{988FCA0F-8D7E-561B-E079-8B31A6D31558}"/>
                </a:ext>
              </a:extLst>
            </p:cNvPr>
            <p:cNvSpPr/>
            <p:nvPr/>
          </p:nvSpPr>
          <p:spPr>
            <a:xfrm>
              <a:off x="7279411" y="1837750"/>
              <a:ext cx="333336" cy="369159"/>
            </a:xfrm>
            <a:custGeom>
              <a:avLst/>
              <a:gdLst/>
              <a:ahLst/>
              <a:cxnLst/>
              <a:rect l="l" t="t" r="r" b="b"/>
              <a:pathLst>
                <a:path w="4578" h="5070" extrusionOk="0">
                  <a:moveTo>
                    <a:pt x="2291" y="217"/>
                  </a:moveTo>
                  <a:cubicBezTo>
                    <a:pt x="3430" y="217"/>
                    <a:pt x="4360" y="1259"/>
                    <a:pt x="4360" y="2535"/>
                  </a:cubicBezTo>
                  <a:cubicBezTo>
                    <a:pt x="4360" y="3810"/>
                    <a:pt x="3430" y="4848"/>
                    <a:pt x="2291" y="4848"/>
                  </a:cubicBezTo>
                  <a:cubicBezTo>
                    <a:pt x="1148" y="4848"/>
                    <a:pt x="222" y="3810"/>
                    <a:pt x="222" y="2535"/>
                  </a:cubicBezTo>
                  <a:cubicBezTo>
                    <a:pt x="222" y="1259"/>
                    <a:pt x="1148" y="217"/>
                    <a:pt x="2291" y="217"/>
                  </a:cubicBezTo>
                  <a:close/>
                  <a:moveTo>
                    <a:pt x="2291" y="0"/>
                  </a:moveTo>
                  <a:cubicBezTo>
                    <a:pt x="1029" y="0"/>
                    <a:pt x="1" y="1136"/>
                    <a:pt x="1" y="2535"/>
                  </a:cubicBezTo>
                  <a:cubicBezTo>
                    <a:pt x="1" y="3933"/>
                    <a:pt x="1029" y="5069"/>
                    <a:pt x="2291" y="5069"/>
                  </a:cubicBezTo>
                  <a:cubicBezTo>
                    <a:pt x="3553" y="5069"/>
                    <a:pt x="4578" y="3933"/>
                    <a:pt x="4578" y="2535"/>
                  </a:cubicBezTo>
                  <a:cubicBezTo>
                    <a:pt x="4578" y="1136"/>
                    <a:pt x="3553" y="0"/>
                    <a:pt x="2291" y="0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3;p31">
              <a:extLst>
                <a:ext uri="{FF2B5EF4-FFF2-40B4-BE49-F238E27FC236}">
                  <a16:creationId xmlns:a16="http://schemas.microsoft.com/office/drawing/2014/main" id="{33DC9CAC-D128-A213-A5CD-2A9BB4631D00}"/>
                </a:ext>
              </a:extLst>
            </p:cNvPr>
            <p:cNvSpPr/>
            <p:nvPr/>
          </p:nvSpPr>
          <p:spPr>
            <a:xfrm>
              <a:off x="7840070" y="1989347"/>
              <a:ext cx="70410" cy="68953"/>
            </a:xfrm>
            <a:custGeom>
              <a:avLst/>
              <a:gdLst/>
              <a:ahLst/>
              <a:cxnLst/>
              <a:rect l="l" t="t" r="r" b="b"/>
              <a:pathLst>
                <a:path w="967" h="947" extrusionOk="0">
                  <a:moveTo>
                    <a:pt x="481" y="0"/>
                  </a:moveTo>
                  <a:cubicBezTo>
                    <a:pt x="228" y="0"/>
                    <a:pt x="21" y="200"/>
                    <a:pt x="11" y="456"/>
                  </a:cubicBezTo>
                  <a:cubicBezTo>
                    <a:pt x="1" y="718"/>
                    <a:pt x="205" y="935"/>
                    <a:pt x="466" y="946"/>
                  </a:cubicBezTo>
                  <a:cubicBezTo>
                    <a:pt x="472" y="946"/>
                    <a:pt x="478" y="946"/>
                    <a:pt x="484" y="946"/>
                  </a:cubicBezTo>
                  <a:cubicBezTo>
                    <a:pt x="738" y="946"/>
                    <a:pt x="947" y="746"/>
                    <a:pt x="956" y="490"/>
                  </a:cubicBezTo>
                  <a:cubicBezTo>
                    <a:pt x="967" y="228"/>
                    <a:pt x="763" y="10"/>
                    <a:pt x="501" y="0"/>
                  </a:cubicBezTo>
                  <a:cubicBezTo>
                    <a:pt x="494" y="0"/>
                    <a:pt x="488" y="0"/>
                    <a:pt x="4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4;p31">
              <a:extLst>
                <a:ext uri="{FF2B5EF4-FFF2-40B4-BE49-F238E27FC236}">
                  <a16:creationId xmlns:a16="http://schemas.microsoft.com/office/drawing/2014/main" id="{388C24E8-A609-9B65-BB62-BD7D02E59AEA}"/>
                </a:ext>
              </a:extLst>
            </p:cNvPr>
            <p:cNvSpPr/>
            <p:nvPr/>
          </p:nvSpPr>
          <p:spPr>
            <a:xfrm>
              <a:off x="7469671" y="2001652"/>
              <a:ext cx="70264" cy="69026"/>
            </a:xfrm>
            <a:custGeom>
              <a:avLst/>
              <a:gdLst/>
              <a:ahLst/>
              <a:cxnLst/>
              <a:rect l="l" t="t" r="r" b="b"/>
              <a:pathLst>
                <a:path w="965" h="948" extrusionOk="0">
                  <a:moveTo>
                    <a:pt x="479" y="1"/>
                  </a:moveTo>
                  <a:cubicBezTo>
                    <a:pt x="228" y="1"/>
                    <a:pt x="18" y="201"/>
                    <a:pt x="8" y="457"/>
                  </a:cubicBezTo>
                  <a:cubicBezTo>
                    <a:pt x="1" y="719"/>
                    <a:pt x="205" y="937"/>
                    <a:pt x="464" y="947"/>
                  </a:cubicBezTo>
                  <a:cubicBezTo>
                    <a:pt x="470" y="947"/>
                    <a:pt x="477" y="947"/>
                    <a:pt x="483" y="947"/>
                  </a:cubicBezTo>
                  <a:cubicBezTo>
                    <a:pt x="737" y="947"/>
                    <a:pt x="947" y="747"/>
                    <a:pt x="954" y="491"/>
                  </a:cubicBezTo>
                  <a:cubicBezTo>
                    <a:pt x="964" y="229"/>
                    <a:pt x="760" y="11"/>
                    <a:pt x="498" y="1"/>
                  </a:cubicBezTo>
                  <a:cubicBezTo>
                    <a:pt x="492" y="1"/>
                    <a:pt x="485" y="1"/>
                    <a:pt x="47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5;p31">
              <a:extLst>
                <a:ext uri="{FF2B5EF4-FFF2-40B4-BE49-F238E27FC236}">
                  <a16:creationId xmlns:a16="http://schemas.microsoft.com/office/drawing/2014/main" id="{A3A0B046-9B3E-2DD0-F312-02B948831595}"/>
                </a:ext>
              </a:extLst>
            </p:cNvPr>
            <p:cNvSpPr/>
            <p:nvPr/>
          </p:nvSpPr>
          <p:spPr>
            <a:xfrm>
              <a:off x="7561852" y="1828066"/>
              <a:ext cx="96185" cy="365446"/>
            </a:xfrm>
            <a:custGeom>
              <a:avLst/>
              <a:gdLst/>
              <a:ahLst/>
              <a:cxnLst/>
              <a:rect l="l" t="t" r="r" b="b"/>
              <a:pathLst>
                <a:path w="1321" h="5019" extrusionOk="0">
                  <a:moveTo>
                    <a:pt x="1321" y="0"/>
                  </a:moveTo>
                  <a:cubicBezTo>
                    <a:pt x="531" y="1415"/>
                    <a:pt x="76" y="3015"/>
                    <a:pt x="0" y="4634"/>
                  </a:cubicBezTo>
                  <a:lnTo>
                    <a:pt x="8" y="4661"/>
                  </a:lnTo>
                  <a:cubicBezTo>
                    <a:pt x="38" y="4743"/>
                    <a:pt x="127" y="4780"/>
                    <a:pt x="205" y="4815"/>
                  </a:cubicBezTo>
                  <a:cubicBezTo>
                    <a:pt x="375" y="4882"/>
                    <a:pt x="545" y="4951"/>
                    <a:pt x="712" y="5019"/>
                  </a:cubicBezTo>
                  <a:lnTo>
                    <a:pt x="132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6;p31">
              <a:extLst>
                <a:ext uri="{FF2B5EF4-FFF2-40B4-BE49-F238E27FC236}">
                  <a16:creationId xmlns:a16="http://schemas.microsoft.com/office/drawing/2014/main" id="{89F7B040-5D97-AEDD-6899-7010EBE91F70}"/>
                </a:ext>
              </a:extLst>
            </p:cNvPr>
            <p:cNvSpPr/>
            <p:nvPr/>
          </p:nvSpPr>
          <p:spPr>
            <a:xfrm>
              <a:off x="7544013" y="1817436"/>
              <a:ext cx="127131" cy="383139"/>
            </a:xfrm>
            <a:custGeom>
              <a:avLst/>
              <a:gdLst/>
              <a:ahLst/>
              <a:cxnLst/>
              <a:rect l="l" t="t" r="r" b="b"/>
              <a:pathLst>
                <a:path w="1746" h="5262" extrusionOk="0">
                  <a:moveTo>
                    <a:pt x="1560" y="1"/>
                  </a:moveTo>
                  <a:cubicBezTo>
                    <a:pt x="1517" y="1"/>
                    <a:pt x="1473" y="22"/>
                    <a:pt x="1440" y="71"/>
                  </a:cubicBezTo>
                  <a:cubicBezTo>
                    <a:pt x="790" y="1088"/>
                    <a:pt x="419" y="2351"/>
                    <a:pt x="232" y="3535"/>
                  </a:cubicBezTo>
                  <a:cubicBezTo>
                    <a:pt x="178" y="3882"/>
                    <a:pt x="0" y="4518"/>
                    <a:pt x="137" y="4838"/>
                  </a:cubicBezTo>
                  <a:cubicBezTo>
                    <a:pt x="250" y="5103"/>
                    <a:pt x="708" y="5174"/>
                    <a:pt x="933" y="5256"/>
                  </a:cubicBezTo>
                  <a:cubicBezTo>
                    <a:pt x="943" y="5260"/>
                    <a:pt x="953" y="5261"/>
                    <a:pt x="962" y="5261"/>
                  </a:cubicBezTo>
                  <a:cubicBezTo>
                    <a:pt x="1048" y="5261"/>
                    <a:pt x="1097" y="5119"/>
                    <a:pt x="1008" y="5080"/>
                  </a:cubicBezTo>
                  <a:cubicBezTo>
                    <a:pt x="746" y="4967"/>
                    <a:pt x="566" y="4947"/>
                    <a:pt x="446" y="4702"/>
                  </a:cubicBezTo>
                  <a:cubicBezTo>
                    <a:pt x="327" y="4447"/>
                    <a:pt x="436" y="4117"/>
                    <a:pt x="477" y="3852"/>
                  </a:cubicBezTo>
                  <a:cubicBezTo>
                    <a:pt x="542" y="3450"/>
                    <a:pt x="617" y="3055"/>
                    <a:pt x="722" y="2664"/>
                  </a:cubicBezTo>
                  <a:cubicBezTo>
                    <a:pt x="950" y="1803"/>
                    <a:pt x="1327" y="1027"/>
                    <a:pt x="1692" y="221"/>
                  </a:cubicBezTo>
                  <a:cubicBezTo>
                    <a:pt x="1746" y="103"/>
                    <a:pt x="1655" y="1"/>
                    <a:pt x="1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7;p31">
              <a:extLst>
                <a:ext uri="{FF2B5EF4-FFF2-40B4-BE49-F238E27FC236}">
                  <a16:creationId xmlns:a16="http://schemas.microsoft.com/office/drawing/2014/main" id="{E24D4785-C797-205D-D6BE-1B9EF7B143D9}"/>
                </a:ext>
              </a:extLst>
            </p:cNvPr>
            <p:cNvSpPr/>
            <p:nvPr/>
          </p:nvSpPr>
          <p:spPr>
            <a:xfrm>
              <a:off x="7600515" y="2227518"/>
              <a:ext cx="121961" cy="74269"/>
            </a:xfrm>
            <a:custGeom>
              <a:avLst/>
              <a:gdLst/>
              <a:ahLst/>
              <a:cxnLst/>
              <a:rect l="l" t="t" r="r" b="b"/>
              <a:pathLst>
                <a:path w="1675" h="1020" extrusionOk="0">
                  <a:moveTo>
                    <a:pt x="1294" y="1"/>
                  </a:moveTo>
                  <a:cubicBezTo>
                    <a:pt x="1131" y="1"/>
                    <a:pt x="938" y="29"/>
                    <a:pt x="760" y="29"/>
                  </a:cubicBezTo>
                  <a:cubicBezTo>
                    <a:pt x="587" y="29"/>
                    <a:pt x="428" y="4"/>
                    <a:pt x="301" y="4"/>
                  </a:cubicBezTo>
                  <a:cubicBezTo>
                    <a:pt x="118" y="4"/>
                    <a:pt x="0" y="55"/>
                    <a:pt x="0" y="302"/>
                  </a:cubicBezTo>
                  <a:cubicBezTo>
                    <a:pt x="0" y="723"/>
                    <a:pt x="341" y="1020"/>
                    <a:pt x="760" y="1020"/>
                  </a:cubicBezTo>
                  <a:cubicBezTo>
                    <a:pt x="1178" y="1020"/>
                    <a:pt x="1674" y="713"/>
                    <a:pt x="1674" y="291"/>
                  </a:cubicBezTo>
                  <a:cubicBezTo>
                    <a:pt x="1674" y="52"/>
                    <a:pt x="1511" y="1"/>
                    <a:pt x="1294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8;p31">
              <a:extLst>
                <a:ext uri="{FF2B5EF4-FFF2-40B4-BE49-F238E27FC236}">
                  <a16:creationId xmlns:a16="http://schemas.microsoft.com/office/drawing/2014/main" id="{F4C304AE-F1DB-CFC5-F07C-8308A09D37D0}"/>
                </a:ext>
              </a:extLst>
            </p:cNvPr>
            <p:cNvSpPr/>
            <p:nvPr/>
          </p:nvSpPr>
          <p:spPr>
            <a:xfrm>
              <a:off x="8183965" y="2312199"/>
              <a:ext cx="84026" cy="83006"/>
            </a:xfrm>
            <a:custGeom>
              <a:avLst/>
              <a:gdLst/>
              <a:ahLst/>
              <a:cxnLst/>
              <a:rect l="l" t="t" r="r" b="b"/>
              <a:pathLst>
                <a:path w="1154" h="1140" extrusionOk="0">
                  <a:moveTo>
                    <a:pt x="1072" y="1"/>
                  </a:moveTo>
                  <a:cubicBezTo>
                    <a:pt x="1065" y="1"/>
                    <a:pt x="1056" y="2"/>
                    <a:pt x="1048" y="6"/>
                  </a:cubicBezTo>
                  <a:cubicBezTo>
                    <a:pt x="796" y="108"/>
                    <a:pt x="581" y="237"/>
                    <a:pt x="391" y="435"/>
                  </a:cubicBezTo>
                  <a:cubicBezTo>
                    <a:pt x="231" y="598"/>
                    <a:pt x="0" y="829"/>
                    <a:pt x="7" y="1071"/>
                  </a:cubicBezTo>
                  <a:cubicBezTo>
                    <a:pt x="9" y="1107"/>
                    <a:pt x="41" y="1140"/>
                    <a:pt x="76" y="1140"/>
                  </a:cubicBezTo>
                  <a:cubicBezTo>
                    <a:pt x="87" y="1140"/>
                    <a:pt x="98" y="1136"/>
                    <a:pt x="109" y="1129"/>
                  </a:cubicBezTo>
                  <a:cubicBezTo>
                    <a:pt x="289" y="1010"/>
                    <a:pt x="381" y="775"/>
                    <a:pt x="527" y="615"/>
                  </a:cubicBezTo>
                  <a:cubicBezTo>
                    <a:pt x="694" y="435"/>
                    <a:pt x="895" y="265"/>
                    <a:pt x="1102" y="125"/>
                  </a:cubicBezTo>
                  <a:cubicBezTo>
                    <a:pt x="1154" y="92"/>
                    <a:pt x="1130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9;p31">
              <a:extLst>
                <a:ext uri="{FF2B5EF4-FFF2-40B4-BE49-F238E27FC236}">
                  <a16:creationId xmlns:a16="http://schemas.microsoft.com/office/drawing/2014/main" id="{6DFC1253-5274-5F37-0C99-D63F1C4C1977}"/>
                </a:ext>
              </a:extLst>
            </p:cNvPr>
            <p:cNvSpPr/>
            <p:nvPr/>
          </p:nvSpPr>
          <p:spPr>
            <a:xfrm>
              <a:off x="7796673" y="4290305"/>
              <a:ext cx="1347323" cy="675627"/>
            </a:xfrm>
            <a:custGeom>
              <a:avLst/>
              <a:gdLst/>
              <a:ahLst/>
              <a:cxnLst/>
              <a:rect l="l" t="t" r="r" b="b"/>
              <a:pathLst>
                <a:path w="18504" h="9279" extrusionOk="0">
                  <a:moveTo>
                    <a:pt x="18455" y="0"/>
                  </a:moveTo>
                  <a:lnTo>
                    <a:pt x="9225" y="2055"/>
                  </a:lnTo>
                  <a:cubicBezTo>
                    <a:pt x="9220" y="2054"/>
                    <a:pt x="9215" y="2054"/>
                    <a:pt x="9211" y="2054"/>
                  </a:cubicBezTo>
                  <a:cubicBezTo>
                    <a:pt x="9169" y="2054"/>
                    <a:pt x="9130" y="2068"/>
                    <a:pt x="9096" y="2092"/>
                  </a:cubicBezTo>
                  <a:lnTo>
                    <a:pt x="216" y="4770"/>
                  </a:lnTo>
                  <a:cubicBezTo>
                    <a:pt x="52" y="4882"/>
                    <a:pt x="1" y="8700"/>
                    <a:pt x="202" y="8706"/>
                  </a:cubicBezTo>
                  <a:lnTo>
                    <a:pt x="13893" y="9278"/>
                  </a:lnTo>
                  <a:cubicBezTo>
                    <a:pt x="13897" y="9278"/>
                    <a:pt x="13900" y="9278"/>
                    <a:pt x="13904" y="9278"/>
                  </a:cubicBezTo>
                  <a:cubicBezTo>
                    <a:pt x="13955" y="9278"/>
                    <a:pt x="14004" y="9258"/>
                    <a:pt x="14042" y="9223"/>
                  </a:cubicBezTo>
                  <a:lnTo>
                    <a:pt x="18503" y="5083"/>
                  </a:lnTo>
                  <a:lnTo>
                    <a:pt x="18455" y="0"/>
                  </a:lnTo>
                  <a:close/>
                </a:path>
              </a:pathLst>
            </a:custGeom>
            <a:solidFill>
              <a:srgbClr val="F5F5F5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0;p31">
              <a:extLst>
                <a:ext uri="{FF2B5EF4-FFF2-40B4-BE49-F238E27FC236}">
                  <a16:creationId xmlns:a16="http://schemas.microsoft.com/office/drawing/2014/main" id="{CD5A38B6-37DB-3206-23E5-4E772EEF6FDA}"/>
                </a:ext>
              </a:extLst>
            </p:cNvPr>
            <p:cNvSpPr/>
            <p:nvPr/>
          </p:nvSpPr>
          <p:spPr>
            <a:xfrm>
              <a:off x="7800460" y="4180722"/>
              <a:ext cx="1343536" cy="526070"/>
            </a:xfrm>
            <a:custGeom>
              <a:avLst/>
              <a:gdLst/>
              <a:ahLst/>
              <a:cxnLst/>
              <a:rect l="l" t="t" r="r" b="b"/>
              <a:pathLst>
                <a:path w="18452" h="7225" extrusionOk="0">
                  <a:moveTo>
                    <a:pt x="9284" y="0"/>
                  </a:moveTo>
                  <a:cubicBezTo>
                    <a:pt x="9242" y="0"/>
                    <a:pt x="9203" y="14"/>
                    <a:pt x="9169" y="39"/>
                  </a:cubicBezTo>
                  <a:lnTo>
                    <a:pt x="164" y="6275"/>
                  </a:lnTo>
                  <a:cubicBezTo>
                    <a:pt x="0" y="6387"/>
                    <a:pt x="75" y="6645"/>
                    <a:pt x="275" y="6653"/>
                  </a:cubicBezTo>
                  <a:lnTo>
                    <a:pt x="13967" y="7224"/>
                  </a:lnTo>
                  <a:cubicBezTo>
                    <a:pt x="14021" y="7224"/>
                    <a:pt x="14075" y="7207"/>
                    <a:pt x="14116" y="7166"/>
                  </a:cubicBezTo>
                  <a:lnTo>
                    <a:pt x="18451" y="3145"/>
                  </a:lnTo>
                  <a:lnTo>
                    <a:pt x="18451" y="494"/>
                  </a:lnTo>
                  <a:lnTo>
                    <a:pt x="9298" y="1"/>
                  </a:lnTo>
                  <a:cubicBezTo>
                    <a:pt x="9294" y="1"/>
                    <a:pt x="9289" y="0"/>
                    <a:pt x="9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1;p31">
              <a:extLst>
                <a:ext uri="{FF2B5EF4-FFF2-40B4-BE49-F238E27FC236}">
                  <a16:creationId xmlns:a16="http://schemas.microsoft.com/office/drawing/2014/main" id="{27EB3013-54FC-B2A7-CDC9-23F261467AAC}"/>
                </a:ext>
              </a:extLst>
            </p:cNvPr>
            <p:cNvSpPr/>
            <p:nvPr/>
          </p:nvSpPr>
          <p:spPr>
            <a:xfrm>
              <a:off x="8817365" y="4409645"/>
              <a:ext cx="326637" cy="552283"/>
            </a:xfrm>
            <a:custGeom>
              <a:avLst/>
              <a:gdLst/>
              <a:ahLst/>
              <a:cxnLst/>
              <a:rect l="l" t="t" r="r" b="b"/>
              <a:pathLst>
                <a:path w="4486" h="7585" extrusionOk="0">
                  <a:moveTo>
                    <a:pt x="4485" y="1"/>
                  </a:moveTo>
                  <a:lnTo>
                    <a:pt x="1" y="4080"/>
                  </a:lnTo>
                  <a:lnTo>
                    <a:pt x="24" y="7584"/>
                  </a:lnTo>
                  <a:lnTo>
                    <a:pt x="4485" y="3444"/>
                  </a:lnTo>
                  <a:lnTo>
                    <a:pt x="4485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2;p31">
              <a:extLst>
                <a:ext uri="{FF2B5EF4-FFF2-40B4-BE49-F238E27FC236}">
                  <a16:creationId xmlns:a16="http://schemas.microsoft.com/office/drawing/2014/main" id="{FB38CE5E-6793-85CD-CD81-75621F823501}"/>
                </a:ext>
              </a:extLst>
            </p:cNvPr>
            <p:cNvSpPr/>
            <p:nvPr/>
          </p:nvSpPr>
          <p:spPr>
            <a:xfrm>
              <a:off x="7855215" y="4733444"/>
              <a:ext cx="870328" cy="41722"/>
            </a:xfrm>
            <a:custGeom>
              <a:avLst/>
              <a:gdLst/>
              <a:ahLst/>
              <a:cxnLst/>
              <a:rect l="l" t="t" r="r" b="b"/>
              <a:pathLst>
                <a:path w="11953" h="573" extrusionOk="0">
                  <a:moveTo>
                    <a:pt x="75" y="1"/>
                  </a:moveTo>
                  <a:cubicBezTo>
                    <a:pt x="38" y="4"/>
                    <a:pt x="4" y="31"/>
                    <a:pt x="4" y="68"/>
                  </a:cubicBezTo>
                  <a:cubicBezTo>
                    <a:pt x="0" y="106"/>
                    <a:pt x="31" y="140"/>
                    <a:pt x="71" y="140"/>
                  </a:cubicBezTo>
                  <a:lnTo>
                    <a:pt x="11881" y="572"/>
                  </a:lnTo>
                  <a:cubicBezTo>
                    <a:pt x="11919" y="572"/>
                    <a:pt x="11952" y="541"/>
                    <a:pt x="11952" y="504"/>
                  </a:cubicBezTo>
                  <a:cubicBezTo>
                    <a:pt x="11952" y="463"/>
                    <a:pt x="11925" y="433"/>
                    <a:pt x="11884" y="429"/>
                  </a:cubicBezTo>
                  <a:lnTo>
                    <a:pt x="75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3;p31">
              <a:extLst>
                <a:ext uri="{FF2B5EF4-FFF2-40B4-BE49-F238E27FC236}">
                  <a16:creationId xmlns:a16="http://schemas.microsoft.com/office/drawing/2014/main" id="{A78C445F-EE41-D43D-3AC8-B8706ABC661E}"/>
                </a:ext>
              </a:extLst>
            </p:cNvPr>
            <p:cNvSpPr/>
            <p:nvPr/>
          </p:nvSpPr>
          <p:spPr>
            <a:xfrm>
              <a:off x="7838614" y="4833489"/>
              <a:ext cx="470223" cy="31309"/>
            </a:xfrm>
            <a:custGeom>
              <a:avLst/>
              <a:gdLst/>
              <a:ahLst/>
              <a:cxnLst/>
              <a:rect l="l" t="t" r="r" b="b"/>
              <a:pathLst>
                <a:path w="6458" h="430" extrusionOk="0">
                  <a:moveTo>
                    <a:pt x="65" y="0"/>
                  </a:moveTo>
                  <a:cubicBezTo>
                    <a:pt x="29" y="0"/>
                    <a:pt x="3" y="31"/>
                    <a:pt x="0" y="65"/>
                  </a:cubicBezTo>
                  <a:cubicBezTo>
                    <a:pt x="0" y="106"/>
                    <a:pt x="27" y="137"/>
                    <a:pt x="68" y="141"/>
                  </a:cubicBezTo>
                  <a:lnTo>
                    <a:pt x="6383" y="430"/>
                  </a:lnTo>
                  <a:lnTo>
                    <a:pt x="6386" y="430"/>
                  </a:lnTo>
                  <a:cubicBezTo>
                    <a:pt x="6423" y="430"/>
                    <a:pt x="6454" y="399"/>
                    <a:pt x="6458" y="362"/>
                  </a:cubicBezTo>
                  <a:cubicBezTo>
                    <a:pt x="6458" y="324"/>
                    <a:pt x="6427" y="290"/>
                    <a:pt x="6390" y="290"/>
                  </a:cubicBezTo>
                  <a:lnTo>
                    <a:pt x="75" y="1"/>
                  </a:lnTo>
                  <a:cubicBezTo>
                    <a:pt x="71" y="0"/>
                    <a:pt x="68" y="0"/>
                    <a:pt x="65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4;p31">
              <a:extLst>
                <a:ext uri="{FF2B5EF4-FFF2-40B4-BE49-F238E27FC236}">
                  <a16:creationId xmlns:a16="http://schemas.microsoft.com/office/drawing/2014/main" id="{CB223C5C-1332-78A3-4C8A-61DE434714BA}"/>
                </a:ext>
              </a:extLst>
            </p:cNvPr>
            <p:cNvSpPr/>
            <p:nvPr/>
          </p:nvSpPr>
          <p:spPr>
            <a:xfrm>
              <a:off x="8422209" y="4867929"/>
              <a:ext cx="277124" cy="18713"/>
            </a:xfrm>
            <a:custGeom>
              <a:avLst/>
              <a:gdLst/>
              <a:ahLst/>
              <a:cxnLst/>
              <a:rect l="l" t="t" r="r" b="b"/>
              <a:pathLst>
                <a:path w="3806" h="257" extrusionOk="0">
                  <a:moveTo>
                    <a:pt x="73" y="1"/>
                  </a:moveTo>
                  <a:cubicBezTo>
                    <a:pt x="38" y="4"/>
                    <a:pt x="1" y="32"/>
                    <a:pt x="1" y="69"/>
                  </a:cubicBezTo>
                  <a:cubicBezTo>
                    <a:pt x="1" y="110"/>
                    <a:pt x="32" y="140"/>
                    <a:pt x="69" y="140"/>
                  </a:cubicBezTo>
                  <a:lnTo>
                    <a:pt x="3730" y="256"/>
                  </a:lnTo>
                  <a:lnTo>
                    <a:pt x="3733" y="256"/>
                  </a:lnTo>
                  <a:cubicBezTo>
                    <a:pt x="3771" y="256"/>
                    <a:pt x="3801" y="225"/>
                    <a:pt x="3805" y="188"/>
                  </a:cubicBezTo>
                  <a:cubicBezTo>
                    <a:pt x="3805" y="147"/>
                    <a:pt x="3774" y="117"/>
                    <a:pt x="3736" y="113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25;p31">
              <a:extLst>
                <a:ext uri="{FF2B5EF4-FFF2-40B4-BE49-F238E27FC236}">
                  <a16:creationId xmlns:a16="http://schemas.microsoft.com/office/drawing/2014/main" id="{5CA81FD5-A69B-5302-A230-FFF189F4EAA1}"/>
                </a:ext>
              </a:extLst>
            </p:cNvPr>
            <p:cNvGrpSpPr/>
            <p:nvPr/>
          </p:nvGrpSpPr>
          <p:grpSpPr>
            <a:xfrm>
              <a:off x="-26" y="2942175"/>
              <a:ext cx="1575668" cy="2015021"/>
              <a:chOff x="-25" y="2942175"/>
              <a:chExt cx="1575668" cy="2015021"/>
            </a:xfrm>
          </p:grpSpPr>
          <p:sp>
            <p:nvSpPr>
              <p:cNvPr id="38" name="Google Shape;326;p31">
                <a:extLst>
                  <a:ext uri="{FF2B5EF4-FFF2-40B4-BE49-F238E27FC236}">
                    <a16:creationId xmlns:a16="http://schemas.microsoft.com/office/drawing/2014/main" id="{E9F04056-4103-8AE7-C15D-9E29B1FED59F}"/>
                  </a:ext>
                </a:extLst>
              </p:cNvPr>
              <p:cNvSpPr/>
              <p:nvPr/>
            </p:nvSpPr>
            <p:spPr>
              <a:xfrm>
                <a:off x="-26" y="2942175"/>
                <a:ext cx="457117" cy="561530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7712" extrusionOk="0">
                    <a:moveTo>
                      <a:pt x="2056" y="0"/>
                    </a:moveTo>
                    <a:cubicBezTo>
                      <a:pt x="2005" y="0"/>
                      <a:pt x="1952" y="23"/>
                      <a:pt x="1910" y="77"/>
                    </a:cubicBezTo>
                    <a:cubicBezTo>
                      <a:pt x="1379" y="765"/>
                      <a:pt x="1052" y="1493"/>
                      <a:pt x="1287" y="2337"/>
                    </a:cubicBezTo>
                    <a:cubicBezTo>
                      <a:pt x="1143" y="2319"/>
                      <a:pt x="1017" y="2196"/>
                      <a:pt x="773" y="2196"/>
                    </a:cubicBezTo>
                    <a:cubicBezTo>
                      <a:pt x="596" y="2196"/>
                      <a:pt x="355" y="2262"/>
                      <a:pt x="1" y="2483"/>
                    </a:cubicBezTo>
                    <a:lnTo>
                      <a:pt x="1" y="6971"/>
                    </a:lnTo>
                    <a:cubicBezTo>
                      <a:pt x="579" y="7372"/>
                      <a:pt x="1321" y="7651"/>
                      <a:pt x="2195" y="7709"/>
                    </a:cubicBezTo>
                    <a:cubicBezTo>
                      <a:pt x="2226" y="7711"/>
                      <a:pt x="2255" y="7712"/>
                      <a:pt x="2284" y="7712"/>
                    </a:cubicBezTo>
                    <a:cubicBezTo>
                      <a:pt x="2962" y="7712"/>
                      <a:pt x="3266" y="7218"/>
                      <a:pt x="3450" y="7218"/>
                    </a:cubicBezTo>
                    <a:cubicBezTo>
                      <a:pt x="3460" y="7218"/>
                      <a:pt x="3469" y="7219"/>
                      <a:pt x="3478" y="7222"/>
                    </a:cubicBezTo>
                    <a:cubicBezTo>
                      <a:pt x="3713" y="7303"/>
                      <a:pt x="3932" y="7339"/>
                      <a:pt x="4137" y="7339"/>
                    </a:cubicBezTo>
                    <a:cubicBezTo>
                      <a:pt x="5421" y="7339"/>
                      <a:pt x="6109" y="5894"/>
                      <a:pt x="6179" y="4772"/>
                    </a:cubicBezTo>
                    <a:cubicBezTo>
                      <a:pt x="6277" y="3250"/>
                      <a:pt x="5302" y="1406"/>
                      <a:pt x="3629" y="1406"/>
                    </a:cubicBezTo>
                    <a:cubicBezTo>
                      <a:pt x="3092" y="1406"/>
                      <a:pt x="2483" y="1596"/>
                      <a:pt x="1814" y="2048"/>
                    </a:cubicBezTo>
                    <a:cubicBezTo>
                      <a:pt x="1674" y="1442"/>
                      <a:pt x="1899" y="833"/>
                      <a:pt x="2216" y="285"/>
                    </a:cubicBezTo>
                    <a:cubicBezTo>
                      <a:pt x="2298" y="138"/>
                      <a:pt x="2182" y="0"/>
                      <a:pt x="2056" y="0"/>
                    </a:cubicBezTo>
                    <a:close/>
                  </a:path>
                </a:pathLst>
              </a:custGeom>
              <a:solidFill>
                <a:srgbClr val="ABE1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27;p31">
                <a:extLst>
                  <a:ext uri="{FF2B5EF4-FFF2-40B4-BE49-F238E27FC236}">
                    <a16:creationId xmlns:a16="http://schemas.microsoft.com/office/drawing/2014/main" id="{F9E1E606-A709-BF0E-CFD4-1D355B67483B}"/>
                  </a:ext>
                </a:extLst>
              </p:cNvPr>
              <p:cNvSpPr/>
              <p:nvPr/>
            </p:nvSpPr>
            <p:spPr>
              <a:xfrm>
                <a:off x="306226" y="3131998"/>
                <a:ext cx="90215" cy="13936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4" extrusionOk="0">
                    <a:moveTo>
                      <a:pt x="335" y="0"/>
                    </a:moveTo>
                    <a:cubicBezTo>
                      <a:pt x="148" y="0"/>
                      <a:pt x="1" y="222"/>
                      <a:pt x="48" y="400"/>
                    </a:cubicBezTo>
                    <a:cubicBezTo>
                      <a:pt x="126" y="703"/>
                      <a:pt x="153" y="958"/>
                      <a:pt x="157" y="1271"/>
                    </a:cubicBezTo>
                    <a:cubicBezTo>
                      <a:pt x="162" y="1563"/>
                      <a:pt x="335" y="1914"/>
                      <a:pt x="623" y="1914"/>
                    </a:cubicBezTo>
                    <a:cubicBezTo>
                      <a:pt x="694" y="1914"/>
                      <a:pt x="773" y="1892"/>
                      <a:pt x="857" y="1843"/>
                    </a:cubicBezTo>
                    <a:cubicBezTo>
                      <a:pt x="1204" y="1639"/>
                      <a:pt x="1238" y="1138"/>
                      <a:pt x="1126" y="798"/>
                    </a:cubicBezTo>
                    <a:cubicBezTo>
                      <a:pt x="1003" y="427"/>
                      <a:pt x="786" y="162"/>
                      <a:pt x="428" y="19"/>
                    </a:cubicBezTo>
                    <a:cubicBezTo>
                      <a:pt x="397" y="6"/>
                      <a:pt x="365" y="0"/>
                      <a:pt x="335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28;p31">
                <a:extLst>
                  <a:ext uri="{FF2B5EF4-FFF2-40B4-BE49-F238E27FC236}">
                    <a16:creationId xmlns:a16="http://schemas.microsoft.com/office/drawing/2014/main" id="{B5E77F7F-11D9-DDF5-EE56-D0C8C108262B}"/>
                  </a:ext>
                </a:extLst>
              </p:cNvPr>
              <p:cNvSpPr/>
              <p:nvPr/>
            </p:nvSpPr>
            <p:spPr>
              <a:xfrm>
                <a:off x="282124" y="3292114"/>
                <a:ext cx="91016" cy="70701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71" extrusionOk="0">
                    <a:moveTo>
                      <a:pt x="624" y="1"/>
                    </a:moveTo>
                    <a:cubicBezTo>
                      <a:pt x="1" y="1"/>
                      <a:pt x="1" y="971"/>
                      <a:pt x="624" y="971"/>
                    </a:cubicBezTo>
                    <a:cubicBezTo>
                      <a:pt x="1249" y="971"/>
                      <a:pt x="1249" y="1"/>
                      <a:pt x="624" y="1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29;p31">
                <a:extLst>
                  <a:ext uri="{FF2B5EF4-FFF2-40B4-BE49-F238E27FC236}">
                    <a16:creationId xmlns:a16="http://schemas.microsoft.com/office/drawing/2014/main" id="{2D776171-74BF-CDE4-A77A-FA8C8DD30C27}"/>
                  </a:ext>
                </a:extLst>
              </p:cNvPr>
              <p:cNvSpPr/>
              <p:nvPr/>
            </p:nvSpPr>
            <p:spPr>
              <a:xfrm>
                <a:off x="55968" y="3265027"/>
                <a:ext cx="155892" cy="1576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165" extrusionOk="0">
                    <a:moveTo>
                      <a:pt x="108" y="0"/>
                    </a:moveTo>
                    <a:cubicBezTo>
                      <a:pt x="91" y="0"/>
                      <a:pt x="72" y="11"/>
                      <a:pt x="68" y="32"/>
                    </a:cubicBezTo>
                    <a:cubicBezTo>
                      <a:pt x="1" y="601"/>
                      <a:pt x="266" y="1087"/>
                      <a:pt x="671" y="1465"/>
                    </a:cubicBezTo>
                    <a:cubicBezTo>
                      <a:pt x="1000" y="1778"/>
                      <a:pt x="1502" y="2165"/>
                      <a:pt x="1981" y="2165"/>
                    </a:cubicBezTo>
                    <a:cubicBezTo>
                      <a:pt x="2013" y="2165"/>
                      <a:pt x="2045" y="2163"/>
                      <a:pt x="2076" y="2159"/>
                    </a:cubicBezTo>
                    <a:cubicBezTo>
                      <a:pt x="2124" y="2152"/>
                      <a:pt x="2141" y="2084"/>
                      <a:pt x="2086" y="2067"/>
                    </a:cubicBezTo>
                    <a:cubicBezTo>
                      <a:pt x="1195" y="1778"/>
                      <a:pt x="59" y="1125"/>
                      <a:pt x="137" y="32"/>
                    </a:cubicBezTo>
                    <a:cubicBezTo>
                      <a:pt x="139" y="11"/>
                      <a:pt x="124" y="0"/>
                      <a:pt x="108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30;p31">
                <a:extLst>
                  <a:ext uri="{FF2B5EF4-FFF2-40B4-BE49-F238E27FC236}">
                    <a16:creationId xmlns:a16="http://schemas.microsoft.com/office/drawing/2014/main" id="{CEA5DAFD-3CB5-2C8D-1120-6D8CA2865CB7}"/>
                  </a:ext>
                </a:extLst>
              </p:cNvPr>
              <p:cNvSpPr/>
              <p:nvPr/>
            </p:nvSpPr>
            <p:spPr>
              <a:xfrm>
                <a:off x="240330" y="3416842"/>
                <a:ext cx="31455" cy="10558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45" extrusionOk="0">
                    <a:moveTo>
                      <a:pt x="318" y="0"/>
                    </a:moveTo>
                    <a:cubicBezTo>
                      <a:pt x="293" y="0"/>
                      <a:pt x="267" y="4"/>
                      <a:pt x="242" y="6"/>
                    </a:cubicBezTo>
                    <a:cubicBezTo>
                      <a:pt x="187" y="9"/>
                      <a:pt x="129" y="9"/>
                      <a:pt x="75" y="13"/>
                    </a:cubicBezTo>
                    <a:cubicBezTo>
                      <a:pt x="0" y="16"/>
                      <a:pt x="0" y="128"/>
                      <a:pt x="75" y="132"/>
                    </a:cubicBezTo>
                    <a:cubicBezTo>
                      <a:pt x="129" y="136"/>
                      <a:pt x="187" y="136"/>
                      <a:pt x="242" y="139"/>
                    </a:cubicBezTo>
                    <a:cubicBezTo>
                      <a:pt x="269" y="141"/>
                      <a:pt x="296" y="145"/>
                      <a:pt x="322" y="145"/>
                    </a:cubicBezTo>
                    <a:cubicBezTo>
                      <a:pt x="348" y="145"/>
                      <a:pt x="372" y="141"/>
                      <a:pt x="394" y="125"/>
                    </a:cubicBezTo>
                    <a:cubicBezTo>
                      <a:pt x="432" y="98"/>
                      <a:pt x="432" y="47"/>
                      <a:pt x="394" y="23"/>
                    </a:cubicBezTo>
                    <a:cubicBezTo>
                      <a:pt x="371" y="5"/>
                      <a:pt x="345" y="0"/>
                      <a:pt x="318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31;p31">
                <a:extLst>
                  <a:ext uri="{FF2B5EF4-FFF2-40B4-BE49-F238E27FC236}">
                    <a16:creationId xmlns:a16="http://schemas.microsoft.com/office/drawing/2014/main" id="{8061CB95-DC70-846E-A1E0-28AE0DE37489}"/>
                  </a:ext>
                </a:extLst>
              </p:cNvPr>
              <p:cNvSpPr/>
              <p:nvPr/>
            </p:nvSpPr>
            <p:spPr>
              <a:xfrm>
                <a:off x="-26" y="3463442"/>
                <a:ext cx="900836" cy="306249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4206" extrusionOk="0">
                    <a:moveTo>
                      <a:pt x="11398" y="1"/>
                    </a:moveTo>
                    <a:cubicBezTo>
                      <a:pt x="11210" y="1"/>
                      <a:pt x="10989" y="128"/>
                      <a:pt x="10796" y="128"/>
                    </a:cubicBezTo>
                    <a:lnTo>
                      <a:pt x="1" y="128"/>
                    </a:lnTo>
                    <a:lnTo>
                      <a:pt x="1" y="4102"/>
                    </a:lnTo>
                    <a:lnTo>
                      <a:pt x="10796" y="4102"/>
                    </a:lnTo>
                    <a:cubicBezTo>
                      <a:pt x="11017" y="4102"/>
                      <a:pt x="11229" y="4205"/>
                      <a:pt x="11424" y="4205"/>
                    </a:cubicBezTo>
                    <a:cubicBezTo>
                      <a:pt x="11491" y="4205"/>
                      <a:pt x="11556" y="4193"/>
                      <a:pt x="11619" y="4160"/>
                    </a:cubicBezTo>
                    <a:cubicBezTo>
                      <a:pt x="12150" y="3874"/>
                      <a:pt x="12371" y="3064"/>
                      <a:pt x="12371" y="2425"/>
                    </a:cubicBezTo>
                    <a:lnTo>
                      <a:pt x="12371" y="1826"/>
                    </a:lnTo>
                    <a:cubicBezTo>
                      <a:pt x="12371" y="1129"/>
                      <a:pt x="12130" y="278"/>
                      <a:pt x="11517" y="22"/>
                    </a:cubicBezTo>
                    <a:cubicBezTo>
                      <a:pt x="11479" y="7"/>
                      <a:pt x="11439" y="1"/>
                      <a:pt x="11398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32;p31">
                <a:extLst>
                  <a:ext uri="{FF2B5EF4-FFF2-40B4-BE49-F238E27FC236}">
                    <a16:creationId xmlns:a16="http://schemas.microsoft.com/office/drawing/2014/main" id="{9AED1301-88EA-B7E5-0D2B-6A524DD76C14}"/>
                  </a:ext>
                </a:extLst>
              </p:cNvPr>
              <p:cNvSpPr/>
              <p:nvPr/>
            </p:nvSpPr>
            <p:spPr>
              <a:xfrm>
                <a:off x="-26" y="3518853"/>
                <a:ext cx="804214" cy="195720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2688" extrusionOk="0">
                    <a:moveTo>
                      <a:pt x="1" y="0"/>
                    </a:moveTo>
                    <a:lnTo>
                      <a:pt x="1" y="2688"/>
                    </a:lnTo>
                    <a:lnTo>
                      <a:pt x="11044" y="2688"/>
                    </a:lnTo>
                    <a:lnTo>
                      <a:pt x="11044" y="0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33;p31">
                <a:extLst>
                  <a:ext uri="{FF2B5EF4-FFF2-40B4-BE49-F238E27FC236}">
                    <a16:creationId xmlns:a16="http://schemas.microsoft.com/office/drawing/2014/main" id="{6F95C5D0-8828-68A7-421C-B311D75E814F}"/>
                  </a:ext>
                </a:extLst>
              </p:cNvPr>
              <p:cNvSpPr/>
              <p:nvPr/>
            </p:nvSpPr>
            <p:spPr>
              <a:xfrm>
                <a:off x="781111" y="3510844"/>
                <a:ext cx="75361" cy="21341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931" extrusionOk="0">
                    <a:moveTo>
                      <a:pt x="494" y="1"/>
                    </a:moveTo>
                    <a:cubicBezTo>
                      <a:pt x="340" y="1"/>
                      <a:pt x="65" y="8"/>
                      <a:pt x="0" y="110"/>
                    </a:cubicBezTo>
                    <a:cubicBezTo>
                      <a:pt x="1" y="110"/>
                      <a:pt x="2" y="110"/>
                      <a:pt x="3" y="110"/>
                    </a:cubicBezTo>
                    <a:cubicBezTo>
                      <a:pt x="392" y="110"/>
                      <a:pt x="455" y="2785"/>
                      <a:pt x="0" y="2798"/>
                    </a:cubicBezTo>
                    <a:cubicBezTo>
                      <a:pt x="38" y="2896"/>
                      <a:pt x="340" y="2931"/>
                      <a:pt x="494" y="2931"/>
                    </a:cubicBezTo>
                    <a:lnTo>
                      <a:pt x="575" y="2931"/>
                    </a:lnTo>
                    <a:cubicBezTo>
                      <a:pt x="728" y="2931"/>
                      <a:pt x="803" y="2856"/>
                      <a:pt x="888" y="2686"/>
                    </a:cubicBezTo>
                    <a:cubicBezTo>
                      <a:pt x="997" y="2461"/>
                      <a:pt x="1034" y="501"/>
                      <a:pt x="891" y="287"/>
                    </a:cubicBezTo>
                    <a:cubicBezTo>
                      <a:pt x="814" y="59"/>
                      <a:pt x="728" y="1"/>
                      <a:pt x="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34;p31">
                <a:extLst>
                  <a:ext uri="{FF2B5EF4-FFF2-40B4-BE49-F238E27FC236}">
                    <a16:creationId xmlns:a16="http://schemas.microsoft.com/office/drawing/2014/main" id="{789C61FC-56A4-09B4-D2F6-B830FC8DA108}"/>
                  </a:ext>
                </a:extLst>
              </p:cNvPr>
              <p:cNvSpPr/>
              <p:nvPr/>
            </p:nvSpPr>
            <p:spPr>
              <a:xfrm>
                <a:off x="-26" y="3560939"/>
                <a:ext cx="729654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89" extrusionOk="0">
                    <a:moveTo>
                      <a:pt x="1" y="0"/>
                    </a:moveTo>
                    <a:lnTo>
                      <a:pt x="1" y="89"/>
                    </a:lnTo>
                    <a:lnTo>
                      <a:pt x="10020" y="89"/>
                    </a:lnTo>
                    <a:lnTo>
                      <a:pt x="1002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35;p31">
                <a:extLst>
                  <a:ext uri="{FF2B5EF4-FFF2-40B4-BE49-F238E27FC236}">
                    <a16:creationId xmlns:a16="http://schemas.microsoft.com/office/drawing/2014/main" id="{C42F29E4-DF90-0A87-E8F1-FA03043182EC}"/>
                  </a:ext>
                </a:extLst>
              </p:cNvPr>
              <p:cNvSpPr/>
              <p:nvPr/>
            </p:nvSpPr>
            <p:spPr>
              <a:xfrm>
                <a:off x="-26" y="3639213"/>
                <a:ext cx="72965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10020" y="92"/>
                    </a:lnTo>
                    <a:lnTo>
                      <a:pt x="10020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36;p31">
                <a:extLst>
                  <a:ext uri="{FF2B5EF4-FFF2-40B4-BE49-F238E27FC236}">
                    <a16:creationId xmlns:a16="http://schemas.microsoft.com/office/drawing/2014/main" id="{313DF892-5427-3752-B5EB-85B99EE7F12A}"/>
                  </a:ext>
                </a:extLst>
              </p:cNvPr>
              <p:cNvSpPr/>
              <p:nvPr/>
            </p:nvSpPr>
            <p:spPr>
              <a:xfrm>
                <a:off x="254383" y="3604481"/>
                <a:ext cx="126985" cy="6844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743" y="93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37;p31">
                <a:extLst>
                  <a:ext uri="{FF2B5EF4-FFF2-40B4-BE49-F238E27FC236}">
                    <a16:creationId xmlns:a16="http://schemas.microsoft.com/office/drawing/2014/main" id="{ECE5E714-A29E-9C11-0C12-AD9EE8C439F6}"/>
                  </a:ext>
                </a:extLst>
              </p:cNvPr>
              <p:cNvSpPr/>
              <p:nvPr/>
            </p:nvSpPr>
            <p:spPr>
              <a:xfrm>
                <a:off x="-26" y="3674163"/>
                <a:ext cx="52279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7180" y="92"/>
                    </a:lnTo>
                    <a:lnTo>
                      <a:pt x="718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38;p31">
                <a:extLst>
                  <a:ext uri="{FF2B5EF4-FFF2-40B4-BE49-F238E27FC236}">
                    <a16:creationId xmlns:a16="http://schemas.microsoft.com/office/drawing/2014/main" id="{DCC73225-5B26-9673-E96E-8DCF6FF5831E}"/>
                  </a:ext>
                </a:extLst>
              </p:cNvPr>
              <p:cNvSpPr/>
              <p:nvPr/>
            </p:nvSpPr>
            <p:spPr>
              <a:xfrm>
                <a:off x="-26" y="3745301"/>
                <a:ext cx="841348" cy="29023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3986" extrusionOk="0">
                    <a:moveTo>
                      <a:pt x="10649" y="0"/>
                    </a:moveTo>
                    <a:cubicBezTo>
                      <a:pt x="10473" y="0"/>
                      <a:pt x="10264" y="122"/>
                      <a:pt x="10085" y="122"/>
                    </a:cubicBezTo>
                    <a:lnTo>
                      <a:pt x="1" y="122"/>
                    </a:lnTo>
                    <a:lnTo>
                      <a:pt x="1" y="3888"/>
                    </a:lnTo>
                    <a:lnTo>
                      <a:pt x="10085" y="3888"/>
                    </a:lnTo>
                    <a:cubicBezTo>
                      <a:pt x="10290" y="3888"/>
                      <a:pt x="10489" y="3986"/>
                      <a:pt x="10672" y="3986"/>
                    </a:cubicBezTo>
                    <a:cubicBezTo>
                      <a:pt x="10735" y="3986"/>
                      <a:pt x="10796" y="3974"/>
                      <a:pt x="10854" y="3943"/>
                    </a:cubicBezTo>
                    <a:cubicBezTo>
                      <a:pt x="11351" y="3674"/>
                      <a:pt x="11555" y="2905"/>
                      <a:pt x="11555" y="2300"/>
                    </a:cubicBezTo>
                    <a:lnTo>
                      <a:pt x="11555" y="1732"/>
                    </a:lnTo>
                    <a:cubicBezTo>
                      <a:pt x="11555" y="1068"/>
                      <a:pt x="11330" y="265"/>
                      <a:pt x="10759" y="20"/>
                    </a:cubicBezTo>
                    <a:cubicBezTo>
                      <a:pt x="10724" y="6"/>
                      <a:pt x="10687" y="0"/>
                      <a:pt x="10649" y="0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39;p31">
                <a:extLst>
                  <a:ext uri="{FF2B5EF4-FFF2-40B4-BE49-F238E27FC236}">
                    <a16:creationId xmlns:a16="http://schemas.microsoft.com/office/drawing/2014/main" id="{5387BD66-78E9-0E4E-8717-C81AD745C72D}"/>
                  </a:ext>
                </a:extLst>
              </p:cNvPr>
              <p:cNvSpPr/>
              <p:nvPr/>
            </p:nvSpPr>
            <p:spPr>
              <a:xfrm>
                <a:off x="-26" y="3797726"/>
                <a:ext cx="751207" cy="185672"/>
              </a:xfrm>
              <a:custGeom>
                <a:avLst/>
                <a:gdLst/>
                <a:ahLst/>
                <a:cxnLst/>
                <a:rect l="l" t="t" r="r" b="b"/>
                <a:pathLst>
                  <a:path w="10317" h="2550" extrusionOk="0">
                    <a:moveTo>
                      <a:pt x="1" y="1"/>
                    </a:moveTo>
                    <a:lnTo>
                      <a:pt x="1" y="2549"/>
                    </a:lnTo>
                    <a:lnTo>
                      <a:pt x="10317" y="2549"/>
                    </a:lnTo>
                    <a:lnTo>
                      <a:pt x="10317" y="1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40;p31">
                <a:extLst>
                  <a:ext uri="{FF2B5EF4-FFF2-40B4-BE49-F238E27FC236}">
                    <a16:creationId xmlns:a16="http://schemas.microsoft.com/office/drawing/2014/main" id="{B70F4F2A-22A0-55E4-807B-7464CC197DA1}"/>
                  </a:ext>
                </a:extLst>
              </p:cNvPr>
              <p:cNvSpPr/>
              <p:nvPr/>
            </p:nvSpPr>
            <p:spPr>
              <a:xfrm>
                <a:off x="729560" y="3790299"/>
                <a:ext cx="70410" cy="202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2777" extrusionOk="0">
                    <a:moveTo>
                      <a:pt x="463" y="1"/>
                    </a:moveTo>
                    <a:cubicBezTo>
                      <a:pt x="321" y="1"/>
                      <a:pt x="62" y="8"/>
                      <a:pt x="0" y="103"/>
                    </a:cubicBezTo>
                    <a:cubicBezTo>
                      <a:pt x="1" y="103"/>
                      <a:pt x="2" y="103"/>
                      <a:pt x="3" y="103"/>
                    </a:cubicBezTo>
                    <a:cubicBezTo>
                      <a:pt x="368" y="103"/>
                      <a:pt x="425" y="2637"/>
                      <a:pt x="0" y="2651"/>
                    </a:cubicBezTo>
                    <a:cubicBezTo>
                      <a:pt x="38" y="2743"/>
                      <a:pt x="321" y="2777"/>
                      <a:pt x="463" y="2777"/>
                    </a:cubicBezTo>
                    <a:lnTo>
                      <a:pt x="538" y="2777"/>
                    </a:lnTo>
                    <a:cubicBezTo>
                      <a:pt x="681" y="2777"/>
                      <a:pt x="752" y="2706"/>
                      <a:pt x="831" y="2543"/>
                    </a:cubicBezTo>
                    <a:cubicBezTo>
                      <a:pt x="933" y="2331"/>
                      <a:pt x="966" y="473"/>
                      <a:pt x="834" y="273"/>
                    </a:cubicBezTo>
                    <a:cubicBezTo>
                      <a:pt x="759" y="55"/>
                      <a:pt x="681" y="1"/>
                      <a:pt x="5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41;p31">
                <a:extLst>
                  <a:ext uri="{FF2B5EF4-FFF2-40B4-BE49-F238E27FC236}">
                    <a16:creationId xmlns:a16="http://schemas.microsoft.com/office/drawing/2014/main" id="{51559C48-AD84-98D3-66FD-84B31B615D42}"/>
                  </a:ext>
                </a:extLst>
              </p:cNvPr>
              <p:cNvSpPr/>
              <p:nvPr/>
            </p:nvSpPr>
            <p:spPr>
              <a:xfrm>
                <a:off x="-26" y="3837628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1"/>
                    </a:moveTo>
                    <a:lnTo>
                      <a:pt x="1" y="86"/>
                    </a:lnTo>
                    <a:lnTo>
                      <a:pt x="9361" y="86"/>
                    </a:lnTo>
                    <a:lnTo>
                      <a:pt x="9361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42;p31">
                <a:extLst>
                  <a:ext uri="{FF2B5EF4-FFF2-40B4-BE49-F238E27FC236}">
                    <a16:creationId xmlns:a16="http://schemas.microsoft.com/office/drawing/2014/main" id="{657117AF-225F-7DBC-5B45-F13E2351D374}"/>
                  </a:ext>
                </a:extLst>
              </p:cNvPr>
              <p:cNvSpPr/>
              <p:nvPr/>
            </p:nvSpPr>
            <p:spPr>
              <a:xfrm>
                <a:off x="-26" y="3911969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0"/>
                    </a:moveTo>
                    <a:lnTo>
                      <a:pt x="1" y="85"/>
                    </a:lnTo>
                    <a:lnTo>
                      <a:pt x="9361" y="85"/>
                    </a:lnTo>
                    <a:lnTo>
                      <a:pt x="9361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43;p31">
                <a:extLst>
                  <a:ext uri="{FF2B5EF4-FFF2-40B4-BE49-F238E27FC236}">
                    <a16:creationId xmlns:a16="http://schemas.microsoft.com/office/drawing/2014/main" id="{41C08791-3CBB-EAF7-A880-FCE03EA1A745}"/>
                  </a:ext>
                </a:extLst>
              </p:cNvPr>
              <p:cNvSpPr/>
              <p:nvPr/>
            </p:nvSpPr>
            <p:spPr>
              <a:xfrm>
                <a:off x="237563" y="3879276"/>
                <a:ext cx="118539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86" extrusionOk="0">
                    <a:moveTo>
                      <a:pt x="0" y="0"/>
                    </a:moveTo>
                    <a:lnTo>
                      <a:pt x="0" y="85"/>
                    </a:lnTo>
                    <a:lnTo>
                      <a:pt x="1627" y="85"/>
                    </a:lnTo>
                    <a:lnTo>
                      <a:pt x="162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44;p31">
                <a:extLst>
                  <a:ext uri="{FF2B5EF4-FFF2-40B4-BE49-F238E27FC236}">
                    <a16:creationId xmlns:a16="http://schemas.microsoft.com/office/drawing/2014/main" id="{5D3A0B27-FC39-2C52-875E-CDD77E44110A}"/>
                  </a:ext>
                </a:extLst>
              </p:cNvPr>
              <p:cNvSpPr/>
              <p:nvPr/>
            </p:nvSpPr>
            <p:spPr>
              <a:xfrm>
                <a:off x="-26" y="3945099"/>
                <a:ext cx="488353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6707" h="87" extrusionOk="0">
                    <a:moveTo>
                      <a:pt x="1" y="1"/>
                    </a:moveTo>
                    <a:lnTo>
                      <a:pt x="1" y="87"/>
                    </a:lnTo>
                    <a:lnTo>
                      <a:pt x="6707" y="87"/>
                    </a:lnTo>
                    <a:lnTo>
                      <a:pt x="6707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45;p31">
                <a:extLst>
                  <a:ext uri="{FF2B5EF4-FFF2-40B4-BE49-F238E27FC236}">
                    <a16:creationId xmlns:a16="http://schemas.microsoft.com/office/drawing/2014/main" id="{2A87B651-EBEC-2488-61BE-8937425BD9CF}"/>
                  </a:ext>
                </a:extLst>
              </p:cNvPr>
              <p:cNvSpPr/>
              <p:nvPr/>
            </p:nvSpPr>
            <p:spPr>
              <a:xfrm>
                <a:off x="-26" y="4011577"/>
                <a:ext cx="1039034" cy="358456"/>
              </a:xfrm>
              <a:custGeom>
                <a:avLst/>
                <a:gdLst/>
                <a:ahLst/>
                <a:cxnLst/>
                <a:rect l="l" t="t" r="r" b="b"/>
                <a:pathLst>
                  <a:path w="14270" h="4923" extrusionOk="0">
                    <a:moveTo>
                      <a:pt x="13145" y="1"/>
                    </a:moveTo>
                    <a:cubicBezTo>
                      <a:pt x="12929" y="1"/>
                      <a:pt x="12672" y="154"/>
                      <a:pt x="12450" y="154"/>
                    </a:cubicBezTo>
                    <a:lnTo>
                      <a:pt x="1" y="154"/>
                    </a:lnTo>
                    <a:lnTo>
                      <a:pt x="1" y="4801"/>
                    </a:lnTo>
                    <a:lnTo>
                      <a:pt x="12450" y="4801"/>
                    </a:lnTo>
                    <a:cubicBezTo>
                      <a:pt x="12703" y="4801"/>
                      <a:pt x="12950" y="4923"/>
                      <a:pt x="13175" y="4923"/>
                    </a:cubicBezTo>
                    <a:cubicBezTo>
                      <a:pt x="13253" y="4923"/>
                      <a:pt x="13328" y="4908"/>
                      <a:pt x="13399" y="4869"/>
                    </a:cubicBezTo>
                    <a:cubicBezTo>
                      <a:pt x="14015" y="4535"/>
                      <a:pt x="14270" y="3586"/>
                      <a:pt x="14270" y="2838"/>
                    </a:cubicBezTo>
                    <a:lnTo>
                      <a:pt x="14270" y="2140"/>
                    </a:lnTo>
                    <a:cubicBezTo>
                      <a:pt x="14270" y="1320"/>
                      <a:pt x="13991" y="327"/>
                      <a:pt x="13283" y="27"/>
                    </a:cubicBezTo>
                    <a:cubicBezTo>
                      <a:pt x="13240" y="8"/>
                      <a:pt x="13194" y="1"/>
                      <a:pt x="131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46;p31">
                <a:extLst>
                  <a:ext uri="{FF2B5EF4-FFF2-40B4-BE49-F238E27FC236}">
                    <a16:creationId xmlns:a16="http://schemas.microsoft.com/office/drawing/2014/main" id="{171F02B3-594F-2329-8D04-980C38E1A664}"/>
                  </a:ext>
                </a:extLst>
              </p:cNvPr>
              <p:cNvSpPr/>
              <p:nvPr/>
            </p:nvSpPr>
            <p:spPr>
              <a:xfrm>
                <a:off x="-26" y="4076454"/>
                <a:ext cx="927558" cy="228995"/>
              </a:xfrm>
              <a:custGeom>
                <a:avLst/>
                <a:gdLst/>
                <a:ahLst/>
                <a:cxnLst/>
                <a:rect l="l" t="t" r="r" b="b"/>
                <a:pathLst>
                  <a:path w="12739" h="3145" extrusionOk="0">
                    <a:moveTo>
                      <a:pt x="1" y="1"/>
                    </a:moveTo>
                    <a:lnTo>
                      <a:pt x="1" y="3144"/>
                    </a:lnTo>
                    <a:lnTo>
                      <a:pt x="12739" y="3144"/>
                    </a:lnTo>
                    <a:lnTo>
                      <a:pt x="12739" y="1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47;p31">
                <a:extLst>
                  <a:ext uri="{FF2B5EF4-FFF2-40B4-BE49-F238E27FC236}">
                    <a16:creationId xmlns:a16="http://schemas.microsoft.com/office/drawing/2014/main" id="{CBA12359-07DE-1392-9791-557025E17D5D}"/>
                  </a:ext>
                </a:extLst>
              </p:cNvPr>
              <p:cNvSpPr/>
              <p:nvPr/>
            </p:nvSpPr>
            <p:spPr>
              <a:xfrm>
                <a:off x="900743" y="4067279"/>
                <a:ext cx="87011" cy="249528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3427" extrusionOk="0">
                    <a:moveTo>
                      <a:pt x="572" y="1"/>
                    </a:moveTo>
                    <a:cubicBezTo>
                      <a:pt x="395" y="1"/>
                      <a:pt x="79" y="8"/>
                      <a:pt x="0" y="127"/>
                    </a:cubicBezTo>
                    <a:cubicBezTo>
                      <a:pt x="1" y="127"/>
                      <a:pt x="2" y="127"/>
                      <a:pt x="3" y="127"/>
                    </a:cubicBezTo>
                    <a:cubicBezTo>
                      <a:pt x="453" y="127"/>
                      <a:pt x="527" y="3253"/>
                      <a:pt x="0" y="3270"/>
                    </a:cubicBezTo>
                    <a:cubicBezTo>
                      <a:pt x="44" y="3386"/>
                      <a:pt x="395" y="3426"/>
                      <a:pt x="572" y="3426"/>
                    </a:cubicBezTo>
                    <a:lnTo>
                      <a:pt x="664" y="3426"/>
                    </a:lnTo>
                    <a:cubicBezTo>
                      <a:pt x="841" y="3426"/>
                      <a:pt x="930" y="3342"/>
                      <a:pt x="1024" y="3137"/>
                    </a:cubicBezTo>
                    <a:cubicBezTo>
                      <a:pt x="1151" y="2875"/>
                      <a:pt x="1195" y="586"/>
                      <a:pt x="1028" y="334"/>
                    </a:cubicBezTo>
                    <a:cubicBezTo>
                      <a:pt x="939" y="69"/>
                      <a:pt x="841" y="1"/>
                      <a:pt x="664" y="1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48;p31">
                <a:extLst>
                  <a:ext uri="{FF2B5EF4-FFF2-40B4-BE49-F238E27FC236}">
                    <a16:creationId xmlns:a16="http://schemas.microsoft.com/office/drawing/2014/main" id="{FFBA5F10-4EF6-DEE6-8248-8B92AC129F34}"/>
                  </a:ext>
                </a:extLst>
              </p:cNvPr>
              <p:cNvSpPr/>
              <p:nvPr/>
            </p:nvSpPr>
            <p:spPr>
              <a:xfrm>
                <a:off x="-26" y="4125748"/>
                <a:ext cx="841348" cy="7718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6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49;p31">
                <a:extLst>
                  <a:ext uri="{FF2B5EF4-FFF2-40B4-BE49-F238E27FC236}">
                    <a16:creationId xmlns:a16="http://schemas.microsoft.com/office/drawing/2014/main" id="{37517A00-F37F-A144-42DE-6469773EB88C}"/>
                  </a:ext>
                </a:extLst>
              </p:cNvPr>
              <p:cNvSpPr/>
              <p:nvPr/>
            </p:nvSpPr>
            <p:spPr>
              <a:xfrm>
                <a:off x="-26" y="4217419"/>
                <a:ext cx="841348" cy="779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7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50;p31">
                <a:extLst>
                  <a:ext uri="{FF2B5EF4-FFF2-40B4-BE49-F238E27FC236}">
                    <a16:creationId xmlns:a16="http://schemas.microsoft.com/office/drawing/2014/main" id="{C3CF6427-E1FD-3ED7-1607-4CFD3A7DB287}"/>
                  </a:ext>
                </a:extLst>
              </p:cNvPr>
              <p:cNvSpPr/>
              <p:nvPr/>
            </p:nvSpPr>
            <p:spPr>
              <a:xfrm>
                <a:off x="293338" y="4176790"/>
                <a:ext cx="146208" cy="7718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6" extrusionOk="0">
                    <a:moveTo>
                      <a:pt x="0" y="0"/>
                    </a:moveTo>
                    <a:lnTo>
                      <a:pt x="0" y="106"/>
                    </a:lnTo>
                    <a:lnTo>
                      <a:pt x="2007" y="106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51;p31">
                <a:extLst>
                  <a:ext uri="{FF2B5EF4-FFF2-40B4-BE49-F238E27FC236}">
                    <a16:creationId xmlns:a16="http://schemas.microsoft.com/office/drawing/2014/main" id="{B748E474-4D05-F0E6-F225-D50CAAEEE009}"/>
                  </a:ext>
                </a:extLst>
              </p:cNvPr>
              <p:cNvSpPr/>
              <p:nvPr/>
            </p:nvSpPr>
            <p:spPr>
              <a:xfrm>
                <a:off x="-26" y="4258267"/>
                <a:ext cx="602815" cy="7791"/>
              </a:xfrm>
              <a:custGeom>
                <a:avLst/>
                <a:gdLst/>
                <a:ahLst/>
                <a:cxnLst/>
                <a:rect l="l" t="t" r="r" b="b"/>
                <a:pathLst>
                  <a:path w="8279" h="107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8279" y="106"/>
                    </a:lnTo>
                    <a:lnTo>
                      <a:pt x="8279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52;p31">
                <a:extLst>
                  <a:ext uri="{FF2B5EF4-FFF2-40B4-BE49-F238E27FC236}">
                    <a16:creationId xmlns:a16="http://schemas.microsoft.com/office/drawing/2014/main" id="{8DBB4513-7ADC-560B-3F11-61413F676F85}"/>
                  </a:ext>
                </a:extLst>
              </p:cNvPr>
              <p:cNvSpPr/>
              <p:nvPr/>
            </p:nvSpPr>
            <p:spPr>
              <a:xfrm>
                <a:off x="382752" y="3906072"/>
                <a:ext cx="475174" cy="716402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9839" extrusionOk="0">
                    <a:moveTo>
                      <a:pt x="2848" y="1"/>
                    </a:moveTo>
                    <a:cubicBezTo>
                      <a:pt x="2428" y="1"/>
                      <a:pt x="2031" y="330"/>
                      <a:pt x="1855" y="725"/>
                    </a:cubicBezTo>
                    <a:cubicBezTo>
                      <a:pt x="1657" y="1174"/>
                      <a:pt x="1674" y="1684"/>
                      <a:pt x="1695" y="2177"/>
                    </a:cubicBezTo>
                    <a:cubicBezTo>
                      <a:pt x="1708" y="2422"/>
                      <a:pt x="1719" y="2667"/>
                      <a:pt x="1728" y="2912"/>
                    </a:cubicBezTo>
                    <a:cubicBezTo>
                      <a:pt x="1732" y="2991"/>
                      <a:pt x="1736" y="3072"/>
                      <a:pt x="1698" y="3143"/>
                    </a:cubicBezTo>
                    <a:cubicBezTo>
                      <a:pt x="1649" y="3242"/>
                      <a:pt x="1549" y="3282"/>
                      <a:pt x="1439" y="3282"/>
                    </a:cubicBezTo>
                    <a:cubicBezTo>
                      <a:pt x="1329" y="3282"/>
                      <a:pt x="1208" y="3242"/>
                      <a:pt x="1116" y="3181"/>
                    </a:cubicBezTo>
                    <a:cubicBezTo>
                      <a:pt x="932" y="3058"/>
                      <a:pt x="762" y="2878"/>
                      <a:pt x="541" y="2875"/>
                    </a:cubicBezTo>
                    <a:cubicBezTo>
                      <a:pt x="537" y="2875"/>
                      <a:pt x="532" y="2875"/>
                      <a:pt x="528" y="2875"/>
                    </a:cubicBezTo>
                    <a:cubicBezTo>
                      <a:pt x="343" y="2875"/>
                      <a:pt x="179" y="3011"/>
                      <a:pt x="95" y="3178"/>
                    </a:cubicBezTo>
                    <a:cubicBezTo>
                      <a:pt x="14" y="3344"/>
                      <a:pt x="0" y="3542"/>
                      <a:pt x="14" y="3732"/>
                    </a:cubicBezTo>
                    <a:cubicBezTo>
                      <a:pt x="79" y="4923"/>
                      <a:pt x="868" y="5930"/>
                      <a:pt x="1365" y="7012"/>
                    </a:cubicBezTo>
                    <a:cubicBezTo>
                      <a:pt x="1412" y="7118"/>
                      <a:pt x="1453" y="7243"/>
                      <a:pt x="1389" y="7339"/>
                    </a:cubicBezTo>
                    <a:cubicBezTo>
                      <a:pt x="1352" y="7393"/>
                      <a:pt x="1297" y="7414"/>
                      <a:pt x="1235" y="7414"/>
                    </a:cubicBezTo>
                    <a:cubicBezTo>
                      <a:pt x="1133" y="7414"/>
                      <a:pt x="1012" y="7356"/>
                      <a:pt x="922" y="7294"/>
                    </a:cubicBezTo>
                    <a:cubicBezTo>
                      <a:pt x="833" y="7232"/>
                      <a:pt x="711" y="7174"/>
                      <a:pt x="607" y="7174"/>
                    </a:cubicBezTo>
                    <a:cubicBezTo>
                      <a:pt x="546" y="7174"/>
                      <a:pt x="491" y="7195"/>
                      <a:pt x="453" y="7247"/>
                    </a:cubicBezTo>
                    <a:cubicBezTo>
                      <a:pt x="409" y="7308"/>
                      <a:pt x="412" y="7390"/>
                      <a:pt x="422" y="7465"/>
                    </a:cubicBezTo>
                    <a:cubicBezTo>
                      <a:pt x="487" y="7927"/>
                      <a:pt x="817" y="8298"/>
                      <a:pt x="1133" y="8641"/>
                    </a:cubicBezTo>
                    <a:cubicBezTo>
                      <a:pt x="1296" y="8818"/>
                      <a:pt x="1460" y="8996"/>
                      <a:pt x="1623" y="9172"/>
                    </a:cubicBezTo>
                    <a:cubicBezTo>
                      <a:pt x="1753" y="9312"/>
                      <a:pt x="1885" y="9451"/>
                      <a:pt x="2055" y="9530"/>
                    </a:cubicBezTo>
                    <a:cubicBezTo>
                      <a:pt x="2164" y="9577"/>
                      <a:pt x="2281" y="9595"/>
                      <a:pt x="2400" y="9596"/>
                    </a:cubicBezTo>
                    <a:lnTo>
                      <a:pt x="2400" y="9596"/>
                    </a:lnTo>
                    <a:lnTo>
                      <a:pt x="1698" y="9666"/>
                    </a:lnTo>
                    <a:cubicBezTo>
                      <a:pt x="1981" y="9703"/>
                      <a:pt x="2259" y="9740"/>
                      <a:pt x="2542" y="9778"/>
                    </a:cubicBezTo>
                    <a:cubicBezTo>
                      <a:pt x="2772" y="9807"/>
                      <a:pt x="3002" y="9838"/>
                      <a:pt x="3230" y="9838"/>
                    </a:cubicBezTo>
                    <a:cubicBezTo>
                      <a:pt x="3320" y="9838"/>
                      <a:pt x="3409" y="9834"/>
                      <a:pt x="3498" y="9822"/>
                    </a:cubicBezTo>
                    <a:cubicBezTo>
                      <a:pt x="3998" y="9764"/>
                      <a:pt x="4451" y="9509"/>
                      <a:pt x="4886" y="9264"/>
                    </a:cubicBezTo>
                    <a:cubicBezTo>
                      <a:pt x="5151" y="9115"/>
                      <a:pt x="5448" y="8907"/>
                      <a:pt x="5440" y="8605"/>
                    </a:cubicBezTo>
                    <a:cubicBezTo>
                      <a:pt x="5438" y="8383"/>
                      <a:pt x="5223" y="8195"/>
                      <a:pt x="5004" y="8195"/>
                    </a:cubicBezTo>
                    <a:cubicBezTo>
                      <a:pt x="4970" y="8195"/>
                      <a:pt x="4936" y="8200"/>
                      <a:pt x="4903" y="8209"/>
                    </a:cubicBezTo>
                    <a:cubicBezTo>
                      <a:pt x="4815" y="8236"/>
                      <a:pt x="4720" y="8290"/>
                      <a:pt x="4634" y="8290"/>
                    </a:cubicBezTo>
                    <a:cubicBezTo>
                      <a:pt x="4600" y="8290"/>
                      <a:pt x="4568" y="8282"/>
                      <a:pt x="4539" y="8261"/>
                    </a:cubicBezTo>
                    <a:cubicBezTo>
                      <a:pt x="4556" y="8151"/>
                      <a:pt x="4634" y="8066"/>
                      <a:pt x="4709" y="7988"/>
                    </a:cubicBezTo>
                    <a:cubicBezTo>
                      <a:pt x="5022" y="7655"/>
                      <a:pt x="5338" y="7322"/>
                      <a:pt x="5655" y="6988"/>
                    </a:cubicBezTo>
                    <a:cubicBezTo>
                      <a:pt x="5880" y="6750"/>
                      <a:pt x="6107" y="6508"/>
                      <a:pt x="6271" y="6223"/>
                    </a:cubicBezTo>
                    <a:cubicBezTo>
                      <a:pt x="6434" y="5937"/>
                      <a:pt x="6526" y="5600"/>
                      <a:pt x="6461" y="5280"/>
                    </a:cubicBezTo>
                    <a:cubicBezTo>
                      <a:pt x="6387" y="4919"/>
                      <a:pt x="6107" y="4613"/>
                      <a:pt x="5760" y="4487"/>
                    </a:cubicBezTo>
                    <a:cubicBezTo>
                      <a:pt x="5636" y="4442"/>
                      <a:pt x="5505" y="4421"/>
                      <a:pt x="5374" y="4421"/>
                    </a:cubicBezTo>
                    <a:cubicBezTo>
                      <a:pt x="5138" y="4421"/>
                      <a:pt x="4901" y="4490"/>
                      <a:pt x="4702" y="4616"/>
                    </a:cubicBezTo>
                    <a:cubicBezTo>
                      <a:pt x="4610" y="4676"/>
                      <a:pt x="4499" y="4747"/>
                      <a:pt x="4400" y="4747"/>
                    </a:cubicBezTo>
                    <a:cubicBezTo>
                      <a:pt x="4364" y="4747"/>
                      <a:pt x="4329" y="4738"/>
                      <a:pt x="4297" y="4715"/>
                    </a:cubicBezTo>
                    <a:cubicBezTo>
                      <a:pt x="4219" y="4661"/>
                      <a:pt x="4206" y="4555"/>
                      <a:pt x="4198" y="4464"/>
                    </a:cubicBezTo>
                    <a:cubicBezTo>
                      <a:pt x="4107" y="3225"/>
                      <a:pt x="4341" y="1915"/>
                      <a:pt x="3818" y="789"/>
                    </a:cubicBezTo>
                    <a:cubicBezTo>
                      <a:pt x="3655" y="442"/>
                      <a:pt x="3392" y="105"/>
                      <a:pt x="3022" y="20"/>
                    </a:cubicBezTo>
                    <a:cubicBezTo>
                      <a:pt x="2964" y="7"/>
                      <a:pt x="2906" y="1"/>
                      <a:pt x="2848" y="1"/>
                    </a:cubicBezTo>
                    <a:close/>
                  </a:path>
                </a:pathLst>
              </a:custGeom>
              <a:solidFill>
                <a:srgbClr val="ABE1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53;p31">
                <a:extLst>
                  <a:ext uri="{FF2B5EF4-FFF2-40B4-BE49-F238E27FC236}">
                    <a16:creationId xmlns:a16="http://schemas.microsoft.com/office/drawing/2014/main" id="{9263FC0E-43AC-C8D4-C8D2-684CB4E6319C}"/>
                  </a:ext>
                </a:extLst>
              </p:cNvPr>
              <p:cNvSpPr/>
              <p:nvPr/>
            </p:nvSpPr>
            <p:spPr>
              <a:xfrm>
                <a:off x="443478" y="4606094"/>
                <a:ext cx="351102" cy="351102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4822" extrusionOk="0">
                    <a:moveTo>
                      <a:pt x="98" y="1"/>
                    </a:moveTo>
                    <a:cubicBezTo>
                      <a:pt x="44" y="1"/>
                      <a:pt x="0" y="45"/>
                      <a:pt x="0" y="96"/>
                    </a:cubicBezTo>
                    <a:lnTo>
                      <a:pt x="0" y="4655"/>
                    </a:lnTo>
                    <a:cubicBezTo>
                      <a:pt x="0" y="4747"/>
                      <a:pt x="74" y="4822"/>
                      <a:pt x="170" y="4822"/>
                    </a:cubicBezTo>
                    <a:lnTo>
                      <a:pt x="4655" y="4822"/>
                    </a:lnTo>
                    <a:cubicBezTo>
                      <a:pt x="4746" y="4822"/>
                      <a:pt x="4821" y="4747"/>
                      <a:pt x="4821" y="4655"/>
                    </a:cubicBezTo>
                    <a:lnTo>
                      <a:pt x="4821" y="96"/>
                    </a:lnTo>
                    <a:cubicBezTo>
                      <a:pt x="4821" y="45"/>
                      <a:pt x="4777" y="1"/>
                      <a:pt x="4726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54;p31">
                <a:extLst>
                  <a:ext uri="{FF2B5EF4-FFF2-40B4-BE49-F238E27FC236}">
                    <a16:creationId xmlns:a16="http://schemas.microsoft.com/office/drawing/2014/main" id="{B2C53524-E8B8-578F-0B78-934BA45A90C1}"/>
                  </a:ext>
                </a:extLst>
              </p:cNvPr>
              <p:cNvSpPr/>
              <p:nvPr/>
            </p:nvSpPr>
            <p:spPr>
              <a:xfrm>
                <a:off x="419377" y="4586799"/>
                <a:ext cx="400178" cy="129606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1780" extrusionOk="0">
                    <a:moveTo>
                      <a:pt x="49" y="0"/>
                    </a:moveTo>
                    <a:cubicBezTo>
                      <a:pt x="21" y="0"/>
                      <a:pt x="0" y="24"/>
                      <a:pt x="0" y="52"/>
                    </a:cubicBezTo>
                    <a:lnTo>
                      <a:pt x="0" y="1732"/>
                    </a:lnTo>
                    <a:cubicBezTo>
                      <a:pt x="0" y="1759"/>
                      <a:pt x="21" y="1780"/>
                      <a:pt x="49" y="1780"/>
                    </a:cubicBezTo>
                    <a:lnTo>
                      <a:pt x="5448" y="1780"/>
                    </a:lnTo>
                    <a:cubicBezTo>
                      <a:pt x="5475" y="1780"/>
                      <a:pt x="5496" y="1759"/>
                      <a:pt x="5496" y="1732"/>
                    </a:cubicBezTo>
                    <a:lnTo>
                      <a:pt x="5496" y="52"/>
                    </a:lnTo>
                    <a:cubicBezTo>
                      <a:pt x="5496" y="24"/>
                      <a:pt x="5475" y="0"/>
                      <a:pt x="54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55;p31">
                <a:extLst>
                  <a:ext uri="{FF2B5EF4-FFF2-40B4-BE49-F238E27FC236}">
                    <a16:creationId xmlns:a16="http://schemas.microsoft.com/office/drawing/2014/main" id="{46945134-16C5-0500-DE28-58320A0EE1D4}"/>
                  </a:ext>
                </a:extLst>
              </p:cNvPr>
              <p:cNvSpPr/>
              <p:nvPr/>
            </p:nvSpPr>
            <p:spPr>
              <a:xfrm>
                <a:off x="594929" y="4066842"/>
                <a:ext cx="33421" cy="476995"/>
              </a:xfrm>
              <a:custGeom>
                <a:avLst/>
                <a:gdLst/>
                <a:ahLst/>
                <a:cxnLst/>
                <a:rect l="l" t="t" r="r" b="b"/>
                <a:pathLst>
                  <a:path w="459" h="6551" extrusionOk="0">
                    <a:moveTo>
                      <a:pt x="57" y="0"/>
                    </a:moveTo>
                    <a:cubicBezTo>
                      <a:pt x="29" y="0"/>
                      <a:pt x="0" y="19"/>
                      <a:pt x="2" y="51"/>
                    </a:cubicBezTo>
                    <a:cubicBezTo>
                      <a:pt x="87" y="2201"/>
                      <a:pt x="251" y="4331"/>
                      <a:pt x="220" y="6488"/>
                    </a:cubicBezTo>
                    <a:cubicBezTo>
                      <a:pt x="220" y="6530"/>
                      <a:pt x="251" y="6550"/>
                      <a:pt x="284" y="6550"/>
                    </a:cubicBezTo>
                    <a:cubicBezTo>
                      <a:pt x="317" y="6550"/>
                      <a:pt x="351" y="6529"/>
                      <a:pt x="353" y="6488"/>
                    </a:cubicBezTo>
                    <a:cubicBezTo>
                      <a:pt x="451" y="4355"/>
                      <a:pt x="458" y="2150"/>
                      <a:pt x="104" y="37"/>
                    </a:cubicBezTo>
                    <a:cubicBezTo>
                      <a:pt x="100" y="12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56;p31">
                <a:extLst>
                  <a:ext uri="{FF2B5EF4-FFF2-40B4-BE49-F238E27FC236}">
                    <a16:creationId xmlns:a16="http://schemas.microsoft.com/office/drawing/2014/main" id="{E3CA3DFB-81EE-DFE0-54F7-ABFA6D351C6D}"/>
                  </a:ext>
                </a:extLst>
              </p:cNvPr>
              <p:cNvSpPr/>
              <p:nvPr/>
            </p:nvSpPr>
            <p:spPr>
              <a:xfrm>
                <a:off x="525174" y="4344550"/>
                <a:ext cx="96695" cy="93273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281" extrusionOk="0">
                    <a:moveTo>
                      <a:pt x="101" y="1"/>
                    </a:moveTo>
                    <a:cubicBezTo>
                      <a:pt x="45" y="1"/>
                      <a:pt x="1" y="70"/>
                      <a:pt x="48" y="122"/>
                    </a:cubicBezTo>
                    <a:cubicBezTo>
                      <a:pt x="409" y="531"/>
                      <a:pt x="824" y="891"/>
                      <a:pt x="1218" y="1265"/>
                    </a:cubicBezTo>
                    <a:cubicBezTo>
                      <a:pt x="1230" y="1276"/>
                      <a:pt x="1242" y="1281"/>
                      <a:pt x="1254" y="1281"/>
                    </a:cubicBezTo>
                    <a:cubicBezTo>
                      <a:pt x="1293" y="1281"/>
                      <a:pt x="1327" y="1230"/>
                      <a:pt x="1294" y="1190"/>
                    </a:cubicBezTo>
                    <a:cubicBezTo>
                      <a:pt x="915" y="799"/>
                      <a:pt x="555" y="381"/>
                      <a:pt x="150" y="20"/>
                    </a:cubicBezTo>
                    <a:cubicBezTo>
                      <a:pt x="134" y="6"/>
                      <a:pt x="117" y="1"/>
                      <a:pt x="101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57;p31">
                <a:extLst>
                  <a:ext uri="{FF2B5EF4-FFF2-40B4-BE49-F238E27FC236}">
                    <a16:creationId xmlns:a16="http://schemas.microsoft.com/office/drawing/2014/main" id="{72856489-AFF7-E29D-5978-30BD5787A5D6}"/>
                  </a:ext>
                </a:extLst>
              </p:cNvPr>
              <p:cNvSpPr/>
              <p:nvPr/>
            </p:nvSpPr>
            <p:spPr>
              <a:xfrm>
                <a:off x="521970" y="4236423"/>
                <a:ext cx="82060" cy="73832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1014" extrusionOk="0">
                    <a:moveTo>
                      <a:pt x="71" y="0"/>
                    </a:moveTo>
                    <a:cubicBezTo>
                      <a:pt x="32" y="0"/>
                      <a:pt x="0" y="47"/>
                      <a:pt x="38" y="76"/>
                    </a:cubicBezTo>
                    <a:cubicBezTo>
                      <a:pt x="402" y="359"/>
                      <a:pt x="742" y="668"/>
                      <a:pt x="1058" y="1001"/>
                    </a:cubicBezTo>
                    <a:cubicBezTo>
                      <a:pt x="1065" y="1010"/>
                      <a:pt x="1073" y="1013"/>
                      <a:pt x="1081" y="1013"/>
                    </a:cubicBezTo>
                    <a:cubicBezTo>
                      <a:pt x="1105" y="1013"/>
                      <a:pt x="1127" y="981"/>
                      <a:pt x="1106" y="957"/>
                    </a:cubicBezTo>
                    <a:cubicBezTo>
                      <a:pt x="796" y="614"/>
                      <a:pt x="460" y="298"/>
                      <a:pt x="102" y="12"/>
                    </a:cubicBezTo>
                    <a:cubicBezTo>
                      <a:pt x="92" y="4"/>
                      <a:pt x="81" y="0"/>
                      <a:pt x="71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58;p31">
                <a:extLst>
                  <a:ext uri="{FF2B5EF4-FFF2-40B4-BE49-F238E27FC236}">
                    <a16:creationId xmlns:a16="http://schemas.microsoft.com/office/drawing/2014/main" id="{5CE38269-1F15-6259-BC3A-6AC67D7F33EA}"/>
                  </a:ext>
                </a:extLst>
              </p:cNvPr>
              <p:cNvSpPr/>
              <p:nvPr/>
            </p:nvSpPr>
            <p:spPr>
              <a:xfrm>
                <a:off x="613350" y="4302610"/>
                <a:ext cx="80458" cy="93491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284" extrusionOk="0">
                    <a:moveTo>
                      <a:pt x="1036" y="0"/>
                    </a:moveTo>
                    <a:cubicBezTo>
                      <a:pt x="1028" y="0"/>
                      <a:pt x="1019" y="2"/>
                      <a:pt x="1011" y="7"/>
                    </a:cubicBezTo>
                    <a:cubicBezTo>
                      <a:pt x="797" y="141"/>
                      <a:pt x="634" y="382"/>
                      <a:pt x="477" y="579"/>
                    </a:cubicBezTo>
                    <a:cubicBezTo>
                      <a:pt x="317" y="783"/>
                      <a:pt x="164" y="998"/>
                      <a:pt x="25" y="1215"/>
                    </a:cubicBezTo>
                    <a:cubicBezTo>
                      <a:pt x="1" y="1251"/>
                      <a:pt x="32" y="1284"/>
                      <a:pt x="64" y="1284"/>
                    </a:cubicBezTo>
                    <a:cubicBezTo>
                      <a:pt x="78" y="1284"/>
                      <a:pt x="93" y="1278"/>
                      <a:pt x="103" y="1263"/>
                    </a:cubicBezTo>
                    <a:cubicBezTo>
                      <a:pt x="263" y="1031"/>
                      <a:pt x="433" y="811"/>
                      <a:pt x="617" y="599"/>
                    </a:cubicBezTo>
                    <a:cubicBezTo>
                      <a:pt x="770" y="426"/>
                      <a:pt x="964" y="273"/>
                      <a:pt x="1083" y="79"/>
                    </a:cubicBezTo>
                    <a:cubicBezTo>
                      <a:pt x="1105" y="43"/>
                      <a:pt x="1073" y="0"/>
                      <a:pt x="1036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59;p31">
                <a:extLst>
                  <a:ext uri="{FF2B5EF4-FFF2-40B4-BE49-F238E27FC236}">
                    <a16:creationId xmlns:a16="http://schemas.microsoft.com/office/drawing/2014/main" id="{E2D8DA3E-C08F-AB87-4991-33BF2DF8A16B}"/>
                  </a:ext>
                </a:extLst>
              </p:cNvPr>
              <p:cNvSpPr/>
              <p:nvPr/>
            </p:nvSpPr>
            <p:spPr>
              <a:xfrm>
                <a:off x="615389" y="4409281"/>
                <a:ext cx="82861" cy="114388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571" extrusionOk="0">
                    <a:moveTo>
                      <a:pt x="1084" y="0"/>
                    </a:moveTo>
                    <a:cubicBezTo>
                      <a:pt x="1075" y="0"/>
                      <a:pt x="1066" y="4"/>
                      <a:pt x="1058" y="12"/>
                    </a:cubicBezTo>
                    <a:cubicBezTo>
                      <a:pt x="660" y="482"/>
                      <a:pt x="347" y="1047"/>
                      <a:pt x="3" y="1560"/>
                    </a:cubicBezTo>
                    <a:cubicBezTo>
                      <a:pt x="1" y="1565"/>
                      <a:pt x="5" y="1570"/>
                      <a:pt x="9" y="1570"/>
                    </a:cubicBezTo>
                    <a:cubicBezTo>
                      <a:pt x="11" y="1570"/>
                      <a:pt x="13" y="1569"/>
                      <a:pt x="14" y="1567"/>
                    </a:cubicBezTo>
                    <a:cubicBezTo>
                      <a:pt x="384" y="1074"/>
                      <a:pt x="810" y="591"/>
                      <a:pt x="1119" y="60"/>
                    </a:cubicBezTo>
                    <a:cubicBezTo>
                      <a:pt x="1137" y="32"/>
                      <a:pt x="1111" y="0"/>
                      <a:pt x="1084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60;p31">
                <a:extLst>
                  <a:ext uri="{FF2B5EF4-FFF2-40B4-BE49-F238E27FC236}">
                    <a16:creationId xmlns:a16="http://schemas.microsoft.com/office/drawing/2014/main" id="{CA424DD1-75F1-82BC-25FB-8F602ADEF185}"/>
                  </a:ext>
                </a:extLst>
              </p:cNvPr>
              <p:cNvSpPr/>
              <p:nvPr/>
            </p:nvSpPr>
            <p:spPr>
              <a:xfrm>
                <a:off x="540756" y="4716041"/>
                <a:ext cx="24465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138" extrusionOk="0">
                    <a:moveTo>
                      <a:pt x="1414" y="0"/>
                    </a:moveTo>
                    <a:cubicBezTo>
                      <a:pt x="941" y="0"/>
                      <a:pt x="469" y="17"/>
                      <a:pt x="7" y="62"/>
                    </a:cubicBezTo>
                    <a:cubicBezTo>
                      <a:pt x="1" y="62"/>
                      <a:pt x="1" y="76"/>
                      <a:pt x="7" y="76"/>
                    </a:cubicBezTo>
                    <a:cubicBezTo>
                      <a:pt x="473" y="121"/>
                      <a:pt x="947" y="137"/>
                      <a:pt x="1424" y="137"/>
                    </a:cubicBezTo>
                    <a:cubicBezTo>
                      <a:pt x="2067" y="137"/>
                      <a:pt x="2713" y="108"/>
                      <a:pt x="3342" y="83"/>
                    </a:cubicBezTo>
                    <a:cubicBezTo>
                      <a:pt x="3359" y="80"/>
                      <a:pt x="3359" y="56"/>
                      <a:pt x="3342" y="56"/>
                    </a:cubicBezTo>
                    <a:cubicBezTo>
                      <a:pt x="2710" y="31"/>
                      <a:pt x="2060" y="0"/>
                      <a:pt x="1414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61;p31">
                <a:extLst>
                  <a:ext uri="{FF2B5EF4-FFF2-40B4-BE49-F238E27FC236}">
                    <a16:creationId xmlns:a16="http://schemas.microsoft.com/office/drawing/2014/main" id="{7609D577-087C-9091-E58B-E23FE0CA6B2B}"/>
                  </a:ext>
                </a:extLst>
              </p:cNvPr>
              <p:cNvSpPr/>
              <p:nvPr/>
            </p:nvSpPr>
            <p:spPr>
              <a:xfrm>
                <a:off x="1371697" y="3724185"/>
                <a:ext cx="188803" cy="860717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11821" extrusionOk="0">
                    <a:moveTo>
                      <a:pt x="1517" y="1"/>
                    </a:moveTo>
                    <a:cubicBezTo>
                      <a:pt x="1058" y="1"/>
                      <a:pt x="660" y="3015"/>
                      <a:pt x="542" y="3777"/>
                    </a:cubicBezTo>
                    <a:cubicBezTo>
                      <a:pt x="524" y="3889"/>
                      <a:pt x="327" y="3754"/>
                      <a:pt x="286" y="4052"/>
                    </a:cubicBezTo>
                    <a:cubicBezTo>
                      <a:pt x="228" y="4454"/>
                      <a:pt x="470" y="4349"/>
                      <a:pt x="466" y="4448"/>
                    </a:cubicBezTo>
                    <a:lnTo>
                      <a:pt x="27" y="11048"/>
                    </a:lnTo>
                    <a:cubicBezTo>
                      <a:pt x="0" y="11450"/>
                      <a:pt x="300" y="11793"/>
                      <a:pt x="698" y="11820"/>
                    </a:cubicBezTo>
                    <a:lnTo>
                      <a:pt x="749" y="11820"/>
                    </a:lnTo>
                    <a:cubicBezTo>
                      <a:pt x="1126" y="11820"/>
                      <a:pt x="1443" y="11531"/>
                      <a:pt x="1470" y="11147"/>
                    </a:cubicBezTo>
                    <a:lnTo>
                      <a:pt x="2055" y="2590"/>
                    </a:lnTo>
                    <a:cubicBezTo>
                      <a:pt x="2061" y="2545"/>
                      <a:pt x="2066" y="2525"/>
                      <a:pt x="2070" y="2525"/>
                    </a:cubicBezTo>
                    <a:lnTo>
                      <a:pt x="2070" y="2525"/>
                    </a:lnTo>
                    <a:cubicBezTo>
                      <a:pt x="2109" y="2525"/>
                      <a:pt x="2053" y="4839"/>
                      <a:pt x="2362" y="4839"/>
                    </a:cubicBezTo>
                    <a:cubicBezTo>
                      <a:pt x="2593" y="4839"/>
                      <a:pt x="2362" y="1011"/>
                      <a:pt x="2089" y="820"/>
                    </a:cubicBezTo>
                    <a:cubicBezTo>
                      <a:pt x="1820" y="630"/>
                      <a:pt x="1892" y="1"/>
                      <a:pt x="15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62;p31">
                <a:extLst>
                  <a:ext uri="{FF2B5EF4-FFF2-40B4-BE49-F238E27FC236}">
                    <a16:creationId xmlns:a16="http://schemas.microsoft.com/office/drawing/2014/main" id="{D41CD2F3-6E0F-34F3-D024-1DE177C45E60}"/>
                  </a:ext>
                </a:extLst>
              </p:cNvPr>
              <p:cNvSpPr/>
              <p:nvPr/>
            </p:nvSpPr>
            <p:spPr>
              <a:xfrm>
                <a:off x="1262696" y="3902868"/>
                <a:ext cx="92909" cy="65174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8951" extrusionOk="0">
                    <a:moveTo>
                      <a:pt x="473" y="0"/>
                    </a:moveTo>
                    <a:cubicBezTo>
                      <a:pt x="430" y="0"/>
                      <a:pt x="387" y="24"/>
                      <a:pt x="371" y="71"/>
                    </a:cubicBezTo>
                    <a:cubicBezTo>
                      <a:pt x="214" y="493"/>
                      <a:pt x="0" y="731"/>
                      <a:pt x="7" y="948"/>
                    </a:cubicBezTo>
                    <a:lnTo>
                      <a:pt x="344" y="8512"/>
                    </a:lnTo>
                    <a:cubicBezTo>
                      <a:pt x="354" y="8760"/>
                      <a:pt x="558" y="8951"/>
                      <a:pt x="803" y="8951"/>
                    </a:cubicBezTo>
                    <a:lnTo>
                      <a:pt x="824" y="8951"/>
                    </a:lnTo>
                    <a:cubicBezTo>
                      <a:pt x="1079" y="8941"/>
                      <a:pt x="1276" y="8726"/>
                      <a:pt x="1263" y="8471"/>
                    </a:cubicBezTo>
                    <a:lnTo>
                      <a:pt x="929" y="908"/>
                    </a:lnTo>
                    <a:cubicBezTo>
                      <a:pt x="922" y="738"/>
                      <a:pt x="712" y="320"/>
                      <a:pt x="572" y="58"/>
                    </a:cubicBezTo>
                    <a:cubicBezTo>
                      <a:pt x="551" y="19"/>
                      <a:pt x="512" y="0"/>
                      <a:pt x="473" y="0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63;p31">
                <a:extLst>
                  <a:ext uri="{FF2B5EF4-FFF2-40B4-BE49-F238E27FC236}">
                    <a16:creationId xmlns:a16="http://schemas.microsoft.com/office/drawing/2014/main" id="{577729E9-74B2-B063-5256-D9D84C8209C8}"/>
                  </a:ext>
                </a:extLst>
              </p:cNvPr>
              <p:cNvSpPr/>
              <p:nvPr/>
            </p:nvSpPr>
            <p:spPr>
              <a:xfrm>
                <a:off x="1097483" y="3714501"/>
                <a:ext cx="222442" cy="1096047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5053" extrusionOk="0">
                    <a:moveTo>
                      <a:pt x="596" y="1"/>
                    </a:moveTo>
                    <a:cubicBezTo>
                      <a:pt x="360" y="1"/>
                      <a:pt x="0" y="1409"/>
                      <a:pt x="48" y="1841"/>
                    </a:cubicBezTo>
                    <a:lnTo>
                      <a:pt x="1439" y="14348"/>
                    </a:lnTo>
                    <a:cubicBezTo>
                      <a:pt x="1483" y="14753"/>
                      <a:pt x="1827" y="15053"/>
                      <a:pt x="2221" y="15053"/>
                    </a:cubicBezTo>
                    <a:cubicBezTo>
                      <a:pt x="2252" y="15053"/>
                      <a:pt x="2279" y="15049"/>
                      <a:pt x="2310" y="15046"/>
                    </a:cubicBezTo>
                    <a:cubicBezTo>
                      <a:pt x="2742" y="14998"/>
                      <a:pt x="3055" y="14610"/>
                      <a:pt x="3008" y="14175"/>
                    </a:cubicBezTo>
                    <a:lnTo>
                      <a:pt x="1616" y="1668"/>
                    </a:lnTo>
                    <a:cubicBezTo>
                      <a:pt x="1568" y="1233"/>
                      <a:pt x="830" y="1"/>
                      <a:pt x="596" y="1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64;p31">
                <a:extLst>
                  <a:ext uri="{FF2B5EF4-FFF2-40B4-BE49-F238E27FC236}">
                    <a16:creationId xmlns:a16="http://schemas.microsoft.com/office/drawing/2014/main" id="{78C8F5E1-1E0C-33D7-71FB-06C2061B765A}"/>
                  </a:ext>
                </a:extLst>
              </p:cNvPr>
              <p:cNvSpPr/>
              <p:nvPr/>
            </p:nvSpPr>
            <p:spPr>
              <a:xfrm>
                <a:off x="1097483" y="4314770"/>
                <a:ext cx="446195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823" extrusionOk="0">
                    <a:moveTo>
                      <a:pt x="68" y="0"/>
                    </a:moveTo>
                    <a:cubicBezTo>
                      <a:pt x="30" y="0"/>
                      <a:pt x="0" y="27"/>
                      <a:pt x="0" y="65"/>
                    </a:cubicBezTo>
                    <a:lnTo>
                      <a:pt x="0" y="8646"/>
                    </a:lnTo>
                    <a:cubicBezTo>
                      <a:pt x="0" y="8744"/>
                      <a:pt x="78" y="8823"/>
                      <a:pt x="177" y="8823"/>
                    </a:cubicBezTo>
                    <a:lnTo>
                      <a:pt x="5954" y="8823"/>
                    </a:lnTo>
                    <a:cubicBezTo>
                      <a:pt x="6049" y="8823"/>
                      <a:pt x="6128" y="8744"/>
                      <a:pt x="6128" y="8646"/>
                    </a:cubicBezTo>
                    <a:lnTo>
                      <a:pt x="6128" y="65"/>
                    </a:lnTo>
                    <a:cubicBezTo>
                      <a:pt x="6128" y="27"/>
                      <a:pt x="6097" y="0"/>
                      <a:pt x="60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65;p31">
                <a:extLst>
                  <a:ext uri="{FF2B5EF4-FFF2-40B4-BE49-F238E27FC236}">
                    <a16:creationId xmlns:a16="http://schemas.microsoft.com/office/drawing/2014/main" id="{D0FB8005-BD3B-D53C-9E77-568BED644A50}"/>
                  </a:ext>
                </a:extLst>
              </p:cNvPr>
              <p:cNvSpPr/>
              <p:nvPr/>
            </p:nvSpPr>
            <p:spPr>
              <a:xfrm>
                <a:off x="1066756" y="4259287"/>
                <a:ext cx="508887" cy="173003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376" extrusionOk="0">
                    <a:moveTo>
                      <a:pt x="65" y="1"/>
                    </a:moveTo>
                    <a:cubicBezTo>
                      <a:pt x="30" y="1"/>
                      <a:pt x="0" y="31"/>
                      <a:pt x="0" y="65"/>
                    </a:cubicBezTo>
                    <a:lnTo>
                      <a:pt x="0" y="2311"/>
                    </a:lnTo>
                    <a:cubicBezTo>
                      <a:pt x="0" y="2345"/>
                      <a:pt x="30" y="2375"/>
                      <a:pt x="65" y="2375"/>
                    </a:cubicBezTo>
                    <a:lnTo>
                      <a:pt x="6924" y="2375"/>
                    </a:lnTo>
                    <a:cubicBezTo>
                      <a:pt x="6961" y="2375"/>
                      <a:pt x="6988" y="2345"/>
                      <a:pt x="6988" y="2311"/>
                    </a:cubicBezTo>
                    <a:lnTo>
                      <a:pt x="6988" y="65"/>
                    </a:lnTo>
                    <a:cubicBezTo>
                      <a:pt x="6988" y="31"/>
                      <a:pt x="6961" y="1"/>
                      <a:pt x="6924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66;p31">
                <a:extLst>
                  <a:ext uri="{FF2B5EF4-FFF2-40B4-BE49-F238E27FC236}">
                    <a16:creationId xmlns:a16="http://schemas.microsoft.com/office/drawing/2014/main" id="{F72CD2F1-01B9-6987-8540-44BC0F2FE930}"/>
                  </a:ext>
                </a:extLst>
              </p:cNvPr>
              <p:cNvSpPr/>
              <p:nvPr/>
            </p:nvSpPr>
            <p:spPr>
              <a:xfrm>
                <a:off x="1108187" y="3818332"/>
                <a:ext cx="88030" cy="22062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303" extrusionOk="0">
                    <a:moveTo>
                      <a:pt x="1162" y="1"/>
                    </a:moveTo>
                    <a:cubicBezTo>
                      <a:pt x="1157" y="1"/>
                      <a:pt x="1151" y="3"/>
                      <a:pt x="1146" y="7"/>
                    </a:cubicBezTo>
                    <a:cubicBezTo>
                      <a:pt x="936" y="159"/>
                      <a:pt x="691" y="244"/>
                      <a:pt x="444" y="244"/>
                    </a:cubicBezTo>
                    <a:cubicBezTo>
                      <a:pt x="299" y="244"/>
                      <a:pt x="153" y="215"/>
                      <a:pt x="12" y="154"/>
                    </a:cubicBezTo>
                    <a:cubicBezTo>
                      <a:pt x="11" y="153"/>
                      <a:pt x="10" y="153"/>
                      <a:pt x="10" y="153"/>
                    </a:cubicBezTo>
                    <a:cubicBezTo>
                      <a:pt x="4" y="153"/>
                      <a:pt x="0" y="161"/>
                      <a:pt x="6" y="167"/>
                    </a:cubicBezTo>
                    <a:cubicBezTo>
                      <a:pt x="173" y="256"/>
                      <a:pt x="353" y="302"/>
                      <a:pt x="531" y="302"/>
                    </a:cubicBezTo>
                    <a:cubicBezTo>
                      <a:pt x="764" y="302"/>
                      <a:pt x="994" y="223"/>
                      <a:pt x="1183" y="58"/>
                    </a:cubicBezTo>
                    <a:cubicBezTo>
                      <a:pt x="1208" y="39"/>
                      <a:pt x="1187" y="1"/>
                      <a:pt x="1162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67;p31">
                <a:extLst>
                  <a:ext uri="{FF2B5EF4-FFF2-40B4-BE49-F238E27FC236}">
                    <a16:creationId xmlns:a16="http://schemas.microsoft.com/office/drawing/2014/main" id="{4CB40702-73AC-E533-B37C-0B669E5D2768}"/>
                  </a:ext>
                </a:extLst>
              </p:cNvPr>
              <p:cNvSpPr/>
              <p:nvPr/>
            </p:nvSpPr>
            <p:spPr>
              <a:xfrm>
                <a:off x="1402205" y="4044270"/>
                <a:ext cx="100845" cy="11577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59" extrusionOk="0">
                    <a:moveTo>
                      <a:pt x="10" y="0"/>
                    </a:moveTo>
                    <a:cubicBezTo>
                      <a:pt x="3" y="0"/>
                      <a:pt x="0" y="14"/>
                      <a:pt x="7" y="14"/>
                    </a:cubicBezTo>
                    <a:cubicBezTo>
                      <a:pt x="405" y="123"/>
                      <a:pt x="776" y="159"/>
                      <a:pt x="1177" y="159"/>
                    </a:cubicBezTo>
                    <a:cubicBezTo>
                      <a:pt x="1229" y="159"/>
                      <a:pt x="1281" y="158"/>
                      <a:pt x="1334" y="157"/>
                    </a:cubicBezTo>
                    <a:cubicBezTo>
                      <a:pt x="1384" y="154"/>
                      <a:pt x="1384" y="79"/>
                      <a:pt x="1334" y="79"/>
                    </a:cubicBezTo>
                    <a:cubicBezTo>
                      <a:pt x="894" y="75"/>
                      <a:pt x="449" y="41"/>
                      <a:pt x="10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68;p31">
                <a:extLst>
                  <a:ext uri="{FF2B5EF4-FFF2-40B4-BE49-F238E27FC236}">
                    <a16:creationId xmlns:a16="http://schemas.microsoft.com/office/drawing/2014/main" id="{00F6E312-03C1-1D03-41F6-607D7A477DE0}"/>
                  </a:ext>
                </a:extLst>
              </p:cNvPr>
              <p:cNvSpPr/>
              <p:nvPr/>
            </p:nvSpPr>
            <p:spPr>
              <a:xfrm>
                <a:off x="1428636" y="3996214"/>
                <a:ext cx="27450" cy="531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73" extrusionOk="0">
                    <a:moveTo>
                      <a:pt x="11" y="0"/>
                    </a:moveTo>
                    <a:cubicBezTo>
                      <a:pt x="5" y="0"/>
                      <a:pt x="0" y="10"/>
                      <a:pt x="8" y="13"/>
                    </a:cubicBezTo>
                    <a:cubicBezTo>
                      <a:pt x="116" y="34"/>
                      <a:pt x="225" y="51"/>
                      <a:pt x="334" y="71"/>
                    </a:cubicBezTo>
                    <a:cubicBezTo>
                      <a:pt x="337" y="72"/>
                      <a:pt x="339" y="72"/>
                      <a:pt x="341" y="72"/>
                    </a:cubicBezTo>
                    <a:cubicBezTo>
                      <a:pt x="373" y="72"/>
                      <a:pt x="376" y="24"/>
                      <a:pt x="341" y="21"/>
                    </a:cubicBezTo>
                    <a:cubicBezTo>
                      <a:pt x="232" y="13"/>
                      <a:pt x="120" y="7"/>
                      <a:pt x="11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69;p31">
                <a:extLst>
                  <a:ext uri="{FF2B5EF4-FFF2-40B4-BE49-F238E27FC236}">
                    <a16:creationId xmlns:a16="http://schemas.microsoft.com/office/drawing/2014/main" id="{D05DEE16-35C9-C649-24E0-5AFDED6DC735}"/>
                  </a:ext>
                </a:extLst>
              </p:cNvPr>
              <p:cNvSpPr/>
              <p:nvPr/>
            </p:nvSpPr>
            <p:spPr>
              <a:xfrm>
                <a:off x="1460965" y="4056139"/>
                <a:ext cx="22135" cy="187347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73" extrusionOk="0">
                    <a:moveTo>
                      <a:pt x="282" y="1"/>
                    </a:moveTo>
                    <a:cubicBezTo>
                      <a:pt x="274" y="1"/>
                      <a:pt x="266" y="5"/>
                      <a:pt x="264" y="14"/>
                    </a:cubicBezTo>
                    <a:cubicBezTo>
                      <a:pt x="142" y="848"/>
                      <a:pt x="23" y="1695"/>
                      <a:pt x="2" y="2535"/>
                    </a:cubicBezTo>
                    <a:cubicBezTo>
                      <a:pt x="0" y="2558"/>
                      <a:pt x="23" y="2573"/>
                      <a:pt x="44" y="2573"/>
                    </a:cubicBezTo>
                    <a:cubicBezTo>
                      <a:pt x="60" y="2573"/>
                      <a:pt x="75" y="2565"/>
                      <a:pt x="77" y="2546"/>
                    </a:cubicBezTo>
                    <a:cubicBezTo>
                      <a:pt x="217" y="1715"/>
                      <a:pt x="264" y="858"/>
                      <a:pt x="302" y="21"/>
                    </a:cubicBezTo>
                    <a:cubicBezTo>
                      <a:pt x="304" y="8"/>
                      <a:pt x="293" y="1"/>
                      <a:pt x="282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70;p31">
                <a:extLst>
                  <a:ext uri="{FF2B5EF4-FFF2-40B4-BE49-F238E27FC236}">
                    <a16:creationId xmlns:a16="http://schemas.microsoft.com/office/drawing/2014/main" id="{46A74C3A-130A-94ED-C177-303FF3F1B968}"/>
                  </a:ext>
                </a:extLst>
              </p:cNvPr>
              <p:cNvSpPr/>
              <p:nvPr/>
            </p:nvSpPr>
            <p:spPr>
              <a:xfrm>
                <a:off x="1296117" y="3957623"/>
                <a:ext cx="13179" cy="301517"/>
              </a:xfrm>
              <a:custGeom>
                <a:avLst/>
                <a:gdLst/>
                <a:ahLst/>
                <a:cxnLst/>
                <a:rect l="l" t="t" r="r" b="b"/>
                <a:pathLst>
                  <a:path w="181" h="4141" extrusionOk="0">
                    <a:moveTo>
                      <a:pt x="57" y="0"/>
                    </a:moveTo>
                    <a:cubicBezTo>
                      <a:pt x="51" y="0"/>
                      <a:pt x="44" y="5"/>
                      <a:pt x="44" y="13"/>
                    </a:cubicBezTo>
                    <a:cubicBezTo>
                      <a:pt x="0" y="1380"/>
                      <a:pt x="106" y="2752"/>
                      <a:pt x="137" y="4120"/>
                    </a:cubicBezTo>
                    <a:cubicBezTo>
                      <a:pt x="137" y="4133"/>
                      <a:pt x="147" y="4140"/>
                      <a:pt x="157" y="4140"/>
                    </a:cubicBezTo>
                    <a:cubicBezTo>
                      <a:pt x="167" y="4140"/>
                      <a:pt x="178" y="4133"/>
                      <a:pt x="178" y="4120"/>
                    </a:cubicBezTo>
                    <a:cubicBezTo>
                      <a:pt x="143" y="2752"/>
                      <a:pt x="181" y="1377"/>
                      <a:pt x="72" y="13"/>
                    </a:cubicBezTo>
                    <a:cubicBezTo>
                      <a:pt x="71" y="5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71;p31">
                <a:extLst>
                  <a:ext uri="{FF2B5EF4-FFF2-40B4-BE49-F238E27FC236}">
                    <a16:creationId xmlns:a16="http://schemas.microsoft.com/office/drawing/2014/main" id="{0C0B04E0-B07F-3975-64D2-096AC14A6D0F}"/>
                  </a:ext>
                </a:extLst>
              </p:cNvPr>
              <p:cNvSpPr/>
              <p:nvPr/>
            </p:nvSpPr>
            <p:spPr>
              <a:xfrm>
                <a:off x="1216095" y="4433892"/>
                <a:ext cx="323142" cy="822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113" extrusionOk="0">
                    <a:moveTo>
                      <a:pt x="1964" y="1"/>
                    </a:moveTo>
                    <a:cubicBezTo>
                      <a:pt x="1315" y="1"/>
                      <a:pt x="666" y="12"/>
                      <a:pt x="17" y="42"/>
                    </a:cubicBezTo>
                    <a:cubicBezTo>
                      <a:pt x="0" y="45"/>
                      <a:pt x="0" y="69"/>
                      <a:pt x="17" y="69"/>
                    </a:cubicBezTo>
                    <a:cubicBezTo>
                      <a:pt x="671" y="101"/>
                      <a:pt x="1325" y="113"/>
                      <a:pt x="1979" y="113"/>
                    </a:cubicBezTo>
                    <a:cubicBezTo>
                      <a:pt x="2748" y="113"/>
                      <a:pt x="3517" y="97"/>
                      <a:pt x="4286" y="79"/>
                    </a:cubicBezTo>
                    <a:lnTo>
                      <a:pt x="4286" y="79"/>
                    </a:lnTo>
                    <a:cubicBezTo>
                      <a:pt x="4289" y="81"/>
                      <a:pt x="4293" y="83"/>
                      <a:pt x="4298" y="83"/>
                    </a:cubicBezTo>
                    <a:cubicBezTo>
                      <a:pt x="4299" y="83"/>
                      <a:pt x="4300" y="83"/>
                      <a:pt x="4301" y="83"/>
                    </a:cubicBezTo>
                    <a:cubicBezTo>
                      <a:pt x="4339" y="79"/>
                      <a:pt x="4376" y="79"/>
                      <a:pt x="4410" y="76"/>
                    </a:cubicBezTo>
                    <a:lnTo>
                      <a:pt x="4410" y="76"/>
                    </a:lnTo>
                    <a:cubicBezTo>
                      <a:pt x="4410" y="76"/>
                      <a:pt x="4410" y="76"/>
                      <a:pt x="4410" y="76"/>
                    </a:cubicBezTo>
                    <a:cubicBezTo>
                      <a:pt x="4437" y="76"/>
                      <a:pt x="4437" y="38"/>
                      <a:pt x="4410" y="35"/>
                    </a:cubicBezTo>
                    <a:cubicBezTo>
                      <a:pt x="4400" y="35"/>
                      <a:pt x="4391" y="35"/>
                      <a:pt x="4381" y="35"/>
                    </a:cubicBezTo>
                    <a:lnTo>
                      <a:pt x="4381" y="35"/>
                    </a:lnTo>
                    <a:cubicBezTo>
                      <a:pt x="4356" y="34"/>
                      <a:pt x="4328" y="32"/>
                      <a:pt x="4301" y="32"/>
                    </a:cubicBezTo>
                    <a:cubicBezTo>
                      <a:pt x="4300" y="32"/>
                      <a:pt x="4299" y="32"/>
                      <a:pt x="4298" y="32"/>
                    </a:cubicBezTo>
                    <a:cubicBezTo>
                      <a:pt x="4296" y="32"/>
                      <a:pt x="4294" y="32"/>
                      <a:pt x="4292" y="33"/>
                    </a:cubicBezTo>
                    <a:lnTo>
                      <a:pt x="4292" y="33"/>
                    </a:lnTo>
                    <a:cubicBezTo>
                      <a:pt x="3517" y="16"/>
                      <a:pt x="2741" y="1"/>
                      <a:pt x="1964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3E4942BC-A3ED-2D41-FA30-77C0149048A6}"/>
              </a:ext>
            </a:extLst>
          </p:cNvPr>
          <p:cNvSpPr txBox="1"/>
          <p:nvPr/>
        </p:nvSpPr>
        <p:spPr>
          <a:xfrm>
            <a:off x="125730" y="1952771"/>
            <a:ext cx="11772078" cy="472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 bước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 1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L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ấy 2 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 rong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uôi chó cho vào hai ống nghiệm sao cho phần ngọn rong ở phía dưới đáy ống nghiệm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Bước 2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Đ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ổ đầy nước vào hai ống nghiệm sau đó dùng ngón tay bịt miệng ống nghiệm rồi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ú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gược mỗi ống nghiệm vào cốc nước 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cốc 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sao cho bọt khí không l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ọt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vào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B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 3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Đ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ể một cốc trong chỗ tối hoặc 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ọc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giấy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đen 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(c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ốc 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cốc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còn lại 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B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để ra chỗ nắng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B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 4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au 6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nhẹ nhàng rút hai cành rong ra và bịt kín ống nghiệm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lấy ra khỏi hai cốc rồi lật ngược lại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ưa nhanh qu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đó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còn tàn đỏ vào miệng mỗi ống nghiệm quan sát hiện tượng xảy ra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922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E60BA0-2D0E-462C-6891-0DE94BE1DB48}"/>
              </a:ext>
            </a:extLst>
          </p:cNvPr>
          <p:cNvSpPr txBox="1"/>
          <p:nvPr/>
        </p:nvSpPr>
        <p:spPr>
          <a:xfrm>
            <a:off x="189208" y="1363581"/>
            <a:ext cx="11485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cốc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64076-DB9E-67BF-3405-B913258CCBE6}"/>
              </a:ext>
            </a:extLst>
          </p:cNvPr>
          <p:cNvSpPr txBox="1"/>
          <p:nvPr/>
        </p:nvSpPr>
        <p:spPr>
          <a:xfrm>
            <a:off x="0" y="16343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3.BoosterNextFYBlackRegular-Sa" panose="02000A03000000020004" pitchFamily="2" charset="0"/>
              </a:rPr>
              <a:t>BÁO CÁO KẾT QUẢ</a:t>
            </a:r>
          </a:p>
        </p:txBody>
      </p:sp>
      <p:grpSp>
        <p:nvGrpSpPr>
          <p:cNvPr id="5" name="Google Shape;293;p31">
            <a:extLst>
              <a:ext uri="{FF2B5EF4-FFF2-40B4-BE49-F238E27FC236}">
                <a16:creationId xmlns:a16="http://schemas.microsoft.com/office/drawing/2014/main" id="{37000B0E-8C29-BE2A-013F-BD0F7FB01D9A}"/>
              </a:ext>
            </a:extLst>
          </p:cNvPr>
          <p:cNvGrpSpPr/>
          <p:nvPr/>
        </p:nvGrpSpPr>
        <p:grpSpPr>
          <a:xfrm>
            <a:off x="8335518" y="4160520"/>
            <a:ext cx="3730752" cy="2697480"/>
            <a:chOff x="-26" y="1343351"/>
            <a:chExt cx="9144028" cy="3789738"/>
          </a:xfrm>
        </p:grpSpPr>
        <p:sp>
          <p:nvSpPr>
            <p:cNvPr id="6" name="Google Shape;294;p31">
              <a:extLst>
                <a:ext uri="{FF2B5EF4-FFF2-40B4-BE49-F238E27FC236}">
                  <a16:creationId xmlns:a16="http://schemas.microsoft.com/office/drawing/2014/main" id="{33A28E01-DCDB-8095-6B91-D5E8C940816B}"/>
                </a:ext>
              </a:extLst>
            </p:cNvPr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rgbClr val="EBE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95;p31">
              <a:extLst>
                <a:ext uri="{FF2B5EF4-FFF2-40B4-BE49-F238E27FC236}">
                  <a16:creationId xmlns:a16="http://schemas.microsoft.com/office/drawing/2014/main" id="{E9B7483B-E1A1-1C4E-2133-0D7C033B486F}"/>
                </a:ext>
              </a:extLst>
            </p:cNvPr>
            <p:cNvSpPr/>
            <p:nvPr/>
          </p:nvSpPr>
          <p:spPr>
            <a:xfrm>
              <a:off x="5283536" y="2616411"/>
              <a:ext cx="677302" cy="381465"/>
            </a:xfrm>
            <a:custGeom>
              <a:avLst/>
              <a:gdLst/>
              <a:ahLst/>
              <a:cxnLst/>
              <a:rect l="l" t="t" r="r" b="b"/>
              <a:pathLst>
                <a:path w="9302" h="5239" extrusionOk="0">
                  <a:moveTo>
                    <a:pt x="4378" y="1"/>
                  </a:moveTo>
                  <a:cubicBezTo>
                    <a:pt x="4276" y="1"/>
                    <a:pt x="4182" y="15"/>
                    <a:pt x="4099" y="47"/>
                  </a:cubicBezTo>
                  <a:cubicBezTo>
                    <a:pt x="3967" y="445"/>
                    <a:pt x="4066" y="547"/>
                    <a:pt x="4430" y="894"/>
                  </a:cubicBezTo>
                  <a:cubicBezTo>
                    <a:pt x="4525" y="989"/>
                    <a:pt x="4810" y="1159"/>
                    <a:pt x="4875" y="1275"/>
                  </a:cubicBezTo>
                  <a:cubicBezTo>
                    <a:pt x="4964" y="1435"/>
                    <a:pt x="4964" y="1435"/>
                    <a:pt x="4875" y="1537"/>
                  </a:cubicBezTo>
                  <a:cubicBezTo>
                    <a:pt x="4810" y="1608"/>
                    <a:pt x="4474" y="1718"/>
                    <a:pt x="4379" y="1728"/>
                  </a:cubicBezTo>
                  <a:cubicBezTo>
                    <a:pt x="4274" y="1736"/>
                    <a:pt x="4176" y="1740"/>
                    <a:pt x="4084" y="1740"/>
                  </a:cubicBezTo>
                  <a:cubicBezTo>
                    <a:pt x="3406" y="1740"/>
                    <a:pt x="3020" y="1537"/>
                    <a:pt x="2613" y="1363"/>
                  </a:cubicBezTo>
                  <a:cubicBezTo>
                    <a:pt x="2255" y="1211"/>
                    <a:pt x="2004" y="1109"/>
                    <a:pt x="1663" y="925"/>
                  </a:cubicBezTo>
                  <a:cubicBezTo>
                    <a:pt x="1415" y="792"/>
                    <a:pt x="736" y="500"/>
                    <a:pt x="353" y="500"/>
                  </a:cubicBezTo>
                  <a:cubicBezTo>
                    <a:pt x="207" y="500"/>
                    <a:pt x="105" y="542"/>
                    <a:pt x="85" y="652"/>
                  </a:cubicBezTo>
                  <a:cubicBezTo>
                    <a:pt x="0" y="1357"/>
                    <a:pt x="939" y="2139"/>
                    <a:pt x="1552" y="2494"/>
                  </a:cubicBezTo>
                  <a:cubicBezTo>
                    <a:pt x="2164" y="2847"/>
                    <a:pt x="2899" y="2881"/>
                    <a:pt x="3593" y="3017"/>
                  </a:cubicBezTo>
                  <a:cubicBezTo>
                    <a:pt x="4005" y="3099"/>
                    <a:pt x="4410" y="3245"/>
                    <a:pt x="4845" y="3405"/>
                  </a:cubicBezTo>
                  <a:cubicBezTo>
                    <a:pt x="5283" y="3568"/>
                    <a:pt x="5634" y="3861"/>
                    <a:pt x="5814" y="4290"/>
                  </a:cubicBezTo>
                  <a:cubicBezTo>
                    <a:pt x="5947" y="4603"/>
                    <a:pt x="6145" y="4871"/>
                    <a:pt x="6410" y="5082"/>
                  </a:cubicBezTo>
                  <a:cubicBezTo>
                    <a:pt x="6561" y="5205"/>
                    <a:pt x="6755" y="5239"/>
                    <a:pt x="6952" y="5239"/>
                  </a:cubicBezTo>
                  <a:cubicBezTo>
                    <a:pt x="7056" y="5239"/>
                    <a:pt x="7162" y="5229"/>
                    <a:pt x="7263" y="5218"/>
                  </a:cubicBezTo>
                  <a:cubicBezTo>
                    <a:pt x="7659" y="5178"/>
                    <a:pt x="8050" y="5137"/>
                    <a:pt x="8444" y="5096"/>
                  </a:cubicBezTo>
                  <a:lnTo>
                    <a:pt x="9016" y="4980"/>
                  </a:lnTo>
                  <a:cubicBezTo>
                    <a:pt x="9022" y="4982"/>
                    <a:pt x="9028" y="4983"/>
                    <a:pt x="9034" y="4983"/>
                  </a:cubicBezTo>
                  <a:cubicBezTo>
                    <a:pt x="9156" y="4983"/>
                    <a:pt x="9167" y="4562"/>
                    <a:pt x="9190" y="4426"/>
                  </a:cubicBezTo>
                  <a:cubicBezTo>
                    <a:pt x="9301" y="3796"/>
                    <a:pt x="9039" y="3208"/>
                    <a:pt x="8601" y="2367"/>
                  </a:cubicBezTo>
                  <a:cubicBezTo>
                    <a:pt x="8523" y="2214"/>
                    <a:pt x="8393" y="2065"/>
                    <a:pt x="8169" y="1864"/>
                  </a:cubicBezTo>
                  <a:cubicBezTo>
                    <a:pt x="7842" y="1578"/>
                    <a:pt x="7505" y="1456"/>
                    <a:pt x="7304" y="1363"/>
                  </a:cubicBezTo>
                  <a:cubicBezTo>
                    <a:pt x="6801" y="1139"/>
                    <a:pt x="6461" y="938"/>
                    <a:pt x="6230" y="775"/>
                  </a:cubicBezTo>
                  <a:cubicBezTo>
                    <a:pt x="5815" y="479"/>
                    <a:pt x="4965" y="1"/>
                    <a:pt x="4378" y="1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96;p31">
              <a:extLst>
                <a:ext uri="{FF2B5EF4-FFF2-40B4-BE49-F238E27FC236}">
                  <a16:creationId xmlns:a16="http://schemas.microsoft.com/office/drawing/2014/main" id="{EEFB590D-763D-0669-DF21-B7004C666BF7}"/>
                </a:ext>
              </a:extLst>
            </p:cNvPr>
            <p:cNvSpPr/>
            <p:nvPr/>
          </p:nvSpPr>
          <p:spPr>
            <a:xfrm>
              <a:off x="5609520" y="2831354"/>
              <a:ext cx="3330808" cy="1520325"/>
            </a:xfrm>
            <a:custGeom>
              <a:avLst/>
              <a:gdLst/>
              <a:ahLst/>
              <a:cxnLst/>
              <a:rect l="l" t="t" r="r" b="b"/>
              <a:pathLst>
                <a:path w="45745" h="20880" extrusionOk="0">
                  <a:moveTo>
                    <a:pt x="30796" y="0"/>
                  </a:moveTo>
                  <a:cubicBezTo>
                    <a:pt x="28260" y="0"/>
                    <a:pt x="25705" y="739"/>
                    <a:pt x="23476" y="1977"/>
                  </a:cubicBezTo>
                  <a:cubicBezTo>
                    <a:pt x="20213" y="3791"/>
                    <a:pt x="17594" y="6594"/>
                    <a:pt x="15471" y="9667"/>
                  </a:cubicBezTo>
                  <a:cubicBezTo>
                    <a:pt x="14620" y="10893"/>
                    <a:pt x="13585" y="12321"/>
                    <a:pt x="12092" y="12321"/>
                  </a:cubicBezTo>
                  <a:cubicBezTo>
                    <a:pt x="12085" y="12321"/>
                    <a:pt x="12078" y="12321"/>
                    <a:pt x="12071" y="12321"/>
                  </a:cubicBezTo>
                  <a:cubicBezTo>
                    <a:pt x="11374" y="12317"/>
                    <a:pt x="10711" y="11974"/>
                    <a:pt x="10176" y="11520"/>
                  </a:cubicBezTo>
                  <a:cubicBezTo>
                    <a:pt x="7172" y="8976"/>
                    <a:pt x="8006" y="3791"/>
                    <a:pt x="4934" y="1327"/>
                  </a:cubicBezTo>
                  <a:cubicBezTo>
                    <a:pt x="4798" y="1273"/>
                    <a:pt x="4524" y="1253"/>
                    <a:pt x="4181" y="1253"/>
                  </a:cubicBezTo>
                  <a:cubicBezTo>
                    <a:pt x="3485" y="1253"/>
                    <a:pt x="2505" y="1336"/>
                    <a:pt x="1811" y="1389"/>
                  </a:cubicBezTo>
                  <a:cubicBezTo>
                    <a:pt x="1528" y="1412"/>
                    <a:pt x="1082" y="1436"/>
                    <a:pt x="953" y="1688"/>
                  </a:cubicBezTo>
                  <a:cubicBezTo>
                    <a:pt x="55" y="4808"/>
                    <a:pt x="0" y="8136"/>
                    <a:pt x="517" y="11341"/>
                  </a:cubicBezTo>
                  <a:cubicBezTo>
                    <a:pt x="1059" y="14709"/>
                    <a:pt x="2494" y="18291"/>
                    <a:pt x="5559" y="19788"/>
                  </a:cubicBezTo>
                  <a:cubicBezTo>
                    <a:pt x="7334" y="20655"/>
                    <a:pt x="9987" y="20879"/>
                    <a:pt x="11604" y="20879"/>
                  </a:cubicBezTo>
                  <a:cubicBezTo>
                    <a:pt x="11689" y="20879"/>
                    <a:pt x="11771" y="20878"/>
                    <a:pt x="11850" y="20877"/>
                  </a:cubicBezTo>
                  <a:cubicBezTo>
                    <a:pt x="13701" y="20850"/>
                    <a:pt x="15300" y="20680"/>
                    <a:pt x="16927" y="19792"/>
                  </a:cubicBezTo>
                  <a:lnTo>
                    <a:pt x="45512" y="19792"/>
                  </a:lnTo>
                  <a:cubicBezTo>
                    <a:pt x="45744" y="16189"/>
                    <a:pt x="45002" y="10888"/>
                    <a:pt x="43356" y="7673"/>
                  </a:cubicBezTo>
                  <a:cubicBezTo>
                    <a:pt x="41712" y="4457"/>
                    <a:pt x="37735" y="1545"/>
                    <a:pt x="34278" y="501"/>
                  </a:cubicBezTo>
                  <a:cubicBezTo>
                    <a:pt x="33145" y="159"/>
                    <a:pt x="31973" y="0"/>
                    <a:pt x="30796" y="0"/>
                  </a:cubicBezTo>
                  <a:close/>
                </a:path>
              </a:pathLst>
            </a:custGeom>
            <a:solidFill>
              <a:srgbClr val="87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7;p31">
              <a:extLst>
                <a:ext uri="{FF2B5EF4-FFF2-40B4-BE49-F238E27FC236}">
                  <a16:creationId xmlns:a16="http://schemas.microsoft.com/office/drawing/2014/main" id="{D14D0B43-14F3-681A-A53D-A0BB9262FD80}"/>
                </a:ext>
              </a:extLst>
            </p:cNvPr>
            <p:cNvSpPr/>
            <p:nvPr/>
          </p:nvSpPr>
          <p:spPr>
            <a:xfrm>
              <a:off x="8318159" y="3719234"/>
              <a:ext cx="50386" cy="558253"/>
            </a:xfrm>
            <a:custGeom>
              <a:avLst/>
              <a:gdLst/>
              <a:ahLst/>
              <a:cxnLst/>
              <a:rect l="l" t="t" r="r" b="b"/>
              <a:pathLst>
                <a:path w="692" h="7667" extrusionOk="0">
                  <a:moveTo>
                    <a:pt x="50" y="1"/>
                  </a:moveTo>
                  <a:cubicBezTo>
                    <a:pt x="32" y="1"/>
                    <a:pt x="12" y="17"/>
                    <a:pt x="18" y="41"/>
                  </a:cubicBezTo>
                  <a:cubicBezTo>
                    <a:pt x="287" y="1307"/>
                    <a:pt x="420" y="2610"/>
                    <a:pt x="376" y="3899"/>
                  </a:cubicBezTo>
                  <a:cubicBezTo>
                    <a:pt x="335" y="5121"/>
                    <a:pt x="1" y="6383"/>
                    <a:pt x="86" y="7598"/>
                  </a:cubicBezTo>
                  <a:cubicBezTo>
                    <a:pt x="90" y="7641"/>
                    <a:pt x="125" y="7667"/>
                    <a:pt x="161" y="7667"/>
                  </a:cubicBezTo>
                  <a:cubicBezTo>
                    <a:pt x="189" y="7667"/>
                    <a:pt x="217" y="7651"/>
                    <a:pt x="229" y="7614"/>
                  </a:cubicBezTo>
                  <a:cubicBezTo>
                    <a:pt x="607" y="6444"/>
                    <a:pt x="651" y="5019"/>
                    <a:pt x="671" y="3791"/>
                  </a:cubicBezTo>
                  <a:cubicBezTo>
                    <a:pt x="692" y="2487"/>
                    <a:pt x="478" y="1266"/>
                    <a:pt x="79" y="25"/>
                  </a:cubicBezTo>
                  <a:cubicBezTo>
                    <a:pt x="75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8;p31">
              <a:extLst>
                <a:ext uri="{FF2B5EF4-FFF2-40B4-BE49-F238E27FC236}">
                  <a16:creationId xmlns:a16="http://schemas.microsoft.com/office/drawing/2014/main" id="{A368BDDF-1D75-13D5-9119-A689028CBE34}"/>
                </a:ext>
              </a:extLst>
            </p:cNvPr>
            <p:cNvSpPr/>
            <p:nvPr/>
          </p:nvSpPr>
          <p:spPr>
            <a:xfrm>
              <a:off x="8631328" y="3630184"/>
              <a:ext cx="22353" cy="62983"/>
            </a:xfrm>
            <a:custGeom>
              <a:avLst/>
              <a:gdLst/>
              <a:ahLst/>
              <a:cxnLst/>
              <a:rect l="l" t="t" r="r" b="b"/>
              <a:pathLst>
                <a:path w="307" h="865" extrusionOk="0">
                  <a:moveTo>
                    <a:pt x="154" y="1"/>
                  </a:moveTo>
                  <a:cubicBezTo>
                    <a:pt x="120" y="1"/>
                    <a:pt x="85" y="24"/>
                    <a:pt x="82" y="70"/>
                  </a:cubicBezTo>
                  <a:cubicBezTo>
                    <a:pt x="59" y="312"/>
                    <a:pt x="1" y="570"/>
                    <a:pt x="79" y="808"/>
                  </a:cubicBezTo>
                  <a:cubicBezTo>
                    <a:pt x="91" y="846"/>
                    <a:pt x="122" y="865"/>
                    <a:pt x="154" y="865"/>
                  </a:cubicBezTo>
                  <a:cubicBezTo>
                    <a:pt x="185" y="865"/>
                    <a:pt x="217" y="846"/>
                    <a:pt x="228" y="808"/>
                  </a:cubicBezTo>
                  <a:cubicBezTo>
                    <a:pt x="307" y="570"/>
                    <a:pt x="249" y="312"/>
                    <a:pt x="225" y="70"/>
                  </a:cubicBezTo>
                  <a:cubicBezTo>
                    <a:pt x="222" y="24"/>
                    <a:pt x="188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9;p31">
              <a:extLst>
                <a:ext uri="{FF2B5EF4-FFF2-40B4-BE49-F238E27FC236}">
                  <a16:creationId xmlns:a16="http://schemas.microsoft.com/office/drawing/2014/main" id="{5B126BA4-1BCE-BEDC-5AD0-8D780EF22529}"/>
                </a:ext>
              </a:extLst>
            </p:cNvPr>
            <p:cNvSpPr/>
            <p:nvPr/>
          </p:nvSpPr>
          <p:spPr>
            <a:xfrm>
              <a:off x="8736105" y="3735398"/>
              <a:ext cx="13179" cy="44925"/>
            </a:xfrm>
            <a:custGeom>
              <a:avLst/>
              <a:gdLst/>
              <a:ahLst/>
              <a:cxnLst/>
              <a:rect l="l" t="t" r="r" b="b"/>
              <a:pathLst>
                <a:path w="181" h="617" extrusionOk="0">
                  <a:moveTo>
                    <a:pt x="91" y="1"/>
                  </a:moveTo>
                  <a:cubicBezTo>
                    <a:pt x="62" y="1"/>
                    <a:pt x="33" y="20"/>
                    <a:pt x="31" y="57"/>
                  </a:cubicBezTo>
                  <a:cubicBezTo>
                    <a:pt x="28" y="146"/>
                    <a:pt x="25" y="235"/>
                    <a:pt x="21" y="326"/>
                  </a:cubicBezTo>
                  <a:cubicBezTo>
                    <a:pt x="17" y="404"/>
                    <a:pt x="0" y="493"/>
                    <a:pt x="28" y="571"/>
                  </a:cubicBezTo>
                  <a:cubicBezTo>
                    <a:pt x="38" y="602"/>
                    <a:pt x="65" y="617"/>
                    <a:pt x="91" y="617"/>
                  </a:cubicBezTo>
                  <a:cubicBezTo>
                    <a:pt x="117" y="617"/>
                    <a:pt x="144" y="602"/>
                    <a:pt x="154" y="571"/>
                  </a:cubicBezTo>
                  <a:cubicBezTo>
                    <a:pt x="181" y="493"/>
                    <a:pt x="164" y="404"/>
                    <a:pt x="160" y="326"/>
                  </a:cubicBezTo>
                  <a:cubicBezTo>
                    <a:pt x="157" y="235"/>
                    <a:pt x="154" y="146"/>
                    <a:pt x="151" y="57"/>
                  </a:cubicBezTo>
                  <a:cubicBezTo>
                    <a:pt x="149" y="20"/>
                    <a:pt x="120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0;p31">
              <a:extLst>
                <a:ext uri="{FF2B5EF4-FFF2-40B4-BE49-F238E27FC236}">
                  <a16:creationId xmlns:a16="http://schemas.microsoft.com/office/drawing/2014/main" id="{EC5B7278-A56A-0C05-DD27-1BAEC12428EC}"/>
                </a:ext>
              </a:extLst>
            </p:cNvPr>
            <p:cNvSpPr/>
            <p:nvPr/>
          </p:nvSpPr>
          <p:spPr>
            <a:xfrm>
              <a:off x="7719929" y="3462714"/>
              <a:ext cx="16164" cy="61017"/>
            </a:xfrm>
            <a:custGeom>
              <a:avLst/>
              <a:gdLst/>
              <a:ahLst/>
              <a:cxnLst/>
              <a:rect l="l" t="t" r="r" b="b"/>
              <a:pathLst>
                <a:path w="222" h="838" extrusionOk="0">
                  <a:moveTo>
                    <a:pt x="112" y="0"/>
                  </a:moveTo>
                  <a:cubicBezTo>
                    <a:pt x="84" y="0"/>
                    <a:pt x="55" y="19"/>
                    <a:pt x="51" y="57"/>
                  </a:cubicBezTo>
                  <a:cubicBezTo>
                    <a:pt x="48" y="196"/>
                    <a:pt x="41" y="332"/>
                    <a:pt x="34" y="472"/>
                  </a:cubicBezTo>
                  <a:cubicBezTo>
                    <a:pt x="28" y="588"/>
                    <a:pt x="1" y="699"/>
                    <a:pt x="55" y="805"/>
                  </a:cubicBezTo>
                  <a:cubicBezTo>
                    <a:pt x="67" y="827"/>
                    <a:pt x="90" y="838"/>
                    <a:pt x="112" y="838"/>
                  </a:cubicBezTo>
                  <a:cubicBezTo>
                    <a:pt x="135" y="838"/>
                    <a:pt x="157" y="827"/>
                    <a:pt x="167" y="805"/>
                  </a:cubicBezTo>
                  <a:cubicBezTo>
                    <a:pt x="222" y="699"/>
                    <a:pt x="197" y="588"/>
                    <a:pt x="191" y="472"/>
                  </a:cubicBezTo>
                  <a:cubicBezTo>
                    <a:pt x="184" y="332"/>
                    <a:pt x="177" y="196"/>
                    <a:pt x="170" y="57"/>
                  </a:cubicBezTo>
                  <a:cubicBezTo>
                    <a:pt x="169" y="19"/>
                    <a:pt x="141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1;p31">
              <a:extLst>
                <a:ext uri="{FF2B5EF4-FFF2-40B4-BE49-F238E27FC236}">
                  <a16:creationId xmlns:a16="http://schemas.microsoft.com/office/drawing/2014/main" id="{E4F51539-332C-CB53-F8D3-7ABE3768CA2E}"/>
                </a:ext>
              </a:extLst>
            </p:cNvPr>
            <p:cNvSpPr/>
            <p:nvPr/>
          </p:nvSpPr>
          <p:spPr>
            <a:xfrm>
              <a:off x="7775194" y="3392668"/>
              <a:ext cx="26067" cy="58541"/>
            </a:xfrm>
            <a:custGeom>
              <a:avLst/>
              <a:gdLst/>
              <a:ahLst/>
              <a:cxnLst/>
              <a:rect l="l" t="t" r="r" b="b"/>
              <a:pathLst>
                <a:path w="358" h="804" extrusionOk="0">
                  <a:moveTo>
                    <a:pt x="180" y="1"/>
                  </a:moveTo>
                  <a:cubicBezTo>
                    <a:pt x="141" y="1"/>
                    <a:pt x="102" y="28"/>
                    <a:pt x="96" y="83"/>
                  </a:cubicBezTo>
                  <a:cubicBezTo>
                    <a:pt x="68" y="280"/>
                    <a:pt x="0" y="529"/>
                    <a:pt x="65" y="719"/>
                  </a:cubicBezTo>
                  <a:cubicBezTo>
                    <a:pt x="83" y="775"/>
                    <a:pt x="131" y="803"/>
                    <a:pt x="179" y="803"/>
                  </a:cubicBezTo>
                  <a:cubicBezTo>
                    <a:pt x="226" y="803"/>
                    <a:pt x="274" y="775"/>
                    <a:pt x="293" y="719"/>
                  </a:cubicBezTo>
                  <a:cubicBezTo>
                    <a:pt x="357" y="529"/>
                    <a:pt x="289" y="277"/>
                    <a:pt x="266" y="83"/>
                  </a:cubicBezTo>
                  <a:cubicBezTo>
                    <a:pt x="259" y="28"/>
                    <a:pt x="219" y="1"/>
                    <a:pt x="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;p31">
              <a:extLst>
                <a:ext uri="{FF2B5EF4-FFF2-40B4-BE49-F238E27FC236}">
                  <a16:creationId xmlns:a16="http://schemas.microsoft.com/office/drawing/2014/main" id="{E859D465-D306-1358-5389-A0A4BF606E65}"/>
                </a:ext>
              </a:extLst>
            </p:cNvPr>
            <p:cNvSpPr/>
            <p:nvPr/>
          </p:nvSpPr>
          <p:spPr>
            <a:xfrm>
              <a:off x="7795217" y="3633824"/>
              <a:ext cx="18203" cy="64293"/>
            </a:xfrm>
            <a:custGeom>
              <a:avLst/>
              <a:gdLst/>
              <a:ahLst/>
              <a:cxnLst/>
              <a:rect l="l" t="t" r="r" b="b"/>
              <a:pathLst>
                <a:path w="250" h="883" extrusionOk="0">
                  <a:moveTo>
                    <a:pt x="125" y="1"/>
                  </a:moveTo>
                  <a:cubicBezTo>
                    <a:pt x="88" y="1"/>
                    <a:pt x="50" y="25"/>
                    <a:pt x="45" y="75"/>
                  </a:cubicBezTo>
                  <a:cubicBezTo>
                    <a:pt x="28" y="326"/>
                    <a:pt x="0" y="565"/>
                    <a:pt x="35" y="816"/>
                  </a:cubicBezTo>
                  <a:cubicBezTo>
                    <a:pt x="42" y="860"/>
                    <a:pt x="83" y="882"/>
                    <a:pt x="125" y="882"/>
                  </a:cubicBezTo>
                  <a:cubicBezTo>
                    <a:pt x="166" y="882"/>
                    <a:pt x="207" y="860"/>
                    <a:pt x="212" y="816"/>
                  </a:cubicBezTo>
                  <a:cubicBezTo>
                    <a:pt x="249" y="565"/>
                    <a:pt x="222" y="326"/>
                    <a:pt x="205" y="75"/>
                  </a:cubicBezTo>
                  <a:cubicBezTo>
                    <a:pt x="200" y="25"/>
                    <a:pt x="162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3;p31">
              <a:extLst>
                <a:ext uri="{FF2B5EF4-FFF2-40B4-BE49-F238E27FC236}">
                  <a16:creationId xmlns:a16="http://schemas.microsoft.com/office/drawing/2014/main" id="{D431A2AB-171C-0693-6F50-03988A46375C}"/>
                </a:ext>
              </a:extLst>
            </p:cNvPr>
            <p:cNvSpPr/>
            <p:nvPr/>
          </p:nvSpPr>
          <p:spPr>
            <a:xfrm>
              <a:off x="7989045" y="3588899"/>
              <a:ext cx="25776" cy="68371"/>
            </a:xfrm>
            <a:custGeom>
              <a:avLst/>
              <a:gdLst/>
              <a:ahLst/>
              <a:cxnLst/>
              <a:rect l="l" t="t" r="r" b="b"/>
              <a:pathLst>
                <a:path w="354" h="939" extrusionOk="0">
                  <a:moveTo>
                    <a:pt x="103" y="0"/>
                  </a:moveTo>
                  <a:cubicBezTo>
                    <a:pt x="50" y="0"/>
                    <a:pt x="0" y="42"/>
                    <a:pt x="17" y="113"/>
                  </a:cubicBezTo>
                  <a:cubicBezTo>
                    <a:pt x="71" y="361"/>
                    <a:pt x="30" y="610"/>
                    <a:pt x="40" y="862"/>
                  </a:cubicBezTo>
                  <a:cubicBezTo>
                    <a:pt x="42" y="910"/>
                    <a:pt x="80" y="939"/>
                    <a:pt x="120" y="939"/>
                  </a:cubicBezTo>
                  <a:cubicBezTo>
                    <a:pt x="144" y="939"/>
                    <a:pt x="170" y="927"/>
                    <a:pt x="187" y="902"/>
                  </a:cubicBezTo>
                  <a:cubicBezTo>
                    <a:pt x="353" y="640"/>
                    <a:pt x="306" y="341"/>
                    <a:pt x="193" y="62"/>
                  </a:cubicBezTo>
                  <a:cubicBezTo>
                    <a:pt x="175" y="20"/>
                    <a:pt x="138" y="0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4;p31">
              <a:extLst>
                <a:ext uri="{FF2B5EF4-FFF2-40B4-BE49-F238E27FC236}">
                  <a16:creationId xmlns:a16="http://schemas.microsoft.com/office/drawing/2014/main" id="{506D34ED-F007-B753-9C4F-D211F5D94C6F}"/>
                </a:ext>
              </a:extLst>
            </p:cNvPr>
            <p:cNvSpPr/>
            <p:nvPr/>
          </p:nvSpPr>
          <p:spPr>
            <a:xfrm>
              <a:off x="6847193" y="3559628"/>
              <a:ext cx="168707" cy="714291"/>
            </a:xfrm>
            <a:custGeom>
              <a:avLst/>
              <a:gdLst/>
              <a:ahLst/>
              <a:cxnLst/>
              <a:rect l="l" t="t" r="r" b="b"/>
              <a:pathLst>
                <a:path w="2317" h="9810" extrusionOk="0">
                  <a:moveTo>
                    <a:pt x="2286" y="1"/>
                  </a:moveTo>
                  <a:cubicBezTo>
                    <a:pt x="2276" y="1"/>
                    <a:pt x="2266" y="6"/>
                    <a:pt x="2262" y="18"/>
                  </a:cubicBezTo>
                  <a:cubicBezTo>
                    <a:pt x="1654" y="1611"/>
                    <a:pt x="1180" y="3258"/>
                    <a:pt x="786" y="4918"/>
                  </a:cubicBezTo>
                  <a:cubicBezTo>
                    <a:pt x="415" y="6496"/>
                    <a:pt x="68" y="8140"/>
                    <a:pt x="0" y="9766"/>
                  </a:cubicBezTo>
                  <a:cubicBezTo>
                    <a:pt x="0" y="9794"/>
                    <a:pt x="25" y="9810"/>
                    <a:pt x="49" y="9810"/>
                  </a:cubicBezTo>
                  <a:cubicBezTo>
                    <a:pt x="69" y="9810"/>
                    <a:pt x="88" y="9799"/>
                    <a:pt x="92" y="9776"/>
                  </a:cubicBezTo>
                  <a:cubicBezTo>
                    <a:pt x="450" y="8150"/>
                    <a:pt x="629" y="6490"/>
                    <a:pt x="1004" y="4863"/>
                  </a:cubicBezTo>
                  <a:cubicBezTo>
                    <a:pt x="1375" y="3237"/>
                    <a:pt x="1882" y="1645"/>
                    <a:pt x="2310" y="32"/>
                  </a:cubicBezTo>
                  <a:cubicBezTo>
                    <a:pt x="2316" y="13"/>
                    <a:pt x="2301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05;p31">
              <a:extLst>
                <a:ext uri="{FF2B5EF4-FFF2-40B4-BE49-F238E27FC236}">
                  <a16:creationId xmlns:a16="http://schemas.microsoft.com/office/drawing/2014/main" id="{919F2659-DF84-C595-7D04-92726924F4C7}"/>
                </a:ext>
              </a:extLst>
            </p:cNvPr>
            <p:cNvSpPr/>
            <p:nvPr/>
          </p:nvSpPr>
          <p:spPr>
            <a:xfrm>
              <a:off x="5860724" y="3649334"/>
              <a:ext cx="20897" cy="65240"/>
            </a:xfrm>
            <a:custGeom>
              <a:avLst/>
              <a:gdLst/>
              <a:ahLst/>
              <a:cxnLst/>
              <a:rect l="l" t="t" r="r" b="b"/>
              <a:pathLst>
                <a:path w="287" h="896" extrusionOk="0">
                  <a:moveTo>
                    <a:pt x="143" y="1"/>
                  </a:moveTo>
                  <a:cubicBezTo>
                    <a:pt x="101" y="1"/>
                    <a:pt x="60" y="28"/>
                    <a:pt x="58" y="82"/>
                  </a:cubicBezTo>
                  <a:cubicBezTo>
                    <a:pt x="48" y="321"/>
                    <a:pt x="0" y="593"/>
                    <a:pt x="48" y="825"/>
                  </a:cubicBezTo>
                  <a:cubicBezTo>
                    <a:pt x="58" y="872"/>
                    <a:pt x="100" y="896"/>
                    <a:pt x="143" y="896"/>
                  </a:cubicBezTo>
                  <a:cubicBezTo>
                    <a:pt x="186" y="896"/>
                    <a:pt x="228" y="872"/>
                    <a:pt x="239" y="825"/>
                  </a:cubicBezTo>
                  <a:cubicBezTo>
                    <a:pt x="286" y="593"/>
                    <a:pt x="239" y="321"/>
                    <a:pt x="228" y="82"/>
                  </a:cubicBezTo>
                  <a:cubicBezTo>
                    <a:pt x="226" y="28"/>
                    <a:pt x="185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6;p31">
              <a:extLst>
                <a:ext uri="{FF2B5EF4-FFF2-40B4-BE49-F238E27FC236}">
                  <a16:creationId xmlns:a16="http://schemas.microsoft.com/office/drawing/2014/main" id="{B9EF9A47-5551-37CA-9CE7-6F936B89ECEC}"/>
                </a:ext>
              </a:extLst>
            </p:cNvPr>
            <p:cNvSpPr/>
            <p:nvPr/>
          </p:nvSpPr>
          <p:spPr>
            <a:xfrm>
              <a:off x="5955599" y="3683264"/>
              <a:ext cx="15655" cy="41503"/>
            </a:xfrm>
            <a:custGeom>
              <a:avLst/>
              <a:gdLst/>
              <a:ahLst/>
              <a:cxnLst/>
              <a:rect l="l" t="t" r="r" b="b"/>
              <a:pathLst>
                <a:path w="215" h="570" extrusionOk="0">
                  <a:moveTo>
                    <a:pt x="107" y="0"/>
                  </a:moveTo>
                  <a:cubicBezTo>
                    <a:pt x="79" y="0"/>
                    <a:pt x="51" y="20"/>
                    <a:pt x="48" y="59"/>
                  </a:cubicBezTo>
                  <a:cubicBezTo>
                    <a:pt x="38" y="202"/>
                    <a:pt x="0" y="376"/>
                    <a:pt x="38" y="519"/>
                  </a:cubicBezTo>
                  <a:cubicBezTo>
                    <a:pt x="46" y="552"/>
                    <a:pt x="77" y="569"/>
                    <a:pt x="107" y="569"/>
                  </a:cubicBezTo>
                  <a:cubicBezTo>
                    <a:pt x="138" y="569"/>
                    <a:pt x="169" y="552"/>
                    <a:pt x="177" y="519"/>
                  </a:cubicBezTo>
                  <a:cubicBezTo>
                    <a:pt x="214" y="376"/>
                    <a:pt x="177" y="202"/>
                    <a:pt x="167" y="59"/>
                  </a:cubicBezTo>
                  <a:cubicBezTo>
                    <a:pt x="164" y="20"/>
                    <a:pt x="136" y="0"/>
                    <a:pt x="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7;p31">
              <a:extLst>
                <a:ext uri="{FF2B5EF4-FFF2-40B4-BE49-F238E27FC236}">
                  <a16:creationId xmlns:a16="http://schemas.microsoft.com/office/drawing/2014/main" id="{2EBF5169-1D0B-A7A3-43DF-2DDFF84DB751}"/>
                </a:ext>
              </a:extLst>
            </p:cNvPr>
            <p:cNvSpPr/>
            <p:nvPr/>
          </p:nvSpPr>
          <p:spPr>
            <a:xfrm>
              <a:off x="5924363" y="3883864"/>
              <a:ext cx="13980" cy="45435"/>
            </a:xfrm>
            <a:custGeom>
              <a:avLst/>
              <a:gdLst/>
              <a:ahLst/>
              <a:cxnLst/>
              <a:rect l="l" t="t" r="r" b="b"/>
              <a:pathLst>
                <a:path w="192" h="624" extrusionOk="0">
                  <a:moveTo>
                    <a:pt x="96" y="0"/>
                  </a:moveTo>
                  <a:cubicBezTo>
                    <a:pt x="68" y="0"/>
                    <a:pt x="40" y="19"/>
                    <a:pt x="38" y="56"/>
                  </a:cubicBezTo>
                  <a:cubicBezTo>
                    <a:pt x="31" y="145"/>
                    <a:pt x="28" y="234"/>
                    <a:pt x="21" y="325"/>
                  </a:cubicBezTo>
                  <a:cubicBezTo>
                    <a:pt x="18" y="407"/>
                    <a:pt x="1" y="492"/>
                    <a:pt x="28" y="570"/>
                  </a:cubicBezTo>
                  <a:cubicBezTo>
                    <a:pt x="38" y="606"/>
                    <a:pt x="67" y="624"/>
                    <a:pt x="96" y="624"/>
                  </a:cubicBezTo>
                  <a:cubicBezTo>
                    <a:pt x="125" y="624"/>
                    <a:pt x="154" y="606"/>
                    <a:pt x="164" y="570"/>
                  </a:cubicBezTo>
                  <a:cubicBezTo>
                    <a:pt x="191" y="492"/>
                    <a:pt x="174" y="403"/>
                    <a:pt x="171" y="325"/>
                  </a:cubicBezTo>
                  <a:cubicBezTo>
                    <a:pt x="164" y="234"/>
                    <a:pt x="161" y="145"/>
                    <a:pt x="153" y="56"/>
                  </a:cubicBezTo>
                  <a:cubicBezTo>
                    <a:pt x="152" y="19"/>
                    <a:pt x="124" y="0"/>
                    <a:pt x="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8;p31">
              <a:extLst>
                <a:ext uri="{FF2B5EF4-FFF2-40B4-BE49-F238E27FC236}">
                  <a16:creationId xmlns:a16="http://schemas.microsoft.com/office/drawing/2014/main" id="{93D63392-2C5C-4157-0121-D35623F67B36}"/>
                </a:ext>
              </a:extLst>
            </p:cNvPr>
            <p:cNvSpPr/>
            <p:nvPr/>
          </p:nvSpPr>
          <p:spPr>
            <a:xfrm>
              <a:off x="7145944" y="1343351"/>
              <a:ext cx="1510714" cy="1392466"/>
            </a:xfrm>
            <a:custGeom>
              <a:avLst/>
              <a:gdLst/>
              <a:ahLst/>
              <a:cxnLst/>
              <a:rect l="l" t="t" r="r" b="b"/>
              <a:pathLst>
                <a:path w="20748" h="19124" extrusionOk="0">
                  <a:moveTo>
                    <a:pt x="9265" y="0"/>
                  </a:moveTo>
                  <a:cubicBezTo>
                    <a:pt x="8349" y="0"/>
                    <a:pt x="7466" y="137"/>
                    <a:pt x="6839" y="370"/>
                  </a:cubicBezTo>
                  <a:cubicBezTo>
                    <a:pt x="5651" y="812"/>
                    <a:pt x="4396" y="1608"/>
                    <a:pt x="3665" y="2642"/>
                  </a:cubicBezTo>
                  <a:cubicBezTo>
                    <a:pt x="2936" y="3680"/>
                    <a:pt x="2450" y="4902"/>
                    <a:pt x="1943" y="6062"/>
                  </a:cubicBezTo>
                  <a:cubicBezTo>
                    <a:pt x="1334" y="7464"/>
                    <a:pt x="1028" y="8872"/>
                    <a:pt x="538" y="10318"/>
                  </a:cubicBezTo>
                  <a:cubicBezTo>
                    <a:pt x="252" y="11169"/>
                    <a:pt x="1" y="12046"/>
                    <a:pt x="24" y="12945"/>
                  </a:cubicBezTo>
                  <a:cubicBezTo>
                    <a:pt x="78" y="14948"/>
                    <a:pt x="1552" y="16701"/>
                    <a:pt x="3314" y="17657"/>
                  </a:cubicBezTo>
                  <a:cubicBezTo>
                    <a:pt x="5080" y="18616"/>
                    <a:pt x="6366" y="18936"/>
                    <a:pt x="8751" y="19123"/>
                  </a:cubicBezTo>
                  <a:cubicBezTo>
                    <a:pt x="12133" y="18973"/>
                    <a:pt x="15630" y="18797"/>
                    <a:pt x="18672" y="17303"/>
                  </a:cubicBezTo>
                  <a:cubicBezTo>
                    <a:pt x="19030" y="17129"/>
                    <a:pt x="19383" y="16932"/>
                    <a:pt x="19649" y="16636"/>
                  </a:cubicBezTo>
                  <a:cubicBezTo>
                    <a:pt x="19961" y="16286"/>
                    <a:pt x="20125" y="15826"/>
                    <a:pt x="20241" y="15367"/>
                  </a:cubicBezTo>
                  <a:cubicBezTo>
                    <a:pt x="20748" y="13359"/>
                    <a:pt x="20462" y="11227"/>
                    <a:pt x="19900" y="9233"/>
                  </a:cubicBezTo>
                  <a:cubicBezTo>
                    <a:pt x="19080" y="6313"/>
                    <a:pt x="17566" y="3446"/>
                    <a:pt x="15028" y="1792"/>
                  </a:cubicBezTo>
                  <a:cubicBezTo>
                    <a:pt x="13474" y="778"/>
                    <a:pt x="12518" y="574"/>
                    <a:pt x="10718" y="121"/>
                  </a:cubicBezTo>
                  <a:cubicBezTo>
                    <a:pt x="10247" y="39"/>
                    <a:pt x="9752" y="0"/>
                    <a:pt x="9265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9;p31">
              <a:extLst>
                <a:ext uri="{FF2B5EF4-FFF2-40B4-BE49-F238E27FC236}">
                  <a16:creationId xmlns:a16="http://schemas.microsoft.com/office/drawing/2014/main" id="{E6BE312A-E015-694F-D52A-2143B07EEC38}"/>
                </a:ext>
              </a:extLst>
            </p:cNvPr>
            <p:cNvSpPr/>
            <p:nvPr/>
          </p:nvSpPr>
          <p:spPr>
            <a:xfrm>
              <a:off x="7308463" y="1451114"/>
              <a:ext cx="1019957" cy="1523238"/>
            </a:xfrm>
            <a:custGeom>
              <a:avLst/>
              <a:gdLst/>
              <a:ahLst/>
              <a:cxnLst/>
              <a:rect l="l" t="t" r="r" b="b"/>
              <a:pathLst>
                <a:path w="14008" h="20920" extrusionOk="0">
                  <a:moveTo>
                    <a:pt x="6266" y="0"/>
                  </a:moveTo>
                  <a:cubicBezTo>
                    <a:pt x="4944" y="0"/>
                    <a:pt x="3676" y="772"/>
                    <a:pt x="2844" y="1815"/>
                  </a:cubicBezTo>
                  <a:cubicBezTo>
                    <a:pt x="1936" y="2952"/>
                    <a:pt x="1470" y="4374"/>
                    <a:pt x="1126" y="5790"/>
                  </a:cubicBezTo>
                  <a:cubicBezTo>
                    <a:pt x="405" y="8770"/>
                    <a:pt x="0" y="11863"/>
                    <a:pt x="1623" y="14496"/>
                  </a:cubicBezTo>
                  <a:cubicBezTo>
                    <a:pt x="1946" y="15020"/>
                    <a:pt x="2684" y="15687"/>
                    <a:pt x="3253" y="15912"/>
                  </a:cubicBezTo>
                  <a:cubicBezTo>
                    <a:pt x="3640" y="16061"/>
                    <a:pt x="3760" y="16143"/>
                    <a:pt x="4141" y="16245"/>
                  </a:cubicBezTo>
                  <a:lnTo>
                    <a:pt x="4141" y="16384"/>
                  </a:lnTo>
                  <a:cubicBezTo>
                    <a:pt x="4066" y="17334"/>
                    <a:pt x="3954" y="18133"/>
                    <a:pt x="3984" y="19085"/>
                  </a:cubicBezTo>
                  <a:cubicBezTo>
                    <a:pt x="3995" y="19453"/>
                    <a:pt x="4019" y="19838"/>
                    <a:pt x="4192" y="20161"/>
                  </a:cubicBezTo>
                  <a:cubicBezTo>
                    <a:pt x="4451" y="20650"/>
                    <a:pt x="5015" y="20920"/>
                    <a:pt x="5568" y="20920"/>
                  </a:cubicBezTo>
                  <a:cubicBezTo>
                    <a:pt x="5604" y="20920"/>
                    <a:pt x="5640" y="20918"/>
                    <a:pt x="5675" y="20916"/>
                  </a:cubicBezTo>
                  <a:cubicBezTo>
                    <a:pt x="6261" y="20879"/>
                    <a:pt x="6801" y="20569"/>
                    <a:pt x="7227" y="20167"/>
                  </a:cubicBezTo>
                  <a:cubicBezTo>
                    <a:pt x="7655" y="19766"/>
                    <a:pt x="7808" y="19715"/>
                    <a:pt x="8132" y="19228"/>
                  </a:cubicBezTo>
                  <a:lnTo>
                    <a:pt x="8234" y="19045"/>
                  </a:lnTo>
                  <a:cubicBezTo>
                    <a:pt x="8309" y="18898"/>
                    <a:pt x="8183" y="17256"/>
                    <a:pt x="8216" y="16422"/>
                  </a:cubicBezTo>
                  <a:cubicBezTo>
                    <a:pt x="9530" y="16191"/>
                    <a:pt x="10826" y="15173"/>
                    <a:pt x="11258" y="13891"/>
                  </a:cubicBezTo>
                  <a:cubicBezTo>
                    <a:pt x="11374" y="13982"/>
                    <a:pt x="11585" y="14104"/>
                    <a:pt x="11704" y="14129"/>
                  </a:cubicBezTo>
                  <a:cubicBezTo>
                    <a:pt x="11776" y="14143"/>
                    <a:pt x="11849" y="14150"/>
                    <a:pt x="11921" y="14150"/>
                  </a:cubicBezTo>
                  <a:cubicBezTo>
                    <a:pt x="12323" y="14150"/>
                    <a:pt x="12713" y="13941"/>
                    <a:pt x="13041" y="13693"/>
                  </a:cubicBezTo>
                  <a:cubicBezTo>
                    <a:pt x="13456" y="13380"/>
                    <a:pt x="13701" y="12986"/>
                    <a:pt x="13827" y="12482"/>
                  </a:cubicBezTo>
                  <a:cubicBezTo>
                    <a:pt x="14007" y="11768"/>
                    <a:pt x="13780" y="11029"/>
                    <a:pt x="13246" y="10645"/>
                  </a:cubicBezTo>
                  <a:cubicBezTo>
                    <a:pt x="12863" y="10368"/>
                    <a:pt x="12447" y="10258"/>
                    <a:pt x="12001" y="10258"/>
                  </a:cubicBezTo>
                  <a:cubicBezTo>
                    <a:pt x="11849" y="10258"/>
                    <a:pt x="11692" y="10271"/>
                    <a:pt x="11533" y="10294"/>
                  </a:cubicBezTo>
                  <a:lnTo>
                    <a:pt x="11533" y="10294"/>
                  </a:lnTo>
                  <a:cubicBezTo>
                    <a:pt x="11912" y="7809"/>
                    <a:pt x="11677" y="5233"/>
                    <a:pt x="10854" y="2856"/>
                  </a:cubicBezTo>
                  <a:cubicBezTo>
                    <a:pt x="10680" y="2353"/>
                    <a:pt x="10473" y="1846"/>
                    <a:pt x="10115" y="1455"/>
                  </a:cubicBezTo>
                  <a:cubicBezTo>
                    <a:pt x="9809" y="1118"/>
                    <a:pt x="9408" y="884"/>
                    <a:pt x="8996" y="693"/>
                  </a:cubicBezTo>
                  <a:cubicBezTo>
                    <a:pt x="8145" y="295"/>
                    <a:pt x="7220" y="60"/>
                    <a:pt x="6284" y="3"/>
                  </a:cubicBezTo>
                  <a:lnTo>
                    <a:pt x="6284" y="3"/>
                  </a:lnTo>
                  <a:lnTo>
                    <a:pt x="6618" y="19"/>
                  </a:lnTo>
                  <a:cubicBezTo>
                    <a:pt x="6500" y="7"/>
                    <a:pt x="6383" y="0"/>
                    <a:pt x="6266" y="0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0;p31">
              <a:extLst>
                <a:ext uri="{FF2B5EF4-FFF2-40B4-BE49-F238E27FC236}">
                  <a16:creationId xmlns:a16="http://schemas.microsoft.com/office/drawing/2014/main" id="{DC12E688-296C-DAC6-5ED1-E179F510166A}"/>
                </a:ext>
              </a:extLst>
            </p:cNvPr>
            <p:cNvSpPr/>
            <p:nvPr/>
          </p:nvSpPr>
          <p:spPr>
            <a:xfrm>
              <a:off x="7373849" y="1407864"/>
              <a:ext cx="1018210" cy="800501"/>
            </a:xfrm>
            <a:custGeom>
              <a:avLst/>
              <a:gdLst/>
              <a:ahLst/>
              <a:cxnLst/>
              <a:rect l="l" t="t" r="r" b="b"/>
              <a:pathLst>
                <a:path w="13984" h="10994" extrusionOk="0">
                  <a:moveTo>
                    <a:pt x="307" y="5832"/>
                  </a:moveTo>
                  <a:cubicBezTo>
                    <a:pt x="171" y="6287"/>
                    <a:pt x="66" y="6817"/>
                    <a:pt x="0" y="7435"/>
                  </a:cubicBezTo>
                  <a:lnTo>
                    <a:pt x="307" y="5832"/>
                  </a:lnTo>
                  <a:close/>
                  <a:moveTo>
                    <a:pt x="5512" y="1"/>
                  </a:moveTo>
                  <a:cubicBezTo>
                    <a:pt x="4991" y="1"/>
                    <a:pt x="4460" y="8"/>
                    <a:pt x="3957" y="154"/>
                  </a:cubicBezTo>
                  <a:cubicBezTo>
                    <a:pt x="3593" y="259"/>
                    <a:pt x="3256" y="437"/>
                    <a:pt x="2923" y="620"/>
                  </a:cubicBezTo>
                  <a:cubicBezTo>
                    <a:pt x="2549" y="824"/>
                    <a:pt x="2181" y="1035"/>
                    <a:pt x="1821" y="1253"/>
                  </a:cubicBezTo>
                  <a:cubicBezTo>
                    <a:pt x="1640" y="1358"/>
                    <a:pt x="1460" y="1470"/>
                    <a:pt x="1321" y="1630"/>
                  </a:cubicBezTo>
                  <a:cubicBezTo>
                    <a:pt x="1188" y="1784"/>
                    <a:pt x="1103" y="1974"/>
                    <a:pt x="1024" y="2164"/>
                  </a:cubicBezTo>
                  <a:cubicBezTo>
                    <a:pt x="759" y="2808"/>
                    <a:pt x="561" y="3478"/>
                    <a:pt x="436" y="4162"/>
                  </a:cubicBezTo>
                  <a:cubicBezTo>
                    <a:pt x="402" y="4336"/>
                    <a:pt x="388" y="4553"/>
                    <a:pt x="531" y="4659"/>
                  </a:cubicBezTo>
                  <a:lnTo>
                    <a:pt x="307" y="5832"/>
                  </a:lnTo>
                  <a:lnTo>
                    <a:pt x="307" y="5832"/>
                  </a:lnTo>
                  <a:cubicBezTo>
                    <a:pt x="1106" y="3161"/>
                    <a:pt x="2971" y="3093"/>
                    <a:pt x="4073" y="2947"/>
                  </a:cubicBezTo>
                  <a:cubicBezTo>
                    <a:pt x="4311" y="2916"/>
                    <a:pt x="4551" y="2900"/>
                    <a:pt x="4791" y="2900"/>
                  </a:cubicBezTo>
                  <a:cubicBezTo>
                    <a:pt x="5855" y="2900"/>
                    <a:pt x="6920" y="3207"/>
                    <a:pt x="7805" y="3797"/>
                  </a:cubicBezTo>
                  <a:cubicBezTo>
                    <a:pt x="8081" y="3985"/>
                    <a:pt x="8336" y="4193"/>
                    <a:pt x="8584" y="4414"/>
                  </a:cubicBezTo>
                  <a:cubicBezTo>
                    <a:pt x="8857" y="4655"/>
                    <a:pt x="9122" y="4907"/>
                    <a:pt x="9350" y="5190"/>
                  </a:cubicBezTo>
                  <a:cubicBezTo>
                    <a:pt x="9976" y="5975"/>
                    <a:pt x="10289" y="6976"/>
                    <a:pt x="10398" y="7973"/>
                  </a:cubicBezTo>
                  <a:cubicBezTo>
                    <a:pt x="10510" y="8973"/>
                    <a:pt x="10432" y="9983"/>
                    <a:pt x="10357" y="10983"/>
                  </a:cubicBezTo>
                  <a:lnTo>
                    <a:pt x="10408" y="10994"/>
                  </a:lnTo>
                  <a:cubicBezTo>
                    <a:pt x="11172" y="10677"/>
                    <a:pt x="12000" y="10514"/>
                    <a:pt x="12828" y="10514"/>
                  </a:cubicBezTo>
                  <a:cubicBezTo>
                    <a:pt x="13173" y="10514"/>
                    <a:pt x="13518" y="10542"/>
                    <a:pt x="13858" y="10599"/>
                  </a:cubicBezTo>
                  <a:cubicBezTo>
                    <a:pt x="13984" y="10116"/>
                    <a:pt x="13875" y="9606"/>
                    <a:pt x="13759" y="9119"/>
                  </a:cubicBezTo>
                  <a:cubicBezTo>
                    <a:pt x="13569" y="8337"/>
                    <a:pt x="13354" y="7561"/>
                    <a:pt x="13113" y="6792"/>
                  </a:cubicBezTo>
                  <a:cubicBezTo>
                    <a:pt x="12664" y="5369"/>
                    <a:pt x="12112" y="3961"/>
                    <a:pt x="11238" y="2753"/>
                  </a:cubicBezTo>
                  <a:cubicBezTo>
                    <a:pt x="10364" y="1542"/>
                    <a:pt x="9132" y="545"/>
                    <a:pt x="7683" y="192"/>
                  </a:cubicBezTo>
                  <a:cubicBezTo>
                    <a:pt x="6975" y="18"/>
                    <a:pt x="6241" y="5"/>
                    <a:pt x="5512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1;p31">
              <a:extLst>
                <a:ext uri="{FF2B5EF4-FFF2-40B4-BE49-F238E27FC236}">
                  <a16:creationId xmlns:a16="http://schemas.microsoft.com/office/drawing/2014/main" id="{4AFB7138-27BE-34C8-0CAD-E706D6DAE2B0}"/>
                </a:ext>
              </a:extLst>
            </p:cNvPr>
            <p:cNvSpPr/>
            <p:nvPr/>
          </p:nvSpPr>
          <p:spPr>
            <a:xfrm>
              <a:off x="7661169" y="1807460"/>
              <a:ext cx="395226" cy="395445"/>
            </a:xfrm>
            <a:custGeom>
              <a:avLst/>
              <a:gdLst/>
              <a:ahLst/>
              <a:cxnLst/>
              <a:rect l="l" t="t" r="r" b="b"/>
              <a:pathLst>
                <a:path w="5428" h="5431" extrusionOk="0">
                  <a:moveTo>
                    <a:pt x="2713" y="246"/>
                  </a:moveTo>
                  <a:cubicBezTo>
                    <a:pt x="4074" y="246"/>
                    <a:pt x="5183" y="1355"/>
                    <a:pt x="5183" y="2716"/>
                  </a:cubicBezTo>
                  <a:cubicBezTo>
                    <a:pt x="5183" y="4077"/>
                    <a:pt x="4074" y="5182"/>
                    <a:pt x="2713" y="5182"/>
                  </a:cubicBezTo>
                  <a:cubicBezTo>
                    <a:pt x="1351" y="5182"/>
                    <a:pt x="246" y="4077"/>
                    <a:pt x="246" y="2716"/>
                  </a:cubicBezTo>
                  <a:cubicBezTo>
                    <a:pt x="246" y="1355"/>
                    <a:pt x="1351" y="246"/>
                    <a:pt x="2713" y="246"/>
                  </a:cubicBezTo>
                  <a:close/>
                  <a:moveTo>
                    <a:pt x="2713" y="1"/>
                  </a:moveTo>
                  <a:cubicBezTo>
                    <a:pt x="1216" y="1"/>
                    <a:pt x="1" y="1219"/>
                    <a:pt x="1" y="2716"/>
                  </a:cubicBezTo>
                  <a:cubicBezTo>
                    <a:pt x="1" y="4213"/>
                    <a:pt x="1216" y="5431"/>
                    <a:pt x="2713" y="5431"/>
                  </a:cubicBezTo>
                  <a:cubicBezTo>
                    <a:pt x="4209" y="5431"/>
                    <a:pt x="5428" y="4213"/>
                    <a:pt x="5428" y="2716"/>
                  </a:cubicBezTo>
                  <a:cubicBezTo>
                    <a:pt x="5428" y="1219"/>
                    <a:pt x="4209" y="1"/>
                    <a:pt x="2713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2;p31">
              <a:extLst>
                <a:ext uri="{FF2B5EF4-FFF2-40B4-BE49-F238E27FC236}">
                  <a16:creationId xmlns:a16="http://schemas.microsoft.com/office/drawing/2014/main" id="{988FCA0F-8D7E-561B-E079-8B31A6D31558}"/>
                </a:ext>
              </a:extLst>
            </p:cNvPr>
            <p:cNvSpPr/>
            <p:nvPr/>
          </p:nvSpPr>
          <p:spPr>
            <a:xfrm>
              <a:off x="7279411" y="1837750"/>
              <a:ext cx="333336" cy="369159"/>
            </a:xfrm>
            <a:custGeom>
              <a:avLst/>
              <a:gdLst/>
              <a:ahLst/>
              <a:cxnLst/>
              <a:rect l="l" t="t" r="r" b="b"/>
              <a:pathLst>
                <a:path w="4578" h="5070" extrusionOk="0">
                  <a:moveTo>
                    <a:pt x="2291" y="217"/>
                  </a:moveTo>
                  <a:cubicBezTo>
                    <a:pt x="3430" y="217"/>
                    <a:pt x="4360" y="1259"/>
                    <a:pt x="4360" y="2535"/>
                  </a:cubicBezTo>
                  <a:cubicBezTo>
                    <a:pt x="4360" y="3810"/>
                    <a:pt x="3430" y="4848"/>
                    <a:pt x="2291" y="4848"/>
                  </a:cubicBezTo>
                  <a:cubicBezTo>
                    <a:pt x="1148" y="4848"/>
                    <a:pt x="222" y="3810"/>
                    <a:pt x="222" y="2535"/>
                  </a:cubicBezTo>
                  <a:cubicBezTo>
                    <a:pt x="222" y="1259"/>
                    <a:pt x="1148" y="217"/>
                    <a:pt x="2291" y="217"/>
                  </a:cubicBezTo>
                  <a:close/>
                  <a:moveTo>
                    <a:pt x="2291" y="0"/>
                  </a:moveTo>
                  <a:cubicBezTo>
                    <a:pt x="1029" y="0"/>
                    <a:pt x="1" y="1136"/>
                    <a:pt x="1" y="2535"/>
                  </a:cubicBezTo>
                  <a:cubicBezTo>
                    <a:pt x="1" y="3933"/>
                    <a:pt x="1029" y="5069"/>
                    <a:pt x="2291" y="5069"/>
                  </a:cubicBezTo>
                  <a:cubicBezTo>
                    <a:pt x="3553" y="5069"/>
                    <a:pt x="4578" y="3933"/>
                    <a:pt x="4578" y="2535"/>
                  </a:cubicBezTo>
                  <a:cubicBezTo>
                    <a:pt x="4578" y="1136"/>
                    <a:pt x="3553" y="0"/>
                    <a:pt x="2291" y="0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3;p31">
              <a:extLst>
                <a:ext uri="{FF2B5EF4-FFF2-40B4-BE49-F238E27FC236}">
                  <a16:creationId xmlns:a16="http://schemas.microsoft.com/office/drawing/2014/main" id="{33DC9CAC-D128-A213-A5CD-2A9BB4631D00}"/>
                </a:ext>
              </a:extLst>
            </p:cNvPr>
            <p:cNvSpPr/>
            <p:nvPr/>
          </p:nvSpPr>
          <p:spPr>
            <a:xfrm>
              <a:off x="7840070" y="1989347"/>
              <a:ext cx="70410" cy="68953"/>
            </a:xfrm>
            <a:custGeom>
              <a:avLst/>
              <a:gdLst/>
              <a:ahLst/>
              <a:cxnLst/>
              <a:rect l="l" t="t" r="r" b="b"/>
              <a:pathLst>
                <a:path w="967" h="947" extrusionOk="0">
                  <a:moveTo>
                    <a:pt x="481" y="0"/>
                  </a:moveTo>
                  <a:cubicBezTo>
                    <a:pt x="228" y="0"/>
                    <a:pt x="21" y="200"/>
                    <a:pt x="11" y="456"/>
                  </a:cubicBezTo>
                  <a:cubicBezTo>
                    <a:pt x="1" y="718"/>
                    <a:pt x="205" y="935"/>
                    <a:pt x="466" y="946"/>
                  </a:cubicBezTo>
                  <a:cubicBezTo>
                    <a:pt x="472" y="946"/>
                    <a:pt x="478" y="946"/>
                    <a:pt x="484" y="946"/>
                  </a:cubicBezTo>
                  <a:cubicBezTo>
                    <a:pt x="738" y="946"/>
                    <a:pt x="947" y="746"/>
                    <a:pt x="956" y="490"/>
                  </a:cubicBezTo>
                  <a:cubicBezTo>
                    <a:pt x="967" y="228"/>
                    <a:pt x="763" y="10"/>
                    <a:pt x="501" y="0"/>
                  </a:cubicBezTo>
                  <a:cubicBezTo>
                    <a:pt x="494" y="0"/>
                    <a:pt x="488" y="0"/>
                    <a:pt x="4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4;p31">
              <a:extLst>
                <a:ext uri="{FF2B5EF4-FFF2-40B4-BE49-F238E27FC236}">
                  <a16:creationId xmlns:a16="http://schemas.microsoft.com/office/drawing/2014/main" id="{388C24E8-A609-9B65-BB62-BD7D02E59AEA}"/>
                </a:ext>
              </a:extLst>
            </p:cNvPr>
            <p:cNvSpPr/>
            <p:nvPr/>
          </p:nvSpPr>
          <p:spPr>
            <a:xfrm>
              <a:off x="7469671" y="2001652"/>
              <a:ext cx="70264" cy="69026"/>
            </a:xfrm>
            <a:custGeom>
              <a:avLst/>
              <a:gdLst/>
              <a:ahLst/>
              <a:cxnLst/>
              <a:rect l="l" t="t" r="r" b="b"/>
              <a:pathLst>
                <a:path w="965" h="948" extrusionOk="0">
                  <a:moveTo>
                    <a:pt x="479" y="1"/>
                  </a:moveTo>
                  <a:cubicBezTo>
                    <a:pt x="228" y="1"/>
                    <a:pt x="18" y="201"/>
                    <a:pt x="8" y="457"/>
                  </a:cubicBezTo>
                  <a:cubicBezTo>
                    <a:pt x="1" y="719"/>
                    <a:pt x="205" y="937"/>
                    <a:pt x="464" y="947"/>
                  </a:cubicBezTo>
                  <a:cubicBezTo>
                    <a:pt x="470" y="947"/>
                    <a:pt x="477" y="947"/>
                    <a:pt x="483" y="947"/>
                  </a:cubicBezTo>
                  <a:cubicBezTo>
                    <a:pt x="737" y="947"/>
                    <a:pt x="947" y="747"/>
                    <a:pt x="954" y="491"/>
                  </a:cubicBezTo>
                  <a:cubicBezTo>
                    <a:pt x="964" y="229"/>
                    <a:pt x="760" y="11"/>
                    <a:pt x="498" y="1"/>
                  </a:cubicBezTo>
                  <a:cubicBezTo>
                    <a:pt x="492" y="1"/>
                    <a:pt x="485" y="1"/>
                    <a:pt x="47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5;p31">
              <a:extLst>
                <a:ext uri="{FF2B5EF4-FFF2-40B4-BE49-F238E27FC236}">
                  <a16:creationId xmlns:a16="http://schemas.microsoft.com/office/drawing/2014/main" id="{A3A0B046-9B3E-2DD0-F312-02B948831595}"/>
                </a:ext>
              </a:extLst>
            </p:cNvPr>
            <p:cNvSpPr/>
            <p:nvPr/>
          </p:nvSpPr>
          <p:spPr>
            <a:xfrm>
              <a:off x="7561852" y="1828066"/>
              <a:ext cx="96185" cy="365446"/>
            </a:xfrm>
            <a:custGeom>
              <a:avLst/>
              <a:gdLst/>
              <a:ahLst/>
              <a:cxnLst/>
              <a:rect l="l" t="t" r="r" b="b"/>
              <a:pathLst>
                <a:path w="1321" h="5019" extrusionOk="0">
                  <a:moveTo>
                    <a:pt x="1321" y="0"/>
                  </a:moveTo>
                  <a:cubicBezTo>
                    <a:pt x="531" y="1415"/>
                    <a:pt x="76" y="3015"/>
                    <a:pt x="0" y="4634"/>
                  </a:cubicBezTo>
                  <a:lnTo>
                    <a:pt x="8" y="4661"/>
                  </a:lnTo>
                  <a:cubicBezTo>
                    <a:pt x="38" y="4743"/>
                    <a:pt x="127" y="4780"/>
                    <a:pt x="205" y="4815"/>
                  </a:cubicBezTo>
                  <a:cubicBezTo>
                    <a:pt x="375" y="4882"/>
                    <a:pt x="545" y="4951"/>
                    <a:pt x="712" y="5019"/>
                  </a:cubicBezTo>
                  <a:lnTo>
                    <a:pt x="132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6;p31">
              <a:extLst>
                <a:ext uri="{FF2B5EF4-FFF2-40B4-BE49-F238E27FC236}">
                  <a16:creationId xmlns:a16="http://schemas.microsoft.com/office/drawing/2014/main" id="{89F7B040-5D97-AEDD-6899-7010EBE91F70}"/>
                </a:ext>
              </a:extLst>
            </p:cNvPr>
            <p:cNvSpPr/>
            <p:nvPr/>
          </p:nvSpPr>
          <p:spPr>
            <a:xfrm>
              <a:off x="7544013" y="1817436"/>
              <a:ext cx="127131" cy="383139"/>
            </a:xfrm>
            <a:custGeom>
              <a:avLst/>
              <a:gdLst/>
              <a:ahLst/>
              <a:cxnLst/>
              <a:rect l="l" t="t" r="r" b="b"/>
              <a:pathLst>
                <a:path w="1746" h="5262" extrusionOk="0">
                  <a:moveTo>
                    <a:pt x="1560" y="1"/>
                  </a:moveTo>
                  <a:cubicBezTo>
                    <a:pt x="1517" y="1"/>
                    <a:pt x="1473" y="22"/>
                    <a:pt x="1440" y="71"/>
                  </a:cubicBezTo>
                  <a:cubicBezTo>
                    <a:pt x="790" y="1088"/>
                    <a:pt x="419" y="2351"/>
                    <a:pt x="232" y="3535"/>
                  </a:cubicBezTo>
                  <a:cubicBezTo>
                    <a:pt x="178" y="3882"/>
                    <a:pt x="0" y="4518"/>
                    <a:pt x="137" y="4838"/>
                  </a:cubicBezTo>
                  <a:cubicBezTo>
                    <a:pt x="250" y="5103"/>
                    <a:pt x="708" y="5174"/>
                    <a:pt x="933" y="5256"/>
                  </a:cubicBezTo>
                  <a:cubicBezTo>
                    <a:pt x="943" y="5260"/>
                    <a:pt x="953" y="5261"/>
                    <a:pt x="962" y="5261"/>
                  </a:cubicBezTo>
                  <a:cubicBezTo>
                    <a:pt x="1048" y="5261"/>
                    <a:pt x="1097" y="5119"/>
                    <a:pt x="1008" y="5080"/>
                  </a:cubicBezTo>
                  <a:cubicBezTo>
                    <a:pt x="746" y="4967"/>
                    <a:pt x="566" y="4947"/>
                    <a:pt x="446" y="4702"/>
                  </a:cubicBezTo>
                  <a:cubicBezTo>
                    <a:pt x="327" y="4447"/>
                    <a:pt x="436" y="4117"/>
                    <a:pt x="477" y="3852"/>
                  </a:cubicBezTo>
                  <a:cubicBezTo>
                    <a:pt x="542" y="3450"/>
                    <a:pt x="617" y="3055"/>
                    <a:pt x="722" y="2664"/>
                  </a:cubicBezTo>
                  <a:cubicBezTo>
                    <a:pt x="950" y="1803"/>
                    <a:pt x="1327" y="1027"/>
                    <a:pt x="1692" y="221"/>
                  </a:cubicBezTo>
                  <a:cubicBezTo>
                    <a:pt x="1746" y="103"/>
                    <a:pt x="1655" y="1"/>
                    <a:pt x="1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7;p31">
              <a:extLst>
                <a:ext uri="{FF2B5EF4-FFF2-40B4-BE49-F238E27FC236}">
                  <a16:creationId xmlns:a16="http://schemas.microsoft.com/office/drawing/2014/main" id="{E24D4785-C797-205D-D6BE-1B9EF7B143D9}"/>
                </a:ext>
              </a:extLst>
            </p:cNvPr>
            <p:cNvSpPr/>
            <p:nvPr/>
          </p:nvSpPr>
          <p:spPr>
            <a:xfrm>
              <a:off x="7600515" y="2227518"/>
              <a:ext cx="121961" cy="74269"/>
            </a:xfrm>
            <a:custGeom>
              <a:avLst/>
              <a:gdLst/>
              <a:ahLst/>
              <a:cxnLst/>
              <a:rect l="l" t="t" r="r" b="b"/>
              <a:pathLst>
                <a:path w="1675" h="1020" extrusionOk="0">
                  <a:moveTo>
                    <a:pt x="1294" y="1"/>
                  </a:moveTo>
                  <a:cubicBezTo>
                    <a:pt x="1131" y="1"/>
                    <a:pt x="938" y="29"/>
                    <a:pt x="760" y="29"/>
                  </a:cubicBezTo>
                  <a:cubicBezTo>
                    <a:pt x="587" y="29"/>
                    <a:pt x="428" y="4"/>
                    <a:pt x="301" y="4"/>
                  </a:cubicBezTo>
                  <a:cubicBezTo>
                    <a:pt x="118" y="4"/>
                    <a:pt x="0" y="55"/>
                    <a:pt x="0" y="302"/>
                  </a:cubicBezTo>
                  <a:cubicBezTo>
                    <a:pt x="0" y="723"/>
                    <a:pt x="341" y="1020"/>
                    <a:pt x="760" y="1020"/>
                  </a:cubicBezTo>
                  <a:cubicBezTo>
                    <a:pt x="1178" y="1020"/>
                    <a:pt x="1674" y="713"/>
                    <a:pt x="1674" y="291"/>
                  </a:cubicBezTo>
                  <a:cubicBezTo>
                    <a:pt x="1674" y="52"/>
                    <a:pt x="1511" y="1"/>
                    <a:pt x="1294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8;p31">
              <a:extLst>
                <a:ext uri="{FF2B5EF4-FFF2-40B4-BE49-F238E27FC236}">
                  <a16:creationId xmlns:a16="http://schemas.microsoft.com/office/drawing/2014/main" id="{F4C304AE-F1DB-CFC5-F07C-8308A09D37D0}"/>
                </a:ext>
              </a:extLst>
            </p:cNvPr>
            <p:cNvSpPr/>
            <p:nvPr/>
          </p:nvSpPr>
          <p:spPr>
            <a:xfrm>
              <a:off x="8183965" y="2312199"/>
              <a:ext cx="84026" cy="83006"/>
            </a:xfrm>
            <a:custGeom>
              <a:avLst/>
              <a:gdLst/>
              <a:ahLst/>
              <a:cxnLst/>
              <a:rect l="l" t="t" r="r" b="b"/>
              <a:pathLst>
                <a:path w="1154" h="1140" extrusionOk="0">
                  <a:moveTo>
                    <a:pt x="1072" y="1"/>
                  </a:moveTo>
                  <a:cubicBezTo>
                    <a:pt x="1065" y="1"/>
                    <a:pt x="1056" y="2"/>
                    <a:pt x="1048" y="6"/>
                  </a:cubicBezTo>
                  <a:cubicBezTo>
                    <a:pt x="796" y="108"/>
                    <a:pt x="581" y="237"/>
                    <a:pt x="391" y="435"/>
                  </a:cubicBezTo>
                  <a:cubicBezTo>
                    <a:pt x="231" y="598"/>
                    <a:pt x="0" y="829"/>
                    <a:pt x="7" y="1071"/>
                  </a:cubicBezTo>
                  <a:cubicBezTo>
                    <a:pt x="9" y="1107"/>
                    <a:pt x="41" y="1140"/>
                    <a:pt x="76" y="1140"/>
                  </a:cubicBezTo>
                  <a:cubicBezTo>
                    <a:pt x="87" y="1140"/>
                    <a:pt x="98" y="1136"/>
                    <a:pt x="109" y="1129"/>
                  </a:cubicBezTo>
                  <a:cubicBezTo>
                    <a:pt x="289" y="1010"/>
                    <a:pt x="381" y="775"/>
                    <a:pt x="527" y="615"/>
                  </a:cubicBezTo>
                  <a:cubicBezTo>
                    <a:pt x="694" y="435"/>
                    <a:pt x="895" y="265"/>
                    <a:pt x="1102" y="125"/>
                  </a:cubicBezTo>
                  <a:cubicBezTo>
                    <a:pt x="1154" y="92"/>
                    <a:pt x="1130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9;p31">
              <a:extLst>
                <a:ext uri="{FF2B5EF4-FFF2-40B4-BE49-F238E27FC236}">
                  <a16:creationId xmlns:a16="http://schemas.microsoft.com/office/drawing/2014/main" id="{6DFC1253-5274-5F37-0C99-D63F1C4C1977}"/>
                </a:ext>
              </a:extLst>
            </p:cNvPr>
            <p:cNvSpPr/>
            <p:nvPr/>
          </p:nvSpPr>
          <p:spPr>
            <a:xfrm>
              <a:off x="7796673" y="4290305"/>
              <a:ext cx="1347323" cy="675627"/>
            </a:xfrm>
            <a:custGeom>
              <a:avLst/>
              <a:gdLst/>
              <a:ahLst/>
              <a:cxnLst/>
              <a:rect l="l" t="t" r="r" b="b"/>
              <a:pathLst>
                <a:path w="18504" h="9279" extrusionOk="0">
                  <a:moveTo>
                    <a:pt x="18455" y="0"/>
                  </a:moveTo>
                  <a:lnTo>
                    <a:pt x="9225" y="2055"/>
                  </a:lnTo>
                  <a:cubicBezTo>
                    <a:pt x="9220" y="2054"/>
                    <a:pt x="9215" y="2054"/>
                    <a:pt x="9211" y="2054"/>
                  </a:cubicBezTo>
                  <a:cubicBezTo>
                    <a:pt x="9169" y="2054"/>
                    <a:pt x="9130" y="2068"/>
                    <a:pt x="9096" y="2092"/>
                  </a:cubicBezTo>
                  <a:lnTo>
                    <a:pt x="216" y="4770"/>
                  </a:lnTo>
                  <a:cubicBezTo>
                    <a:pt x="52" y="4882"/>
                    <a:pt x="1" y="8700"/>
                    <a:pt x="202" y="8706"/>
                  </a:cubicBezTo>
                  <a:lnTo>
                    <a:pt x="13893" y="9278"/>
                  </a:lnTo>
                  <a:cubicBezTo>
                    <a:pt x="13897" y="9278"/>
                    <a:pt x="13900" y="9278"/>
                    <a:pt x="13904" y="9278"/>
                  </a:cubicBezTo>
                  <a:cubicBezTo>
                    <a:pt x="13955" y="9278"/>
                    <a:pt x="14004" y="9258"/>
                    <a:pt x="14042" y="9223"/>
                  </a:cubicBezTo>
                  <a:lnTo>
                    <a:pt x="18503" y="5083"/>
                  </a:lnTo>
                  <a:lnTo>
                    <a:pt x="18455" y="0"/>
                  </a:lnTo>
                  <a:close/>
                </a:path>
              </a:pathLst>
            </a:custGeom>
            <a:solidFill>
              <a:srgbClr val="F5F5F5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0;p31">
              <a:extLst>
                <a:ext uri="{FF2B5EF4-FFF2-40B4-BE49-F238E27FC236}">
                  <a16:creationId xmlns:a16="http://schemas.microsoft.com/office/drawing/2014/main" id="{CD5A38B6-37DB-3206-23E5-4E772EEF6FDA}"/>
                </a:ext>
              </a:extLst>
            </p:cNvPr>
            <p:cNvSpPr/>
            <p:nvPr/>
          </p:nvSpPr>
          <p:spPr>
            <a:xfrm>
              <a:off x="7800460" y="4180722"/>
              <a:ext cx="1343536" cy="526070"/>
            </a:xfrm>
            <a:custGeom>
              <a:avLst/>
              <a:gdLst/>
              <a:ahLst/>
              <a:cxnLst/>
              <a:rect l="l" t="t" r="r" b="b"/>
              <a:pathLst>
                <a:path w="18452" h="7225" extrusionOk="0">
                  <a:moveTo>
                    <a:pt x="9284" y="0"/>
                  </a:moveTo>
                  <a:cubicBezTo>
                    <a:pt x="9242" y="0"/>
                    <a:pt x="9203" y="14"/>
                    <a:pt x="9169" y="39"/>
                  </a:cubicBezTo>
                  <a:lnTo>
                    <a:pt x="164" y="6275"/>
                  </a:lnTo>
                  <a:cubicBezTo>
                    <a:pt x="0" y="6387"/>
                    <a:pt x="75" y="6645"/>
                    <a:pt x="275" y="6653"/>
                  </a:cubicBezTo>
                  <a:lnTo>
                    <a:pt x="13967" y="7224"/>
                  </a:lnTo>
                  <a:cubicBezTo>
                    <a:pt x="14021" y="7224"/>
                    <a:pt x="14075" y="7207"/>
                    <a:pt x="14116" y="7166"/>
                  </a:cubicBezTo>
                  <a:lnTo>
                    <a:pt x="18451" y="3145"/>
                  </a:lnTo>
                  <a:lnTo>
                    <a:pt x="18451" y="494"/>
                  </a:lnTo>
                  <a:lnTo>
                    <a:pt x="9298" y="1"/>
                  </a:lnTo>
                  <a:cubicBezTo>
                    <a:pt x="9294" y="1"/>
                    <a:pt x="9289" y="0"/>
                    <a:pt x="9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1;p31">
              <a:extLst>
                <a:ext uri="{FF2B5EF4-FFF2-40B4-BE49-F238E27FC236}">
                  <a16:creationId xmlns:a16="http://schemas.microsoft.com/office/drawing/2014/main" id="{27EB3013-54FC-B2A7-CDC9-23F261467AAC}"/>
                </a:ext>
              </a:extLst>
            </p:cNvPr>
            <p:cNvSpPr/>
            <p:nvPr/>
          </p:nvSpPr>
          <p:spPr>
            <a:xfrm>
              <a:off x="8817365" y="4409645"/>
              <a:ext cx="326637" cy="552283"/>
            </a:xfrm>
            <a:custGeom>
              <a:avLst/>
              <a:gdLst/>
              <a:ahLst/>
              <a:cxnLst/>
              <a:rect l="l" t="t" r="r" b="b"/>
              <a:pathLst>
                <a:path w="4486" h="7585" extrusionOk="0">
                  <a:moveTo>
                    <a:pt x="4485" y="1"/>
                  </a:moveTo>
                  <a:lnTo>
                    <a:pt x="1" y="4080"/>
                  </a:lnTo>
                  <a:lnTo>
                    <a:pt x="24" y="7584"/>
                  </a:lnTo>
                  <a:lnTo>
                    <a:pt x="4485" y="3444"/>
                  </a:lnTo>
                  <a:lnTo>
                    <a:pt x="4485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2;p31">
              <a:extLst>
                <a:ext uri="{FF2B5EF4-FFF2-40B4-BE49-F238E27FC236}">
                  <a16:creationId xmlns:a16="http://schemas.microsoft.com/office/drawing/2014/main" id="{FB38CE5E-6793-85CD-CD81-75621F823501}"/>
                </a:ext>
              </a:extLst>
            </p:cNvPr>
            <p:cNvSpPr/>
            <p:nvPr/>
          </p:nvSpPr>
          <p:spPr>
            <a:xfrm>
              <a:off x="7855215" y="4733444"/>
              <a:ext cx="870328" cy="41722"/>
            </a:xfrm>
            <a:custGeom>
              <a:avLst/>
              <a:gdLst/>
              <a:ahLst/>
              <a:cxnLst/>
              <a:rect l="l" t="t" r="r" b="b"/>
              <a:pathLst>
                <a:path w="11953" h="573" extrusionOk="0">
                  <a:moveTo>
                    <a:pt x="75" y="1"/>
                  </a:moveTo>
                  <a:cubicBezTo>
                    <a:pt x="38" y="4"/>
                    <a:pt x="4" y="31"/>
                    <a:pt x="4" y="68"/>
                  </a:cubicBezTo>
                  <a:cubicBezTo>
                    <a:pt x="0" y="106"/>
                    <a:pt x="31" y="140"/>
                    <a:pt x="71" y="140"/>
                  </a:cubicBezTo>
                  <a:lnTo>
                    <a:pt x="11881" y="572"/>
                  </a:lnTo>
                  <a:cubicBezTo>
                    <a:pt x="11919" y="572"/>
                    <a:pt x="11952" y="541"/>
                    <a:pt x="11952" y="504"/>
                  </a:cubicBezTo>
                  <a:cubicBezTo>
                    <a:pt x="11952" y="463"/>
                    <a:pt x="11925" y="433"/>
                    <a:pt x="11884" y="429"/>
                  </a:cubicBezTo>
                  <a:lnTo>
                    <a:pt x="75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3;p31">
              <a:extLst>
                <a:ext uri="{FF2B5EF4-FFF2-40B4-BE49-F238E27FC236}">
                  <a16:creationId xmlns:a16="http://schemas.microsoft.com/office/drawing/2014/main" id="{A78C445F-EE41-D43D-3AC8-B8706ABC661E}"/>
                </a:ext>
              </a:extLst>
            </p:cNvPr>
            <p:cNvSpPr/>
            <p:nvPr/>
          </p:nvSpPr>
          <p:spPr>
            <a:xfrm>
              <a:off x="7838614" y="4833489"/>
              <a:ext cx="470223" cy="31309"/>
            </a:xfrm>
            <a:custGeom>
              <a:avLst/>
              <a:gdLst/>
              <a:ahLst/>
              <a:cxnLst/>
              <a:rect l="l" t="t" r="r" b="b"/>
              <a:pathLst>
                <a:path w="6458" h="430" extrusionOk="0">
                  <a:moveTo>
                    <a:pt x="65" y="0"/>
                  </a:moveTo>
                  <a:cubicBezTo>
                    <a:pt x="29" y="0"/>
                    <a:pt x="3" y="31"/>
                    <a:pt x="0" y="65"/>
                  </a:cubicBezTo>
                  <a:cubicBezTo>
                    <a:pt x="0" y="106"/>
                    <a:pt x="27" y="137"/>
                    <a:pt x="68" y="141"/>
                  </a:cubicBezTo>
                  <a:lnTo>
                    <a:pt x="6383" y="430"/>
                  </a:lnTo>
                  <a:lnTo>
                    <a:pt x="6386" y="430"/>
                  </a:lnTo>
                  <a:cubicBezTo>
                    <a:pt x="6423" y="430"/>
                    <a:pt x="6454" y="399"/>
                    <a:pt x="6458" y="362"/>
                  </a:cubicBezTo>
                  <a:cubicBezTo>
                    <a:pt x="6458" y="324"/>
                    <a:pt x="6427" y="290"/>
                    <a:pt x="6390" y="290"/>
                  </a:cubicBezTo>
                  <a:lnTo>
                    <a:pt x="75" y="1"/>
                  </a:lnTo>
                  <a:cubicBezTo>
                    <a:pt x="71" y="0"/>
                    <a:pt x="68" y="0"/>
                    <a:pt x="65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4;p31">
              <a:extLst>
                <a:ext uri="{FF2B5EF4-FFF2-40B4-BE49-F238E27FC236}">
                  <a16:creationId xmlns:a16="http://schemas.microsoft.com/office/drawing/2014/main" id="{CB223C5C-1332-78A3-4C8A-61DE434714BA}"/>
                </a:ext>
              </a:extLst>
            </p:cNvPr>
            <p:cNvSpPr/>
            <p:nvPr/>
          </p:nvSpPr>
          <p:spPr>
            <a:xfrm>
              <a:off x="8422209" y="4867929"/>
              <a:ext cx="277124" cy="18713"/>
            </a:xfrm>
            <a:custGeom>
              <a:avLst/>
              <a:gdLst/>
              <a:ahLst/>
              <a:cxnLst/>
              <a:rect l="l" t="t" r="r" b="b"/>
              <a:pathLst>
                <a:path w="3806" h="257" extrusionOk="0">
                  <a:moveTo>
                    <a:pt x="73" y="1"/>
                  </a:moveTo>
                  <a:cubicBezTo>
                    <a:pt x="38" y="4"/>
                    <a:pt x="1" y="32"/>
                    <a:pt x="1" y="69"/>
                  </a:cubicBezTo>
                  <a:cubicBezTo>
                    <a:pt x="1" y="110"/>
                    <a:pt x="32" y="140"/>
                    <a:pt x="69" y="140"/>
                  </a:cubicBezTo>
                  <a:lnTo>
                    <a:pt x="3730" y="256"/>
                  </a:lnTo>
                  <a:lnTo>
                    <a:pt x="3733" y="256"/>
                  </a:lnTo>
                  <a:cubicBezTo>
                    <a:pt x="3771" y="256"/>
                    <a:pt x="3801" y="225"/>
                    <a:pt x="3805" y="188"/>
                  </a:cubicBezTo>
                  <a:cubicBezTo>
                    <a:pt x="3805" y="147"/>
                    <a:pt x="3774" y="117"/>
                    <a:pt x="3736" y="113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25;p31">
              <a:extLst>
                <a:ext uri="{FF2B5EF4-FFF2-40B4-BE49-F238E27FC236}">
                  <a16:creationId xmlns:a16="http://schemas.microsoft.com/office/drawing/2014/main" id="{5CA81FD5-A69B-5302-A230-FFF189F4EAA1}"/>
                </a:ext>
              </a:extLst>
            </p:cNvPr>
            <p:cNvGrpSpPr/>
            <p:nvPr/>
          </p:nvGrpSpPr>
          <p:grpSpPr>
            <a:xfrm>
              <a:off x="-26" y="2942175"/>
              <a:ext cx="1575668" cy="2015021"/>
              <a:chOff x="-25" y="2942175"/>
              <a:chExt cx="1575668" cy="2015021"/>
            </a:xfrm>
          </p:grpSpPr>
          <p:sp>
            <p:nvSpPr>
              <p:cNvPr id="38" name="Google Shape;326;p31">
                <a:extLst>
                  <a:ext uri="{FF2B5EF4-FFF2-40B4-BE49-F238E27FC236}">
                    <a16:creationId xmlns:a16="http://schemas.microsoft.com/office/drawing/2014/main" id="{E9F04056-4103-8AE7-C15D-9E29B1FED59F}"/>
                  </a:ext>
                </a:extLst>
              </p:cNvPr>
              <p:cNvSpPr/>
              <p:nvPr/>
            </p:nvSpPr>
            <p:spPr>
              <a:xfrm>
                <a:off x="-26" y="2942175"/>
                <a:ext cx="457117" cy="561530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7712" extrusionOk="0">
                    <a:moveTo>
                      <a:pt x="2056" y="0"/>
                    </a:moveTo>
                    <a:cubicBezTo>
                      <a:pt x="2005" y="0"/>
                      <a:pt x="1952" y="23"/>
                      <a:pt x="1910" y="77"/>
                    </a:cubicBezTo>
                    <a:cubicBezTo>
                      <a:pt x="1379" y="765"/>
                      <a:pt x="1052" y="1493"/>
                      <a:pt x="1287" y="2337"/>
                    </a:cubicBezTo>
                    <a:cubicBezTo>
                      <a:pt x="1143" y="2319"/>
                      <a:pt x="1017" y="2196"/>
                      <a:pt x="773" y="2196"/>
                    </a:cubicBezTo>
                    <a:cubicBezTo>
                      <a:pt x="596" y="2196"/>
                      <a:pt x="355" y="2262"/>
                      <a:pt x="1" y="2483"/>
                    </a:cubicBezTo>
                    <a:lnTo>
                      <a:pt x="1" y="6971"/>
                    </a:lnTo>
                    <a:cubicBezTo>
                      <a:pt x="579" y="7372"/>
                      <a:pt x="1321" y="7651"/>
                      <a:pt x="2195" y="7709"/>
                    </a:cubicBezTo>
                    <a:cubicBezTo>
                      <a:pt x="2226" y="7711"/>
                      <a:pt x="2255" y="7712"/>
                      <a:pt x="2284" y="7712"/>
                    </a:cubicBezTo>
                    <a:cubicBezTo>
                      <a:pt x="2962" y="7712"/>
                      <a:pt x="3266" y="7218"/>
                      <a:pt x="3450" y="7218"/>
                    </a:cubicBezTo>
                    <a:cubicBezTo>
                      <a:pt x="3460" y="7218"/>
                      <a:pt x="3469" y="7219"/>
                      <a:pt x="3478" y="7222"/>
                    </a:cubicBezTo>
                    <a:cubicBezTo>
                      <a:pt x="3713" y="7303"/>
                      <a:pt x="3932" y="7339"/>
                      <a:pt x="4137" y="7339"/>
                    </a:cubicBezTo>
                    <a:cubicBezTo>
                      <a:pt x="5421" y="7339"/>
                      <a:pt x="6109" y="5894"/>
                      <a:pt x="6179" y="4772"/>
                    </a:cubicBezTo>
                    <a:cubicBezTo>
                      <a:pt x="6277" y="3250"/>
                      <a:pt x="5302" y="1406"/>
                      <a:pt x="3629" y="1406"/>
                    </a:cubicBezTo>
                    <a:cubicBezTo>
                      <a:pt x="3092" y="1406"/>
                      <a:pt x="2483" y="1596"/>
                      <a:pt x="1814" y="2048"/>
                    </a:cubicBezTo>
                    <a:cubicBezTo>
                      <a:pt x="1674" y="1442"/>
                      <a:pt x="1899" y="833"/>
                      <a:pt x="2216" y="285"/>
                    </a:cubicBezTo>
                    <a:cubicBezTo>
                      <a:pt x="2298" y="138"/>
                      <a:pt x="2182" y="0"/>
                      <a:pt x="2056" y="0"/>
                    </a:cubicBezTo>
                    <a:close/>
                  </a:path>
                </a:pathLst>
              </a:custGeom>
              <a:solidFill>
                <a:srgbClr val="ABE1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27;p31">
                <a:extLst>
                  <a:ext uri="{FF2B5EF4-FFF2-40B4-BE49-F238E27FC236}">
                    <a16:creationId xmlns:a16="http://schemas.microsoft.com/office/drawing/2014/main" id="{F9E1E606-A709-BF0E-CFD4-1D355B67483B}"/>
                  </a:ext>
                </a:extLst>
              </p:cNvPr>
              <p:cNvSpPr/>
              <p:nvPr/>
            </p:nvSpPr>
            <p:spPr>
              <a:xfrm>
                <a:off x="306226" y="3131998"/>
                <a:ext cx="90215" cy="13936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4" extrusionOk="0">
                    <a:moveTo>
                      <a:pt x="335" y="0"/>
                    </a:moveTo>
                    <a:cubicBezTo>
                      <a:pt x="148" y="0"/>
                      <a:pt x="1" y="222"/>
                      <a:pt x="48" y="400"/>
                    </a:cubicBezTo>
                    <a:cubicBezTo>
                      <a:pt x="126" y="703"/>
                      <a:pt x="153" y="958"/>
                      <a:pt x="157" y="1271"/>
                    </a:cubicBezTo>
                    <a:cubicBezTo>
                      <a:pt x="162" y="1563"/>
                      <a:pt x="335" y="1914"/>
                      <a:pt x="623" y="1914"/>
                    </a:cubicBezTo>
                    <a:cubicBezTo>
                      <a:pt x="694" y="1914"/>
                      <a:pt x="773" y="1892"/>
                      <a:pt x="857" y="1843"/>
                    </a:cubicBezTo>
                    <a:cubicBezTo>
                      <a:pt x="1204" y="1639"/>
                      <a:pt x="1238" y="1138"/>
                      <a:pt x="1126" y="798"/>
                    </a:cubicBezTo>
                    <a:cubicBezTo>
                      <a:pt x="1003" y="427"/>
                      <a:pt x="786" y="162"/>
                      <a:pt x="428" y="19"/>
                    </a:cubicBezTo>
                    <a:cubicBezTo>
                      <a:pt x="397" y="6"/>
                      <a:pt x="365" y="0"/>
                      <a:pt x="335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28;p31">
                <a:extLst>
                  <a:ext uri="{FF2B5EF4-FFF2-40B4-BE49-F238E27FC236}">
                    <a16:creationId xmlns:a16="http://schemas.microsoft.com/office/drawing/2014/main" id="{B5E77F7F-11D9-DDF5-EE56-D0C8C108262B}"/>
                  </a:ext>
                </a:extLst>
              </p:cNvPr>
              <p:cNvSpPr/>
              <p:nvPr/>
            </p:nvSpPr>
            <p:spPr>
              <a:xfrm>
                <a:off x="282124" y="3292114"/>
                <a:ext cx="91016" cy="70701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71" extrusionOk="0">
                    <a:moveTo>
                      <a:pt x="624" y="1"/>
                    </a:moveTo>
                    <a:cubicBezTo>
                      <a:pt x="1" y="1"/>
                      <a:pt x="1" y="971"/>
                      <a:pt x="624" y="971"/>
                    </a:cubicBezTo>
                    <a:cubicBezTo>
                      <a:pt x="1249" y="971"/>
                      <a:pt x="1249" y="1"/>
                      <a:pt x="624" y="1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29;p31">
                <a:extLst>
                  <a:ext uri="{FF2B5EF4-FFF2-40B4-BE49-F238E27FC236}">
                    <a16:creationId xmlns:a16="http://schemas.microsoft.com/office/drawing/2014/main" id="{2D776171-74BF-CDE4-A77A-FA8C8DD30C27}"/>
                  </a:ext>
                </a:extLst>
              </p:cNvPr>
              <p:cNvSpPr/>
              <p:nvPr/>
            </p:nvSpPr>
            <p:spPr>
              <a:xfrm>
                <a:off x="55968" y="3265027"/>
                <a:ext cx="155892" cy="1576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165" extrusionOk="0">
                    <a:moveTo>
                      <a:pt x="108" y="0"/>
                    </a:moveTo>
                    <a:cubicBezTo>
                      <a:pt x="91" y="0"/>
                      <a:pt x="72" y="11"/>
                      <a:pt x="68" y="32"/>
                    </a:cubicBezTo>
                    <a:cubicBezTo>
                      <a:pt x="1" y="601"/>
                      <a:pt x="266" y="1087"/>
                      <a:pt x="671" y="1465"/>
                    </a:cubicBezTo>
                    <a:cubicBezTo>
                      <a:pt x="1000" y="1778"/>
                      <a:pt x="1502" y="2165"/>
                      <a:pt x="1981" y="2165"/>
                    </a:cubicBezTo>
                    <a:cubicBezTo>
                      <a:pt x="2013" y="2165"/>
                      <a:pt x="2045" y="2163"/>
                      <a:pt x="2076" y="2159"/>
                    </a:cubicBezTo>
                    <a:cubicBezTo>
                      <a:pt x="2124" y="2152"/>
                      <a:pt x="2141" y="2084"/>
                      <a:pt x="2086" y="2067"/>
                    </a:cubicBezTo>
                    <a:cubicBezTo>
                      <a:pt x="1195" y="1778"/>
                      <a:pt x="59" y="1125"/>
                      <a:pt x="137" y="32"/>
                    </a:cubicBezTo>
                    <a:cubicBezTo>
                      <a:pt x="139" y="11"/>
                      <a:pt x="124" y="0"/>
                      <a:pt x="108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30;p31">
                <a:extLst>
                  <a:ext uri="{FF2B5EF4-FFF2-40B4-BE49-F238E27FC236}">
                    <a16:creationId xmlns:a16="http://schemas.microsoft.com/office/drawing/2014/main" id="{CEA5DAFD-3CB5-2C8D-1120-6D8CA2865CB7}"/>
                  </a:ext>
                </a:extLst>
              </p:cNvPr>
              <p:cNvSpPr/>
              <p:nvPr/>
            </p:nvSpPr>
            <p:spPr>
              <a:xfrm>
                <a:off x="240330" y="3416842"/>
                <a:ext cx="31455" cy="10558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45" extrusionOk="0">
                    <a:moveTo>
                      <a:pt x="318" y="0"/>
                    </a:moveTo>
                    <a:cubicBezTo>
                      <a:pt x="293" y="0"/>
                      <a:pt x="267" y="4"/>
                      <a:pt x="242" y="6"/>
                    </a:cubicBezTo>
                    <a:cubicBezTo>
                      <a:pt x="187" y="9"/>
                      <a:pt x="129" y="9"/>
                      <a:pt x="75" y="13"/>
                    </a:cubicBezTo>
                    <a:cubicBezTo>
                      <a:pt x="0" y="16"/>
                      <a:pt x="0" y="128"/>
                      <a:pt x="75" y="132"/>
                    </a:cubicBezTo>
                    <a:cubicBezTo>
                      <a:pt x="129" y="136"/>
                      <a:pt x="187" y="136"/>
                      <a:pt x="242" y="139"/>
                    </a:cubicBezTo>
                    <a:cubicBezTo>
                      <a:pt x="269" y="141"/>
                      <a:pt x="296" y="145"/>
                      <a:pt x="322" y="145"/>
                    </a:cubicBezTo>
                    <a:cubicBezTo>
                      <a:pt x="348" y="145"/>
                      <a:pt x="372" y="141"/>
                      <a:pt x="394" y="125"/>
                    </a:cubicBezTo>
                    <a:cubicBezTo>
                      <a:pt x="432" y="98"/>
                      <a:pt x="432" y="47"/>
                      <a:pt x="394" y="23"/>
                    </a:cubicBezTo>
                    <a:cubicBezTo>
                      <a:pt x="371" y="5"/>
                      <a:pt x="345" y="0"/>
                      <a:pt x="318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31;p31">
                <a:extLst>
                  <a:ext uri="{FF2B5EF4-FFF2-40B4-BE49-F238E27FC236}">
                    <a16:creationId xmlns:a16="http://schemas.microsoft.com/office/drawing/2014/main" id="{8061CB95-DC70-846E-A1E0-28AE0DE37489}"/>
                  </a:ext>
                </a:extLst>
              </p:cNvPr>
              <p:cNvSpPr/>
              <p:nvPr/>
            </p:nvSpPr>
            <p:spPr>
              <a:xfrm>
                <a:off x="-26" y="3463442"/>
                <a:ext cx="900836" cy="306249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4206" extrusionOk="0">
                    <a:moveTo>
                      <a:pt x="11398" y="1"/>
                    </a:moveTo>
                    <a:cubicBezTo>
                      <a:pt x="11210" y="1"/>
                      <a:pt x="10989" y="128"/>
                      <a:pt x="10796" y="128"/>
                    </a:cubicBezTo>
                    <a:lnTo>
                      <a:pt x="1" y="128"/>
                    </a:lnTo>
                    <a:lnTo>
                      <a:pt x="1" y="4102"/>
                    </a:lnTo>
                    <a:lnTo>
                      <a:pt x="10796" y="4102"/>
                    </a:lnTo>
                    <a:cubicBezTo>
                      <a:pt x="11017" y="4102"/>
                      <a:pt x="11229" y="4205"/>
                      <a:pt x="11424" y="4205"/>
                    </a:cubicBezTo>
                    <a:cubicBezTo>
                      <a:pt x="11491" y="4205"/>
                      <a:pt x="11556" y="4193"/>
                      <a:pt x="11619" y="4160"/>
                    </a:cubicBezTo>
                    <a:cubicBezTo>
                      <a:pt x="12150" y="3874"/>
                      <a:pt x="12371" y="3064"/>
                      <a:pt x="12371" y="2425"/>
                    </a:cubicBezTo>
                    <a:lnTo>
                      <a:pt x="12371" y="1826"/>
                    </a:lnTo>
                    <a:cubicBezTo>
                      <a:pt x="12371" y="1129"/>
                      <a:pt x="12130" y="278"/>
                      <a:pt x="11517" y="22"/>
                    </a:cubicBezTo>
                    <a:cubicBezTo>
                      <a:pt x="11479" y="7"/>
                      <a:pt x="11439" y="1"/>
                      <a:pt x="11398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32;p31">
                <a:extLst>
                  <a:ext uri="{FF2B5EF4-FFF2-40B4-BE49-F238E27FC236}">
                    <a16:creationId xmlns:a16="http://schemas.microsoft.com/office/drawing/2014/main" id="{9AED1301-88EA-B7E5-0D2B-6A524DD76C14}"/>
                  </a:ext>
                </a:extLst>
              </p:cNvPr>
              <p:cNvSpPr/>
              <p:nvPr/>
            </p:nvSpPr>
            <p:spPr>
              <a:xfrm>
                <a:off x="-26" y="3518853"/>
                <a:ext cx="804214" cy="195720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2688" extrusionOk="0">
                    <a:moveTo>
                      <a:pt x="1" y="0"/>
                    </a:moveTo>
                    <a:lnTo>
                      <a:pt x="1" y="2688"/>
                    </a:lnTo>
                    <a:lnTo>
                      <a:pt x="11044" y="2688"/>
                    </a:lnTo>
                    <a:lnTo>
                      <a:pt x="11044" y="0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33;p31">
                <a:extLst>
                  <a:ext uri="{FF2B5EF4-FFF2-40B4-BE49-F238E27FC236}">
                    <a16:creationId xmlns:a16="http://schemas.microsoft.com/office/drawing/2014/main" id="{6F95C5D0-8828-68A7-421C-B311D75E814F}"/>
                  </a:ext>
                </a:extLst>
              </p:cNvPr>
              <p:cNvSpPr/>
              <p:nvPr/>
            </p:nvSpPr>
            <p:spPr>
              <a:xfrm>
                <a:off x="781111" y="3510844"/>
                <a:ext cx="75361" cy="21341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931" extrusionOk="0">
                    <a:moveTo>
                      <a:pt x="494" y="1"/>
                    </a:moveTo>
                    <a:cubicBezTo>
                      <a:pt x="340" y="1"/>
                      <a:pt x="65" y="8"/>
                      <a:pt x="0" y="110"/>
                    </a:cubicBezTo>
                    <a:cubicBezTo>
                      <a:pt x="1" y="110"/>
                      <a:pt x="2" y="110"/>
                      <a:pt x="3" y="110"/>
                    </a:cubicBezTo>
                    <a:cubicBezTo>
                      <a:pt x="392" y="110"/>
                      <a:pt x="455" y="2785"/>
                      <a:pt x="0" y="2798"/>
                    </a:cubicBezTo>
                    <a:cubicBezTo>
                      <a:pt x="38" y="2896"/>
                      <a:pt x="340" y="2931"/>
                      <a:pt x="494" y="2931"/>
                    </a:cubicBezTo>
                    <a:lnTo>
                      <a:pt x="575" y="2931"/>
                    </a:lnTo>
                    <a:cubicBezTo>
                      <a:pt x="728" y="2931"/>
                      <a:pt x="803" y="2856"/>
                      <a:pt x="888" y="2686"/>
                    </a:cubicBezTo>
                    <a:cubicBezTo>
                      <a:pt x="997" y="2461"/>
                      <a:pt x="1034" y="501"/>
                      <a:pt x="891" y="287"/>
                    </a:cubicBezTo>
                    <a:cubicBezTo>
                      <a:pt x="814" y="59"/>
                      <a:pt x="728" y="1"/>
                      <a:pt x="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34;p31">
                <a:extLst>
                  <a:ext uri="{FF2B5EF4-FFF2-40B4-BE49-F238E27FC236}">
                    <a16:creationId xmlns:a16="http://schemas.microsoft.com/office/drawing/2014/main" id="{789C61FC-56A4-09B4-D2F6-B830FC8DA108}"/>
                  </a:ext>
                </a:extLst>
              </p:cNvPr>
              <p:cNvSpPr/>
              <p:nvPr/>
            </p:nvSpPr>
            <p:spPr>
              <a:xfrm>
                <a:off x="-26" y="3560939"/>
                <a:ext cx="729654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89" extrusionOk="0">
                    <a:moveTo>
                      <a:pt x="1" y="0"/>
                    </a:moveTo>
                    <a:lnTo>
                      <a:pt x="1" y="89"/>
                    </a:lnTo>
                    <a:lnTo>
                      <a:pt x="10020" y="89"/>
                    </a:lnTo>
                    <a:lnTo>
                      <a:pt x="1002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35;p31">
                <a:extLst>
                  <a:ext uri="{FF2B5EF4-FFF2-40B4-BE49-F238E27FC236}">
                    <a16:creationId xmlns:a16="http://schemas.microsoft.com/office/drawing/2014/main" id="{C42F29E4-DF90-0A87-E8F1-FA03043182EC}"/>
                  </a:ext>
                </a:extLst>
              </p:cNvPr>
              <p:cNvSpPr/>
              <p:nvPr/>
            </p:nvSpPr>
            <p:spPr>
              <a:xfrm>
                <a:off x="-26" y="3639213"/>
                <a:ext cx="72965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10020" y="92"/>
                    </a:lnTo>
                    <a:lnTo>
                      <a:pt x="10020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36;p31">
                <a:extLst>
                  <a:ext uri="{FF2B5EF4-FFF2-40B4-BE49-F238E27FC236}">
                    <a16:creationId xmlns:a16="http://schemas.microsoft.com/office/drawing/2014/main" id="{313DF892-5427-3752-B5EB-85B99EE7F12A}"/>
                  </a:ext>
                </a:extLst>
              </p:cNvPr>
              <p:cNvSpPr/>
              <p:nvPr/>
            </p:nvSpPr>
            <p:spPr>
              <a:xfrm>
                <a:off x="254383" y="3604481"/>
                <a:ext cx="126985" cy="6844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743" y="93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37;p31">
                <a:extLst>
                  <a:ext uri="{FF2B5EF4-FFF2-40B4-BE49-F238E27FC236}">
                    <a16:creationId xmlns:a16="http://schemas.microsoft.com/office/drawing/2014/main" id="{ECE5E714-A29E-9C11-0C12-AD9EE8C439F6}"/>
                  </a:ext>
                </a:extLst>
              </p:cNvPr>
              <p:cNvSpPr/>
              <p:nvPr/>
            </p:nvSpPr>
            <p:spPr>
              <a:xfrm>
                <a:off x="-26" y="3674163"/>
                <a:ext cx="52279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7180" y="92"/>
                    </a:lnTo>
                    <a:lnTo>
                      <a:pt x="718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38;p31">
                <a:extLst>
                  <a:ext uri="{FF2B5EF4-FFF2-40B4-BE49-F238E27FC236}">
                    <a16:creationId xmlns:a16="http://schemas.microsoft.com/office/drawing/2014/main" id="{DCC73225-5B26-9673-E96E-8DCF6FF5831E}"/>
                  </a:ext>
                </a:extLst>
              </p:cNvPr>
              <p:cNvSpPr/>
              <p:nvPr/>
            </p:nvSpPr>
            <p:spPr>
              <a:xfrm>
                <a:off x="-26" y="3745301"/>
                <a:ext cx="841348" cy="29023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3986" extrusionOk="0">
                    <a:moveTo>
                      <a:pt x="10649" y="0"/>
                    </a:moveTo>
                    <a:cubicBezTo>
                      <a:pt x="10473" y="0"/>
                      <a:pt x="10264" y="122"/>
                      <a:pt x="10085" y="122"/>
                    </a:cubicBezTo>
                    <a:lnTo>
                      <a:pt x="1" y="122"/>
                    </a:lnTo>
                    <a:lnTo>
                      <a:pt x="1" y="3888"/>
                    </a:lnTo>
                    <a:lnTo>
                      <a:pt x="10085" y="3888"/>
                    </a:lnTo>
                    <a:cubicBezTo>
                      <a:pt x="10290" y="3888"/>
                      <a:pt x="10489" y="3986"/>
                      <a:pt x="10672" y="3986"/>
                    </a:cubicBezTo>
                    <a:cubicBezTo>
                      <a:pt x="10735" y="3986"/>
                      <a:pt x="10796" y="3974"/>
                      <a:pt x="10854" y="3943"/>
                    </a:cubicBezTo>
                    <a:cubicBezTo>
                      <a:pt x="11351" y="3674"/>
                      <a:pt x="11555" y="2905"/>
                      <a:pt x="11555" y="2300"/>
                    </a:cubicBezTo>
                    <a:lnTo>
                      <a:pt x="11555" y="1732"/>
                    </a:lnTo>
                    <a:cubicBezTo>
                      <a:pt x="11555" y="1068"/>
                      <a:pt x="11330" y="265"/>
                      <a:pt x="10759" y="20"/>
                    </a:cubicBezTo>
                    <a:cubicBezTo>
                      <a:pt x="10724" y="6"/>
                      <a:pt x="10687" y="0"/>
                      <a:pt x="10649" y="0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39;p31">
                <a:extLst>
                  <a:ext uri="{FF2B5EF4-FFF2-40B4-BE49-F238E27FC236}">
                    <a16:creationId xmlns:a16="http://schemas.microsoft.com/office/drawing/2014/main" id="{5387BD66-78E9-0E4E-8717-C81AD745C72D}"/>
                  </a:ext>
                </a:extLst>
              </p:cNvPr>
              <p:cNvSpPr/>
              <p:nvPr/>
            </p:nvSpPr>
            <p:spPr>
              <a:xfrm>
                <a:off x="-26" y="3797726"/>
                <a:ext cx="751207" cy="185672"/>
              </a:xfrm>
              <a:custGeom>
                <a:avLst/>
                <a:gdLst/>
                <a:ahLst/>
                <a:cxnLst/>
                <a:rect l="l" t="t" r="r" b="b"/>
                <a:pathLst>
                  <a:path w="10317" h="2550" extrusionOk="0">
                    <a:moveTo>
                      <a:pt x="1" y="1"/>
                    </a:moveTo>
                    <a:lnTo>
                      <a:pt x="1" y="2549"/>
                    </a:lnTo>
                    <a:lnTo>
                      <a:pt x="10317" y="2549"/>
                    </a:lnTo>
                    <a:lnTo>
                      <a:pt x="10317" y="1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40;p31">
                <a:extLst>
                  <a:ext uri="{FF2B5EF4-FFF2-40B4-BE49-F238E27FC236}">
                    <a16:creationId xmlns:a16="http://schemas.microsoft.com/office/drawing/2014/main" id="{B70F4F2A-22A0-55E4-807B-7464CC197DA1}"/>
                  </a:ext>
                </a:extLst>
              </p:cNvPr>
              <p:cNvSpPr/>
              <p:nvPr/>
            </p:nvSpPr>
            <p:spPr>
              <a:xfrm>
                <a:off x="729560" y="3790299"/>
                <a:ext cx="70410" cy="202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2777" extrusionOk="0">
                    <a:moveTo>
                      <a:pt x="463" y="1"/>
                    </a:moveTo>
                    <a:cubicBezTo>
                      <a:pt x="321" y="1"/>
                      <a:pt x="62" y="8"/>
                      <a:pt x="0" y="103"/>
                    </a:cubicBezTo>
                    <a:cubicBezTo>
                      <a:pt x="1" y="103"/>
                      <a:pt x="2" y="103"/>
                      <a:pt x="3" y="103"/>
                    </a:cubicBezTo>
                    <a:cubicBezTo>
                      <a:pt x="368" y="103"/>
                      <a:pt x="425" y="2637"/>
                      <a:pt x="0" y="2651"/>
                    </a:cubicBezTo>
                    <a:cubicBezTo>
                      <a:pt x="38" y="2743"/>
                      <a:pt x="321" y="2777"/>
                      <a:pt x="463" y="2777"/>
                    </a:cubicBezTo>
                    <a:lnTo>
                      <a:pt x="538" y="2777"/>
                    </a:lnTo>
                    <a:cubicBezTo>
                      <a:pt x="681" y="2777"/>
                      <a:pt x="752" y="2706"/>
                      <a:pt x="831" y="2543"/>
                    </a:cubicBezTo>
                    <a:cubicBezTo>
                      <a:pt x="933" y="2331"/>
                      <a:pt x="966" y="473"/>
                      <a:pt x="834" y="273"/>
                    </a:cubicBezTo>
                    <a:cubicBezTo>
                      <a:pt x="759" y="55"/>
                      <a:pt x="681" y="1"/>
                      <a:pt x="5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41;p31">
                <a:extLst>
                  <a:ext uri="{FF2B5EF4-FFF2-40B4-BE49-F238E27FC236}">
                    <a16:creationId xmlns:a16="http://schemas.microsoft.com/office/drawing/2014/main" id="{51559C48-AD84-98D3-66FD-84B31B615D42}"/>
                  </a:ext>
                </a:extLst>
              </p:cNvPr>
              <p:cNvSpPr/>
              <p:nvPr/>
            </p:nvSpPr>
            <p:spPr>
              <a:xfrm>
                <a:off x="-26" y="3837628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1"/>
                    </a:moveTo>
                    <a:lnTo>
                      <a:pt x="1" y="86"/>
                    </a:lnTo>
                    <a:lnTo>
                      <a:pt x="9361" y="86"/>
                    </a:lnTo>
                    <a:lnTo>
                      <a:pt x="9361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42;p31">
                <a:extLst>
                  <a:ext uri="{FF2B5EF4-FFF2-40B4-BE49-F238E27FC236}">
                    <a16:creationId xmlns:a16="http://schemas.microsoft.com/office/drawing/2014/main" id="{657117AF-225F-7DBC-5B45-F13E2351D374}"/>
                  </a:ext>
                </a:extLst>
              </p:cNvPr>
              <p:cNvSpPr/>
              <p:nvPr/>
            </p:nvSpPr>
            <p:spPr>
              <a:xfrm>
                <a:off x="-26" y="3911969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0"/>
                    </a:moveTo>
                    <a:lnTo>
                      <a:pt x="1" y="85"/>
                    </a:lnTo>
                    <a:lnTo>
                      <a:pt x="9361" y="85"/>
                    </a:lnTo>
                    <a:lnTo>
                      <a:pt x="9361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43;p31">
                <a:extLst>
                  <a:ext uri="{FF2B5EF4-FFF2-40B4-BE49-F238E27FC236}">
                    <a16:creationId xmlns:a16="http://schemas.microsoft.com/office/drawing/2014/main" id="{41C08791-3CBB-EAF7-A880-FCE03EA1A745}"/>
                  </a:ext>
                </a:extLst>
              </p:cNvPr>
              <p:cNvSpPr/>
              <p:nvPr/>
            </p:nvSpPr>
            <p:spPr>
              <a:xfrm>
                <a:off x="237563" y="3879276"/>
                <a:ext cx="118539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86" extrusionOk="0">
                    <a:moveTo>
                      <a:pt x="0" y="0"/>
                    </a:moveTo>
                    <a:lnTo>
                      <a:pt x="0" y="85"/>
                    </a:lnTo>
                    <a:lnTo>
                      <a:pt x="1627" y="85"/>
                    </a:lnTo>
                    <a:lnTo>
                      <a:pt x="162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44;p31">
                <a:extLst>
                  <a:ext uri="{FF2B5EF4-FFF2-40B4-BE49-F238E27FC236}">
                    <a16:creationId xmlns:a16="http://schemas.microsoft.com/office/drawing/2014/main" id="{5D3A0B27-FC39-2C52-875E-CDD77E44110A}"/>
                  </a:ext>
                </a:extLst>
              </p:cNvPr>
              <p:cNvSpPr/>
              <p:nvPr/>
            </p:nvSpPr>
            <p:spPr>
              <a:xfrm>
                <a:off x="-26" y="3945099"/>
                <a:ext cx="488353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6707" h="87" extrusionOk="0">
                    <a:moveTo>
                      <a:pt x="1" y="1"/>
                    </a:moveTo>
                    <a:lnTo>
                      <a:pt x="1" y="87"/>
                    </a:lnTo>
                    <a:lnTo>
                      <a:pt x="6707" y="87"/>
                    </a:lnTo>
                    <a:lnTo>
                      <a:pt x="6707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45;p31">
                <a:extLst>
                  <a:ext uri="{FF2B5EF4-FFF2-40B4-BE49-F238E27FC236}">
                    <a16:creationId xmlns:a16="http://schemas.microsoft.com/office/drawing/2014/main" id="{2A87B651-EBEC-2488-61BE-8937425BD9CF}"/>
                  </a:ext>
                </a:extLst>
              </p:cNvPr>
              <p:cNvSpPr/>
              <p:nvPr/>
            </p:nvSpPr>
            <p:spPr>
              <a:xfrm>
                <a:off x="-26" y="4011577"/>
                <a:ext cx="1039034" cy="358456"/>
              </a:xfrm>
              <a:custGeom>
                <a:avLst/>
                <a:gdLst/>
                <a:ahLst/>
                <a:cxnLst/>
                <a:rect l="l" t="t" r="r" b="b"/>
                <a:pathLst>
                  <a:path w="14270" h="4923" extrusionOk="0">
                    <a:moveTo>
                      <a:pt x="13145" y="1"/>
                    </a:moveTo>
                    <a:cubicBezTo>
                      <a:pt x="12929" y="1"/>
                      <a:pt x="12672" y="154"/>
                      <a:pt x="12450" y="154"/>
                    </a:cubicBezTo>
                    <a:lnTo>
                      <a:pt x="1" y="154"/>
                    </a:lnTo>
                    <a:lnTo>
                      <a:pt x="1" y="4801"/>
                    </a:lnTo>
                    <a:lnTo>
                      <a:pt x="12450" y="4801"/>
                    </a:lnTo>
                    <a:cubicBezTo>
                      <a:pt x="12703" y="4801"/>
                      <a:pt x="12950" y="4923"/>
                      <a:pt x="13175" y="4923"/>
                    </a:cubicBezTo>
                    <a:cubicBezTo>
                      <a:pt x="13253" y="4923"/>
                      <a:pt x="13328" y="4908"/>
                      <a:pt x="13399" y="4869"/>
                    </a:cubicBezTo>
                    <a:cubicBezTo>
                      <a:pt x="14015" y="4535"/>
                      <a:pt x="14270" y="3586"/>
                      <a:pt x="14270" y="2838"/>
                    </a:cubicBezTo>
                    <a:lnTo>
                      <a:pt x="14270" y="2140"/>
                    </a:lnTo>
                    <a:cubicBezTo>
                      <a:pt x="14270" y="1320"/>
                      <a:pt x="13991" y="327"/>
                      <a:pt x="13283" y="27"/>
                    </a:cubicBezTo>
                    <a:cubicBezTo>
                      <a:pt x="13240" y="8"/>
                      <a:pt x="13194" y="1"/>
                      <a:pt x="131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46;p31">
                <a:extLst>
                  <a:ext uri="{FF2B5EF4-FFF2-40B4-BE49-F238E27FC236}">
                    <a16:creationId xmlns:a16="http://schemas.microsoft.com/office/drawing/2014/main" id="{171F02B3-594F-2329-8D04-980C38E1A664}"/>
                  </a:ext>
                </a:extLst>
              </p:cNvPr>
              <p:cNvSpPr/>
              <p:nvPr/>
            </p:nvSpPr>
            <p:spPr>
              <a:xfrm>
                <a:off x="-26" y="4076454"/>
                <a:ext cx="927558" cy="228995"/>
              </a:xfrm>
              <a:custGeom>
                <a:avLst/>
                <a:gdLst/>
                <a:ahLst/>
                <a:cxnLst/>
                <a:rect l="l" t="t" r="r" b="b"/>
                <a:pathLst>
                  <a:path w="12739" h="3145" extrusionOk="0">
                    <a:moveTo>
                      <a:pt x="1" y="1"/>
                    </a:moveTo>
                    <a:lnTo>
                      <a:pt x="1" y="3144"/>
                    </a:lnTo>
                    <a:lnTo>
                      <a:pt x="12739" y="3144"/>
                    </a:lnTo>
                    <a:lnTo>
                      <a:pt x="12739" y="1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47;p31">
                <a:extLst>
                  <a:ext uri="{FF2B5EF4-FFF2-40B4-BE49-F238E27FC236}">
                    <a16:creationId xmlns:a16="http://schemas.microsoft.com/office/drawing/2014/main" id="{CBA12359-07DE-1392-9791-557025E17D5D}"/>
                  </a:ext>
                </a:extLst>
              </p:cNvPr>
              <p:cNvSpPr/>
              <p:nvPr/>
            </p:nvSpPr>
            <p:spPr>
              <a:xfrm>
                <a:off x="900743" y="4067279"/>
                <a:ext cx="87011" cy="249528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3427" extrusionOk="0">
                    <a:moveTo>
                      <a:pt x="572" y="1"/>
                    </a:moveTo>
                    <a:cubicBezTo>
                      <a:pt x="395" y="1"/>
                      <a:pt x="79" y="8"/>
                      <a:pt x="0" y="127"/>
                    </a:cubicBezTo>
                    <a:cubicBezTo>
                      <a:pt x="1" y="127"/>
                      <a:pt x="2" y="127"/>
                      <a:pt x="3" y="127"/>
                    </a:cubicBezTo>
                    <a:cubicBezTo>
                      <a:pt x="453" y="127"/>
                      <a:pt x="527" y="3253"/>
                      <a:pt x="0" y="3270"/>
                    </a:cubicBezTo>
                    <a:cubicBezTo>
                      <a:pt x="44" y="3386"/>
                      <a:pt x="395" y="3426"/>
                      <a:pt x="572" y="3426"/>
                    </a:cubicBezTo>
                    <a:lnTo>
                      <a:pt x="664" y="3426"/>
                    </a:lnTo>
                    <a:cubicBezTo>
                      <a:pt x="841" y="3426"/>
                      <a:pt x="930" y="3342"/>
                      <a:pt x="1024" y="3137"/>
                    </a:cubicBezTo>
                    <a:cubicBezTo>
                      <a:pt x="1151" y="2875"/>
                      <a:pt x="1195" y="586"/>
                      <a:pt x="1028" y="334"/>
                    </a:cubicBezTo>
                    <a:cubicBezTo>
                      <a:pt x="939" y="69"/>
                      <a:pt x="841" y="1"/>
                      <a:pt x="664" y="1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48;p31">
                <a:extLst>
                  <a:ext uri="{FF2B5EF4-FFF2-40B4-BE49-F238E27FC236}">
                    <a16:creationId xmlns:a16="http://schemas.microsoft.com/office/drawing/2014/main" id="{FFBA5F10-4EF6-DEE6-8248-8B92AC129F34}"/>
                  </a:ext>
                </a:extLst>
              </p:cNvPr>
              <p:cNvSpPr/>
              <p:nvPr/>
            </p:nvSpPr>
            <p:spPr>
              <a:xfrm>
                <a:off x="-26" y="4125748"/>
                <a:ext cx="841348" cy="7718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6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49;p31">
                <a:extLst>
                  <a:ext uri="{FF2B5EF4-FFF2-40B4-BE49-F238E27FC236}">
                    <a16:creationId xmlns:a16="http://schemas.microsoft.com/office/drawing/2014/main" id="{37517A00-F37F-A144-42DE-6469773EB88C}"/>
                  </a:ext>
                </a:extLst>
              </p:cNvPr>
              <p:cNvSpPr/>
              <p:nvPr/>
            </p:nvSpPr>
            <p:spPr>
              <a:xfrm>
                <a:off x="-26" y="4217419"/>
                <a:ext cx="841348" cy="779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7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50;p31">
                <a:extLst>
                  <a:ext uri="{FF2B5EF4-FFF2-40B4-BE49-F238E27FC236}">
                    <a16:creationId xmlns:a16="http://schemas.microsoft.com/office/drawing/2014/main" id="{C3CF6427-E1FD-3ED7-1607-4CFD3A7DB287}"/>
                  </a:ext>
                </a:extLst>
              </p:cNvPr>
              <p:cNvSpPr/>
              <p:nvPr/>
            </p:nvSpPr>
            <p:spPr>
              <a:xfrm>
                <a:off x="293338" y="4176790"/>
                <a:ext cx="146208" cy="7718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6" extrusionOk="0">
                    <a:moveTo>
                      <a:pt x="0" y="0"/>
                    </a:moveTo>
                    <a:lnTo>
                      <a:pt x="0" y="106"/>
                    </a:lnTo>
                    <a:lnTo>
                      <a:pt x="2007" y="106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51;p31">
                <a:extLst>
                  <a:ext uri="{FF2B5EF4-FFF2-40B4-BE49-F238E27FC236}">
                    <a16:creationId xmlns:a16="http://schemas.microsoft.com/office/drawing/2014/main" id="{B748E474-4D05-F0E6-F225-D50CAAEEE009}"/>
                  </a:ext>
                </a:extLst>
              </p:cNvPr>
              <p:cNvSpPr/>
              <p:nvPr/>
            </p:nvSpPr>
            <p:spPr>
              <a:xfrm>
                <a:off x="-26" y="4258267"/>
                <a:ext cx="602815" cy="7791"/>
              </a:xfrm>
              <a:custGeom>
                <a:avLst/>
                <a:gdLst/>
                <a:ahLst/>
                <a:cxnLst/>
                <a:rect l="l" t="t" r="r" b="b"/>
                <a:pathLst>
                  <a:path w="8279" h="107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8279" y="106"/>
                    </a:lnTo>
                    <a:lnTo>
                      <a:pt x="8279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52;p31">
                <a:extLst>
                  <a:ext uri="{FF2B5EF4-FFF2-40B4-BE49-F238E27FC236}">
                    <a16:creationId xmlns:a16="http://schemas.microsoft.com/office/drawing/2014/main" id="{8DBB4513-7ADC-560B-3F11-61413F676F85}"/>
                  </a:ext>
                </a:extLst>
              </p:cNvPr>
              <p:cNvSpPr/>
              <p:nvPr/>
            </p:nvSpPr>
            <p:spPr>
              <a:xfrm>
                <a:off x="382752" y="3906072"/>
                <a:ext cx="475174" cy="716402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9839" extrusionOk="0">
                    <a:moveTo>
                      <a:pt x="2848" y="1"/>
                    </a:moveTo>
                    <a:cubicBezTo>
                      <a:pt x="2428" y="1"/>
                      <a:pt x="2031" y="330"/>
                      <a:pt x="1855" y="725"/>
                    </a:cubicBezTo>
                    <a:cubicBezTo>
                      <a:pt x="1657" y="1174"/>
                      <a:pt x="1674" y="1684"/>
                      <a:pt x="1695" y="2177"/>
                    </a:cubicBezTo>
                    <a:cubicBezTo>
                      <a:pt x="1708" y="2422"/>
                      <a:pt x="1719" y="2667"/>
                      <a:pt x="1728" y="2912"/>
                    </a:cubicBezTo>
                    <a:cubicBezTo>
                      <a:pt x="1732" y="2991"/>
                      <a:pt x="1736" y="3072"/>
                      <a:pt x="1698" y="3143"/>
                    </a:cubicBezTo>
                    <a:cubicBezTo>
                      <a:pt x="1649" y="3242"/>
                      <a:pt x="1549" y="3282"/>
                      <a:pt x="1439" y="3282"/>
                    </a:cubicBezTo>
                    <a:cubicBezTo>
                      <a:pt x="1329" y="3282"/>
                      <a:pt x="1208" y="3242"/>
                      <a:pt x="1116" y="3181"/>
                    </a:cubicBezTo>
                    <a:cubicBezTo>
                      <a:pt x="932" y="3058"/>
                      <a:pt x="762" y="2878"/>
                      <a:pt x="541" y="2875"/>
                    </a:cubicBezTo>
                    <a:cubicBezTo>
                      <a:pt x="537" y="2875"/>
                      <a:pt x="532" y="2875"/>
                      <a:pt x="528" y="2875"/>
                    </a:cubicBezTo>
                    <a:cubicBezTo>
                      <a:pt x="343" y="2875"/>
                      <a:pt x="179" y="3011"/>
                      <a:pt x="95" y="3178"/>
                    </a:cubicBezTo>
                    <a:cubicBezTo>
                      <a:pt x="14" y="3344"/>
                      <a:pt x="0" y="3542"/>
                      <a:pt x="14" y="3732"/>
                    </a:cubicBezTo>
                    <a:cubicBezTo>
                      <a:pt x="79" y="4923"/>
                      <a:pt x="868" y="5930"/>
                      <a:pt x="1365" y="7012"/>
                    </a:cubicBezTo>
                    <a:cubicBezTo>
                      <a:pt x="1412" y="7118"/>
                      <a:pt x="1453" y="7243"/>
                      <a:pt x="1389" y="7339"/>
                    </a:cubicBezTo>
                    <a:cubicBezTo>
                      <a:pt x="1352" y="7393"/>
                      <a:pt x="1297" y="7414"/>
                      <a:pt x="1235" y="7414"/>
                    </a:cubicBezTo>
                    <a:cubicBezTo>
                      <a:pt x="1133" y="7414"/>
                      <a:pt x="1012" y="7356"/>
                      <a:pt x="922" y="7294"/>
                    </a:cubicBezTo>
                    <a:cubicBezTo>
                      <a:pt x="833" y="7232"/>
                      <a:pt x="711" y="7174"/>
                      <a:pt x="607" y="7174"/>
                    </a:cubicBezTo>
                    <a:cubicBezTo>
                      <a:pt x="546" y="7174"/>
                      <a:pt x="491" y="7195"/>
                      <a:pt x="453" y="7247"/>
                    </a:cubicBezTo>
                    <a:cubicBezTo>
                      <a:pt x="409" y="7308"/>
                      <a:pt x="412" y="7390"/>
                      <a:pt x="422" y="7465"/>
                    </a:cubicBezTo>
                    <a:cubicBezTo>
                      <a:pt x="487" y="7927"/>
                      <a:pt x="817" y="8298"/>
                      <a:pt x="1133" y="8641"/>
                    </a:cubicBezTo>
                    <a:cubicBezTo>
                      <a:pt x="1296" y="8818"/>
                      <a:pt x="1460" y="8996"/>
                      <a:pt x="1623" y="9172"/>
                    </a:cubicBezTo>
                    <a:cubicBezTo>
                      <a:pt x="1753" y="9312"/>
                      <a:pt x="1885" y="9451"/>
                      <a:pt x="2055" y="9530"/>
                    </a:cubicBezTo>
                    <a:cubicBezTo>
                      <a:pt x="2164" y="9577"/>
                      <a:pt x="2281" y="9595"/>
                      <a:pt x="2400" y="9596"/>
                    </a:cubicBezTo>
                    <a:lnTo>
                      <a:pt x="2400" y="9596"/>
                    </a:lnTo>
                    <a:lnTo>
                      <a:pt x="1698" y="9666"/>
                    </a:lnTo>
                    <a:cubicBezTo>
                      <a:pt x="1981" y="9703"/>
                      <a:pt x="2259" y="9740"/>
                      <a:pt x="2542" y="9778"/>
                    </a:cubicBezTo>
                    <a:cubicBezTo>
                      <a:pt x="2772" y="9807"/>
                      <a:pt x="3002" y="9838"/>
                      <a:pt x="3230" y="9838"/>
                    </a:cubicBezTo>
                    <a:cubicBezTo>
                      <a:pt x="3320" y="9838"/>
                      <a:pt x="3409" y="9834"/>
                      <a:pt x="3498" y="9822"/>
                    </a:cubicBezTo>
                    <a:cubicBezTo>
                      <a:pt x="3998" y="9764"/>
                      <a:pt x="4451" y="9509"/>
                      <a:pt x="4886" y="9264"/>
                    </a:cubicBezTo>
                    <a:cubicBezTo>
                      <a:pt x="5151" y="9115"/>
                      <a:pt x="5448" y="8907"/>
                      <a:pt x="5440" y="8605"/>
                    </a:cubicBezTo>
                    <a:cubicBezTo>
                      <a:pt x="5438" y="8383"/>
                      <a:pt x="5223" y="8195"/>
                      <a:pt x="5004" y="8195"/>
                    </a:cubicBezTo>
                    <a:cubicBezTo>
                      <a:pt x="4970" y="8195"/>
                      <a:pt x="4936" y="8200"/>
                      <a:pt x="4903" y="8209"/>
                    </a:cubicBezTo>
                    <a:cubicBezTo>
                      <a:pt x="4815" y="8236"/>
                      <a:pt x="4720" y="8290"/>
                      <a:pt x="4634" y="8290"/>
                    </a:cubicBezTo>
                    <a:cubicBezTo>
                      <a:pt x="4600" y="8290"/>
                      <a:pt x="4568" y="8282"/>
                      <a:pt x="4539" y="8261"/>
                    </a:cubicBezTo>
                    <a:cubicBezTo>
                      <a:pt x="4556" y="8151"/>
                      <a:pt x="4634" y="8066"/>
                      <a:pt x="4709" y="7988"/>
                    </a:cubicBezTo>
                    <a:cubicBezTo>
                      <a:pt x="5022" y="7655"/>
                      <a:pt x="5338" y="7322"/>
                      <a:pt x="5655" y="6988"/>
                    </a:cubicBezTo>
                    <a:cubicBezTo>
                      <a:pt x="5880" y="6750"/>
                      <a:pt x="6107" y="6508"/>
                      <a:pt x="6271" y="6223"/>
                    </a:cubicBezTo>
                    <a:cubicBezTo>
                      <a:pt x="6434" y="5937"/>
                      <a:pt x="6526" y="5600"/>
                      <a:pt x="6461" y="5280"/>
                    </a:cubicBezTo>
                    <a:cubicBezTo>
                      <a:pt x="6387" y="4919"/>
                      <a:pt x="6107" y="4613"/>
                      <a:pt x="5760" y="4487"/>
                    </a:cubicBezTo>
                    <a:cubicBezTo>
                      <a:pt x="5636" y="4442"/>
                      <a:pt x="5505" y="4421"/>
                      <a:pt x="5374" y="4421"/>
                    </a:cubicBezTo>
                    <a:cubicBezTo>
                      <a:pt x="5138" y="4421"/>
                      <a:pt x="4901" y="4490"/>
                      <a:pt x="4702" y="4616"/>
                    </a:cubicBezTo>
                    <a:cubicBezTo>
                      <a:pt x="4610" y="4676"/>
                      <a:pt x="4499" y="4747"/>
                      <a:pt x="4400" y="4747"/>
                    </a:cubicBezTo>
                    <a:cubicBezTo>
                      <a:pt x="4364" y="4747"/>
                      <a:pt x="4329" y="4738"/>
                      <a:pt x="4297" y="4715"/>
                    </a:cubicBezTo>
                    <a:cubicBezTo>
                      <a:pt x="4219" y="4661"/>
                      <a:pt x="4206" y="4555"/>
                      <a:pt x="4198" y="4464"/>
                    </a:cubicBezTo>
                    <a:cubicBezTo>
                      <a:pt x="4107" y="3225"/>
                      <a:pt x="4341" y="1915"/>
                      <a:pt x="3818" y="789"/>
                    </a:cubicBezTo>
                    <a:cubicBezTo>
                      <a:pt x="3655" y="442"/>
                      <a:pt x="3392" y="105"/>
                      <a:pt x="3022" y="20"/>
                    </a:cubicBezTo>
                    <a:cubicBezTo>
                      <a:pt x="2964" y="7"/>
                      <a:pt x="2906" y="1"/>
                      <a:pt x="2848" y="1"/>
                    </a:cubicBezTo>
                    <a:close/>
                  </a:path>
                </a:pathLst>
              </a:custGeom>
              <a:solidFill>
                <a:srgbClr val="ABE1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53;p31">
                <a:extLst>
                  <a:ext uri="{FF2B5EF4-FFF2-40B4-BE49-F238E27FC236}">
                    <a16:creationId xmlns:a16="http://schemas.microsoft.com/office/drawing/2014/main" id="{9263FC0E-43AC-C8D4-C8D2-684CB4E6319C}"/>
                  </a:ext>
                </a:extLst>
              </p:cNvPr>
              <p:cNvSpPr/>
              <p:nvPr/>
            </p:nvSpPr>
            <p:spPr>
              <a:xfrm>
                <a:off x="443478" y="4606094"/>
                <a:ext cx="351102" cy="351102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4822" extrusionOk="0">
                    <a:moveTo>
                      <a:pt x="98" y="1"/>
                    </a:moveTo>
                    <a:cubicBezTo>
                      <a:pt x="44" y="1"/>
                      <a:pt x="0" y="45"/>
                      <a:pt x="0" y="96"/>
                    </a:cubicBezTo>
                    <a:lnTo>
                      <a:pt x="0" y="4655"/>
                    </a:lnTo>
                    <a:cubicBezTo>
                      <a:pt x="0" y="4747"/>
                      <a:pt x="74" y="4822"/>
                      <a:pt x="170" y="4822"/>
                    </a:cubicBezTo>
                    <a:lnTo>
                      <a:pt x="4655" y="4822"/>
                    </a:lnTo>
                    <a:cubicBezTo>
                      <a:pt x="4746" y="4822"/>
                      <a:pt x="4821" y="4747"/>
                      <a:pt x="4821" y="4655"/>
                    </a:cubicBezTo>
                    <a:lnTo>
                      <a:pt x="4821" y="96"/>
                    </a:lnTo>
                    <a:cubicBezTo>
                      <a:pt x="4821" y="45"/>
                      <a:pt x="4777" y="1"/>
                      <a:pt x="4726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54;p31">
                <a:extLst>
                  <a:ext uri="{FF2B5EF4-FFF2-40B4-BE49-F238E27FC236}">
                    <a16:creationId xmlns:a16="http://schemas.microsoft.com/office/drawing/2014/main" id="{B2C53524-E8B8-578F-0B78-934BA45A90C1}"/>
                  </a:ext>
                </a:extLst>
              </p:cNvPr>
              <p:cNvSpPr/>
              <p:nvPr/>
            </p:nvSpPr>
            <p:spPr>
              <a:xfrm>
                <a:off x="419377" y="4586799"/>
                <a:ext cx="400178" cy="129606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1780" extrusionOk="0">
                    <a:moveTo>
                      <a:pt x="49" y="0"/>
                    </a:moveTo>
                    <a:cubicBezTo>
                      <a:pt x="21" y="0"/>
                      <a:pt x="0" y="24"/>
                      <a:pt x="0" y="52"/>
                    </a:cubicBezTo>
                    <a:lnTo>
                      <a:pt x="0" y="1732"/>
                    </a:lnTo>
                    <a:cubicBezTo>
                      <a:pt x="0" y="1759"/>
                      <a:pt x="21" y="1780"/>
                      <a:pt x="49" y="1780"/>
                    </a:cubicBezTo>
                    <a:lnTo>
                      <a:pt x="5448" y="1780"/>
                    </a:lnTo>
                    <a:cubicBezTo>
                      <a:pt x="5475" y="1780"/>
                      <a:pt x="5496" y="1759"/>
                      <a:pt x="5496" y="1732"/>
                    </a:cubicBezTo>
                    <a:lnTo>
                      <a:pt x="5496" y="52"/>
                    </a:lnTo>
                    <a:cubicBezTo>
                      <a:pt x="5496" y="24"/>
                      <a:pt x="5475" y="0"/>
                      <a:pt x="54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55;p31">
                <a:extLst>
                  <a:ext uri="{FF2B5EF4-FFF2-40B4-BE49-F238E27FC236}">
                    <a16:creationId xmlns:a16="http://schemas.microsoft.com/office/drawing/2014/main" id="{46945134-16C5-0500-DE28-58320A0EE1D4}"/>
                  </a:ext>
                </a:extLst>
              </p:cNvPr>
              <p:cNvSpPr/>
              <p:nvPr/>
            </p:nvSpPr>
            <p:spPr>
              <a:xfrm>
                <a:off x="594929" y="4066842"/>
                <a:ext cx="33421" cy="476995"/>
              </a:xfrm>
              <a:custGeom>
                <a:avLst/>
                <a:gdLst/>
                <a:ahLst/>
                <a:cxnLst/>
                <a:rect l="l" t="t" r="r" b="b"/>
                <a:pathLst>
                  <a:path w="459" h="6551" extrusionOk="0">
                    <a:moveTo>
                      <a:pt x="57" y="0"/>
                    </a:moveTo>
                    <a:cubicBezTo>
                      <a:pt x="29" y="0"/>
                      <a:pt x="0" y="19"/>
                      <a:pt x="2" y="51"/>
                    </a:cubicBezTo>
                    <a:cubicBezTo>
                      <a:pt x="87" y="2201"/>
                      <a:pt x="251" y="4331"/>
                      <a:pt x="220" y="6488"/>
                    </a:cubicBezTo>
                    <a:cubicBezTo>
                      <a:pt x="220" y="6530"/>
                      <a:pt x="251" y="6550"/>
                      <a:pt x="284" y="6550"/>
                    </a:cubicBezTo>
                    <a:cubicBezTo>
                      <a:pt x="317" y="6550"/>
                      <a:pt x="351" y="6529"/>
                      <a:pt x="353" y="6488"/>
                    </a:cubicBezTo>
                    <a:cubicBezTo>
                      <a:pt x="451" y="4355"/>
                      <a:pt x="458" y="2150"/>
                      <a:pt x="104" y="37"/>
                    </a:cubicBezTo>
                    <a:cubicBezTo>
                      <a:pt x="100" y="12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56;p31">
                <a:extLst>
                  <a:ext uri="{FF2B5EF4-FFF2-40B4-BE49-F238E27FC236}">
                    <a16:creationId xmlns:a16="http://schemas.microsoft.com/office/drawing/2014/main" id="{E3CA3DFB-81EE-DFE0-54F7-ABFA6D351C6D}"/>
                  </a:ext>
                </a:extLst>
              </p:cNvPr>
              <p:cNvSpPr/>
              <p:nvPr/>
            </p:nvSpPr>
            <p:spPr>
              <a:xfrm>
                <a:off x="525174" y="4344550"/>
                <a:ext cx="96695" cy="93273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281" extrusionOk="0">
                    <a:moveTo>
                      <a:pt x="101" y="1"/>
                    </a:moveTo>
                    <a:cubicBezTo>
                      <a:pt x="45" y="1"/>
                      <a:pt x="1" y="70"/>
                      <a:pt x="48" y="122"/>
                    </a:cubicBezTo>
                    <a:cubicBezTo>
                      <a:pt x="409" y="531"/>
                      <a:pt x="824" y="891"/>
                      <a:pt x="1218" y="1265"/>
                    </a:cubicBezTo>
                    <a:cubicBezTo>
                      <a:pt x="1230" y="1276"/>
                      <a:pt x="1242" y="1281"/>
                      <a:pt x="1254" y="1281"/>
                    </a:cubicBezTo>
                    <a:cubicBezTo>
                      <a:pt x="1293" y="1281"/>
                      <a:pt x="1327" y="1230"/>
                      <a:pt x="1294" y="1190"/>
                    </a:cubicBezTo>
                    <a:cubicBezTo>
                      <a:pt x="915" y="799"/>
                      <a:pt x="555" y="381"/>
                      <a:pt x="150" y="20"/>
                    </a:cubicBezTo>
                    <a:cubicBezTo>
                      <a:pt x="134" y="6"/>
                      <a:pt x="117" y="1"/>
                      <a:pt x="101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57;p31">
                <a:extLst>
                  <a:ext uri="{FF2B5EF4-FFF2-40B4-BE49-F238E27FC236}">
                    <a16:creationId xmlns:a16="http://schemas.microsoft.com/office/drawing/2014/main" id="{72856489-AFF7-E29D-5978-30BD5787A5D6}"/>
                  </a:ext>
                </a:extLst>
              </p:cNvPr>
              <p:cNvSpPr/>
              <p:nvPr/>
            </p:nvSpPr>
            <p:spPr>
              <a:xfrm>
                <a:off x="521970" y="4236423"/>
                <a:ext cx="82060" cy="73832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1014" extrusionOk="0">
                    <a:moveTo>
                      <a:pt x="71" y="0"/>
                    </a:moveTo>
                    <a:cubicBezTo>
                      <a:pt x="32" y="0"/>
                      <a:pt x="0" y="47"/>
                      <a:pt x="38" y="76"/>
                    </a:cubicBezTo>
                    <a:cubicBezTo>
                      <a:pt x="402" y="359"/>
                      <a:pt x="742" y="668"/>
                      <a:pt x="1058" y="1001"/>
                    </a:cubicBezTo>
                    <a:cubicBezTo>
                      <a:pt x="1065" y="1010"/>
                      <a:pt x="1073" y="1013"/>
                      <a:pt x="1081" y="1013"/>
                    </a:cubicBezTo>
                    <a:cubicBezTo>
                      <a:pt x="1105" y="1013"/>
                      <a:pt x="1127" y="981"/>
                      <a:pt x="1106" y="957"/>
                    </a:cubicBezTo>
                    <a:cubicBezTo>
                      <a:pt x="796" y="614"/>
                      <a:pt x="460" y="298"/>
                      <a:pt x="102" y="12"/>
                    </a:cubicBezTo>
                    <a:cubicBezTo>
                      <a:pt x="92" y="4"/>
                      <a:pt x="81" y="0"/>
                      <a:pt x="71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58;p31">
                <a:extLst>
                  <a:ext uri="{FF2B5EF4-FFF2-40B4-BE49-F238E27FC236}">
                    <a16:creationId xmlns:a16="http://schemas.microsoft.com/office/drawing/2014/main" id="{5CE38269-1F15-6259-BC3A-6AC67D7F33EA}"/>
                  </a:ext>
                </a:extLst>
              </p:cNvPr>
              <p:cNvSpPr/>
              <p:nvPr/>
            </p:nvSpPr>
            <p:spPr>
              <a:xfrm>
                <a:off x="613350" y="4302610"/>
                <a:ext cx="80458" cy="93491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284" extrusionOk="0">
                    <a:moveTo>
                      <a:pt x="1036" y="0"/>
                    </a:moveTo>
                    <a:cubicBezTo>
                      <a:pt x="1028" y="0"/>
                      <a:pt x="1019" y="2"/>
                      <a:pt x="1011" y="7"/>
                    </a:cubicBezTo>
                    <a:cubicBezTo>
                      <a:pt x="797" y="141"/>
                      <a:pt x="634" y="382"/>
                      <a:pt x="477" y="579"/>
                    </a:cubicBezTo>
                    <a:cubicBezTo>
                      <a:pt x="317" y="783"/>
                      <a:pt x="164" y="998"/>
                      <a:pt x="25" y="1215"/>
                    </a:cubicBezTo>
                    <a:cubicBezTo>
                      <a:pt x="1" y="1251"/>
                      <a:pt x="32" y="1284"/>
                      <a:pt x="64" y="1284"/>
                    </a:cubicBezTo>
                    <a:cubicBezTo>
                      <a:pt x="78" y="1284"/>
                      <a:pt x="93" y="1278"/>
                      <a:pt x="103" y="1263"/>
                    </a:cubicBezTo>
                    <a:cubicBezTo>
                      <a:pt x="263" y="1031"/>
                      <a:pt x="433" y="811"/>
                      <a:pt x="617" y="599"/>
                    </a:cubicBezTo>
                    <a:cubicBezTo>
                      <a:pt x="770" y="426"/>
                      <a:pt x="964" y="273"/>
                      <a:pt x="1083" y="79"/>
                    </a:cubicBezTo>
                    <a:cubicBezTo>
                      <a:pt x="1105" y="43"/>
                      <a:pt x="1073" y="0"/>
                      <a:pt x="1036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59;p31">
                <a:extLst>
                  <a:ext uri="{FF2B5EF4-FFF2-40B4-BE49-F238E27FC236}">
                    <a16:creationId xmlns:a16="http://schemas.microsoft.com/office/drawing/2014/main" id="{E2D8DA3E-C08F-AB87-4991-33BF2DF8A16B}"/>
                  </a:ext>
                </a:extLst>
              </p:cNvPr>
              <p:cNvSpPr/>
              <p:nvPr/>
            </p:nvSpPr>
            <p:spPr>
              <a:xfrm>
                <a:off x="615389" y="4409281"/>
                <a:ext cx="82861" cy="114388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571" extrusionOk="0">
                    <a:moveTo>
                      <a:pt x="1084" y="0"/>
                    </a:moveTo>
                    <a:cubicBezTo>
                      <a:pt x="1075" y="0"/>
                      <a:pt x="1066" y="4"/>
                      <a:pt x="1058" y="12"/>
                    </a:cubicBezTo>
                    <a:cubicBezTo>
                      <a:pt x="660" y="482"/>
                      <a:pt x="347" y="1047"/>
                      <a:pt x="3" y="1560"/>
                    </a:cubicBezTo>
                    <a:cubicBezTo>
                      <a:pt x="1" y="1565"/>
                      <a:pt x="5" y="1570"/>
                      <a:pt x="9" y="1570"/>
                    </a:cubicBezTo>
                    <a:cubicBezTo>
                      <a:pt x="11" y="1570"/>
                      <a:pt x="13" y="1569"/>
                      <a:pt x="14" y="1567"/>
                    </a:cubicBezTo>
                    <a:cubicBezTo>
                      <a:pt x="384" y="1074"/>
                      <a:pt x="810" y="591"/>
                      <a:pt x="1119" y="60"/>
                    </a:cubicBezTo>
                    <a:cubicBezTo>
                      <a:pt x="1137" y="32"/>
                      <a:pt x="1111" y="0"/>
                      <a:pt x="1084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60;p31">
                <a:extLst>
                  <a:ext uri="{FF2B5EF4-FFF2-40B4-BE49-F238E27FC236}">
                    <a16:creationId xmlns:a16="http://schemas.microsoft.com/office/drawing/2014/main" id="{CA424DD1-75F1-82BC-25FB-8F602ADEF185}"/>
                  </a:ext>
                </a:extLst>
              </p:cNvPr>
              <p:cNvSpPr/>
              <p:nvPr/>
            </p:nvSpPr>
            <p:spPr>
              <a:xfrm>
                <a:off x="540756" y="4716041"/>
                <a:ext cx="24465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138" extrusionOk="0">
                    <a:moveTo>
                      <a:pt x="1414" y="0"/>
                    </a:moveTo>
                    <a:cubicBezTo>
                      <a:pt x="941" y="0"/>
                      <a:pt x="469" y="17"/>
                      <a:pt x="7" y="62"/>
                    </a:cubicBezTo>
                    <a:cubicBezTo>
                      <a:pt x="1" y="62"/>
                      <a:pt x="1" y="76"/>
                      <a:pt x="7" y="76"/>
                    </a:cubicBezTo>
                    <a:cubicBezTo>
                      <a:pt x="473" y="121"/>
                      <a:pt x="947" y="137"/>
                      <a:pt x="1424" y="137"/>
                    </a:cubicBezTo>
                    <a:cubicBezTo>
                      <a:pt x="2067" y="137"/>
                      <a:pt x="2713" y="108"/>
                      <a:pt x="3342" y="83"/>
                    </a:cubicBezTo>
                    <a:cubicBezTo>
                      <a:pt x="3359" y="80"/>
                      <a:pt x="3359" y="56"/>
                      <a:pt x="3342" y="56"/>
                    </a:cubicBezTo>
                    <a:cubicBezTo>
                      <a:pt x="2710" y="31"/>
                      <a:pt x="2060" y="0"/>
                      <a:pt x="1414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61;p31">
                <a:extLst>
                  <a:ext uri="{FF2B5EF4-FFF2-40B4-BE49-F238E27FC236}">
                    <a16:creationId xmlns:a16="http://schemas.microsoft.com/office/drawing/2014/main" id="{7609D577-087C-9091-E58B-E23FE0CA6B2B}"/>
                  </a:ext>
                </a:extLst>
              </p:cNvPr>
              <p:cNvSpPr/>
              <p:nvPr/>
            </p:nvSpPr>
            <p:spPr>
              <a:xfrm>
                <a:off x="1371697" y="3724185"/>
                <a:ext cx="188803" cy="860717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11821" extrusionOk="0">
                    <a:moveTo>
                      <a:pt x="1517" y="1"/>
                    </a:moveTo>
                    <a:cubicBezTo>
                      <a:pt x="1058" y="1"/>
                      <a:pt x="660" y="3015"/>
                      <a:pt x="542" y="3777"/>
                    </a:cubicBezTo>
                    <a:cubicBezTo>
                      <a:pt x="524" y="3889"/>
                      <a:pt x="327" y="3754"/>
                      <a:pt x="286" y="4052"/>
                    </a:cubicBezTo>
                    <a:cubicBezTo>
                      <a:pt x="228" y="4454"/>
                      <a:pt x="470" y="4349"/>
                      <a:pt x="466" y="4448"/>
                    </a:cubicBezTo>
                    <a:lnTo>
                      <a:pt x="27" y="11048"/>
                    </a:lnTo>
                    <a:cubicBezTo>
                      <a:pt x="0" y="11450"/>
                      <a:pt x="300" y="11793"/>
                      <a:pt x="698" y="11820"/>
                    </a:cubicBezTo>
                    <a:lnTo>
                      <a:pt x="749" y="11820"/>
                    </a:lnTo>
                    <a:cubicBezTo>
                      <a:pt x="1126" y="11820"/>
                      <a:pt x="1443" y="11531"/>
                      <a:pt x="1470" y="11147"/>
                    </a:cubicBezTo>
                    <a:lnTo>
                      <a:pt x="2055" y="2590"/>
                    </a:lnTo>
                    <a:cubicBezTo>
                      <a:pt x="2061" y="2545"/>
                      <a:pt x="2066" y="2525"/>
                      <a:pt x="2070" y="2525"/>
                    </a:cubicBezTo>
                    <a:lnTo>
                      <a:pt x="2070" y="2525"/>
                    </a:lnTo>
                    <a:cubicBezTo>
                      <a:pt x="2109" y="2525"/>
                      <a:pt x="2053" y="4839"/>
                      <a:pt x="2362" y="4839"/>
                    </a:cubicBezTo>
                    <a:cubicBezTo>
                      <a:pt x="2593" y="4839"/>
                      <a:pt x="2362" y="1011"/>
                      <a:pt x="2089" y="820"/>
                    </a:cubicBezTo>
                    <a:cubicBezTo>
                      <a:pt x="1820" y="630"/>
                      <a:pt x="1892" y="1"/>
                      <a:pt x="15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62;p31">
                <a:extLst>
                  <a:ext uri="{FF2B5EF4-FFF2-40B4-BE49-F238E27FC236}">
                    <a16:creationId xmlns:a16="http://schemas.microsoft.com/office/drawing/2014/main" id="{D41CD2F3-6E0F-34F3-D024-1DE177C45E60}"/>
                  </a:ext>
                </a:extLst>
              </p:cNvPr>
              <p:cNvSpPr/>
              <p:nvPr/>
            </p:nvSpPr>
            <p:spPr>
              <a:xfrm>
                <a:off x="1262696" y="3902868"/>
                <a:ext cx="92909" cy="65174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8951" extrusionOk="0">
                    <a:moveTo>
                      <a:pt x="473" y="0"/>
                    </a:moveTo>
                    <a:cubicBezTo>
                      <a:pt x="430" y="0"/>
                      <a:pt x="387" y="24"/>
                      <a:pt x="371" y="71"/>
                    </a:cubicBezTo>
                    <a:cubicBezTo>
                      <a:pt x="214" y="493"/>
                      <a:pt x="0" y="731"/>
                      <a:pt x="7" y="948"/>
                    </a:cubicBezTo>
                    <a:lnTo>
                      <a:pt x="344" y="8512"/>
                    </a:lnTo>
                    <a:cubicBezTo>
                      <a:pt x="354" y="8760"/>
                      <a:pt x="558" y="8951"/>
                      <a:pt x="803" y="8951"/>
                    </a:cubicBezTo>
                    <a:lnTo>
                      <a:pt x="824" y="8951"/>
                    </a:lnTo>
                    <a:cubicBezTo>
                      <a:pt x="1079" y="8941"/>
                      <a:pt x="1276" y="8726"/>
                      <a:pt x="1263" y="8471"/>
                    </a:cubicBezTo>
                    <a:lnTo>
                      <a:pt x="929" y="908"/>
                    </a:lnTo>
                    <a:cubicBezTo>
                      <a:pt x="922" y="738"/>
                      <a:pt x="712" y="320"/>
                      <a:pt x="572" y="58"/>
                    </a:cubicBezTo>
                    <a:cubicBezTo>
                      <a:pt x="551" y="19"/>
                      <a:pt x="512" y="0"/>
                      <a:pt x="473" y="0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63;p31">
                <a:extLst>
                  <a:ext uri="{FF2B5EF4-FFF2-40B4-BE49-F238E27FC236}">
                    <a16:creationId xmlns:a16="http://schemas.microsoft.com/office/drawing/2014/main" id="{577729E9-74B2-B063-5256-D9D84C8209C8}"/>
                  </a:ext>
                </a:extLst>
              </p:cNvPr>
              <p:cNvSpPr/>
              <p:nvPr/>
            </p:nvSpPr>
            <p:spPr>
              <a:xfrm>
                <a:off x="1097483" y="3714501"/>
                <a:ext cx="222442" cy="1096047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5053" extrusionOk="0">
                    <a:moveTo>
                      <a:pt x="596" y="1"/>
                    </a:moveTo>
                    <a:cubicBezTo>
                      <a:pt x="360" y="1"/>
                      <a:pt x="0" y="1409"/>
                      <a:pt x="48" y="1841"/>
                    </a:cubicBezTo>
                    <a:lnTo>
                      <a:pt x="1439" y="14348"/>
                    </a:lnTo>
                    <a:cubicBezTo>
                      <a:pt x="1483" y="14753"/>
                      <a:pt x="1827" y="15053"/>
                      <a:pt x="2221" y="15053"/>
                    </a:cubicBezTo>
                    <a:cubicBezTo>
                      <a:pt x="2252" y="15053"/>
                      <a:pt x="2279" y="15049"/>
                      <a:pt x="2310" y="15046"/>
                    </a:cubicBezTo>
                    <a:cubicBezTo>
                      <a:pt x="2742" y="14998"/>
                      <a:pt x="3055" y="14610"/>
                      <a:pt x="3008" y="14175"/>
                    </a:cubicBezTo>
                    <a:lnTo>
                      <a:pt x="1616" y="1668"/>
                    </a:lnTo>
                    <a:cubicBezTo>
                      <a:pt x="1568" y="1233"/>
                      <a:pt x="830" y="1"/>
                      <a:pt x="596" y="1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64;p31">
                <a:extLst>
                  <a:ext uri="{FF2B5EF4-FFF2-40B4-BE49-F238E27FC236}">
                    <a16:creationId xmlns:a16="http://schemas.microsoft.com/office/drawing/2014/main" id="{78C8F5E1-1E0C-33D7-71FB-06C2061B765A}"/>
                  </a:ext>
                </a:extLst>
              </p:cNvPr>
              <p:cNvSpPr/>
              <p:nvPr/>
            </p:nvSpPr>
            <p:spPr>
              <a:xfrm>
                <a:off x="1097483" y="4314770"/>
                <a:ext cx="446195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823" extrusionOk="0">
                    <a:moveTo>
                      <a:pt x="68" y="0"/>
                    </a:moveTo>
                    <a:cubicBezTo>
                      <a:pt x="30" y="0"/>
                      <a:pt x="0" y="27"/>
                      <a:pt x="0" y="65"/>
                    </a:cubicBezTo>
                    <a:lnTo>
                      <a:pt x="0" y="8646"/>
                    </a:lnTo>
                    <a:cubicBezTo>
                      <a:pt x="0" y="8744"/>
                      <a:pt x="78" y="8823"/>
                      <a:pt x="177" y="8823"/>
                    </a:cubicBezTo>
                    <a:lnTo>
                      <a:pt x="5954" y="8823"/>
                    </a:lnTo>
                    <a:cubicBezTo>
                      <a:pt x="6049" y="8823"/>
                      <a:pt x="6128" y="8744"/>
                      <a:pt x="6128" y="8646"/>
                    </a:cubicBezTo>
                    <a:lnTo>
                      <a:pt x="6128" y="65"/>
                    </a:lnTo>
                    <a:cubicBezTo>
                      <a:pt x="6128" y="27"/>
                      <a:pt x="6097" y="0"/>
                      <a:pt x="60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65;p31">
                <a:extLst>
                  <a:ext uri="{FF2B5EF4-FFF2-40B4-BE49-F238E27FC236}">
                    <a16:creationId xmlns:a16="http://schemas.microsoft.com/office/drawing/2014/main" id="{D0FB8005-BD3B-D53C-9E77-568BED644A50}"/>
                  </a:ext>
                </a:extLst>
              </p:cNvPr>
              <p:cNvSpPr/>
              <p:nvPr/>
            </p:nvSpPr>
            <p:spPr>
              <a:xfrm>
                <a:off x="1066756" y="4259287"/>
                <a:ext cx="508887" cy="173003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376" extrusionOk="0">
                    <a:moveTo>
                      <a:pt x="65" y="1"/>
                    </a:moveTo>
                    <a:cubicBezTo>
                      <a:pt x="30" y="1"/>
                      <a:pt x="0" y="31"/>
                      <a:pt x="0" y="65"/>
                    </a:cubicBezTo>
                    <a:lnTo>
                      <a:pt x="0" y="2311"/>
                    </a:lnTo>
                    <a:cubicBezTo>
                      <a:pt x="0" y="2345"/>
                      <a:pt x="30" y="2375"/>
                      <a:pt x="65" y="2375"/>
                    </a:cubicBezTo>
                    <a:lnTo>
                      <a:pt x="6924" y="2375"/>
                    </a:lnTo>
                    <a:cubicBezTo>
                      <a:pt x="6961" y="2375"/>
                      <a:pt x="6988" y="2345"/>
                      <a:pt x="6988" y="2311"/>
                    </a:cubicBezTo>
                    <a:lnTo>
                      <a:pt x="6988" y="65"/>
                    </a:lnTo>
                    <a:cubicBezTo>
                      <a:pt x="6988" y="31"/>
                      <a:pt x="6961" y="1"/>
                      <a:pt x="6924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66;p31">
                <a:extLst>
                  <a:ext uri="{FF2B5EF4-FFF2-40B4-BE49-F238E27FC236}">
                    <a16:creationId xmlns:a16="http://schemas.microsoft.com/office/drawing/2014/main" id="{F72CD2F1-01B9-6987-8540-44BC0F2FE930}"/>
                  </a:ext>
                </a:extLst>
              </p:cNvPr>
              <p:cNvSpPr/>
              <p:nvPr/>
            </p:nvSpPr>
            <p:spPr>
              <a:xfrm>
                <a:off x="1108187" y="3818332"/>
                <a:ext cx="88030" cy="22062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303" extrusionOk="0">
                    <a:moveTo>
                      <a:pt x="1162" y="1"/>
                    </a:moveTo>
                    <a:cubicBezTo>
                      <a:pt x="1157" y="1"/>
                      <a:pt x="1151" y="3"/>
                      <a:pt x="1146" y="7"/>
                    </a:cubicBezTo>
                    <a:cubicBezTo>
                      <a:pt x="936" y="159"/>
                      <a:pt x="691" y="244"/>
                      <a:pt x="444" y="244"/>
                    </a:cubicBezTo>
                    <a:cubicBezTo>
                      <a:pt x="299" y="244"/>
                      <a:pt x="153" y="215"/>
                      <a:pt x="12" y="154"/>
                    </a:cubicBezTo>
                    <a:cubicBezTo>
                      <a:pt x="11" y="153"/>
                      <a:pt x="10" y="153"/>
                      <a:pt x="10" y="153"/>
                    </a:cubicBezTo>
                    <a:cubicBezTo>
                      <a:pt x="4" y="153"/>
                      <a:pt x="0" y="161"/>
                      <a:pt x="6" y="167"/>
                    </a:cubicBezTo>
                    <a:cubicBezTo>
                      <a:pt x="173" y="256"/>
                      <a:pt x="353" y="302"/>
                      <a:pt x="531" y="302"/>
                    </a:cubicBezTo>
                    <a:cubicBezTo>
                      <a:pt x="764" y="302"/>
                      <a:pt x="994" y="223"/>
                      <a:pt x="1183" y="58"/>
                    </a:cubicBezTo>
                    <a:cubicBezTo>
                      <a:pt x="1208" y="39"/>
                      <a:pt x="1187" y="1"/>
                      <a:pt x="1162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67;p31">
                <a:extLst>
                  <a:ext uri="{FF2B5EF4-FFF2-40B4-BE49-F238E27FC236}">
                    <a16:creationId xmlns:a16="http://schemas.microsoft.com/office/drawing/2014/main" id="{4CB40702-73AC-E533-B37C-0B669E5D2768}"/>
                  </a:ext>
                </a:extLst>
              </p:cNvPr>
              <p:cNvSpPr/>
              <p:nvPr/>
            </p:nvSpPr>
            <p:spPr>
              <a:xfrm>
                <a:off x="1402205" y="4044270"/>
                <a:ext cx="100845" cy="11577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59" extrusionOk="0">
                    <a:moveTo>
                      <a:pt x="10" y="0"/>
                    </a:moveTo>
                    <a:cubicBezTo>
                      <a:pt x="3" y="0"/>
                      <a:pt x="0" y="14"/>
                      <a:pt x="7" y="14"/>
                    </a:cubicBezTo>
                    <a:cubicBezTo>
                      <a:pt x="405" y="123"/>
                      <a:pt x="776" y="159"/>
                      <a:pt x="1177" y="159"/>
                    </a:cubicBezTo>
                    <a:cubicBezTo>
                      <a:pt x="1229" y="159"/>
                      <a:pt x="1281" y="158"/>
                      <a:pt x="1334" y="157"/>
                    </a:cubicBezTo>
                    <a:cubicBezTo>
                      <a:pt x="1384" y="154"/>
                      <a:pt x="1384" y="79"/>
                      <a:pt x="1334" y="79"/>
                    </a:cubicBezTo>
                    <a:cubicBezTo>
                      <a:pt x="894" y="75"/>
                      <a:pt x="449" y="41"/>
                      <a:pt x="10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68;p31">
                <a:extLst>
                  <a:ext uri="{FF2B5EF4-FFF2-40B4-BE49-F238E27FC236}">
                    <a16:creationId xmlns:a16="http://schemas.microsoft.com/office/drawing/2014/main" id="{00F6E312-03C1-1D03-41F6-607D7A477DE0}"/>
                  </a:ext>
                </a:extLst>
              </p:cNvPr>
              <p:cNvSpPr/>
              <p:nvPr/>
            </p:nvSpPr>
            <p:spPr>
              <a:xfrm>
                <a:off x="1428636" y="3996214"/>
                <a:ext cx="27450" cy="531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73" extrusionOk="0">
                    <a:moveTo>
                      <a:pt x="11" y="0"/>
                    </a:moveTo>
                    <a:cubicBezTo>
                      <a:pt x="5" y="0"/>
                      <a:pt x="0" y="10"/>
                      <a:pt x="8" y="13"/>
                    </a:cubicBezTo>
                    <a:cubicBezTo>
                      <a:pt x="116" y="34"/>
                      <a:pt x="225" y="51"/>
                      <a:pt x="334" y="71"/>
                    </a:cubicBezTo>
                    <a:cubicBezTo>
                      <a:pt x="337" y="72"/>
                      <a:pt x="339" y="72"/>
                      <a:pt x="341" y="72"/>
                    </a:cubicBezTo>
                    <a:cubicBezTo>
                      <a:pt x="373" y="72"/>
                      <a:pt x="376" y="24"/>
                      <a:pt x="341" y="21"/>
                    </a:cubicBezTo>
                    <a:cubicBezTo>
                      <a:pt x="232" y="13"/>
                      <a:pt x="120" y="7"/>
                      <a:pt x="11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69;p31">
                <a:extLst>
                  <a:ext uri="{FF2B5EF4-FFF2-40B4-BE49-F238E27FC236}">
                    <a16:creationId xmlns:a16="http://schemas.microsoft.com/office/drawing/2014/main" id="{D05DEE16-35C9-C649-24E0-5AFDED6DC735}"/>
                  </a:ext>
                </a:extLst>
              </p:cNvPr>
              <p:cNvSpPr/>
              <p:nvPr/>
            </p:nvSpPr>
            <p:spPr>
              <a:xfrm>
                <a:off x="1460965" y="4056139"/>
                <a:ext cx="22135" cy="187347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73" extrusionOk="0">
                    <a:moveTo>
                      <a:pt x="282" y="1"/>
                    </a:moveTo>
                    <a:cubicBezTo>
                      <a:pt x="274" y="1"/>
                      <a:pt x="266" y="5"/>
                      <a:pt x="264" y="14"/>
                    </a:cubicBezTo>
                    <a:cubicBezTo>
                      <a:pt x="142" y="848"/>
                      <a:pt x="23" y="1695"/>
                      <a:pt x="2" y="2535"/>
                    </a:cubicBezTo>
                    <a:cubicBezTo>
                      <a:pt x="0" y="2558"/>
                      <a:pt x="23" y="2573"/>
                      <a:pt x="44" y="2573"/>
                    </a:cubicBezTo>
                    <a:cubicBezTo>
                      <a:pt x="60" y="2573"/>
                      <a:pt x="75" y="2565"/>
                      <a:pt x="77" y="2546"/>
                    </a:cubicBezTo>
                    <a:cubicBezTo>
                      <a:pt x="217" y="1715"/>
                      <a:pt x="264" y="858"/>
                      <a:pt x="302" y="21"/>
                    </a:cubicBezTo>
                    <a:cubicBezTo>
                      <a:pt x="304" y="8"/>
                      <a:pt x="293" y="1"/>
                      <a:pt x="282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70;p31">
                <a:extLst>
                  <a:ext uri="{FF2B5EF4-FFF2-40B4-BE49-F238E27FC236}">
                    <a16:creationId xmlns:a16="http://schemas.microsoft.com/office/drawing/2014/main" id="{46A74C3A-130A-94ED-C177-303FF3F1B968}"/>
                  </a:ext>
                </a:extLst>
              </p:cNvPr>
              <p:cNvSpPr/>
              <p:nvPr/>
            </p:nvSpPr>
            <p:spPr>
              <a:xfrm>
                <a:off x="1296117" y="3957623"/>
                <a:ext cx="13179" cy="301517"/>
              </a:xfrm>
              <a:custGeom>
                <a:avLst/>
                <a:gdLst/>
                <a:ahLst/>
                <a:cxnLst/>
                <a:rect l="l" t="t" r="r" b="b"/>
                <a:pathLst>
                  <a:path w="181" h="4141" extrusionOk="0">
                    <a:moveTo>
                      <a:pt x="57" y="0"/>
                    </a:moveTo>
                    <a:cubicBezTo>
                      <a:pt x="51" y="0"/>
                      <a:pt x="44" y="5"/>
                      <a:pt x="44" y="13"/>
                    </a:cubicBezTo>
                    <a:cubicBezTo>
                      <a:pt x="0" y="1380"/>
                      <a:pt x="106" y="2752"/>
                      <a:pt x="137" y="4120"/>
                    </a:cubicBezTo>
                    <a:cubicBezTo>
                      <a:pt x="137" y="4133"/>
                      <a:pt x="147" y="4140"/>
                      <a:pt x="157" y="4140"/>
                    </a:cubicBezTo>
                    <a:cubicBezTo>
                      <a:pt x="167" y="4140"/>
                      <a:pt x="178" y="4133"/>
                      <a:pt x="178" y="4120"/>
                    </a:cubicBezTo>
                    <a:cubicBezTo>
                      <a:pt x="143" y="2752"/>
                      <a:pt x="181" y="1377"/>
                      <a:pt x="72" y="13"/>
                    </a:cubicBezTo>
                    <a:cubicBezTo>
                      <a:pt x="71" y="5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71;p31">
                <a:extLst>
                  <a:ext uri="{FF2B5EF4-FFF2-40B4-BE49-F238E27FC236}">
                    <a16:creationId xmlns:a16="http://schemas.microsoft.com/office/drawing/2014/main" id="{0C0B04E0-B07F-3975-64D2-096AC14A6D0F}"/>
                  </a:ext>
                </a:extLst>
              </p:cNvPr>
              <p:cNvSpPr/>
              <p:nvPr/>
            </p:nvSpPr>
            <p:spPr>
              <a:xfrm>
                <a:off x="1216095" y="4433892"/>
                <a:ext cx="323142" cy="822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113" extrusionOk="0">
                    <a:moveTo>
                      <a:pt x="1964" y="1"/>
                    </a:moveTo>
                    <a:cubicBezTo>
                      <a:pt x="1315" y="1"/>
                      <a:pt x="666" y="12"/>
                      <a:pt x="17" y="42"/>
                    </a:cubicBezTo>
                    <a:cubicBezTo>
                      <a:pt x="0" y="45"/>
                      <a:pt x="0" y="69"/>
                      <a:pt x="17" y="69"/>
                    </a:cubicBezTo>
                    <a:cubicBezTo>
                      <a:pt x="671" y="101"/>
                      <a:pt x="1325" y="113"/>
                      <a:pt x="1979" y="113"/>
                    </a:cubicBezTo>
                    <a:cubicBezTo>
                      <a:pt x="2748" y="113"/>
                      <a:pt x="3517" y="97"/>
                      <a:pt x="4286" y="79"/>
                    </a:cubicBezTo>
                    <a:lnTo>
                      <a:pt x="4286" y="79"/>
                    </a:lnTo>
                    <a:cubicBezTo>
                      <a:pt x="4289" y="81"/>
                      <a:pt x="4293" y="83"/>
                      <a:pt x="4298" y="83"/>
                    </a:cubicBezTo>
                    <a:cubicBezTo>
                      <a:pt x="4299" y="83"/>
                      <a:pt x="4300" y="83"/>
                      <a:pt x="4301" y="83"/>
                    </a:cubicBezTo>
                    <a:cubicBezTo>
                      <a:pt x="4339" y="79"/>
                      <a:pt x="4376" y="79"/>
                      <a:pt x="4410" y="76"/>
                    </a:cubicBezTo>
                    <a:lnTo>
                      <a:pt x="4410" y="76"/>
                    </a:lnTo>
                    <a:cubicBezTo>
                      <a:pt x="4410" y="76"/>
                      <a:pt x="4410" y="76"/>
                      <a:pt x="4410" y="76"/>
                    </a:cubicBezTo>
                    <a:cubicBezTo>
                      <a:pt x="4437" y="76"/>
                      <a:pt x="4437" y="38"/>
                      <a:pt x="4410" y="35"/>
                    </a:cubicBezTo>
                    <a:cubicBezTo>
                      <a:pt x="4400" y="35"/>
                      <a:pt x="4391" y="35"/>
                      <a:pt x="4381" y="35"/>
                    </a:cubicBezTo>
                    <a:lnTo>
                      <a:pt x="4381" y="35"/>
                    </a:lnTo>
                    <a:cubicBezTo>
                      <a:pt x="4356" y="34"/>
                      <a:pt x="4328" y="32"/>
                      <a:pt x="4301" y="32"/>
                    </a:cubicBezTo>
                    <a:cubicBezTo>
                      <a:pt x="4300" y="32"/>
                      <a:pt x="4299" y="32"/>
                      <a:pt x="4298" y="32"/>
                    </a:cubicBezTo>
                    <a:cubicBezTo>
                      <a:pt x="4296" y="32"/>
                      <a:pt x="4294" y="32"/>
                      <a:pt x="4292" y="33"/>
                    </a:cubicBezTo>
                    <a:lnTo>
                      <a:pt x="4292" y="33"/>
                    </a:lnTo>
                    <a:cubicBezTo>
                      <a:pt x="3517" y="16"/>
                      <a:pt x="2741" y="1"/>
                      <a:pt x="1964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3E4942BC-A3ED-2D41-FA30-77C0149048A6}"/>
              </a:ext>
            </a:extLst>
          </p:cNvPr>
          <p:cNvSpPr txBox="1"/>
          <p:nvPr/>
        </p:nvSpPr>
        <p:spPr>
          <a:xfrm>
            <a:off x="227558" y="2447174"/>
            <a:ext cx="11772078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Hai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cốc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thí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nghiệm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phóng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khí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Oxygen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kiện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tiến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hành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thí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nghiệm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ánh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sáng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4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E60BA0-2D0E-462C-6891-0DE94BE1DB48}"/>
              </a:ext>
            </a:extLst>
          </p:cNvPr>
          <p:cNvSpPr txBox="1"/>
          <p:nvPr/>
        </p:nvSpPr>
        <p:spPr>
          <a:xfrm>
            <a:off x="205740" y="1032818"/>
            <a:ext cx="116513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tỏ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cành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rong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đuôi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chó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xảy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quay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miệng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ống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64076-DB9E-67BF-3405-B913258CCBE6}"/>
              </a:ext>
            </a:extLst>
          </p:cNvPr>
          <p:cNvSpPr txBox="1"/>
          <p:nvPr/>
        </p:nvSpPr>
        <p:spPr>
          <a:xfrm>
            <a:off x="0" y="16343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3.BoosterNextFYBlackRegular-Sa" panose="02000A03000000020004" pitchFamily="2" charset="0"/>
              </a:rPr>
              <a:t>BÁO CÁO KẾT QUẢ</a:t>
            </a:r>
          </a:p>
        </p:txBody>
      </p:sp>
      <p:grpSp>
        <p:nvGrpSpPr>
          <p:cNvPr id="5" name="Google Shape;293;p31">
            <a:extLst>
              <a:ext uri="{FF2B5EF4-FFF2-40B4-BE49-F238E27FC236}">
                <a16:creationId xmlns:a16="http://schemas.microsoft.com/office/drawing/2014/main" id="{37000B0E-8C29-BE2A-013F-BD0F7FB01D9A}"/>
              </a:ext>
            </a:extLst>
          </p:cNvPr>
          <p:cNvGrpSpPr/>
          <p:nvPr/>
        </p:nvGrpSpPr>
        <p:grpSpPr>
          <a:xfrm>
            <a:off x="8335518" y="4160520"/>
            <a:ext cx="3730752" cy="2697480"/>
            <a:chOff x="-26" y="1343351"/>
            <a:chExt cx="9144028" cy="3789738"/>
          </a:xfrm>
        </p:grpSpPr>
        <p:sp>
          <p:nvSpPr>
            <p:cNvPr id="6" name="Google Shape;294;p31">
              <a:extLst>
                <a:ext uri="{FF2B5EF4-FFF2-40B4-BE49-F238E27FC236}">
                  <a16:creationId xmlns:a16="http://schemas.microsoft.com/office/drawing/2014/main" id="{33A28E01-DCDB-8095-6B91-D5E8C940816B}"/>
                </a:ext>
              </a:extLst>
            </p:cNvPr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rgbClr val="EBE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95;p31">
              <a:extLst>
                <a:ext uri="{FF2B5EF4-FFF2-40B4-BE49-F238E27FC236}">
                  <a16:creationId xmlns:a16="http://schemas.microsoft.com/office/drawing/2014/main" id="{E9B7483B-E1A1-1C4E-2133-0D7C033B486F}"/>
                </a:ext>
              </a:extLst>
            </p:cNvPr>
            <p:cNvSpPr/>
            <p:nvPr/>
          </p:nvSpPr>
          <p:spPr>
            <a:xfrm>
              <a:off x="5283536" y="2616411"/>
              <a:ext cx="677302" cy="381465"/>
            </a:xfrm>
            <a:custGeom>
              <a:avLst/>
              <a:gdLst/>
              <a:ahLst/>
              <a:cxnLst/>
              <a:rect l="l" t="t" r="r" b="b"/>
              <a:pathLst>
                <a:path w="9302" h="5239" extrusionOk="0">
                  <a:moveTo>
                    <a:pt x="4378" y="1"/>
                  </a:moveTo>
                  <a:cubicBezTo>
                    <a:pt x="4276" y="1"/>
                    <a:pt x="4182" y="15"/>
                    <a:pt x="4099" y="47"/>
                  </a:cubicBezTo>
                  <a:cubicBezTo>
                    <a:pt x="3967" y="445"/>
                    <a:pt x="4066" y="547"/>
                    <a:pt x="4430" y="894"/>
                  </a:cubicBezTo>
                  <a:cubicBezTo>
                    <a:pt x="4525" y="989"/>
                    <a:pt x="4810" y="1159"/>
                    <a:pt x="4875" y="1275"/>
                  </a:cubicBezTo>
                  <a:cubicBezTo>
                    <a:pt x="4964" y="1435"/>
                    <a:pt x="4964" y="1435"/>
                    <a:pt x="4875" y="1537"/>
                  </a:cubicBezTo>
                  <a:cubicBezTo>
                    <a:pt x="4810" y="1608"/>
                    <a:pt x="4474" y="1718"/>
                    <a:pt x="4379" y="1728"/>
                  </a:cubicBezTo>
                  <a:cubicBezTo>
                    <a:pt x="4274" y="1736"/>
                    <a:pt x="4176" y="1740"/>
                    <a:pt x="4084" y="1740"/>
                  </a:cubicBezTo>
                  <a:cubicBezTo>
                    <a:pt x="3406" y="1740"/>
                    <a:pt x="3020" y="1537"/>
                    <a:pt x="2613" y="1363"/>
                  </a:cubicBezTo>
                  <a:cubicBezTo>
                    <a:pt x="2255" y="1211"/>
                    <a:pt x="2004" y="1109"/>
                    <a:pt x="1663" y="925"/>
                  </a:cubicBezTo>
                  <a:cubicBezTo>
                    <a:pt x="1415" y="792"/>
                    <a:pt x="736" y="500"/>
                    <a:pt x="353" y="500"/>
                  </a:cubicBezTo>
                  <a:cubicBezTo>
                    <a:pt x="207" y="500"/>
                    <a:pt x="105" y="542"/>
                    <a:pt x="85" y="652"/>
                  </a:cubicBezTo>
                  <a:cubicBezTo>
                    <a:pt x="0" y="1357"/>
                    <a:pt x="939" y="2139"/>
                    <a:pt x="1552" y="2494"/>
                  </a:cubicBezTo>
                  <a:cubicBezTo>
                    <a:pt x="2164" y="2847"/>
                    <a:pt x="2899" y="2881"/>
                    <a:pt x="3593" y="3017"/>
                  </a:cubicBezTo>
                  <a:cubicBezTo>
                    <a:pt x="4005" y="3099"/>
                    <a:pt x="4410" y="3245"/>
                    <a:pt x="4845" y="3405"/>
                  </a:cubicBezTo>
                  <a:cubicBezTo>
                    <a:pt x="5283" y="3568"/>
                    <a:pt x="5634" y="3861"/>
                    <a:pt x="5814" y="4290"/>
                  </a:cubicBezTo>
                  <a:cubicBezTo>
                    <a:pt x="5947" y="4603"/>
                    <a:pt x="6145" y="4871"/>
                    <a:pt x="6410" y="5082"/>
                  </a:cubicBezTo>
                  <a:cubicBezTo>
                    <a:pt x="6561" y="5205"/>
                    <a:pt x="6755" y="5239"/>
                    <a:pt x="6952" y="5239"/>
                  </a:cubicBezTo>
                  <a:cubicBezTo>
                    <a:pt x="7056" y="5239"/>
                    <a:pt x="7162" y="5229"/>
                    <a:pt x="7263" y="5218"/>
                  </a:cubicBezTo>
                  <a:cubicBezTo>
                    <a:pt x="7659" y="5178"/>
                    <a:pt x="8050" y="5137"/>
                    <a:pt x="8444" y="5096"/>
                  </a:cubicBezTo>
                  <a:lnTo>
                    <a:pt x="9016" y="4980"/>
                  </a:lnTo>
                  <a:cubicBezTo>
                    <a:pt x="9022" y="4982"/>
                    <a:pt x="9028" y="4983"/>
                    <a:pt x="9034" y="4983"/>
                  </a:cubicBezTo>
                  <a:cubicBezTo>
                    <a:pt x="9156" y="4983"/>
                    <a:pt x="9167" y="4562"/>
                    <a:pt x="9190" y="4426"/>
                  </a:cubicBezTo>
                  <a:cubicBezTo>
                    <a:pt x="9301" y="3796"/>
                    <a:pt x="9039" y="3208"/>
                    <a:pt x="8601" y="2367"/>
                  </a:cubicBezTo>
                  <a:cubicBezTo>
                    <a:pt x="8523" y="2214"/>
                    <a:pt x="8393" y="2065"/>
                    <a:pt x="8169" y="1864"/>
                  </a:cubicBezTo>
                  <a:cubicBezTo>
                    <a:pt x="7842" y="1578"/>
                    <a:pt x="7505" y="1456"/>
                    <a:pt x="7304" y="1363"/>
                  </a:cubicBezTo>
                  <a:cubicBezTo>
                    <a:pt x="6801" y="1139"/>
                    <a:pt x="6461" y="938"/>
                    <a:pt x="6230" y="775"/>
                  </a:cubicBezTo>
                  <a:cubicBezTo>
                    <a:pt x="5815" y="479"/>
                    <a:pt x="4965" y="1"/>
                    <a:pt x="4378" y="1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96;p31">
              <a:extLst>
                <a:ext uri="{FF2B5EF4-FFF2-40B4-BE49-F238E27FC236}">
                  <a16:creationId xmlns:a16="http://schemas.microsoft.com/office/drawing/2014/main" id="{EEFB590D-763D-0669-DF21-B7004C666BF7}"/>
                </a:ext>
              </a:extLst>
            </p:cNvPr>
            <p:cNvSpPr/>
            <p:nvPr/>
          </p:nvSpPr>
          <p:spPr>
            <a:xfrm>
              <a:off x="5609520" y="2831354"/>
              <a:ext cx="3330808" cy="1520325"/>
            </a:xfrm>
            <a:custGeom>
              <a:avLst/>
              <a:gdLst/>
              <a:ahLst/>
              <a:cxnLst/>
              <a:rect l="l" t="t" r="r" b="b"/>
              <a:pathLst>
                <a:path w="45745" h="20880" extrusionOk="0">
                  <a:moveTo>
                    <a:pt x="30796" y="0"/>
                  </a:moveTo>
                  <a:cubicBezTo>
                    <a:pt x="28260" y="0"/>
                    <a:pt x="25705" y="739"/>
                    <a:pt x="23476" y="1977"/>
                  </a:cubicBezTo>
                  <a:cubicBezTo>
                    <a:pt x="20213" y="3791"/>
                    <a:pt x="17594" y="6594"/>
                    <a:pt x="15471" y="9667"/>
                  </a:cubicBezTo>
                  <a:cubicBezTo>
                    <a:pt x="14620" y="10893"/>
                    <a:pt x="13585" y="12321"/>
                    <a:pt x="12092" y="12321"/>
                  </a:cubicBezTo>
                  <a:cubicBezTo>
                    <a:pt x="12085" y="12321"/>
                    <a:pt x="12078" y="12321"/>
                    <a:pt x="12071" y="12321"/>
                  </a:cubicBezTo>
                  <a:cubicBezTo>
                    <a:pt x="11374" y="12317"/>
                    <a:pt x="10711" y="11974"/>
                    <a:pt x="10176" y="11520"/>
                  </a:cubicBezTo>
                  <a:cubicBezTo>
                    <a:pt x="7172" y="8976"/>
                    <a:pt x="8006" y="3791"/>
                    <a:pt x="4934" y="1327"/>
                  </a:cubicBezTo>
                  <a:cubicBezTo>
                    <a:pt x="4798" y="1273"/>
                    <a:pt x="4524" y="1253"/>
                    <a:pt x="4181" y="1253"/>
                  </a:cubicBezTo>
                  <a:cubicBezTo>
                    <a:pt x="3485" y="1253"/>
                    <a:pt x="2505" y="1336"/>
                    <a:pt x="1811" y="1389"/>
                  </a:cubicBezTo>
                  <a:cubicBezTo>
                    <a:pt x="1528" y="1412"/>
                    <a:pt x="1082" y="1436"/>
                    <a:pt x="953" y="1688"/>
                  </a:cubicBezTo>
                  <a:cubicBezTo>
                    <a:pt x="55" y="4808"/>
                    <a:pt x="0" y="8136"/>
                    <a:pt x="517" y="11341"/>
                  </a:cubicBezTo>
                  <a:cubicBezTo>
                    <a:pt x="1059" y="14709"/>
                    <a:pt x="2494" y="18291"/>
                    <a:pt x="5559" y="19788"/>
                  </a:cubicBezTo>
                  <a:cubicBezTo>
                    <a:pt x="7334" y="20655"/>
                    <a:pt x="9987" y="20879"/>
                    <a:pt x="11604" y="20879"/>
                  </a:cubicBezTo>
                  <a:cubicBezTo>
                    <a:pt x="11689" y="20879"/>
                    <a:pt x="11771" y="20878"/>
                    <a:pt x="11850" y="20877"/>
                  </a:cubicBezTo>
                  <a:cubicBezTo>
                    <a:pt x="13701" y="20850"/>
                    <a:pt x="15300" y="20680"/>
                    <a:pt x="16927" y="19792"/>
                  </a:cubicBezTo>
                  <a:lnTo>
                    <a:pt x="45512" y="19792"/>
                  </a:lnTo>
                  <a:cubicBezTo>
                    <a:pt x="45744" y="16189"/>
                    <a:pt x="45002" y="10888"/>
                    <a:pt x="43356" y="7673"/>
                  </a:cubicBezTo>
                  <a:cubicBezTo>
                    <a:pt x="41712" y="4457"/>
                    <a:pt x="37735" y="1545"/>
                    <a:pt x="34278" y="501"/>
                  </a:cubicBezTo>
                  <a:cubicBezTo>
                    <a:pt x="33145" y="159"/>
                    <a:pt x="31973" y="0"/>
                    <a:pt x="30796" y="0"/>
                  </a:cubicBezTo>
                  <a:close/>
                </a:path>
              </a:pathLst>
            </a:custGeom>
            <a:solidFill>
              <a:srgbClr val="87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7;p31">
              <a:extLst>
                <a:ext uri="{FF2B5EF4-FFF2-40B4-BE49-F238E27FC236}">
                  <a16:creationId xmlns:a16="http://schemas.microsoft.com/office/drawing/2014/main" id="{D14D0B43-14F3-681A-A53D-A0BB9262FD80}"/>
                </a:ext>
              </a:extLst>
            </p:cNvPr>
            <p:cNvSpPr/>
            <p:nvPr/>
          </p:nvSpPr>
          <p:spPr>
            <a:xfrm>
              <a:off x="8318159" y="3719234"/>
              <a:ext cx="50386" cy="558253"/>
            </a:xfrm>
            <a:custGeom>
              <a:avLst/>
              <a:gdLst/>
              <a:ahLst/>
              <a:cxnLst/>
              <a:rect l="l" t="t" r="r" b="b"/>
              <a:pathLst>
                <a:path w="692" h="7667" extrusionOk="0">
                  <a:moveTo>
                    <a:pt x="50" y="1"/>
                  </a:moveTo>
                  <a:cubicBezTo>
                    <a:pt x="32" y="1"/>
                    <a:pt x="12" y="17"/>
                    <a:pt x="18" y="41"/>
                  </a:cubicBezTo>
                  <a:cubicBezTo>
                    <a:pt x="287" y="1307"/>
                    <a:pt x="420" y="2610"/>
                    <a:pt x="376" y="3899"/>
                  </a:cubicBezTo>
                  <a:cubicBezTo>
                    <a:pt x="335" y="5121"/>
                    <a:pt x="1" y="6383"/>
                    <a:pt x="86" y="7598"/>
                  </a:cubicBezTo>
                  <a:cubicBezTo>
                    <a:pt x="90" y="7641"/>
                    <a:pt x="125" y="7667"/>
                    <a:pt x="161" y="7667"/>
                  </a:cubicBezTo>
                  <a:cubicBezTo>
                    <a:pt x="189" y="7667"/>
                    <a:pt x="217" y="7651"/>
                    <a:pt x="229" y="7614"/>
                  </a:cubicBezTo>
                  <a:cubicBezTo>
                    <a:pt x="607" y="6444"/>
                    <a:pt x="651" y="5019"/>
                    <a:pt x="671" y="3791"/>
                  </a:cubicBezTo>
                  <a:cubicBezTo>
                    <a:pt x="692" y="2487"/>
                    <a:pt x="478" y="1266"/>
                    <a:pt x="79" y="25"/>
                  </a:cubicBezTo>
                  <a:cubicBezTo>
                    <a:pt x="75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8;p31">
              <a:extLst>
                <a:ext uri="{FF2B5EF4-FFF2-40B4-BE49-F238E27FC236}">
                  <a16:creationId xmlns:a16="http://schemas.microsoft.com/office/drawing/2014/main" id="{A368BDDF-1D75-13D5-9119-A689028CBE34}"/>
                </a:ext>
              </a:extLst>
            </p:cNvPr>
            <p:cNvSpPr/>
            <p:nvPr/>
          </p:nvSpPr>
          <p:spPr>
            <a:xfrm>
              <a:off x="8631328" y="3630184"/>
              <a:ext cx="22353" cy="62983"/>
            </a:xfrm>
            <a:custGeom>
              <a:avLst/>
              <a:gdLst/>
              <a:ahLst/>
              <a:cxnLst/>
              <a:rect l="l" t="t" r="r" b="b"/>
              <a:pathLst>
                <a:path w="307" h="865" extrusionOk="0">
                  <a:moveTo>
                    <a:pt x="154" y="1"/>
                  </a:moveTo>
                  <a:cubicBezTo>
                    <a:pt x="120" y="1"/>
                    <a:pt x="85" y="24"/>
                    <a:pt x="82" y="70"/>
                  </a:cubicBezTo>
                  <a:cubicBezTo>
                    <a:pt x="59" y="312"/>
                    <a:pt x="1" y="570"/>
                    <a:pt x="79" y="808"/>
                  </a:cubicBezTo>
                  <a:cubicBezTo>
                    <a:pt x="91" y="846"/>
                    <a:pt x="122" y="865"/>
                    <a:pt x="154" y="865"/>
                  </a:cubicBezTo>
                  <a:cubicBezTo>
                    <a:pt x="185" y="865"/>
                    <a:pt x="217" y="846"/>
                    <a:pt x="228" y="808"/>
                  </a:cubicBezTo>
                  <a:cubicBezTo>
                    <a:pt x="307" y="570"/>
                    <a:pt x="249" y="312"/>
                    <a:pt x="225" y="70"/>
                  </a:cubicBezTo>
                  <a:cubicBezTo>
                    <a:pt x="222" y="24"/>
                    <a:pt x="188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9;p31">
              <a:extLst>
                <a:ext uri="{FF2B5EF4-FFF2-40B4-BE49-F238E27FC236}">
                  <a16:creationId xmlns:a16="http://schemas.microsoft.com/office/drawing/2014/main" id="{5B126BA4-1BCE-BEDC-5AD0-8D780EF22529}"/>
                </a:ext>
              </a:extLst>
            </p:cNvPr>
            <p:cNvSpPr/>
            <p:nvPr/>
          </p:nvSpPr>
          <p:spPr>
            <a:xfrm>
              <a:off x="8736105" y="3735398"/>
              <a:ext cx="13179" cy="44925"/>
            </a:xfrm>
            <a:custGeom>
              <a:avLst/>
              <a:gdLst/>
              <a:ahLst/>
              <a:cxnLst/>
              <a:rect l="l" t="t" r="r" b="b"/>
              <a:pathLst>
                <a:path w="181" h="617" extrusionOk="0">
                  <a:moveTo>
                    <a:pt x="91" y="1"/>
                  </a:moveTo>
                  <a:cubicBezTo>
                    <a:pt x="62" y="1"/>
                    <a:pt x="33" y="20"/>
                    <a:pt x="31" y="57"/>
                  </a:cubicBezTo>
                  <a:cubicBezTo>
                    <a:pt x="28" y="146"/>
                    <a:pt x="25" y="235"/>
                    <a:pt x="21" y="326"/>
                  </a:cubicBezTo>
                  <a:cubicBezTo>
                    <a:pt x="17" y="404"/>
                    <a:pt x="0" y="493"/>
                    <a:pt x="28" y="571"/>
                  </a:cubicBezTo>
                  <a:cubicBezTo>
                    <a:pt x="38" y="602"/>
                    <a:pt x="65" y="617"/>
                    <a:pt x="91" y="617"/>
                  </a:cubicBezTo>
                  <a:cubicBezTo>
                    <a:pt x="117" y="617"/>
                    <a:pt x="144" y="602"/>
                    <a:pt x="154" y="571"/>
                  </a:cubicBezTo>
                  <a:cubicBezTo>
                    <a:pt x="181" y="493"/>
                    <a:pt x="164" y="404"/>
                    <a:pt x="160" y="326"/>
                  </a:cubicBezTo>
                  <a:cubicBezTo>
                    <a:pt x="157" y="235"/>
                    <a:pt x="154" y="146"/>
                    <a:pt x="151" y="57"/>
                  </a:cubicBezTo>
                  <a:cubicBezTo>
                    <a:pt x="149" y="20"/>
                    <a:pt x="120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0;p31">
              <a:extLst>
                <a:ext uri="{FF2B5EF4-FFF2-40B4-BE49-F238E27FC236}">
                  <a16:creationId xmlns:a16="http://schemas.microsoft.com/office/drawing/2014/main" id="{EC5B7278-A56A-0C05-DD27-1BAEC12428EC}"/>
                </a:ext>
              </a:extLst>
            </p:cNvPr>
            <p:cNvSpPr/>
            <p:nvPr/>
          </p:nvSpPr>
          <p:spPr>
            <a:xfrm>
              <a:off x="7719929" y="3462714"/>
              <a:ext cx="16164" cy="61017"/>
            </a:xfrm>
            <a:custGeom>
              <a:avLst/>
              <a:gdLst/>
              <a:ahLst/>
              <a:cxnLst/>
              <a:rect l="l" t="t" r="r" b="b"/>
              <a:pathLst>
                <a:path w="222" h="838" extrusionOk="0">
                  <a:moveTo>
                    <a:pt x="112" y="0"/>
                  </a:moveTo>
                  <a:cubicBezTo>
                    <a:pt x="84" y="0"/>
                    <a:pt x="55" y="19"/>
                    <a:pt x="51" y="57"/>
                  </a:cubicBezTo>
                  <a:cubicBezTo>
                    <a:pt x="48" y="196"/>
                    <a:pt x="41" y="332"/>
                    <a:pt x="34" y="472"/>
                  </a:cubicBezTo>
                  <a:cubicBezTo>
                    <a:pt x="28" y="588"/>
                    <a:pt x="1" y="699"/>
                    <a:pt x="55" y="805"/>
                  </a:cubicBezTo>
                  <a:cubicBezTo>
                    <a:pt x="67" y="827"/>
                    <a:pt x="90" y="838"/>
                    <a:pt x="112" y="838"/>
                  </a:cubicBezTo>
                  <a:cubicBezTo>
                    <a:pt x="135" y="838"/>
                    <a:pt x="157" y="827"/>
                    <a:pt x="167" y="805"/>
                  </a:cubicBezTo>
                  <a:cubicBezTo>
                    <a:pt x="222" y="699"/>
                    <a:pt x="197" y="588"/>
                    <a:pt x="191" y="472"/>
                  </a:cubicBezTo>
                  <a:cubicBezTo>
                    <a:pt x="184" y="332"/>
                    <a:pt x="177" y="196"/>
                    <a:pt x="170" y="57"/>
                  </a:cubicBezTo>
                  <a:cubicBezTo>
                    <a:pt x="169" y="19"/>
                    <a:pt x="141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1;p31">
              <a:extLst>
                <a:ext uri="{FF2B5EF4-FFF2-40B4-BE49-F238E27FC236}">
                  <a16:creationId xmlns:a16="http://schemas.microsoft.com/office/drawing/2014/main" id="{E4F51539-332C-CB53-F8D3-7ABE3768CA2E}"/>
                </a:ext>
              </a:extLst>
            </p:cNvPr>
            <p:cNvSpPr/>
            <p:nvPr/>
          </p:nvSpPr>
          <p:spPr>
            <a:xfrm>
              <a:off x="7775194" y="3392668"/>
              <a:ext cx="26067" cy="58541"/>
            </a:xfrm>
            <a:custGeom>
              <a:avLst/>
              <a:gdLst/>
              <a:ahLst/>
              <a:cxnLst/>
              <a:rect l="l" t="t" r="r" b="b"/>
              <a:pathLst>
                <a:path w="358" h="804" extrusionOk="0">
                  <a:moveTo>
                    <a:pt x="180" y="1"/>
                  </a:moveTo>
                  <a:cubicBezTo>
                    <a:pt x="141" y="1"/>
                    <a:pt x="102" y="28"/>
                    <a:pt x="96" y="83"/>
                  </a:cubicBezTo>
                  <a:cubicBezTo>
                    <a:pt x="68" y="280"/>
                    <a:pt x="0" y="529"/>
                    <a:pt x="65" y="719"/>
                  </a:cubicBezTo>
                  <a:cubicBezTo>
                    <a:pt x="83" y="775"/>
                    <a:pt x="131" y="803"/>
                    <a:pt x="179" y="803"/>
                  </a:cubicBezTo>
                  <a:cubicBezTo>
                    <a:pt x="226" y="803"/>
                    <a:pt x="274" y="775"/>
                    <a:pt x="293" y="719"/>
                  </a:cubicBezTo>
                  <a:cubicBezTo>
                    <a:pt x="357" y="529"/>
                    <a:pt x="289" y="277"/>
                    <a:pt x="266" y="83"/>
                  </a:cubicBezTo>
                  <a:cubicBezTo>
                    <a:pt x="259" y="28"/>
                    <a:pt x="219" y="1"/>
                    <a:pt x="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;p31">
              <a:extLst>
                <a:ext uri="{FF2B5EF4-FFF2-40B4-BE49-F238E27FC236}">
                  <a16:creationId xmlns:a16="http://schemas.microsoft.com/office/drawing/2014/main" id="{E859D465-D306-1358-5389-A0A4BF606E65}"/>
                </a:ext>
              </a:extLst>
            </p:cNvPr>
            <p:cNvSpPr/>
            <p:nvPr/>
          </p:nvSpPr>
          <p:spPr>
            <a:xfrm>
              <a:off x="7795217" y="3633824"/>
              <a:ext cx="18203" cy="64293"/>
            </a:xfrm>
            <a:custGeom>
              <a:avLst/>
              <a:gdLst/>
              <a:ahLst/>
              <a:cxnLst/>
              <a:rect l="l" t="t" r="r" b="b"/>
              <a:pathLst>
                <a:path w="250" h="883" extrusionOk="0">
                  <a:moveTo>
                    <a:pt x="125" y="1"/>
                  </a:moveTo>
                  <a:cubicBezTo>
                    <a:pt x="88" y="1"/>
                    <a:pt x="50" y="25"/>
                    <a:pt x="45" y="75"/>
                  </a:cubicBezTo>
                  <a:cubicBezTo>
                    <a:pt x="28" y="326"/>
                    <a:pt x="0" y="565"/>
                    <a:pt x="35" y="816"/>
                  </a:cubicBezTo>
                  <a:cubicBezTo>
                    <a:pt x="42" y="860"/>
                    <a:pt x="83" y="882"/>
                    <a:pt x="125" y="882"/>
                  </a:cubicBezTo>
                  <a:cubicBezTo>
                    <a:pt x="166" y="882"/>
                    <a:pt x="207" y="860"/>
                    <a:pt x="212" y="816"/>
                  </a:cubicBezTo>
                  <a:cubicBezTo>
                    <a:pt x="249" y="565"/>
                    <a:pt x="222" y="326"/>
                    <a:pt x="205" y="75"/>
                  </a:cubicBezTo>
                  <a:cubicBezTo>
                    <a:pt x="200" y="25"/>
                    <a:pt x="162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3;p31">
              <a:extLst>
                <a:ext uri="{FF2B5EF4-FFF2-40B4-BE49-F238E27FC236}">
                  <a16:creationId xmlns:a16="http://schemas.microsoft.com/office/drawing/2014/main" id="{D431A2AB-171C-0693-6F50-03988A46375C}"/>
                </a:ext>
              </a:extLst>
            </p:cNvPr>
            <p:cNvSpPr/>
            <p:nvPr/>
          </p:nvSpPr>
          <p:spPr>
            <a:xfrm>
              <a:off x="7989045" y="3588899"/>
              <a:ext cx="25776" cy="68371"/>
            </a:xfrm>
            <a:custGeom>
              <a:avLst/>
              <a:gdLst/>
              <a:ahLst/>
              <a:cxnLst/>
              <a:rect l="l" t="t" r="r" b="b"/>
              <a:pathLst>
                <a:path w="354" h="939" extrusionOk="0">
                  <a:moveTo>
                    <a:pt x="103" y="0"/>
                  </a:moveTo>
                  <a:cubicBezTo>
                    <a:pt x="50" y="0"/>
                    <a:pt x="0" y="42"/>
                    <a:pt x="17" y="113"/>
                  </a:cubicBezTo>
                  <a:cubicBezTo>
                    <a:pt x="71" y="361"/>
                    <a:pt x="30" y="610"/>
                    <a:pt x="40" y="862"/>
                  </a:cubicBezTo>
                  <a:cubicBezTo>
                    <a:pt x="42" y="910"/>
                    <a:pt x="80" y="939"/>
                    <a:pt x="120" y="939"/>
                  </a:cubicBezTo>
                  <a:cubicBezTo>
                    <a:pt x="144" y="939"/>
                    <a:pt x="170" y="927"/>
                    <a:pt x="187" y="902"/>
                  </a:cubicBezTo>
                  <a:cubicBezTo>
                    <a:pt x="353" y="640"/>
                    <a:pt x="306" y="341"/>
                    <a:pt x="193" y="62"/>
                  </a:cubicBezTo>
                  <a:cubicBezTo>
                    <a:pt x="175" y="20"/>
                    <a:pt x="138" y="0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4;p31">
              <a:extLst>
                <a:ext uri="{FF2B5EF4-FFF2-40B4-BE49-F238E27FC236}">
                  <a16:creationId xmlns:a16="http://schemas.microsoft.com/office/drawing/2014/main" id="{506D34ED-F007-B753-9C4F-D211F5D94C6F}"/>
                </a:ext>
              </a:extLst>
            </p:cNvPr>
            <p:cNvSpPr/>
            <p:nvPr/>
          </p:nvSpPr>
          <p:spPr>
            <a:xfrm>
              <a:off x="6847193" y="3559628"/>
              <a:ext cx="168707" cy="714291"/>
            </a:xfrm>
            <a:custGeom>
              <a:avLst/>
              <a:gdLst/>
              <a:ahLst/>
              <a:cxnLst/>
              <a:rect l="l" t="t" r="r" b="b"/>
              <a:pathLst>
                <a:path w="2317" h="9810" extrusionOk="0">
                  <a:moveTo>
                    <a:pt x="2286" y="1"/>
                  </a:moveTo>
                  <a:cubicBezTo>
                    <a:pt x="2276" y="1"/>
                    <a:pt x="2266" y="6"/>
                    <a:pt x="2262" y="18"/>
                  </a:cubicBezTo>
                  <a:cubicBezTo>
                    <a:pt x="1654" y="1611"/>
                    <a:pt x="1180" y="3258"/>
                    <a:pt x="786" y="4918"/>
                  </a:cubicBezTo>
                  <a:cubicBezTo>
                    <a:pt x="415" y="6496"/>
                    <a:pt x="68" y="8140"/>
                    <a:pt x="0" y="9766"/>
                  </a:cubicBezTo>
                  <a:cubicBezTo>
                    <a:pt x="0" y="9794"/>
                    <a:pt x="25" y="9810"/>
                    <a:pt x="49" y="9810"/>
                  </a:cubicBezTo>
                  <a:cubicBezTo>
                    <a:pt x="69" y="9810"/>
                    <a:pt x="88" y="9799"/>
                    <a:pt x="92" y="9776"/>
                  </a:cubicBezTo>
                  <a:cubicBezTo>
                    <a:pt x="450" y="8150"/>
                    <a:pt x="629" y="6490"/>
                    <a:pt x="1004" y="4863"/>
                  </a:cubicBezTo>
                  <a:cubicBezTo>
                    <a:pt x="1375" y="3237"/>
                    <a:pt x="1882" y="1645"/>
                    <a:pt x="2310" y="32"/>
                  </a:cubicBezTo>
                  <a:cubicBezTo>
                    <a:pt x="2316" y="13"/>
                    <a:pt x="2301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05;p31">
              <a:extLst>
                <a:ext uri="{FF2B5EF4-FFF2-40B4-BE49-F238E27FC236}">
                  <a16:creationId xmlns:a16="http://schemas.microsoft.com/office/drawing/2014/main" id="{919F2659-DF84-C595-7D04-92726924F4C7}"/>
                </a:ext>
              </a:extLst>
            </p:cNvPr>
            <p:cNvSpPr/>
            <p:nvPr/>
          </p:nvSpPr>
          <p:spPr>
            <a:xfrm>
              <a:off x="5860724" y="3649334"/>
              <a:ext cx="20897" cy="65240"/>
            </a:xfrm>
            <a:custGeom>
              <a:avLst/>
              <a:gdLst/>
              <a:ahLst/>
              <a:cxnLst/>
              <a:rect l="l" t="t" r="r" b="b"/>
              <a:pathLst>
                <a:path w="287" h="896" extrusionOk="0">
                  <a:moveTo>
                    <a:pt x="143" y="1"/>
                  </a:moveTo>
                  <a:cubicBezTo>
                    <a:pt x="101" y="1"/>
                    <a:pt x="60" y="28"/>
                    <a:pt x="58" y="82"/>
                  </a:cubicBezTo>
                  <a:cubicBezTo>
                    <a:pt x="48" y="321"/>
                    <a:pt x="0" y="593"/>
                    <a:pt x="48" y="825"/>
                  </a:cubicBezTo>
                  <a:cubicBezTo>
                    <a:pt x="58" y="872"/>
                    <a:pt x="100" y="896"/>
                    <a:pt x="143" y="896"/>
                  </a:cubicBezTo>
                  <a:cubicBezTo>
                    <a:pt x="186" y="896"/>
                    <a:pt x="228" y="872"/>
                    <a:pt x="239" y="825"/>
                  </a:cubicBezTo>
                  <a:cubicBezTo>
                    <a:pt x="286" y="593"/>
                    <a:pt x="239" y="321"/>
                    <a:pt x="228" y="82"/>
                  </a:cubicBezTo>
                  <a:cubicBezTo>
                    <a:pt x="226" y="28"/>
                    <a:pt x="185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6;p31">
              <a:extLst>
                <a:ext uri="{FF2B5EF4-FFF2-40B4-BE49-F238E27FC236}">
                  <a16:creationId xmlns:a16="http://schemas.microsoft.com/office/drawing/2014/main" id="{B9EF9A47-5551-37CA-9CE7-6F936B89ECEC}"/>
                </a:ext>
              </a:extLst>
            </p:cNvPr>
            <p:cNvSpPr/>
            <p:nvPr/>
          </p:nvSpPr>
          <p:spPr>
            <a:xfrm>
              <a:off x="5955599" y="3683264"/>
              <a:ext cx="15655" cy="41503"/>
            </a:xfrm>
            <a:custGeom>
              <a:avLst/>
              <a:gdLst/>
              <a:ahLst/>
              <a:cxnLst/>
              <a:rect l="l" t="t" r="r" b="b"/>
              <a:pathLst>
                <a:path w="215" h="570" extrusionOk="0">
                  <a:moveTo>
                    <a:pt x="107" y="0"/>
                  </a:moveTo>
                  <a:cubicBezTo>
                    <a:pt x="79" y="0"/>
                    <a:pt x="51" y="20"/>
                    <a:pt x="48" y="59"/>
                  </a:cubicBezTo>
                  <a:cubicBezTo>
                    <a:pt x="38" y="202"/>
                    <a:pt x="0" y="376"/>
                    <a:pt x="38" y="519"/>
                  </a:cubicBezTo>
                  <a:cubicBezTo>
                    <a:pt x="46" y="552"/>
                    <a:pt x="77" y="569"/>
                    <a:pt x="107" y="569"/>
                  </a:cubicBezTo>
                  <a:cubicBezTo>
                    <a:pt x="138" y="569"/>
                    <a:pt x="169" y="552"/>
                    <a:pt x="177" y="519"/>
                  </a:cubicBezTo>
                  <a:cubicBezTo>
                    <a:pt x="214" y="376"/>
                    <a:pt x="177" y="202"/>
                    <a:pt x="167" y="59"/>
                  </a:cubicBezTo>
                  <a:cubicBezTo>
                    <a:pt x="164" y="20"/>
                    <a:pt x="136" y="0"/>
                    <a:pt x="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7;p31">
              <a:extLst>
                <a:ext uri="{FF2B5EF4-FFF2-40B4-BE49-F238E27FC236}">
                  <a16:creationId xmlns:a16="http://schemas.microsoft.com/office/drawing/2014/main" id="{2EBF5169-1D0B-A7A3-43DF-2DDFF84DB751}"/>
                </a:ext>
              </a:extLst>
            </p:cNvPr>
            <p:cNvSpPr/>
            <p:nvPr/>
          </p:nvSpPr>
          <p:spPr>
            <a:xfrm>
              <a:off x="5924363" y="3883864"/>
              <a:ext cx="13980" cy="45435"/>
            </a:xfrm>
            <a:custGeom>
              <a:avLst/>
              <a:gdLst/>
              <a:ahLst/>
              <a:cxnLst/>
              <a:rect l="l" t="t" r="r" b="b"/>
              <a:pathLst>
                <a:path w="192" h="624" extrusionOk="0">
                  <a:moveTo>
                    <a:pt x="96" y="0"/>
                  </a:moveTo>
                  <a:cubicBezTo>
                    <a:pt x="68" y="0"/>
                    <a:pt x="40" y="19"/>
                    <a:pt x="38" y="56"/>
                  </a:cubicBezTo>
                  <a:cubicBezTo>
                    <a:pt x="31" y="145"/>
                    <a:pt x="28" y="234"/>
                    <a:pt x="21" y="325"/>
                  </a:cubicBezTo>
                  <a:cubicBezTo>
                    <a:pt x="18" y="407"/>
                    <a:pt x="1" y="492"/>
                    <a:pt x="28" y="570"/>
                  </a:cubicBezTo>
                  <a:cubicBezTo>
                    <a:pt x="38" y="606"/>
                    <a:pt x="67" y="624"/>
                    <a:pt x="96" y="624"/>
                  </a:cubicBezTo>
                  <a:cubicBezTo>
                    <a:pt x="125" y="624"/>
                    <a:pt x="154" y="606"/>
                    <a:pt x="164" y="570"/>
                  </a:cubicBezTo>
                  <a:cubicBezTo>
                    <a:pt x="191" y="492"/>
                    <a:pt x="174" y="403"/>
                    <a:pt x="171" y="325"/>
                  </a:cubicBezTo>
                  <a:cubicBezTo>
                    <a:pt x="164" y="234"/>
                    <a:pt x="161" y="145"/>
                    <a:pt x="153" y="56"/>
                  </a:cubicBezTo>
                  <a:cubicBezTo>
                    <a:pt x="152" y="19"/>
                    <a:pt x="124" y="0"/>
                    <a:pt x="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8;p31">
              <a:extLst>
                <a:ext uri="{FF2B5EF4-FFF2-40B4-BE49-F238E27FC236}">
                  <a16:creationId xmlns:a16="http://schemas.microsoft.com/office/drawing/2014/main" id="{93D63392-2C5C-4157-0121-D35623F67B36}"/>
                </a:ext>
              </a:extLst>
            </p:cNvPr>
            <p:cNvSpPr/>
            <p:nvPr/>
          </p:nvSpPr>
          <p:spPr>
            <a:xfrm>
              <a:off x="7145944" y="1343351"/>
              <a:ext cx="1510714" cy="1392466"/>
            </a:xfrm>
            <a:custGeom>
              <a:avLst/>
              <a:gdLst/>
              <a:ahLst/>
              <a:cxnLst/>
              <a:rect l="l" t="t" r="r" b="b"/>
              <a:pathLst>
                <a:path w="20748" h="19124" extrusionOk="0">
                  <a:moveTo>
                    <a:pt x="9265" y="0"/>
                  </a:moveTo>
                  <a:cubicBezTo>
                    <a:pt x="8349" y="0"/>
                    <a:pt x="7466" y="137"/>
                    <a:pt x="6839" y="370"/>
                  </a:cubicBezTo>
                  <a:cubicBezTo>
                    <a:pt x="5651" y="812"/>
                    <a:pt x="4396" y="1608"/>
                    <a:pt x="3665" y="2642"/>
                  </a:cubicBezTo>
                  <a:cubicBezTo>
                    <a:pt x="2936" y="3680"/>
                    <a:pt x="2450" y="4902"/>
                    <a:pt x="1943" y="6062"/>
                  </a:cubicBezTo>
                  <a:cubicBezTo>
                    <a:pt x="1334" y="7464"/>
                    <a:pt x="1028" y="8872"/>
                    <a:pt x="538" y="10318"/>
                  </a:cubicBezTo>
                  <a:cubicBezTo>
                    <a:pt x="252" y="11169"/>
                    <a:pt x="1" y="12046"/>
                    <a:pt x="24" y="12945"/>
                  </a:cubicBezTo>
                  <a:cubicBezTo>
                    <a:pt x="78" y="14948"/>
                    <a:pt x="1552" y="16701"/>
                    <a:pt x="3314" y="17657"/>
                  </a:cubicBezTo>
                  <a:cubicBezTo>
                    <a:pt x="5080" y="18616"/>
                    <a:pt x="6366" y="18936"/>
                    <a:pt x="8751" y="19123"/>
                  </a:cubicBezTo>
                  <a:cubicBezTo>
                    <a:pt x="12133" y="18973"/>
                    <a:pt x="15630" y="18797"/>
                    <a:pt x="18672" y="17303"/>
                  </a:cubicBezTo>
                  <a:cubicBezTo>
                    <a:pt x="19030" y="17129"/>
                    <a:pt x="19383" y="16932"/>
                    <a:pt x="19649" y="16636"/>
                  </a:cubicBezTo>
                  <a:cubicBezTo>
                    <a:pt x="19961" y="16286"/>
                    <a:pt x="20125" y="15826"/>
                    <a:pt x="20241" y="15367"/>
                  </a:cubicBezTo>
                  <a:cubicBezTo>
                    <a:pt x="20748" y="13359"/>
                    <a:pt x="20462" y="11227"/>
                    <a:pt x="19900" y="9233"/>
                  </a:cubicBezTo>
                  <a:cubicBezTo>
                    <a:pt x="19080" y="6313"/>
                    <a:pt x="17566" y="3446"/>
                    <a:pt x="15028" y="1792"/>
                  </a:cubicBezTo>
                  <a:cubicBezTo>
                    <a:pt x="13474" y="778"/>
                    <a:pt x="12518" y="574"/>
                    <a:pt x="10718" y="121"/>
                  </a:cubicBezTo>
                  <a:cubicBezTo>
                    <a:pt x="10247" y="39"/>
                    <a:pt x="9752" y="0"/>
                    <a:pt x="9265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9;p31">
              <a:extLst>
                <a:ext uri="{FF2B5EF4-FFF2-40B4-BE49-F238E27FC236}">
                  <a16:creationId xmlns:a16="http://schemas.microsoft.com/office/drawing/2014/main" id="{E6BE312A-E015-694F-D52A-2143B07EEC38}"/>
                </a:ext>
              </a:extLst>
            </p:cNvPr>
            <p:cNvSpPr/>
            <p:nvPr/>
          </p:nvSpPr>
          <p:spPr>
            <a:xfrm>
              <a:off x="7308463" y="1451114"/>
              <a:ext cx="1019957" cy="1523238"/>
            </a:xfrm>
            <a:custGeom>
              <a:avLst/>
              <a:gdLst/>
              <a:ahLst/>
              <a:cxnLst/>
              <a:rect l="l" t="t" r="r" b="b"/>
              <a:pathLst>
                <a:path w="14008" h="20920" extrusionOk="0">
                  <a:moveTo>
                    <a:pt x="6266" y="0"/>
                  </a:moveTo>
                  <a:cubicBezTo>
                    <a:pt x="4944" y="0"/>
                    <a:pt x="3676" y="772"/>
                    <a:pt x="2844" y="1815"/>
                  </a:cubicBezTo>
                  <a:cubicBezTo>
                    <a:pt x="1936" y="2952"/>
                    <a:pt x="1470" y="4374"/>
                    <a:pt x="1126" y="5790"/>
                  </a:cubicBezTo>
                  <a:cubicBezTo>
                    <a:pt x="405" y="8770"/>
                    <a:pt x="0" y="11863"/>
                    <a:pt x="1623" y="14496"/>
                  </a:cubicBezTo>
                  <a:cubicBezTo>
                    <a:pt x="1946" y="15020"/>
                    <a:pt x="2684" y="15687"/>
                    <a:pt x="3253" y="15912"/>
                  </a:cubicBezTo>
                  <a:cubicBezTo>
                    <a:pt x="3640" y="16061"/>
                    <a:pt x="3760" y="16143"/>
                    <a:pt x="4141" y="16245"/>
                  </a:cubicBezTo>
                  <a:lnTo>
                    <a:pt x="4141" y="16384"/>
                  </a:lnTo>
                  <a:cubicBezTo>
                    <a:pt x="4066" y="17334"/>
                    <a:pt x="3954" y="18133"/>
                    <a:pt x="3984" y="19085"/>
                  </a:cubicBezTo>
                  <a:cubicBezTo>
                    <a:pt x="3995" y="19453"/>
                    <a:pt x="4019" y="19838"/>
                    <a:pt x="4192" y="20161"/>
                  </a:cubicBezTo>
                  <a:cubicBezTo>
                    <a:pt x="4451" y="20650"/>
                    <a:pt x="5015" y="20920"/>
                    <a:pt x="5568" y="20920"/>
                  </a:cubicBezTo>
                  <a:cubicBezTo>
                    <a:pt x="5604" y="20920"/>
                    <a:pt x="5640" y="20918"/>
                    <a:pt x="5675" y="20916"/>
                  </a:cubicBezTo>
                  <a:cubicBezTo>
                    <a:pt x="6261" y="20879"/>
                    <a:pt x="6801" y="20569"/>
                    <a:pt x="7227" y="20167"/>
                  </a:cubicBezTo>
                  <a:cubicBezTo>
                    <a:pt x="7655" y="19766"/>
                    <a:pt x="7808" y="19715"/>
                    <a:pt x="8132" y="19228"/>
                  </a:cubicBezTo>
                  <a:lnTo>
                    <a:pt x="8234" y="19045"/>
                  </a:lnTo>
                  <a:cubicBezTo>
                    <a:pt x="8309" y="18898"/>
                    <a:pt x="8183" y="17256"/>
                    <a:pt x="8216" y="16422"/>
                  </a:cubicBezTo>
                  <a:cubicBezTo>
                    <a:pt x="9530" y="16191"/>
                    <a:pt x="10826" y="15173"/>
                    <a:pt x="11258" y="13891"/>
                  </a:cubicBezTo>
                  <a:cubicBezTo>
                    <a:pt x="11374" y="13982"/>
                    <a:pt x="11585" y="14104"/>
                    <a:pt x="11704" y="14129"/>
                  </a:cubicBezTo>
                  <a:cubicBezTo>
                    <a:pt x="11776" y="14143"/>
                    <a:pt x="11849" y="14150"/>
                    <a:pt x="11921" y="14150"/>
                  </a:cubicBezTo>
                  <a:cubicBezTo>
                    <a:pt x="12323" y="14150"/>
                    <a:pt x="12713" y="13941"/>
                    <a:pt x="13041" y="13693"/>
                  </a:cubicBezTo>
                  <a:cubicBezTo>
                    <a:pt x="13456" y="13380"/>
                    <a:pt x="13701" y="12986"/>
                    <a:pt x="13827" y="12482"/>
                  </a:cubicBezTo>
                  <a:cubicBezTo>
                    <a:pt x="14007" y="11768"/>
                    <a:pt x="13780" y="11029"/>
                    <a:pt x="13246" y="10645"/>
                  </a:cubicBezTo>
                  <a:cubicBezTo>
                    <a:pt x="12863" y="10368"/>
                    <a:pt x="12447" y="10258"/>
                    <a:pt x="12001" y="10258"/>
                  </a:cubicBezTo>
                  <a:cubicBezTo>
                    <a:pt x="11849" y="10258"/>
                    <a:pt x="11692" y="10271"/>
                    <a:pt x="11533" y="10294"/>
                  </a:cubicBezTo>
                  <a:lnTo>
                    <a:pt x="11533" y="10294"/>
                  </a:lnTo>
                  <a:cubicBezTo>
                    <a:pt x="11912" y="7809"/>
                    <a:pt x="11677" y="5233"/>
                    <a:pt x="10854" y="2856"/>
                  </a:cubicBezTo>
                  <a:cubicBezTo>
                    <a:pt x="10680" y="2353"/>
                    <a:pt x="10473" y="1846"/>
                    <a:pt x="10115" y="1455"/>
                  </a:cubicBezTo>
                  <a:cubicBezTo>
                    <a:pt x="9809" y="1118"/>
                    <a:pt x="9408" y="884"/>
                    <a:pt x="8996" y="693"/>
                  </a:cubicBezTo>
                  <a:cubicBezTo>
                    <a:pt x="8145" y="295"/>
                    <a:pt x="7220" y="60"/>
                    <a:pt x="6284" y="3"/>
                  </a:cubicBezTo>
                  <a:lnTo>
                    <a:pt x="6284" y="3"/>
                  </a:lnTo>
                  <a:lnTo>
                    <a:pt x="6618" y="19"/>
                  </a:lnTo>
                  <a:cubicBezTo>
                    <a:pt x="6500" y="7"/>
                    <a:pt x="6383" y="0"/>
                    <a:pt x="6266" y="0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0;p31">
              <a:extLst>
                <a:ext uri="{FF2B5EF4-FFF2-40B4-BE49-F238E27FC236}">
                  <a16:creationId xmlns:a16="http://schemas.microsoft.com/office/drawing/2014/main" id="{DC12E688-296C-DAC6-5ED1-E179F510166A}"/>
                </a:ext>
              </a:extLst>
            </p:cNvPr>
            <p:cNvSpPr/>
            <p:nvPr/>
          </p:nvSpPr>
          <p:spPr>
            <a:xfrm>
              <a:off x="7373849" y="1407864"/>
              <a:ext cx="1018210" cy="800501"/>
            </a:xfrm>
            <a:custGeom>
              <a:avLst/>
              <a:gdLst/>
              <a:ahLst/>
              <a:cxnLst/>
              <a:rect l="l" t="t" r="r" b="b"/>
              <a:pathLst>
                <a:path w="13984" h="10994" extrusionOk="0">
                  <a:moveTo>
                    <a:pt x="307" y="5832"/>
                  </a:moveTo>
                  <a:cubicBezTo>
                    <a:pt x="171" y="6287"/>
                    <a:pt x="66" y="6817"/>
                    <a:pt x="0" y="7435"/>
                  </a:cubicBezTo>
                  <a:lnTo>
                    <a:pt x="307" y="5832"/>
                  </a:lnTo>
                  <a:close/>
                  <a:moveTo>
                    <a:pt x="5512" y="1"/>
                  </a:moveTo>
                  <a:cubicBezTo>
                    <a:pt x="4991" y="1"/>
                    <a:pt x="4460" y="8"/>
                    <a:pt x="3957" y="154"/>
                  </a:cubicBezTo>
                  <a:cubicBezTo>
                    <a:pt x="3593" y="259"/>
                    <a:pt x="3256" y="437"/>
                    <a:pt x="2923" y="620"/>
                  </a:cubicBezTo>
                  <a:cubicBezTo>
                    <a:pt x="2549" y="824"/>
                    <a:pt x="2181" y="1035"/>
                    <a:pt x="1821" y="1253"/>
                  </a:cubicBezTo>
                  <a:cubicBezTo>
                    <a:pt x="1640" y="1358"/>
                    <a:pt x="1460" y="1470"/>
                    <a:pt x="1321" y="1630"/>
                  </a:cubicBezTo>
                  <a:cubicBezTo>
                    <a:pt x="1188" y="1784"/>
                    <a:pt x="1103" y="1974"/>
                    <a:pt x="1024" y="2164"/>
                  </a:cubicBezTo>
                  <a:cubicBezTo>
                    <a:pt x="759" y="2808"/>
                    <a:pt x="561" y="3478"/>
                    <a:pt x="436" y="4162"/>
                  </a:cubicBezTo>
                  <a:cubicBezTo>
                    <a:pt x="402" y="4336"/>
                    <a:pt x="388" y="4553"/>
                    <a:pt x="531" y="4659"/>
                  </a:cubicBezTo>
                  <a:lnTo>
                    <a:pt x="307" y="5832"/>
                  </a:lnTo>
                  <a:lnTo>
                    <a:pt x="307" y="5832"/>
                  </a:lnTo>
                  <a:cubicBezTo>
                    <a:pt x="1106" y="3161"/>
                    <a:pt x="2971" y="3093"/>
                    <a:pt x="4073" y="2947"/>
                  </a:cubicBezTo>
                  <a:cubicBezTo>
                    <a:pt x="4311" y="2916"/>
                    <a:pt x="4551" y="2900"/>
                    <a:pt x="4791" y="2900"/>
                  </a:cubicBezTo>
                  <a:cubicBezTo>
                    <a:pt x="5855" y="2900"/>
                    <a:pt x="6920" y="3207"/>
                    <a:pt x="7805" y="3797"/>
                  </a:cubicBezTo>
                  <a:cubicBezTo>
                    <a:pt x="8081" y="3985"/>
                    <a:pt x="8336" y="4193"/>
                    <a:pt x="8584" y="4414"/>
                  </a:cubicBezTo>
                  <a:cubicBezTo>
                    <a:pt x="8857" y="4655"/>
                    <a:pt x="9122" y="4907"/>
                    <a:pt x="9350" y="5190"/>
                  </a:cubicBezTo>
                  <a:cubicBezTo>
                    <a:pt x="9976" y="5975"/>
                    <a:pt x="10289" y="6976"/>
                    <a:pt x="10398" y="7973"/>
                  </a:cubicBezTo>
                  <a:cubicBezTo>
                    <a:pt x="10510" y="8973"/>
                    <a:pt x="10432" y="9983"/>
                    <a:pt x="10357" y="10983"/>
                  </a:cubicBezTo>
                  <a:lnTo>
                    <a:pt x="10408" y="10994"/>
                  </a:lnTo>
                  <a:cubicBezTo>
                    <a:pt x="11172" y="10677"/>
                    <a:pt x="12000" y="10514"/>
                    <a:pt x="12828" y="10514"/>
                  </a:cubicBezTo>
                  <a:cubicBezTo>
                    <a:pt x="13173" y="10514"/>
                    <a:pt x="13518" y="10542"/>
                    <a:pt x="13858" y="10599"/>
                  </a:cubicBezTo>
                  <a:cubicBezTo>
                    <a:pt x="13984" y="10116"/>
                    <a:pt x="13875" y="9606"/>
                    <a:pt x="13759" y="9119"/>
                  </a:cubicBezTo>
                  <a:cubicBezTo>
                    <a:pt x="13569" y="8337"/>
                    <a:pt x="13354" y="7561"/>
                    <a:pt x="13113" y="6792"/>
                  </a:cubicBezTo>
                  <a:cubicBezTo>
                    <a:pt x="12664" y="5369"/>
                    <a:pt x="12112" y="3961"/>
                    <a:pt x="11238" y="2753"/>
                  </a:cubicBezTo>
                  <a:cubicBezTo>
                    <a:pt x="10364" y="1542"/>
                    <a:pt x="9132" y="545"/>
                    <a:pt x="7683" y="192"/>
                  </a:cubicBezTo>
                  <a:cubicBezTo>
                    <a:pt x="6975" y="18"/>
                    <a:pt x="6241" y="5"/>
                    <a:pt x="5512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1;p31">
              <a:extLst>
                <a:ext uri="{FF2B5EF4-FFF2-40B4-BE49-F238E27FC236}">
                  <a16:creationId xmlns:a16="http://schemas.microsoft.com/office/drawing/2014/main" id="{4AFB7138-27BE-34C8-0CAD-E706D6DAE2B0}"/>
                </a:ext>
              </a:extLst>
            </p:cNvPr>
            <p:cNvSpPr/>
            <p:nvPr/>
          </p:nvSpPr>
          <p:spPr>
            <a:xfrm>
              <a:off x="7661169" y="1807460"/>
              <a:ext cx="395226" cy="395445"/>
            </a:xfrm>
            <a:custGeom>
              <a:avLst/>
              <a:gdLst/>
              <a:ahLst/>
              <a:cxnLst/>
              <a:rect l="l" t="t" r="r" b="b"/>
              <a:pathLst>
                <a:path w="5428" h="5431" extrusionOk="0">
                  <a:moveTo>
                    <a:pt x="2713" y="246"/>
                  </a:moveTo>
                  <a:cubicBezTo>
                    <a:pt x="4074" y="246"/>
                    <a:pt x="5183" y="1355"/>
                    <a:pt x="5183" y="2716"/>
                  </a:cubicBezTo>
                  <a:cubicBezTo>
                    <a:pt x="5183" y="4077"/>
                    <a:pt x="4074" y="5182"/>
                    <a:pt x="2713" y="5182"/>
                  </a:cubicBezTo>
                  <a:cubicBezTo>
                    <a:pt x="1351" y="5182"/>
                    <a:pt x="246" y="4077"/>
                    <a:pt x="246" y="2716"/>
                  </a:cubicBezTo>
                  <a:cubicBezTo>
                    <a:pt x="246" y="1355"/>
                    <a:pt x="1351" y="246"/>
                    <a:pt x="2713" y="246"/>
                  </a:cubicBezTo>
                  <a:close/>
                  <a:moveTo>
                    <a:pt x="2713" y="1"/>
                  </a:moveTo>
                  <a:cubicBezTo>
                    <a:pt x="1216" y="1"/>
                    <a:pt x="1" y="1219"/>
                    <a:pt x="1" y="2716"/>
                  </a:cubicBezTo>
                  <a:cubicBezTo>
                    <a:pt x="1" y="4213"/>
                    <a:pt x="1216" y="5431"/>
                    <a:pt x="2713" y="5431"/>
                  </a:cubicBezTo>
                  <a:cubicBezTo>
                    <a:pt x="4209" y="5431"/>
                    <a:pt x="5428" y="4213"/>
                    <a:pt x="5428" y="2716"/>
                  </a:cubicBezTo>
                  <a:cubicBezTo>
                    <a:pt x="5428" y="1219"/>
                    <a:pt x="4209" y="1"/>
                    <a:pt x="2713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2;p31">
              <a:extLst>
                <a:ext uri="{FF2B5EF4-FFF2-40B4-BE49-F238E27FC236}">
                  <a16:creationId xmlns:a16="http://schemas.microsoft.com/office/drawing/2014/main" id="{988FCA0F-8D7E-561B-E079-8B31A6D31558}"/>
                </a:ext>
              </a:extLst>
            </p:cNvPr>
            <p:cNvSpPr/>
            <p:nvPr/>
          </p:nvSpPr>
          <p:spPr>
            <a:xfrm>
              <a:off x="7279411" y="1837750"/>
              <a:ext cx="333336" cy="369159"/>
            </a:xfrm>
            <a:custGeom>
              <a:avLst/>
              <a:gdLst/>
              <a:ahLst/>
              <a:cxnLst/>
              <a:rect l="l" t="t" r="r" b="b"/>
              <a:pathLst>
                <a:path w="4578" h="5070" extrusionOk="0">
                  <a:moveTo>
                    <a:pt x="2291" y="217"/>
                  </a:moveTo>
                  <a:cubicBezTo>
                    <a:pt x="3430" y="217"/>
                    <a:pt x="4360" y="1259"/>
                    <a:pt x="4360" y="2535"/>
                  </a:cubicBezTo>
                  <a:cubicBezTo>
                    <a:pt x="4360" y="3810"/>
                    <a:pt x="3430" y="4848"/>
                    <a:pt x="2291" y="4848"/>
                  </a:cubicBezTo>
                  <a:cubicBezTo>
                    <a:pt x="1148" y="4848"/>
                    <a:pt x="222" y="3810"/>
                    <a:pt x="222" y="2535"/>
                  </a:cubicBezTo>
                  <a:cubicBezTo>
                    <a:pt x="222" y="1259"/>
                    <a:pt x="1148" y="217"/>
                    <a:pt x="2291" y="217"/>
                  </a:cubicBezTo>
                  <a:close/>
                  <a:moveTo>
                    <a:pt x="2291" y="0"/>
                  </a:moveTo>
                  <a:cubicBezTo>
                    <a:pt x="1029" y="0"/>
                    <a:pt x="1" y="1136"/>
                    <a:pt x="1" y="2535"/>
                  </a:cubicBezTo>
                  <a:cubicBezTo>
                    <a:pt x="1" y="3933"/>
                    <a:pt x="1029" y="5069"/>
                    <a:pt x="2291" y="5069"/>
                  </a:cubicBezTo>
                  <a:cubicBezTo>
                    <a:pt x="3553" y="5069"/>
                    <a:pt x="4578" y="3933"/>
                    <a:pt x="4578" y="2535"/>
                  </a:cubicBezTo>
                  <a:cubicBezTo>
                    <a:pt x="4578" y="1136"/>
                    <a:pt x="3553" y="0"/>
                    <a:pt x="2291" y="0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3;p31">
              <a:extLst>
                <a:ext uri="{FF2B5EF4-FFF2-40B4-BE49-F238E27FC236}">
                  <a16:creationId xmlns:a16="http://schemas.microsoft.com/office/drawing/2014/main" id="{33DC9CAC-D128-A213-A5CD-2A9BB4631D00}"/>
                </a:ext>
              </a:extLst>
            </p:cNvPr>
            <p:cNvSpPr/>
            <p:nvPr/>
          </p:nvSpPr>
          <p:spPr>
            <a:xfrm>
              <a:off x="7840070" y="1989347"/>
              <a:ext cx="70410" cy="68953"/>
            </a:xfrm>
            <a:custGeom>
              <a:avLst/>
              <a:gdLst/>
              <a:ahLst/>
              <a:cxnLst/>
              <a:rect l="l" t="t" r="r" b="b"/>
              <a:pathLst>
                <a:path w="967" h="947" extrusionOk="0">
                  <a:moveTo>
                    <a:pt x="481" y="0"/>
                  </a:moveTo>
                  <a:cubicBezTo>
                    <a:pt x="228" y="0"/>
                    <a:pt x="21" y="200"/>
                    <a:pt x="11" y="456"/>
                  </a:cubicBezTo>
                  <a:cubicBezTo>
                    <a:pt x="1" y="718"/>
                    <a:pt x="205" y="935"/>
                    <a:pt x="466" y="946"/>
                  </a:cubicBezTo>
                  <a:cubicBezTo>
                    <a:pt x="472" y="946"/>
                    <a:pt x="478" y="946"/>
                    <a:pt x="484" y="946"/>
                  </a:cubicBezTo>
                  <a:cubicBezTo>
                    <a:pt x="738" y="946"/>
                    <a:pt x="947" y="746"/>
                    <a:pt x="956" y="490"/>
                  </a:cubicBezTo>
                  <a:cubicBezTo>
                    <a:pt x="967" y="228"/>
                    <a:pt x="763" y="10"/>
                    <a:pt x="501" y="0"/>
                  </a:cubicBezTo>
                  <a:cubicBezTo>
                    <a:pt x="494" y="0"/>
                    <a:pt x="488" y="0"/>
                    <a:pt x="4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4;p31">
              <a:extLst>
                <a:ext uri="{FF2B5EF4-FFF2-40B4-BE49-F238E27FC236}">
                  <a16:creationId xmlns:a16="http://schemas.microsoft.com/office/drawing/2014/main" id="{388C24E8-A609-9B65-BB62-BD7D02E59AEA}"/>
                </a:ext>
              </a:extLst>
            </p:cNvPr>
            <p:cNvSpPr/>
            <p:nvPr/>
          </p:nvSpPr>
          <p:spPr>
            <a:xfrm>
              <a:off x="7469671" y="2001652"/>
              <a:ext cx="70264" cy="69026"/>
            </a:xfrm>
            <a:custGeom>
              <a:avLst/>
              <a:gdLst/>
              <a:ahLst/>
              <a:cxnLst/>
              <a:rect l="l" t="t" r="r" b="b"/>
              <a:pathLst>
                <a:path w="965" h="948" extrusionOk="0">
                  <a:moveTo>
                    <a:pt x="479" y="1"/>
                  </a:moveTo>
                  <a:cubicBezTo>
                    <a:pt x="228" y="1"/>
                    <a:pt x="18" y="201"/>
                    <a:pt x="8" y="457"/>
                  </a:cubicBezTo>
                  <a:cubicBezTo>
                    <a:pt x="1" y="719"/>
                    <a:pt x="205" y="937"/>
                    <a:pt x="464" y="947"/>
                  </a:cubicBezTo>
                  <a:cubicBezTo>
                    <a:pt x="470" y="947"/>
                    <a:pt x="477" y="947"/>
                    <a:pt x="483" y="947"/>
                  </a:cubicBezTo>
                  <a:cubicBezTo>
                    <a:pt x="737" y="947"/>
                    <a:pt x="947" y="747"/>
                    <a:pt x="954" y="491"/>
                  </a:cubicBezTo>
                  <a:cubicBezTo>
                    <a:pt x="964" y="229"/>
                    <a:pt x="760" y="11"/>
                    <a:pt x="498" y="1"/>
                  </a:cubicBezTo>
                  <a:cubicBezTo>
                    <a:pt x="492" y="1"/>
                    <a:pt x="485" y="1"/>
                    <a:pt x="47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5;p31">
              <a:extLst>
                <a:ext uri="{FF2B5EF4-FFF2-40B4-BE49-F238E27FC236}">
                  <a16:creationId xmlns:a16="http://schemas.microsoft.com/office/drawing/2014/main" id="{A3A0B046-9B3E-2DD0-F312-02B948831595}"/>
                </a:ext>
              </a:extLst>
            </p:cNvPr>
            <p:cNvSpPr/>
            <p:nvPr/>
          </p:nvSpPr>
          <p:spPr>
            <a:xfrm>
              <a:off x="7561852" y="1828066"/>
              <a:ext cx="96185" cy="365446"/>
            </a:xfrm>
            <a:custGeom>
              <a:avLst/>
              <a:gdLst/>
              <a:ahLst/>
              <a:cxnLst/>
              <a:rect l="l" t="t" r="r" b="b"/>
              <a:pathLst>
                <a:path w="1321" h="5019" extrusionOk="0">
                  <a:moveTo>
                    <a:pt x="1321" y="0"/>
                  </a:moveTo>
                  <a:cubicBezTo>
                    <a:pt x="531" y="1415"/>
                    <a:pt x="76" y="3015"/>
                    <a:pt x="0" y="4634"/>
                  </a:cubicBezTo>
                  <a:lnTo>
                    <a:pt x="8" y="4661"/>
                  </a:lnTo>
                  <a:cubicBezTo>
                    <a:pt x="38" y="4743"/>
                    <a:pt x="127" y="4780"/>
                    <a:pt x="205" y="4815"/>
                  </a:cubicBezTo>
                  <a:cubicBezTo>
                    <a:pt x="375" y="4882"/>
                    <a:pt x="545" y="4951"/>
                    <a:pt x="712" y="5019"/>
                  </a:cubicBezTo>
                  <a:lnTo>
                    <a:pt x="132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6;p31">
              <a:extLst>
                <a:ext uri="{FF2B5EF4-FFF2-40B4-BE49-F238E27FC236}">
                  <a16:creationId xmlns:a16="http://schemas.microsoft.com/office/drawing/2014/main" id="{89F7B040-5D97-AEDD-6899-7010EBE91F70}"/>
                </a:ext>
              </a:extLst>
            </p:cNvPr>
            <p:cNvSpPr/>
            <p:nvPr/>
          </p:nvSpPr>
          <p:spPr>
            <a:xfrm>
              <a:off x="7544013" y="1817436"/>
              <a:ext cx="127131" cy="383139"/>
            </a:xfrm>
            <a:custGeom>
              <a:avLst/>
              <a:gdLst/>
              <a:ahLst/>
              <a:cxnLst/>
              <a:rect l="l" t="t" r="r" b="b"/>
              <a:pathLst>
                <a:path w="1746" h="5262" extrusionOk="0">
                  <a:moveTo>
                    <a:pt x="1560" y="1"/>
                  </a:moveTo>
                  <a:cubicBezTo>
                    <a:pt x="1517" y="1"/>
                    <a:pt x="1473" y="22"/>
                    <a:pt x="1440" y="71"/>
                  </a:cubicBezTo>
                  <a:cubicBezTo>
                    <a:pt x="790" y="1088"/>
                    <a:pt x="419" y="2351"/>
                    <a:pt x="232" y="3535"/>
                  </a:cubicBezTo>
                  <a:cubicBezTo>
                    <a:pt x="178" y="3882"/>
                    <a:pt x="0" y="4518"/>
                    <a:pt x="137" y="4838"/>
                  </a:cubicBezTo>
                  <a:cubicBezTo>
                    <a:pt x="250" y="5103"/>
                    <a:pt x="708" y="5174"/>
                    <a:pt x="933" y="5256"/>
                  </a:cubicBezTo>
                  <a:cubicBezTo>
                    <a:pt x="943" y="5260"/>
                    <a:pt x="953" y="5261"/>
                    <a:pt x="962" y="5261"/>
                  </a:cubicBezTo>
                  <a:cubicBezTo>
                    <a:pt x="1048" y="5261"/>
                    <a:pt x="1097" y="5119"/>
                    <a:pt x="1008" y="5080"/>
                  </a:cubicBezTo>
                  <a:cubicBezTo>
                    <a:pt x="746" y="4967"/>
                    <a:pt x="566" y="4947"/>
                    <a:pt x="446" y="4702"/>
                  </a:cubicBezTo>
                  <a:cubicBezTo>
                    <a:pt x="327" y="4447"/>
                    <a:pt x="436" y="4117"/>
                    <a:pt x="477" y="3852"/>
                  </a:cubicBezTo>
                  <a:cubicBezTo>
                    <a:pt x="542" y="3450"/>
                    <a:pt x="617" y="3055"/>
                    <a:pt x="722" y="2664"/>
                  </a:cubicBezTo>
                  <a:cubicBezTo>
                    <a:pt x="950" y="1803"/>
                    <a:pt x="1327" y="1027"/>
                    <a:pt x="1692" y="221"/>
                  </a:cubicBezTo>
                  <a:cubicBezTo>
                    <a:pt x="1746" y="103"/>
                    <a:pt x="1655" y="1"/>
                    <a:pt x="1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7;p31">
              <a:extLst>
                <a:ext uri="{FF2B5EF4-FFF2-40B4-BE49-F238E27FC236}">
                  <a16:creationId xmlns:a16="http://schemas.microsoft.com/office/drawing/2014/main" id="{E24D4785-C797-205D-D6BE-1B9EF7B143D9}"/>
                </a:ext>
              </a:extLst>
            </p:cNvPr>
            <p:cNvSpPr/>
            <p:nvPr/>
          </p:nvSpPr>
          <p:spPr>
            <a:xfrm>
              <a:off x="7600515" y="2227518"/>
              <a:ext cx="121961" cy="74269"/>
            </a:xfrm>
            <a:custGeom>
              <a:avLst/>
              <a:gdLst/>
              <a:ahLst/>
              <a:cxnLst/>
              <a:rect l="l" t="t" r="r" b="b"/>
              <a:pathLst>
                <a:path w="1675" h="1020" extrusionOk="0">
                  <a:moveTo>
                    <a:pt x="1294" y="1"/>
                  </a:moveTo>
                  <a:cubicBezTo>
                    <a:pt x="1131" y="1"/>
                    <a:pt x="938" y="29"/>
                    <a:pt x="760" y="29"/>
                  </a:cubicBezTo>
                  <a:cubicBezTo>
                    <a:pt x="587" y="29"/>
                    <a:pt x="428" y="4"/>
                    <a:pt x="301" y="4"/>
                  </a:cubicBezTo>
                  <a:cubicBezTo>
                    <a:pt x="118" y="4"/>
                    <a:pt x="0" y="55"/>
                    <a:pt x="0" y="302"/>
                  </a:cubicBezTo>
                  <a:cubicBezTo>
                    <a:pt x="0" y="723"/>
                    <a:pt x="341" y="1020"/>
                    <a:pt x="760" y="1020"/>
                  </a:cubicBezTo>
                  <a:cubicBezTo>
                    <a:pt x="1178" y="1020"/>
                    <a:pt x="1674" y="713"/>
                    <a:pt x="1674" y="291"/>
                  </a:cubicBezTo>
                  <a:cubicBezTo>
                    <a:pt x="1674" y="52"/>
                    <a:pt x="1511" y="1"/>
                    <a:pt x="1294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8;p31">
              <a:extLst>
                <a:ext uri="{FF2B5EF4-FFF2-40B4-BE49-F238E27FC236}">
                  <a16:creationId xmlns:a16="http://schemas.microsoft.com/office/drawing/2014/main" id="{F4C304AE-F1DB-CFC5-F07C-8308A09D37D0}"/>
                </a:ext>
              </a:extLst>
            </p:cNvPr>
            <p:cNvSpPr/>
            <p:nvPr/>
          </p:nvSpPr>
          <p:spPr>
            <a:xfrm>
              <a:off x="8183965" y="2312199"/>
              <a:ext cx="84026" cy="83006"/>
            </a:xfrm>
            <a:custGeom>
              <a:avLst/>
              <a:gdLst/>
              <a:ahLst/>
              <a:cxnLst/>
              <a:rect l="l" t="t" r="r" b="b"/>
              <a:pathLst>
                <a:path w="1154" h="1140" extrusionOk="0">
                  <a:moveTo>
                    <a:pt x="1072" y="1"/>
                  </a:moveTo>
                  <a:cubicBezTo>
                    <a:pt x="1065" y="1"/>
                    <a:pt x="1056" y="2"/>
                    <a:pt x="1048" y="6"/>
                  </a:cubicBezTo>
                  <a:cubicBezTo>
                    <a:pt x="796" y="108"/>
                    <a:pt x="581" y="237"/>
                    <a:pt x="391" y="435"/>
                  </a:cubicBezTo>
                  <a:cubicBezTo>
                    <a:pt x="231" y="598"/>
                    <a:pt x="0" y="829"/>
                    <a:pt x="7" y="1071"/>
                  </a:cubicBezTo>
                  <a:cubicBezTo>
                    <a:pt x="9" y="1107"/>
                    <a:pt x="41" y="1140"/>
                    <a:pt x="76" y="1140"/>
                  </a:cubicBezTo>
                  <a:cubicBezTo>
                    <a:pt x="87" y="1140"/>
                    <a:pt x="98" y="1136"/>
                    <a:pt x="109" y="1129"/>
                  </a:cubicBezTo>
                  <a:cubicBezTo>
                    <a:pt x="289" y="1010"/>
                    <a:pt x="381" y="775"/>
                    <a:pt x="527" y="615"/>
                  </a:cubicBezTo>
                  <a:cubicBezTo>
                    <a:pt x="694" y="435"/>
                    <a:pt x="895" y="265"/>
                    <a:pt x="1102" y="125"/>
                  </a:cubicBezTo>
                  <a:cubicBezTo>
                    <a:pt x="1154" y="92"/>
                    <a:pt x="1130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9;p31">
              <a:extLst>
                <a:ext uri="{FF2B5EF4-FFF2-40B4-BE49-F238E27FC236}">
                  <a16:creationId xmlns:a16="http://schemas.microsoft.com/office/drawing/2014/main" id="{6DFC1253-5274-5F37-0C99-D63F1C4C1977}"/>
                </a:ext>
              </a:extLst>
            </p:cNvPr>
            <p:cNvSpPr/>
            <p:nvPr/>
          </p:nvSpPr>
          <p:spPr>
            <a:xfrm>
              <a:off x="7796673" y="4290305"/>
              <a:ext cx="1347323" cy="675627"/>
            </a:xfrm>
            <a:custGeom>
              <a:avLst/>
              <a:gdLst/>
              <a:ahLst/>
              <a:cxnLst/>
              <a:rect l="l" t="t" r="r" b="b"/>
              <a:pathLst>
                <a:path w="18504" h="9279" extrusionOk="0">
                  <a:moveTo>
                    <a:pt x="18455" y="0"/>
                  </a:moveTo>
                  <a:lnTo>
                    <a:pt x="9225" y="2055"/>
                  </a:lnTo>
                  <a:cubicBezTo>
                    <a:pt x="9220" y="2054"/>
                    <a:pt x="9215" y="2054"/>
                    <a:pt x="9211" y="2054"/>
                  </a:cubicBezTo>
                  <a:cubicBezTo>
                    <a:pt x="9169" y="2054"/>
                    <a:pt x="9130" y="2068"/>
                    <a:pt x="9096" y="2092"/>
                  </a:cubicBezTo>
                  <a:lnTo>
                    <a:pt x="216" y="4770"/>
                  </a:lnTo>
                  <a:cubicBezTo>
                    <a:pt x="52" y="4882"/>
                    <a:pt x="1" y="8700"/>
                    <a:pt x="202" y="8706"/>
                  </a:cubicBezTo>
                  <a:lnTo>
                    <a:pt x="13893" y="9278"/>
                  </a:lnTo>
                  <a:cubicBezTo>
                    <a:pt x="13897" y="9278"/>
                    <a:pt x="13900" y="9278"/>
                    <a:pt x="13904" y="9278"/>
                  </a:cubicBezTo>
                  <a:cubicBezTo>
                    <a:pt x="13955" y="9278"/>
                    <a:pt x="14004" y="9258"/>
                    <a:pt x="14042" y="9223"/>
                  </a:cubicBezTo>
                  <a:lnTo>
                    <a:pt x="18503" y="5083"/>
                  </a:lnTo>
                  <a:lnTo>
                    <a:pt x="18455" y="0"/>
                  </a:lnTo>
                  <a:close/>
                </a:path>
              </a:pathLst>
            </a:custGeom>
            <a:solidFill>
              <a:srgbClr val="F5F5F5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0;p31">
              <a:extLst>
                <a:ext uri="{FF2B5EF4-FFF2-40B4-BE49-F238E27FC236}">
                  <a16:creationId xmlns:a16="http://schemas.microsoft.com/office/drawing/2014/main" id="{CD5A38B6-37DB-3206-23E5-4E772EEF6FDA}"/>
                </a:ext>
              </a:extLst>
            </p:cNvPr>
            <p:cNvSpPr/>
            <p:nvPr/>
          </p:nvSpPr>
          <p:spPr>
            <a:xfrm>
              <a:off x="7800460" y="4180722"/>
              <a:ext cx="1343536" cy="526070"/>
            </a:xfrm>
            <a:custGeom>
              <a:avLst/>
              <a:gdLst/>
              <a:ahLst/>
              <a:cxnLst/>
              <a:rect l="l" t="t" r="r" b="b"/>
              <a:pathLst>
                <a:path w="18452" h="7225" extrusionOk="0">
                  <a:moveTo>
                    <a:pt x="9284" y="0"/>
                  </a:moveTo>
                  <a:cubicBezTo>
                    <a:pt x="9242" y="0"/>
                    <a:pt x="9203" y="14"/>
                    <a:pt x="9169" y="39"/>
                  </a:cubicBezTo>
                  <a:lnTo>
                    <a:pt x="164" y="6275"/>
                  </a:lnTo>
                  <a:cubicBezTo>
                    <a:pt x="0" y="6387"/>
                    <a:pt x="75" y="6645"/>
                    <a:pt x="275" y="6653"/>
                  </a:cubicBezTo>
                  <a:lnTo>
                    <a:pt x="13967" y="7224"/>
                  </a:lnTo>
                  <a:cubicBezTo>
                    <a:pt x="14021" y="7224"/>
                    <a:pt x="14075" y="7207"/>
                    <a:pt x="14116" y="7166"/>
                  </a:cubicBezTo>
                  <a:lnTo>
                    <a:pt x="18451" y="3145"/>
                  </a:lnTo>
                  <a:lnTo>
                    <a:pt x="18451" y="494"/>
                  </a:lnTo>
                  <a:lnTo>
                    <a:pt x="9298" y="1"/>
                  </a:lnTo>
                  <a:cubicBezTo>
                    <a:pt x="9294" y="1"/>
                    <a:pt x="9289" y="0"/>
                    <a:pt x="9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1;p31">
              <a:extLst>
                <a:ext uri="{FF2B5EF4-FFF2-40B4-BE49-F238E27FC236}">
                  <a16:creationId xmlns:a16="http://schemas.microsoft.com/office/drawing/2014/main" id="{27EB3013-54FC-B2A7-CDC9-23F261467AAC}"/>
                </a:ext>
              </a:extLst>
            </p:cNvPr>
            <p:cNvSpPr/>
            <p:nvPr/>
          </p:nvSpPr>
          <p:spPr>
            <a:xfrm>
              <a:off x="8817365" y="4409645"/>
              <a:ext cx="326637" cy="552283"/>
            </a:xfrm>
            <a:custGeom>
              <a:avLst/>
              <a:gdLst/>
              <a:ahLst/>
              <a:cxnLst/>
              <a:rect l="l" t="t" r="r" b="b"/>
              <a:pathLst>
                <a:path w="4486" h="7585" extrusionOk="0">
                  <a:moveTo>
                    <a:pt x="4485" y="1"/>
                  </a:moveTo>
                  <a:lnTo>
                    <a:pt x="1" y="4080"/>
                  </a:lnTo>
                  <a:lnTo>
                    <a:pt x="24" y="7584"/>
                  </a:lnTo>
                  <a:lnTo>
                    <a:pt x="4485" y="3444"/>
                  </a:lnTo>
                  <a:lnTo>
                    <a:pt x="4485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2;p31">
              <a:extLst>
                <a:ext uri="{FF2B5EF4-FFF2-40B4-BE49-F238E27FC236}">
                  <a16:creationId xmlns:a16="http://schemas.microsoft.com/office/drawing/2014/main" id="{FB38CE5E-6793-85CD-CD81-75621F823501}"/>
                </a:ext>
              </a:extLst>
            </p:cNvPr>
            <p:cNvSpPr/>
            <p:nvPr/>
          </p:nvSpPr>
          <p:spPr>
            <a:xfrm>
              <a:off x="7855215" y="4733444"/>
              <a:ext cx="870328" cy="41722"/>
            </a:xfrm>
            <a:custGeom>
              <a:avLst/>
              <a:gdLst/>
              <a:ahLst/>
              <a:cxnLst/>
              <a:rect l="l" t="t" r="r" b="b"/>
              <a:pathLst>
                <a:path w="11953" h="573" extrusionOk="0">
                  <a:moveTo>
                    <a:pt x="75" y="1"/>
                  </a:moveTo>
                  <a:cubicBezTo>
                    <a:pt x="38" y="4"/>
                    <a:pt x="4" y="31"/>
                    <a:pt x="4" y="68"/>
                  </a:cubicBezTo>
                  <a:cubicBezTo>
                    <a:pt x="0" y="106"/>
                    <a:pt x="31" y="140"/>
                    <a:pt x="71" y="140"/>
                  </a:cubicBezTo>
                  <a:lnTo>
                    <a:pt x="11881" y="572"/>
                  </a:lnTo>
                  <a:cubicBezTo>
                    <a:pt x="11919" y="572"/>
                    <a:pt x="11952" y="541"/>
                    <a:pt x="11952" y="504"/>
                  </a:cubicBezTo>
                  <a:cubicBezTo>
                    <a:pt x="11952" y="463"/>
                    <a:pt x="11925" y="433"/>
                    <a:pt x="11884" y="429"/>
                  </a:cubicBezTo>
                  <a:lnTo>
                    <a:pt x="75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3;p31">
              <a:extLst>
                <a:ext uri="{FF2B5EF4-FFF2-40B4-BE49-F238E27FC236}">
                  <a16:creationId xmlns:a16="http://schemas.microsoft.com/office/drawing/2014/main" id="{A78C445F-EE41-D43D-3AC8-B8706ABC661E}"/>
                </a:ext>
              </a:extLst>
            </p:cNvPr>
            <p:cNvSpPr/>
            <p:nvPr/>
          </p:nvSpPr>
          <p:spPr>
            <a:xfrm>
              <a:off x="7838614" y="4833489"/>
              <a:ext cx="470223" cy="31309"/>
            </a:xfrm>
            <a:custGeom>
              <a:avLst/>
              <a:gdLst/>
              <a:ahLst/>
              <a:cxnLst/>
              <a:rect l="l" t="t" r="r" b="b"/>
              <a:pathLst>
                <a:path w="6458" h="430" extrusionOk="0">
                  <a:moveTo>
                    <a:pt x="65" y="0"/>
                  </a:moveTo>
                  <a:cubicBezTo>
                    <a:pt x="29" y="0"/>
                    <a:pt x="3" y="31"/>
                    <a:pt x="0" y="65"/>
                  </a:cubicBezTo>
                  <a:cubicBezTo>
                    <a:pt x="0" y="106"/>
                    <a:pt x="27" y="137"/>
                    <a:pt x="68" y="141"/>
                  </a:cubicBezTo>
                  <a:lnTo>
                    <a:pt x="6383" y="430"/>
                  </a:lnTo>
                  <a:lnTo>
                    <a:pt x="6386" y="430"/>
                  </a:lnTo>
                  <a:cubicBezTo>
                    <a:pt x="6423" y="430"/>
                    <a:pt x="6454" y="399"/>
                    <a:pt x="6458" y="362"/>
                  </a:cubicBezTo>
                  <a:cubicBezTo>
                    <a:pt x="6458" y="324"/>
                    <a:pt x="6427" y="290"/>
                    <a:pt x="6390" y="290"/>
                  </a:cubicBezTo>
                  <a:lnTo>
                    <a:pt x="75" y="1"/>
                  </a:lnTo>
                  <a:cubicBezTo>
                    <a:pt x="71" y="0"/>
                    <a:pt x="68" y="0"/>
                    <a:pt x="65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4;p31">
              <a:extLst>
                <a:ext uri="{FF2B5EF4-FFF2-40B4-BE49-F238E27FC236}">
                  <a16:creationId xmlns:a16="http://schemas.microsoft.com/office/drawing/2014/main" id="{CB223C5C-1332-78A3-4C8A-61DE434714BA}"/>
                </a:ext>
              </a:extLst>
            </p:cNvPr>
            <p:cNvSpPr/>
            <p:nvPr/>
          </p:nvSpPr>
          <p:spPr>
            <a:xfrm>
              <a:off x="8422209" y="4867929"/>
              <a:ext cx="277124" cy="18713"/>
            </a:xfrm>
            <a:custGeom>
              <a:avLst/>
              <a:gdLst/>
              <a:ahLst/>
              <a:cxnLst/>
              <a:rect l="l" t="t" r="r" b="b"/>
              <a:pathLst>
                <a:path w="3806" h="257" extrusionOk="0">
                  <a:moveTo>
                    <a:pt x="73" y="1"/>
                  </a:moveTo>
                  <a:cubicBezTo>
                    <a:pt x="38" y="4"/>
                    <a:pt x="1" y="32"/>
                    <a:pt x="1" y="69"/>
                  </a:cubicBezTo>
                  <a:cubicBezTo>
                    <a:pt x="1" y="110"/>
                    <a:pt x="32" y="140"/>
                    <a:pt x="69" y="140"/>
                  </a:cubicBezTo>
                  <a:lnTo>
                    <a:pt x="3730" y="256"/>
                  </a:lnTo>
                  <a:lnTo>
                    <a:pt x="3733" y="256"/>
                  </a:lnTo>
                  <a:cubicBezTo>
                    <a:pt x="3771" y="256"/>
                    <a:pt x="3801" y="225"/>
                    <a:pt x="3805" y="188"/>
                  </a:cubicBezTo>
                  <a:cubicBezTo>
                    <a:pt x="3805" y="147"/>
                    <a:pt x="3774" y="117"/>
                    <a:pt x="3736" y="113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25;p31">
              <a:extLst>
                <a:ext uri="{FF2B5EF4-FFF2-40B4-BE49-F238E27FC236}">
                  <a16:creationId xmlns:a16="http://schemas.microsoft.com/office/drawing/2014/main" id="{5CA81FD5-A69B-5302-A230-FFF189F4EAA1}"/>
                </a:ext>
              </a:extLst>
            </p:cNvPr>
            <p:cNvGrpSpPr/>
            <p:nvPr/>
          </p:nvGrpSpPr>
          <p:grpSpPr>
            <a:xfrm>
              <a:off x="-26" y="2942175"/>
              <a:ext cx="1575668" cy="2015021"/>
              <a:chOff x="-25" y="2942175"/>
              <a:chExt cx="1575668" cy="2015021"/>
            </a:xfrm>
          </p:grpSpPr>
          <p:sp>
            <p:nvSpPr>
              <p:cNvPr id="38" name="Google Shape;326;p31">
                <a:extLst>
                  <a:ext uri="{FF2B5EF4-FFF2-40B4-BE49-F238E27FC236}">
                    <a16:creationId xmlns:a16="http://schemas.microsoft.com/office/drawing/2014/main" id="{E9F04056-4103-8AE7-C15D-9E29B1FED59F}"/>
                  </a:ext>
                </a:extLst>
              </p:cNvPr>
              <p:cNvSpPr/>
              <p:nvPr/>
            </p:nvSpPr>
            <p:spPr>
              <a:xfrm>
                <a:off x="-26" y="2942175"/>
                <a:ext cx="457117" cy="561530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7712" extrusionOk="0">
                    <a:moveTo>
                      <a:pt x="2056" y="0"/>
                    </a:moveTo>
                    <a:cubicBezTo>
                      <a:pt x="2005" y="0"/>
                      <a:pt x="1952" y="23"/>
                      <a:pt x="1910" y="77"/>
                    </a:cubicBezTo>
                    <a:cubicBezTo>
                      <a:pt x="1379" y="765"/>
                      <a:pt x="1052" y="1493"/>
                      <a:pt x="1287" y="2337"/>
                    </a:cubicBezTo>
                    <a:cubicBezTo>
                      <a:pt x="1143" y="2319"/>
                      <a:pt x="1017" y="2196"/>
                      <a:pt x="773" y="2196"/>
                    </a:cubicBezTo>
                    <a:cubicBezTo>
                      <a:pt x="596" y="2196"/>
                      <a:pt x="355" y="2262"/>
                      <a:pt x="1" y="2483"/>
                    </a:cubicBezTo>
                    <a:lnTo>
                      <a:pt x="1" y="6971"/>
                    </a:lnTo>
                    <a:cubicBezTo>
                      <a:pt x="579" y="7372"/>
                      <a:pt x="1321" y="7651"/>
                      <a:pt x="2195" y="7709"/>
                    </a:cubicBezTo>
                    <a:cubicBezTo>
                      <a:pt x="2226" y="7711"/>
                      <a:pt x="2255" y="7712"/>
                      <a:pt x="2284" y="7712"/>
                    </a:cubicBezTo>
                    <a:cubicBezTo>
                      <a:pt x="2962" y="7712"/>
                      <a:pt x="3266" y="7218"/>
                      <a:pt x="3450" y="7218"/>
                    </a:cubicBezTo>
                    <a:cubicBezTo>
                      <a:pt x="3460" y="7218"/>
                      <a:pt x="3469" y="7219"/>
                      <a:pt x="3478" y="7222"/>
                    </a:cubicBezTo>
                    <a:cubicBezTo>
                      <a:pt x="3713" y="7303"/>
                      <a:pt x="3932" y="7339"/>
                      <a:pt x="4137" y="7339"/>
                    </a:cubicBezTo>
                    <a:cubicBezTo>
                      <a:pt x="5421" y="7339"/>
                      <a:pt x="6109" y="5894"/>
                      <a:pt x="6179" y="4772"/>
                    </a:cubicBezTo>
                    <a:cubicBezTo>
                      <a:pt x="6277" y="3250"/>
                      <a:pt x="5302" y="1406"/>
                      <a:pt x="3629" y="1406"/>
                    </a:cubicBezTo>
                    <a:cubicBezTo>
                      <a:pt x="3092" y="1406"/>
                      <a:pt x="2483" y="1596"/>
                      <a:pt x="1814" y="2048"/>
                    </a:cubicBezTo>
                    <a:cubicBezTo>
                      <a:pt x="1674" y="1442"/>
                      <a:pt x="1899" y="833"/>
                      <a:pt x="2216" y="285"/>
                    </a:cubicBezTo>
                    <a:cubicBezTo>
                      <a:pt x="2298" y="138"/>
                      <a:pt x="2182" y="0"/>
                      <a:pt x="2056" y="0"/>
                    </a:cubicBezTo>
                    <a:close/>
                  </a:path>
                </a:pathLst>
              </a:custGeom>
              <a:solidFill>
                <a:srgbClr val="ABE1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27;p31">
                <a:extLst>
                  <a:ext uri="{FF2B5EF4-FFF2-40B4-BE49-F238E27FC236}">
                    <a16:creationId xmlns:a16="http://schemas.microsoft.com/office/drawing/2014/main" id="{F9E1E606-A709-BF0E-CFD4-1D355B67483B}"/>
                  </a:ext>
                </a:extLst>
              </p:cNvPr>
              <p:cNvSpPr/>
              <p:nvPr/>
            </p:nvSpPr>
            <p:spPr>
              <a:xfrm>
                <a:off x="306226" y="3131998"/>
                <a:ext cx="90215" cy="13936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4" extrusionOk="0">
                    <a:moveTo>
                      <a:pt x="335" y="0"/>
                    </a:moveTo>
                    <a:cubicBezTo>
                      <a:pt x="148" y="0"/>
                      <a:pt x="1" y="222"/>
                      <a:pt x="48" y="400"/>
                    </a:cubicBezTo>
                    <a:cubicBezTo>
                      <a:pt x="126" y="703"/>
                      <a:pt x="153" y="958"/>
                      <a:pt x="157" y="1271"/>
                    </a:cubicBezTo>
                    <a:cubicBezTo>
                      <a:pt x="162" y="1563"/>
                      <a:pt x="335" y="1914"/>
                      <a:pt x="623" y="1914"/>
                    </a:cubicBezTo>
                    <a:cubicBezTo>
                      <a:pt x="694" y="1914"/>
                      <a:pt x="773" y="1892"/>
                      <a:pt x="857" y="1843"/>
                    </a:cubicBezTo>
                    <a:cubicBezTo>
                      <a:pt x="1204" y="1639"/>
                      <a:pt x="1238" y="1138"/>
                      <a:pt x="1126" y="798"/>
                    </a:cubicBezTo>
                    <a:cubicBezTo>
                      <a:pt x="1003" y="427"/>
                      <a:pt x="786" y="162"/>
                      <a:pt x="428" y="19"/>
                    </a:cubicBezTo>
                    <a:cubicBezTo>
                      <a:pt x="397" y="6"/>
                      <a:pt x="365" y="0"/>
                      <a:pt x="335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28;p31">
                <a:extLst>
                  <a:ext uri="{FF2B5EF4-FFF2-40B4-BE49-F238E27FC236}">
                    <a16:creationId xmlns:a16="http://schemas.microsoft.com/office/drawing/2014/main" id="{B5E77F7F-11D9-DDF5-EE56-D0C8C108262B}"/>
                  </a:ext>
                </a:extLst>
              </p:cNvPr>
              <p:cNvSpPr/>
              <p:nvPr/>
            </p:nvSpPr>
            <p:spPr>
              <a:xfrm>
                <a:off x="282124" y="3292114"/>
                <a:ext cx="91016" cy="70701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71" extrusionOk="0">
                    <a:moveTo>
                      <a:pt x="624" y="1"/>
                    </a:moveTo>
                    <a:cubicBezTo>
                      <a:pt x="1" y="1"/>
                      <a:pt x="1" y="971"/>
                      <a:pt x="624" y="971"/>
                    </a:cubicBezTo>
                    <a:cubicBezTo>
                      <a:pt x="1249" y="971"/>
                      <a:pt x="1249" y="1"/>
                      <a:pt x="624" y="1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29;p31">
                <a:extLst>
                  <a:ext uri="{FF2B5EF4-FFF2-40B4-BE49-F238E27FC236}">
                    <a16:creationId xmlns:a16="http://schemas.microsoft.com/office/drawing/2014/main" id="{2D776171-74BF-CDE4-A77A-FA8C8DD30C27}"/>
                  </a:ext>
                </a:extLst>
              </p:cNvPr>
              <p:cNvSpPr/>
              <p:nvPr/>
            </p:nvSpPr>
            <p:spPr>
              <a:xfrm>
                <a:off x="55968" y="3265027"/>
                <a:ext cx="155892" cy="1576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165" extrusionOk="0">
                    <a:moveTo>
                      <a:pt x="108" y="0"/>
                    </a:moveTo>
                    <a:cubicBezTo>
                      <a:pt x="91" y="0"/>
                      <a:pt x="72" y="11"/>
                      <a:pt x="68" y="32"/>
                    </a:cubicBezTo>
                    <a:cubicBezTo>
                      <a:pt x="1" y="601"/>
                      <a:pt x="266" y="1087"/>
                      <a:pt x="671" y="1465"/>
                    </a:cubicBezTo>
                    <a:cubicBezTo>
                      <a:pt x="1000" y="1778"/>
                      <a:pt x="1502" y="2165"/>
                      <a:pt x="1981" y="2165"/>
                    </a:cubicBezTo>
                    <a:cubicBezTo>
                      <a:pt x="2013" y="2165"/>
                      <a:pt x="2045" y="2163"/>
                      <a:pt x="2076" y="2159"/>
                    </a:cubicBezTo>
                    <a:cubicBezTo>
                      <a:pt x="2124" y="2152"/>
                      <a:pt x="2141" y="2084"/>
                      <a:pt x="2086" y="2067"/>
                    </a:cubicBezTo>
                    <a:cubicBezTo>
                      <a:pt x="1195" y="1778"/>
                      <a:pt x="59" y="1125"/>
                      <a:pt x="137" y="32"/>
                    </a:cubicBezTo>
                    <a:cubicBezTo>
                      <a:pt x="139" y="11"/>
                      <a:pt x="124" y="0"/>
                      <a:pt x="108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30;p31">
                <a:extLst>
                  <a:ext uri="{FF2B5EF4-FFF2-40B4-BE49-F238E27FC236}">
                    <a16:creationId xmlns:a16="http://schemas.microsoft.com/office/drawing/2014/main" id="{CEA5DAFD-3CB5-2C8D-1120-6D8CA2865CB7}"/>
                  </a:ext>
                </a:extLst>
              </p:cNvPr>
              <p:cNvSpPr/>
              <p:nvPr/>
            </p:nvSpPr>
            <p:spPr>
              <a:xfrm>
                <a:off x="240330" y="3416842"/>
                <a:ext cx="31455" cy="10558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45" extrusionOk="0">
                    <a:moveTo>
                      <a:pt x="318" y="0"/>
                    </a:moveTo>
                    <a:cubicBezTo>
                      <a:pt x="293" y="0"/>
                      <a:pt x="267" y="4"/>
                      <a:pt x="242" y="6"/>
                    </a:cubicBezTo>
                    <a:cubicBezTo>
                      <a:pt x="187" y="9"/>
                      <a:pt x="129" y="9"/>
                      <a:pt x="75" y="13"/>
                    </a:cubicBezTo>
                    <a:cubicBezTo>
                      <a:pt x="0" y="16"/>
                      <a:pt x="0" y="128"/>
                      <a:pt x="75" y="132"/>
                    </a:cubicBezTo>
                    <a:cubicBezTo>
                      <a:pt x="129" y="136"/>
                      <a:pt x="187" y="136"/>
                      <a:pt x="242" y="139"/>
                    </a:cubicBezTo>
                    <a:cubicBezTo>
                      <a:pt x="269" y="141"/>
                      <a:pt x="296" y="145"/>
                      <a:pt x="322" y="145"/>
                    </a:cubicBezTo>
                    <a:cubicBezTo>
                      <a:pt x="348" y="145"/>
                      <a:pt x="372" y="141"/>
                      <a:pt x="394" y="125"/>
                    </a:cubicBezTo>
                    <a:cubicBezTo>
                      <a:pt x="432" y="98"/>
                      <a:pt x="432" y="47"/>
                      <a:pt x="394" y="23"/>
                    </a:cubicBezTo>
                    <a:cubicBezTo>
                      <a:pt x="371" y="5"/>
                      <a:pt x="345" y="0"/>
                      <a:pt x="318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31;p31">
                <a:extLst>
                  <a:ext uri="{FF2B5EF4-FFF2-40B4-BE49-F238E27FC236}">
                    <a16:creationId xmlns:a16="http://schemas.microsoft.com/office/drawing/2014/main" id="{8061CB95-DC70-846E-A1E0-28AE0DE37489}"/>
                  </a:ext>
                </a:extLst>
              </p:cNvPr>
              <p:cNvSpPr/>
              <p:nvPr/>
            </p:nvSpPr>
            <p:spPr>
              <a:xfrm>
                <a:off x="-26" y="3463442"/>
                <a:ext cx="900836" cy="306249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4206" extrusionOk="0">
                    <a:moveTo>
                      <a:pt x="11398" y="1"/>
                    </a:moveTo>
                    <a:cubicBezTo>
                      <a:pt x="11210" y="1"/>
                      <a:pt x="10989" y="128"/>
                      <a:pt x="10796" y="128"/>
                    </a:cubicBezTo>
                    <a:lnTo>
                      <a:pt x="1" y="128"/>
                    </a:lnTo>
                    <a:lnTo>
                      <a:pt x="1" y="4102"/>
                    </a:lnTo>
                    <a:lnTo>
                      <a:pt x="10796" y="4102"/>
                    </a:lnTo>
                    <a:cubicBezTo>
                      <a:pt x="11017" y="4102"/>
                      <a:pt x="11229" y="4205"/>
                      <a:pt x="11424" y="4205"/>
                    </a:cubicBezTo>
                    <a:cubicBezTo>
                      <a:pt x="11491" y="4205"/>
                      <a:pt x="11556" y="4193"/>
                      <a:pt x="11619" y="4160"/>
                    </a:cubicBezTo>
                    <a:cubicBezTo>
                      <a:pt x="12150" y="3874"/>
                      <a:pt x="12371" y="3064"/>
                      <a:pt x="12371" y="2425"/>
                    </a:cubicBezTo>
                    <a:lnTo>
                      <a:pt x="12371" y="1826"/>
                    </a:lnTo>
                    <a:cubicBezTo>
                      <a:pt x="12371" y="1129"/>
                      <a:pt x="12130" y="278"/>
                      <a:pt x="11517" y="22"/>
                    </a:cubicBezTo>
                    <a:cubicBezTo>
                      <a:pt x="11479" y="7"/>
                      <a:pt x="11439" y="1"/>
                      <a:pt x="11398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32;p31">
                <a:extLst>
                  <a:ext uri="{FF2B5EF4-FFF2-40B4-BE49-F238E27FC236}">
                    <a16:creationId xmlns:a16="http://schemas.microsoft.com/office/drawing/2014/main" id="{9AED1301-88EA-B7E5-0D2B-6A524DD76C14}"/>
                  </a:ext>
                </a:extLst>
              </p:cNvPr>
              <p:cNvSpPr/>
              <p:nvPr/>
            </p:nvSpPr>
            <p:spPr>
              <a:xfrm>
                <a:off x="-26" y="3518853"/>
                <a:ext cx="804214" cy="195720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2688" extrusionOk="0">
                    <a:moveTo>
                      <a:pt x="1" y="0"/>
                    </a:moveTo>
                    <a:lnTo>
                      <a:pt x="1" y="2688"/>
                    </a:lnTo>
                    <a:lnTo>
                      <a:pt x="11044" y="2688"/>
                    </a:lnTo>
                    <a:lnTo>
                      <a:pt x="11044" y="0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33;p31">
                <a:extLst>
                  <a:ext uri="{FF2B5EF4-FFF2-40B4-BE49-F238E27FC236}">
                    <a16:creationId xmlns:a16="http://schemas.microsoft.com/office/drawing/2014/main" id="{6F95C5D0-8828-68A7-421C-B311D75E814F}"/>
                  </a:ext>
                </a:extLst>
              </p:cNvPr>
              <p:cNvSpPr/>
              <p:nvPr/>
            </p:nvSpPr>
            <p:spPr>
              <a:xfrm>
                <a:off x="781111" y="3510844"/>
                <a:ext cx="75361" cy="21341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931" extrusionOk="0">
                    <a:moveTo>
                      <a:pt x="494" y="1"/>
                    </a:moveTo>
                    <a:cubicBezTo>
                      <a:pt x="340" y="1"/>
                      <a:pt x="65" y="8"/>
                      <a:pt x="0" y="110"/>
                    </a:cubicBezTo>
                    <a:cubicBezTo>
                      <a:pt x="1" y="110"/>
                      <a:pt x="2" y="110"/>
                      <a:pt x="3" y="110"/>
                    </a:cubicBezTo>
                    <a:cubicBezTo>
                      <a:pt x="392" y="110"/>
                      <a:pt x="455" y="2785"/>
                      <a:pt x="0" y="2798"/>
                    </a:cubicBezTo>
                    <a:cubicBezTo>
                      <a:pt x="38" y="2896"/>
                      <a:pt x="340" y="2931"/>
                      <a:pt x="494" y="2931"/>
                    </a:cubicBezTo>
                    <a:lnTo>
                      <a:pt x="575" y="2931"/>
                    </a:lnTo>
                    <a:cubicBezTo>
                      <a:pt x="728" y="2931"/>
                      <a:pt x="803" y="2856"/>
                      <a:pt x="888" y="2686"/>
                    </a:cubicBezTo>
                    <a:cubicBezTo>
                      <a:pt x="997" y="2461"/>
                      <a:pt x="1034" y="501"/>
                      <a:pt x="891" y="287"/>
                    </a:cubicBezTo>
                    <a:cubicBezTo>
                      <a:pt x="814" y="59"/>
                      <a:pt x="728" y="1"/>
                      <a:pt x="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34;p31">
                <a:extLst>
                  <a:ext uri="{FF2B5EF4-FFF2-40B4-BE49-F238E27FC236}">
                    <a16:creationId xmlns:a16="http://schemas.microsoft.com/office/drawing/2014/main" id="{789C61FC-56A4-09B4-D2F6-B830FC8DA108}"/>
                  </a:ext>
                </a:extLst>
              </p:cNvPr>
              <p:cNvSpPr/>
              <p:nvPr/>
            </p:nvSpPr>
            <p:spPr>
              <a:xfrm>
                <a:off x="-26" y="3560939"/>
                <a:ext cx="729654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89" extrusionOk="0">
                    <a:moveTo>
                      <a:pt x="1" y="0"/>
                    </a:moveTo>
                    <a:lnTo>
                      <a:pt x="1" y="89"/>
                    </a:lnTo>
                    <a:lnTo>
                      <a:pt x="10020" y="89"/>
                    </a:lnTo>
                    <a:lnTo>
                      <a:pt x="1002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35;p31">
                <a:extLst>
                  <a:ext uri="{FF2B5EF4-FFF2-40B4-BE49-F238E27FC236}">
                    <a16:creationId xmlns:a16="http://schemas.microsoft.com/office/drawing/2014/main" id="{C42F29E4-DF90-0A87-E8F1-FA03043182EC}"/>
                  </a:ext>
                </a:extLst>
              </p:cNvPr>
              <p:cNvSpPr/>
              <p:nvPr/>
            </p:nvSpPr>
            <p:spPr>
              <a:xfrm>
                <a:off x="-26" y="3639213"/>
                <a:ext cx="72965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10020" y="92"/>
                    </a:lnTo>
                    <a:lnTo>
                      <a:pt x="10020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36;p31">
                <a:extLst>
                  <a:ext uri="{FF2B5EF4-FFF2-40B4-BE49-F238E27FC236}">
                    <a16:creationId xmlns:a16="http://schemas.microsoft.com/office/drawing/2014/main" id="{313DF892-5427-3752-B5EB-85B99EE7F12A}"/>
                  </a:ext>
                </a:extLst>
              </p:cNvPr>
              <p:cNvSpPr/>
              <p:nvPr/>
            </p:nvSpPr>
            <p:spPr>
              <a:xfrm>
                <a:off x="254383" y="3604481"/>
                <a:ext cx="126985" cy="6844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743" y="93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37;p31">
                <a:extLst>
                  <a:ext uri="{FF2B5EF4-FFF2-40B4-BE49-F238E27FC236}">
                    <a16:creationId xmlns:a16="http://schemas.microsoft.com/office/drawing/2014/main" id="{ECE5E714-A29E-9C11-0C12-AD9EE8C439F6}"/>
                  </a:ext>
                </a:extLst>
              </p:cNvPr>
              <p:cNvSpPr/>
              <p:nvPr/>
            </p:nvSpPr>
            <p:spPr>
              <a:xfrm>
                <a:off x="-26" y="3674163"/>
                <a:ext cx="52279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7180" y="92"/>
                    </a:lnTo>
                    <a:lnTo>
                      <a:pt x="718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38;p31">
                <a:extLst>
                  <a:ext uri="{FF2B5EF4-FFF2-40B4-BE49-F238E27FC236}">
                    <a16:creationId xmlns:a16="http://schemas.microsoft.com/office/drawing/2014/main" id="{DCC73225-5B26-9673-E96E-8DCF6FF5831E}"/>
                  </a:ext>
                </a:extLst>
              </p:cNvPr>
              <p:cNvSpPr/>
              <p:nvPr/>
            </p:nvSpPr>
            <p:spPr>
              <a:xfrm>
                <a:off x="-26" y="3745301"/>
                <a:ext cx="841348" cy="29023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3986" extrusionOk="0">
                    <a:moveTo>
                      <a:pt x="10649" y="0"/>
                    </a:moveTo>
                    <a:cubicBezTo>
                      <a:pt x="10473" y="0"/>
                      <a:pt x="10264" y="122"/>
                      <a:pt x="10085" y="122"/>
                    </a:cubicBezTo>
                    <a:lnTo>
                      <a:pt x="1" y="122"/>
                    </a:lnTo>
                    <a:lnTo>
                      <a:pt x="1" y="3888"/>
                    </a:lnTo>
                    <a:lnTo>
                      <a:pt x="10085" y="3888"/>
                    </a:lnTo>
                    <a:cubicBezTo>
                      <a:pt x="10290" y="3888"/>
                      <a:pt x="10489" y="3986"/>
                      <a:pt x="10672" y="3986"/>
                    </a:cubicBezTo>
                    <a:cubicBezTo>
                      <a:pt x="10735" y="3986"/>
                      <a:pt x="10796" y="3974"/>
                      <a:pt x="10854" y="3943"/>
                    </a:cubicBezTo>
                    <a:cubicBezTo>
                      <a:pt x="11351" y="3674"/>
                      <a:pt x="11555" y="2905"/>
                      <a:pt x="11555" y="2300"/>
                    </a:cubicBezTo>
                    <a:lnTo>
                      <a:pt x="11555" y="1732"/>
                    </a:lnTo>
                    <a:cubicBezTo>
                      <a:pt x="11555" y="1068"/>
                      <a:pt x="11330" y="265"/>
                      <a:pt x="10759" y="20"/>
                    </a:cubicBezTo>
                    <a:cubicBezTo>
                      <a:pt x="10724" y="6"/>
                      <a:pt x="10687" y="0"/>
                      <a:pt x="10649" y="0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39;p31">
                <a:extLst>
                  <a:ext uri="{FF2B5EF4-FFF2-40B4-BE49-F238E27FC236}">
                    <a16:creationId xmlns:a16="http://schemas.microsoft.com/office/drawing/2014/main" id="{5387BD66-78E9-0E4E-8717-C81AD745C72D}"/>
                  </a:ext>
                </a:extLst>
              </p:cNvPr>
              <p:cNvSpPr/>
              <p:nvPr/>
            </p:nvSpPr>
            <p:spPr>
              <a:xfrm>
                <a:off x="-26" y="3797726"/>
                <a:ext cx="751207" cy="185672"/>
              </a:xfrm>
              <a:custGeom>
                <a:avLst/>
                <a:gdLst/>
                <a:ahLst/>
                <a:cxnLst/>
                <a:rect l="l" t="t" r="r" b="b"/>
                <a:pathLst>
                  <a:path w="10317" h="2550" extrusionOk="0">
                    <a:moveTo>
                      <a:pt x="1" y="1"/>
                    </a:moveTo>
                    <a:lnTo>
                      <a:pt x="1" y="2549"/>
                    </a:lnTo>
                    <a:lnTo>
                      <a:pt x="10317" y="2549"/>
                    </a:lnTo>
                    <a:lnTo>
                      <a:pt x="10317" y="1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40;p31">
                <a:extLst>
                  <a:ext uri="{FF2B5EF4-FFF2-40B4-BE49-F238E27FC236}">
                    <a16:creationId xmlns:a16="http://schemas.microsoft.com/office/drawing/2014/main" id="{B70F4F2A-22A0-55E4-807B-7464CC197DA1}"/>
                  </a:ext>
                </a:extLst>
              </p:cNvPr>
              <p:cNvSpPr/>
              <p:nvPr/>
            </p:nvSpPr>
            <p:spPr>
              <a:xfrm>
                <a:off x="729560" y="3790299"/>
                <a:ext cx="70410" cy="202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2777" extrusionOk="0">
                    <a:moveTo>
                      <a:pt x="463" y="1"/>
                    </a:moveTo>
                    <a:cubicBezTo>
                      <a:pt x="321" y="1"/>
                      <a:pt x="62" y="8"/>
                      <a:pt x="0" y="103"/>
                    </a:cubicBezTo>
                    <a:cubicBezTo>
                      <a:pt x="1" y="103"/>
                      <a:pt x="2" y="103"/>
                      <a:pt x="3" y="103"/>
                    </a:cubicBezTo>
                    <a:cubicBezTo>
                      <a:pt x="368" y="103"/>
                      <a:pt x="425" y="2637"/>
                      <a:pt x="0" y="2651"/>
                    </a:cubicBezTo>
                    <a:cubicBezTo>
                      <a:pt x="38" y="2743"/>
                      <a:pt x="321" y="2777"/>
                      <a:pt x="463" y="2777"/>
                    </a:cubicBezTo>
                    <a:lnTo>
                      <a:pt x="538" y="2777"/>
                    </a:lnTo>
                    <a:cubicBezTo>
                      <a:pt x="681" y="2777"/>
                      <a:pt x="752" y="2706"/>
                      <a:pt x="831" y="2543"/>
                    </a:cubicBezTo>
                    <a:cubicBezTo>
                      <a:pt x="933" y="2331"/>
                      <a:pt x="966" y="473"/>
                      <a:pt x="834" y="273"/>
                    </a:cubicBezTo>
                    <a:cubicBezTo>
                      <a:pt x="759" y="55"/>
                      <a:pt x="681" y="1"/>
                      <a:pt x="5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41;p31">
                <a:extLst>
                  <a:ext uri="{FF2B5EF4-FFF2-40B4-BE49-F238E27FC236}">
                    <a16:creationId xmlns:a16="http://schemas.microsoft.com/office/drawing/2014/main" id="{51559C48-AD84-98D3-66FD-84B31B615D42}"/>
                  </a:ext>
                </a:extLst>
              </p:cNvPr>
              <p:cNvSpPr/>
              <p:nvPr/>
            </p:nvSpPr>
            <p:spPr>
              <a:xfrm>
                <a:off x="-26" y="3837628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1"/>
                    </a:moveTo>
                    <a:lnTo>
                      <a:pt x="1" y="86"/>
                    </a:lnTo>
                    <a:lnTo>
                      <a:pt x="9361" y="86"/>
                    </a:lnTo>
                    <a:lnTo>
                      <a:pt x="9361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42;p31">
                <a:extLst>
                  <a:ext uri="{FF2B5EF4-FFF2-40B4-BE49-F238E27FC236}">
                    <a16:creationId xmlns:a16="http://schemas.microsoft.com/office/drawing/2014/main" id="{657117AF-225F-7DBC-5B45-F13E2351D374}"/>
                  </a:ext>
                </a:extLst>
              </p:cNvPr>
              <p:cNvSpPr/>
              <p:nvPr/>
            </p:nvSpPr>
            <p:spPr>
              <a:xfrm>
                <a:off x="-26" y="3911969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0"/>
                    </a:moveTo>
                    <a:lnTo>
                      <a:pt x="1" y="85"/>
                    </a:lnTo>
                    <a:lnTo>
                      <a:pt x="9361" y="85"/>
                    </a:lnTo>
                    <a:lnTo>
                      <a:pt x="9361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43;p31">
                <a:extLst>
                  <a:ext uri="{FF2B5EF4-FFF2-40B4-BE49-F238E27FC236}">
                    <a16:creationId xmlns:a16="http://schemas.microsoft.com/office/drawing/2014/main" id="{41C08791-3CBB-EAF7-A880-FCE03EA1A745}"/>
                  </a:ext>
                </a:extLst>
              </p:cNvPr>
              <p:cNvSpPr/>
              <p:nvPr/>
            </p:nvSpPr>
            <p:spPr>
              <a:xfrm>
                <a:off x="237563" y="3879276"/>
                <a:ext cx="118539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86" extrusionOk="0">
                    <a:moveTo>
                      <a:pt x="0" y="0"/>
                    </a:moveTo>
                    <a:lnTo>
                      <a:pt x="0" y="85"/>
                    </a:lnTo>
                    <a:lnTo>
                      <a:pt x="1627" y="85"/>
                    </a:lnTo>
                    <a:lnTo>
                      <a:pt x="162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44;p31">
                <a:extLst>
                  <a:ext uri="{FF2B5EF4-FFF2-40B4-BE49-F238E27FC236}">
                    <a16:creationId xmlns:a16="http://schemas.microsoft.com/office/drawing/2014/main" id="{5D3A0B27-FC39-2C52-875E-CDD77E44110A}"/>
                  </a:ext>
                </a:extLst>
              </p:cNvPr>
              <p:cNvSpPr/>
              <p:nvPr/>
            </p:nvSpPr>
            <p:spPr>
              <a:xfrm>
                <a:off x="-26" y="3945099"/>
                <a:ext cx="488353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6707" h="87" extrusionOk="0">
                    <a:moveTo>
                      <a:pt x="1" y="1"/>
                    </a:moveTo>
                    <a:lnTo>
                      <a:pt x="1" y="87"/>
                    </a:lnTo>
                    <a:lnTo>
                      <a:pt x="6707" y="87"/>
                    </a:lnTo>
                    <a:lnTo>
                      <a:pt x="6707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45;p31">
                <a:extLst>
                  <a:ext uri="{FF2B5EF4-FFF2-40B4-BE49-F238E27FC236}">
                    <a16:creationId xmlns:a16="http://schemas.microsoft.com/office/drawing/2014/main" id="{2A87B651-EBEC-2488-61BE-8937425BD9CF}"/>
                  </a:ext>
                </a:extLst>
              </p:cNvPr>
              <p:cNvSpPr/>
              <p:nvPr/>
            </p:nvSpPr>
            <p:spPr>
              <a:xfrm>
                <a:off x="-26" y="4011577"/>
                <a:ext cx="1039034" cy="358456"/>
              </a:xfrm>
              <a:custGeom>
                <a:avLst/>
                <a:gdLst/>
                <a:ahLst/>
                <a:cxnLst/>
                <a:rect l="l" t="t" r="r" b="b"/>
                <a:pathLst>
                  <a:path w="14270" h="4923" extrusionOk="0">
                    <a:moveTo>
                      <a:pt x="13145" y="1"/>
                    </a:moveTo>
                    <a:cubicBezTo>
                      <a:pt x="12929" y="1"/>
                      <a:pt x="12672" y="154"/>
                      <a:pt x="12450" y="154"/>
                    </a:cubicBezTo>
                    <a:lnTo>
                      <a:pt x="1" y="154"/>
                    </a:lnTo>
                    <a:lnTo>
                      <a:pt x="1" y="4801"/>
                    </a:lnTo>
                    <a:lnTo>
                      <a:pt x="12450" y="4801"/>
                    </a:lnTo>
                    <a:cubicBezTo>
                      <a:pt x="12703" y="4801"/>
                      <a:pt x="12950" y="4923"/>
                      <a:pt x="13175" y="4923"/>
                    </a:cubicBezTo>
                    <a:cubicBezTo>
                      <a:pt x="13253" y="4923"/>
                      <a:pt x="13328" y="4908"/>
                      <a:pt x="13399" y="4869"/>
                    </a:cubicBezTo>
                    <a:cubicBezTo>
                      <a:pt x="14015" y="4535"/>
                      <a:pt x="14270" y="3586"/>
                      <a:pt x="14270" y="2838"/>
                    </a:cubicBezTo>
                    <a:lnTo>
                      <a:pt x="14270" y="2140"/>
                    </a:lnTo>
                    <a:cubicBezTo>
                      <a:pt x="14270" y="1320"/>
                      <a:pt x="13991" y="327"/>
                      <a:pt x="13283" y="27"/>
                    </a:cubicBezTo>
                    <a:cubicBezTo>
                      <a:pt x="13240" y="8"/>
                      <a:pt x="13194" y="1"/>
                      <a:pt x="131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46;p31">
                <a:extLst>
                  <a:ext uri="{FF2B5EF4-FFF2-40B4-BE49-F238E27FC236}">
                    <a16:creationId xmlns:a16="http://schemas.microsoft.com/office/drawing/2014/main" id="{171F02B3-594F-2329-8D04-980C38E1A664}"/>
                  </a:ext>
                </a:extLst>
              </p:cNvPr>
              <p:cNvSpPr/>
              <p:nvPr/>
            </p:nvSpPr>
            <p:spPr>
              <a:xfrm>
                <a:off x="-26" y="4076454"/>
                <a:ext cx="927558" cy="228995"/>
              </a:xfrm>
              <a:custGeom>
                <a:avLst/>
                <a:gdLst/>
                <a:ahLst/>
                <a:cxnLst/>
                <a:rect l="l" t="t" r="r" b="b"/>
                <a:pathLst>
                  <a:path w="12739" h="3145" extrusionOk="0">
                    <a:moveTo>
                      <a:pt x="1" y="1"/>
                    </a:moveTo>
                    <a:lnTo>
                      <a:pt x="1" y="3144"/>
                    </a:lnTo>
                    <a:lnTo>
                      <a:pt x="12739" y="3144"/>
                    </a:lnTo>
                    <a:lnTo>
                      <a:pt x="12739" y="1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47;p31">
                <a:extLst>
                  <a:ext uri="{FF2B5EF4-FFF2-40B4-BE49-F238E27FC236}">
                    <a16:creationId xmlns:a16="http://schemas.microsoft.com/office/drawing/2014/main" id="{CBA12359-07DE-1392-9791-557025E17D5D}"/>
                  </a:ext>
                </a:extLst>
              </p:cNvPr>
              <p:cNvSpPr/>
              <p:nvPr/>
            </p:nvSpPr>
            <p:spPr>
              <a:xfrm>
                <a:off x="900743" y="4067279"/>
                <a:ext cx="87011" cy="249528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3427" extrusionOk="0">
                    <a:moveTo>
                      <a:pt x="572" y="1"/>
                    </a:moveTo>
                    <a:cubicBezTo>
                      <a:pt x="395" y="1"/>
                      <a:pt x="79" y="8"/>
                      <a:pt x="0" y="127"/>
                    </a:cubicBezTo>
                    <a:cubicBezTo>
                      <a:pt x="1" y="127"/>
                      <a:pt x="2" y="127"/>
                      <a:pt x="3" y="127"/>
                    </a:cubicBezTo>
                    <a:cubicBezTo>
                      <a:pt x="453" y="127"/>
                      <a:pt x="527" y="3253"/>
                      <a:pt x="0" y="3270"/>
                    </a:cubicBezTo>
                    <a:cubicBezTo>
                      <a:pt x="44" y="3386"/>
                      <a:pt x="395" y="3426"/>
                      <a:pt x="572" y="3426"/>
                    </a:cubicBezTo>
                    <a:lnTo>
                      <a:pt x="664" y="3426"/>
                    </a:lnTo>
                    <a:cubicBezTo>
                      <a:pt x="841" y="3426"/>
                      <a:pt x="930" y="3342"/>
                      <a:pt x="1024" y="3137"/>
                    </a:cubicBezTo>
                    <a:cubicBezTo>
                      <a:pt x="1151" y="2875"/>
                      <a:pt x="1195" y="586"/>
                      <a:pt x="1028" y="334"/>
                    </a:cubicBezTo>
                    <a:cubicBezTo>
                      <a:pt x="939" y="69"/>
                      <a:pt x="841" y="1"/>
                      <a:pt x="664" y="1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48;p31">
                <a:extLst>
                  <a:ext uri="{FF2B5EF4-FFF2-40B4-BE49-F238E27FC236}">
                    <a16:creationId xmlns:a16="http://schemas.microsoft.com/office/drawing/2014/main" id="{FFBA5F10-4EF6-DEE6-8248-8B92AC129F34}"/>
                  </a:ext>
                </a:extLst>
              </p:cNvPr>
              <p:cNvSpPr/>
              <p:nvPr/>
            </p:nvSpPr>
            <p:spPr>
              <a:xfrm>
                <a:off x="-26" y="4125748"/>
                <a:ext cx="841348" cy="7718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6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49;p31">
                <a:extLst>
                  <a:ext uri="{FF2B5EF4-FFF2-40B4-BE49-F238E27FC236}">
                    <a16:creationId xmlns:a16="http://schemas.microsoft.com/office/drawing/2014/main" id="{37517A00-F37F-A144-42DE-6469773EB88C}"/>
                  </a:ext>
                </a:extLst>
              </p:cNvPr>
              <p:cNvSpPr/>
              <p:nvPr/>
            </p:nvSpPr>
            <p:spPr>
              <a:xfrm>
                <a:off x="-26" y="4217419"/>
                <a:ext cx="841348" cy="779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7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50;p31">
                <a:extLst>
                  <a:ext uri="{FF2B5EF4-FFF2-40B4-BE49-F238E27FC236}">
                    <a16:creationId xmlns:a16="http://schemas.microsoft.com/office/drawing/2014/main" id="{C3CF6427-E1FD-3ED7-1607-4CFD3A7DB287}"/>
                  </a:ext>
                </a:extLst>
              </p:cNvPr>
              <p:cNvSpPr/>
              <p:nvPr/>
            </p:nvSpPr>
            <p:spPr>
              <a:xfrm>
                <a:off x="293338" y="4176790"/>
                <a:ext cx="146208" cy="7718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6" extrusionOk="0">
                    <a:moveTo>
                      <a:pt x="0" y="0"/>
                    </a:moveTo>
                    <a:lnTo>
                      <a:pt x="0" y="106"/>
                    </a:lnTo>
                    <a:lnTo>
                      <a:pt x="2007" y="106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51;p31">
                <a:extLst>
                  <a:ext uri="{FF2B5EF4-FFF2-40B4-BE49-F238E27FC236}">
                    <a16:creationId xmlns:a16="http://schemas.microsoft.com/office/drawing/2014/main" id="{B748E474-4D05-F0E6-F225-D50CAAEEE009}"/>
                  </a:ext>
                </a:extLst>
              </p:cNvPr>
              <p:cNvSpPr/>
              <p:nvPr/>
            </p:nvSpPr>
            <p:spPr>
              <a:xfrm>
                <a:off x="-26" y="4258267"/>
                <a:ext cx="602815" cy="7791"/>
              </a:xfrm>
              <a:custGeom>
                <a:avLst/>
                <a:gdLst/>
                <a:ahLst/>
                <a:cxnLst/>
                <a:rect l="l" t="t" r="r" b="b"/>
                <a:pathLst>
                  <a:path w="8279" h="107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8279" y="106"/>
                    </a:lnTo>
                    <a:lnTo>
                      <a:pt x="8279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52;p31">
                <a:extLst>
                  <a:ext uri="{FF2B5EF4-FFF2-40B4-BE49-F238E27FC236}">
                    <a16:creationId xmlns:a16="http://schemas.microsoft.com/office/drawing/2014/main" id="{8DBB4513-7ADC-560B-3F11-61413F676F85}"/>
                  </a:ext>
                </a:extLst>
              </p:cNvPr>
              <p:cNvSpPr/>
              <p:nvPr/>
            </p:nvSpPr>
            <p:spPr>
              <a:xfrm>
                <a:off x="382752" y="3906072"/>
                <a:ext cx="475174" cy="716402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9839" extrusionOk="0">
                    <a:moveTo>
                      <a:pt x="2848" y="1"/>
                    </a:moveTo>
                    <a:cubicBezTo>
                      <a:pt x="2428" y="1"/>
                      <a:pt x="2031" y="330"/>
                      <a:pt x="1855" y="725"/>
                    </a:cubicBezTo>
                    <a:cubicBezTo>
                      <a:pt x="1657" y="1174"/>
                      <a:pt x="1674" y="1684"/>
                      <a:pt x="1695" y="2177"/>
                    </a:cubicBezTo>
                    <a:cubicBezTo>
                      <a:pt x="1708" y="2422"/>
                      <a:pt x="1719" y="2667"/>
                      <a:pt x="1728" y="2912"/>
                    </a:cubicBezTo>
                    <a:cubicBezTo>
                      <a:pt x="1732" y="2991"/>
                      <a:pt x="1736" y="3072"/>
                      <a:pt x="1698" y="3143"/>
                    </a:cubicBezTo>
                    <a:cubicBezTo>
                      <a:pt x="1649" y="3242"/>
                      <a:pt x="1549" y="3282"/>
                      <a:pt x="1439" y="3282"/>
                    </a:cubicBezTo>
                    <a:cubicBezTo>
                      <a:pt x="1329" y="3282"/>
                      <a:pt x="1208" y="3242"/>
                      <a:pt x="1116" y="3181"/>
                    </a:cubicBezTo>
                    <a:cubicBezTo>
                      <a:pt x="932" y="3058"/>
                      <a:pt x="762" y="2878"/>
                      <a:pt x="541" y="2875"/>
                    </a:cubicBezTo>
                    <a:cubicBezTo>
                      <a:pt x="537" y="2875"/>
                      <a:pt x="532" y="2875"/>
                      <a:pt x="528" y="2875"/>
                    </a:cubicBezTo>
                    <a:cubicBezTo>
                      <a:pt x="343" y="2875"/>
                      <a:pt x="179" y="3011"/>
                      <a:pt x="95" y="3178"/>
                    </a:cubicBezTo>
                    <a:cubicBezTo>
                      <a:pt x="14" y="3344"/>
                      <a:pt x="0" y="3542"/>
                      <a:pt x="14" y="3732"/>
                    </a:cubicBezTo>
                    <a:cubicBezTo>
                      <a:pt x="79" y="4923"/>
                      <a:pt x="868" y="5930"/>
                      <a:pt x="1365" y="7012"/>
                    </a:cubicBezTo>
                    <a:cubicBezTo>
                      <a:pt x="1412" y="7118"/>
                      <a:pt x="1453" y="7243"/>
                      <a:pt x="1389" y="7339"/>
                    </a:cubicBezTo>
                    <a:cubicBezTo>
                      <a:pt x="1352" y="7393"/>
                      <a:pt x="1297" y="7414"/>
                      <a:pt x="1235" y="7414"/>
                    </a:cubicBezTo>
                    <a:cubicBezTo>
                      <a:pt x="1133" y="7414"/>
                      <a:pt x="1012" y="7356"/>
                      <a:pt x="922" y="7294"/>
                    </a:cubicBezTo>
                    <a:cubicBezTo>
                      <a:pt x="833" y="7232"/>
                      <a:pt x="711" y="7174"/>
                      <a:pt x="607" y="7174"/>
                    </a:cubicBezTo>
                    <a:cubicBezTo>
                      <a:pt x="546" y="7174"/>
                      <a:pt x="491" y="7195"/>
                      <a:pt x="453" y="7247"/>
                    </a:cubicBezTo>
                    <a:cubicBezTo>
                      <a:pt x="409" y="7308"/>
                      <a:pt x="412" y="7390"/>
                      <a:pt x="422" y="7465"/>
                    </a:cubicBezTo>
                    <a:cubicBezTo>
                      <a:pt x="487" y="7927"/>
                      <a:pt x="817" y="8298"/>
                      <a:pt x="1133" y="8641"/>
                    </a:cubicBezTo>
                    <a:cubicBezTo>
                      <a:pt x="1296" y="8818"/>
                      <a:pt x="1460" y="8996"/>
                      <a:pt x="1623" y="9172"/>
                    </a:cubicBezTo>
                    <a:cubicBezTo>
                      <a:pt x="1753" y="9312"/>
                      <a:pt x="1885" y="9451"/>
                      <a:pt x="2055" y="9530"/>
                    </a:cubicBezTo>
                    <a:cubicBezTo>
                      <a:pt x="2164" y="9577"/>
                      <a:pt x="2281" y="9595"/>
                      <a:pt x="2400" y="9596"/>
                    </a:cubicBezTo>
                    <a:lnTo>
                      <a:pt x="2400" y="9596"/>
                    </a:lnTo>
                    <a:lnTo>
                      <a:pt x="1698" y="9666"/>
                    </a:lnTo>
                    <a:cubicBezTo>
                      <a:pt x="1981" y="9703"/>
                      <a:pt x="2259" y="9740"/>
                      <a:pt x="2542" y="9778"/>
                    </a:cubicBezTo>
                    <a:cubicBezTo>
                      <a:pt x="2772" y="9807"/>
                      <a:pt x="3002" y="9838"/>
                      <a:pt x="3230" y="9838"/>
                    </a:cubicBezTo>
                    <a:cubicBezTo>
                      <a:pt x="3320" y="9838"/>
                      <a:pt x="3409" y="9834"/>
                      <a:pt x="3498" y="9822"/>
                    </a:cubicBezTo>
                    <a:cubicBezTo>
                      <a:pt x="3998" y="9764"/>
                      <a:pt x="4451" y="9509"/>
                      <a:pt x="4886" y="9264"/>
                    </a:cubicBezTo>
                    <a:cubicBezTo>
                      <a:pt x="5151" y="9115"/>
                      <a:pt x="5448" y="8907"/>
                      <a:pt x="5440" y="8605"/>
                    </a:cubicBezTo>
                    <a:cubicBezTo>
                      <a:pt x="5438" y="8383"/>
                      <a:pt x="5223" y="8195"/>
                      <a:pt x="5004" y="8195"/>
                    </a:cubicBezTo>
                    <a:cubicBezTo>
                      <a:pt x="4970" y="8195"/>
                      <a:pt x="4936" y="8200"/>
                      <a:pt x="4903" y="8209"/>
                    </a:cubicBezTo>
                    <a:cubicBezTo>
                      <a:pt x="4815" y="8236"/>
                      <a:pt x="4720" y="8290"/>
                      <a:pt x="4634" y="8290"/>
                    </a:cubicBezTo>
                    <a:cubicBezTo>
                      <a:pt x="4600" y="8290"/>
                      <a:pt x="4568" y="8282"/>
                      <a:pt x="4539" y="8261"/>
                    </a:cubicBezTo>
                    <a:cubicBezTo>
                      <a:pt x="4556" y="8151"/>
                      <a:pt x="4634" y="8066"/>
                      <a:pt x="4709" y="7988"/>
                    </a:cubicBezTo>
                    <a:cubicBezTo>
                      <a:pt x="5022" y="7655"/>
                      <a:pt x="5338" y="7322"/>
                      <a:pt x="5655" y="6988"/>
                    </a:cubicBezTo>
                    <a:cubicBezTo>
                      <a:pt x="5880" y="6750"/>
                      <a:pt x="6107" y="6508"/>
                      <a:pt x="6271" y="6223"/>
                    </a:cubicBezTo>
                    <a:cubicBezTo>
                      <a:pt x="6434" y="5937"/>
                      <a:pt x="6526" y="5600"/>
                      <a:pt x="6461" y="5280"/>
                    </a:cubicBezTo>
                    <a:cubicBezTo>
                      <a:pt x="6387" y="4919"/>
                      <a:pt x="6107" y="4613"/>
                      <a:pt x="5760" y="4487"/>
                    </a:cubicBezTo>
                    <a:cubicBezTo>
                      <a:pt x="5636" y="4442"/>
                      <a:pt x="5505" y="4421"/>
                      <a:pt x="5374" y="4421"/>
                    </a:cubicBezTo>
                    <a:cubicBezTo>
                      <a:pt x="5138" y="4421"/>
                      <a:pt x="4901" y="4490"/>
                      <a:pt x="4702" y="4616"/>
                    </a:cubicBezTo>
                    <a:cubicBezTo>
                      <a:pt x="4610" y="4676"/>
                      <a:pt x="4499" y="4747"/>
                      <a:pt x="4400" y="4747"/>
                    </a:cubicBezTo>
                    <a:cubicBezTo>
                      <a:pt x="4364" y="4747"/>
                      <a:pt x="4329" y="4738"/>
                      <a:pt x="4297" y="4715"/>
                    </a:cubicBezTo>
                    <a:cubicBezTo>
                      <a:pt x="4219" y="4661"/>
                      <a:pt x="4206" y="4555"/>
                      <a:pt x="4198" y="4464"/>
                    </a:cubicBezTo>
                    <a:cubicBezTo>
                      <a:pt x="4107" y="3225"/>
                      <a:pt x="4341" y="1915"/>
                      <a:pt x="3818" y="789"/>
                    </a:cubicBezTo>
                    <a:cubicBezTo>
                      <a:pt x="3655" y="442"/>
                      <a:pt x="3392" y="105"/>
                      <a:pt x="3022" y="20"/>
                    </a:cubicBezTo>
                    <a:cubicBezTo>
                      <a:pt x="2964" y="7"/>
                      <a:pt x="2906" y="1"/>
                      <a:pt x="2848" y="1"/>
                    </a:cubicBezTo>
                    <a:close/>
                  </a:path>
                </a:pathLst>
              </a:custGeom>
              <a:solidFill>
                <a:srgbClr val="ABE1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53;p31">
                <a:extLst>
                  <a:ext uri="{FF2B5EF4-FFF2-40B4-BE49-F238E27FC236}">
                    <a16:creationId xmlns:a16="http://schemas.microsoft.com/office/drawing/2014/main" id="{9263FC0E-43AC-C8D4-C8D2-684CB4E6319C}"/>
                  </a:ext>
                </a:extLst>
              </p:cNvPr>
              <p:cNvSpPr/>
              <p:nvPr/>
            </p:nvSpPr>
            <p:spPr>
              <a:xfrm>
                <a:off x="443478" y="4606094"/>
                <a:ext cx="351102" cy="351102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4822" extrusionOk="0">
                    <a:moveTo>
                      <a:pt x="98" y="1"/>
                    </a:moveTo>
                    <a:cubicBezTo>
                      <a:pt x="44" y="1"/>
                      <a:pt x="0" y="45"/>
                      <a:pt x="0" y="96"/>
                    </a:cubicBezTo>
                    <a:lnTo>
                      <a:pt x="0" y="4655"/>
                    </a:lnTo>
                    <a:cubicBezTo>
                      <a:pt x="0" y="4747"/>
                      <a:pt x="74" y="4822"/>
                      <a:pt x="170" y="4822"/>
                    </a:cubicBezTo>
                    <a:lnTo>
                      <a:pt x="4655" y="4822"/>
                    </a:lnTo>
                    <a:cubicBezTo>
                      <a:pt x="4746" y="4822"/>
                      <a:pt x="4821" y="4747"/>
                      <a:pt x="4821" y="4655"/>
                    </a:cubicBezTo>
                    <a:lnTo>
                      <a:pt x="4821" y="96"/>
                    </a:lnTo>
                    <a:cubicBezTo>
                      <a:pt x="4821" y="45"/>
                      <a:pt x="4777" y="1"/>
                      <a:pt x="4726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54;p31">
                <a:extLst>
                  <a:ext uri="{FF2B5EF4-FFF2-40B4-BE49-F238E27FC236}">
                    <a16:creationId xmlns:a16="http://schemas.microsoft.com/office/drawing/2014/main" id="{B2C53524-E8B8-578F-0B78-934BA45A90C1}"/>
                  </a:ext>
                </a:extLst>
              </p:cNvPr>
              <p:cNvSpPr/>
              <p:nvPr/>
            </p:nvSpPr>
            <p:spPr>
              <a:xfrm>
                <a:off x="419377" y="4586799"/>
                <a:ext cx="400178" cy="129606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1780" extrusionOk="0">
                    <a:moveTo>
                      <a:pt x="49" y="0"/>
                    </a:moveTo>
                    <a:cubicBezTo>
                      <a:pt x="21" y="0"/>
                      <a:pt x="0" y="24"/>
                      <a:pt x="0" y="52"/>
                    </a:cubicBezTo>
                    <a:lnTo>
                      <a:pt x="0" y="1732"/>
                    </a:lnTo>
                    <a:cubicBezTo>
                      <a:pt x="0" y="1759"/>
                      <a:pt x="21" y="1780"/>
                      <a:pt x="49" y="1780"/>
                    </a:cubicBezTo>
                    <a:lnTo>
                      <a:pt x="5448" y="1780"/>
                    </a:lnTo>
                    <a:cubicBezTo>
                      <a:pt x="5475" y="1780"/>
                      <a:pt x="5496" y="1759"/>
                      <a:pt x="5496" y="1732"/>
                    </a:cubicBezTo>
                    <a:lnTo>
                      <a:pt x="5496" y="52"/>
                    </a:lnTo>
                    <a:cubicBezTo>
                      <a:pt x="5496" y="24"/>
                      <a:pt x="5475" y="0"/>
                      <a:pt x="54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55;p31">
                <a:extLst>
                  <a:ext uri="{FF2B5EF4-FFF2-40B4-BE49-F238E27FC236}">
                    <a16:creationId xmlns:a16="http://schemas.microsoft.com/office/drawing/2014/main" id="{46945134-16C5-0500-DE28-58320A0EE1D4}"/>
                  </a:ext>
                </a:extLst>
              </p:cNvPr>
              <p:cNvSpPr/>
              <p:nvPr/>
            </p:nvSpPr>
            <p:spPr>
              <a:xfrm>
                <a:off x="594929" y="4066842"/>
                <a:ext cx="33421" cy="476995"/>
              </a:xfrm>
              <a:custGeom>
                <a:avLst/>
                <a:gdLst/>
                <a:ahLst/>
                <a:cxnLst/>
                <a:rect l="l" t="t" r="r" b="b"/>
                <a:pathLst>
                  <a:path w="459" h="6551" extrusionOk="0">
                    <a:moveTo>
                      <a:pt x="57" y="0"/>
                    </a:moveTo>
                    <a:cubicBezTo>
                      <a:pt x="29" y="0"/>
                      <a:pt x="0" y="19"/>
                      <a:pt x="2" y="51"/>
                    </a:cubicBezTo>
                    <a:cubicBezTo>
                      <a:pt x="87" y="2201"/>
                      <a:pt x="251" y="4331"/>
                      <a:pt x="220" y="6488"/>
                    </a:cubicBezTo>
                    <a:cubicBezTo>
                      <a:pt x="220" y="6530"/>
                      <a:pt x="251" y="6550"/>
                      <a:pt x="284" y="6550"/>
                    </a:cubicBezTo>
                    <a:cubicBezTo>
                      <a:pt x="317" y="6550"/>
                      <a:pt x="351" y="6529"/>
                      <a:pt x="353" y="6488"/>
                    </a:cubicBezTo>
                    <a:cubicBezTo>
                      <a:pt x="451" y="4355"/>
                      <a:pt x="458" y="2150"/>
                      <a:pt x="104" y="37"/>
                    </a:cubicBezTo>
                    <a:cubicBezTo>
                      <a:pt x="100" y="12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56;p31">
                <a:extLst>
                  <a:ext uri="{FF2B5EF4-FFF2-40B4-BE49-F238E27FC236}">
                    <a16:creationId xmlns:a16="http://schemas.microsoft.com/office/drawing/2014/main" id="{E3CA3DFB-81EE-DFE0-54F7-ABFA6D351C6D}"/>
                  </a:ext>
                </a:extLst>
              </p:cNvPr>
              <p:cNvSpPr/>
              <p:nvPr/>
            </p:nvSpPr>
            <p:spPr>
              <a:xfrm>
                <a:off x="525174" y="4344550"/>
                <a:ext cx="96695" cy="93273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281" extrusionOk="0">
                    <a:moveTo>
                      <a:pt x="101" y="1"/>
                    </a:moveTo>
                    <a:cubicBezTo>
                      <a:pt x="45" y="1"/>
                      <a:pt x="1" y="70"/>
                      <a:pt x="48" y="122"/>
                    </a:cubicBezTo>
                    <a:cubicBezTo>
                      <a:pt x="409" y="531"/>
                      <a:pt x="824" y="891"/>
                      <a:pt x="1218" y="1265"/>
                    </a:cubicBezTo>
                    <a:cubicBezTo>
                      <a:pt x="1230" y="1276"/>
                      <a:pt x="1242" y="1281"/>
                      <a:pt x="1254" y="1281"/>
                    </a:cubicBezTo>
                    <a:cubicBezTo>
                      <a:pt x="1293" y="1281"/>
                      <a:pt x="1327" y="1230"/>
                      <a:pt x="1294" y="1190"/>
                    </a:cubicBezTo>
                    <a:cubicBezTo>
                      <a:pt x="915" y="799"/>
                      <a:pt x="555" y="381"/>
                      <a:pt x="150" y="20"/>
                    </a:cubicBezTo>
                    <a:cubicBezTo>
                      <a:pt x="134" y="6"/>
                      <a:pt x="117" y="1"/>
                      <a:pt x="101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57;p31">
                <a:extLst>
                  <a:ext uri="{FF2B5EF4-FFF2-40B4-BE49-F238E27FC236}">
                    <a16:creationId xmlns:a16="http://schemas.microsoft.com/office/drawing/2014/main" id="{72856489-AFF7-E29D-5978-30BD5787A5D6}"/>
                  </a:ext>
                </a:extLst>
              </p:cNvPr>
              <p:cNvSpPr/>
              <p:nvPr/>
            </p:nvSpPr>
            <p:spPr>
              <a:xfrm>
                <a:off x="521970" y="4236423"/>
                <a:ext cx="82060" cy="73832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1014" extrusionOk="0">
                    <a:moveTo>
                      <a:pt x="71" y="0"/>
                    </a:moveTo>
                    <a:cubicBezTo>
                      <a:pt x="32" y="0"/>
                      <a:pt x="0" y="47"/>
                      <a:pt x="38" y="76"/>
                    </a:cubicBezTo>
                    <a:cubicBezTo>
                      <a:pt x="402" y="359"/>
                      <a:pt x="742" y="668"/>
                      <a:pt x="1058" y="1001"/>
                    </a:cubicBezTo>
                    <a:cubicBezTo>
                      <a:pt x="1065" y="1010"/>
                      <a:pt x="1073" y="1013"/>
                      <a:pt x="1081" y="1013"/>
                    </a:cubicBezTo>
                    <a:cubicBezTo>
                      <a:pt x="1105" y="1013"/>
                      <a:pt x="1127" y="981"/>
                      <a:pt x="1106" y="957"/>
                    </a:cubicBezTo>
                    <a:cubicBezTo>
                      <a:pt x="796" y="614"/>
                      <a:pt x="460" y="298"/>
                      <a:pt x="102" y="12"/>
                    </a:cubicBezTo>
                    <a:cubicBezTo>
                      <a:pt x="92" y="4"/>
                      <a:pt x="81" y="0"/>
                      <a:pt x="71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58;p31">
                <a:extLst>
                  <a:ext uri="{FF2B5EF4-FFF2-40B4-BE49-F238E27FC236}">
                    <a16:creationId xmlns:a16="http://schemas.microsoft.com/office/drawing/2014/main" id="{5CE38269-1F15-6259-BC3A-6AC67D7F33EA}"/>
                  </a:ext>
                </a:extLst>
              </p:cNvPr>
              <p:cNvSpPr/>
              <p:nvPr/>
            </p:nvSpPr>
            <p:spPr>
              <a:xfrm>
                <a:off x="613350" y="4302610"/>
                <a:ext cx="80458" cy="93491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284" extrusionOk="0">
                    <a:moveTo>
                      <a:pt x="1036" y="0"/>
                    </a:moveTo>
                    <a:cubicBezTo>
                      <a:pt x="1028" y="0"/>
                      <a:pt x="1019" y="2"/>
                      <a:pt x="1011" y="7"/>
                    </a:cubicBezTo>
                    <a:cubicBezTo>
                      <a:pt x="797" y="141"/>
                      <a:pt x="634" y="382"/>
                      <a:pt x="477" y="579"/>
                    </a:cubicBezTo>
                    <a:cubicBezTo>
                      <a:pt x="317" y="783"/>
                      <a:pt x="164" y="998"/>
                      <a:pt x="25" y="1215"/>
                    </a:cubicBezTo>
                    <a:cubicBezTo>
                      <a:pt x="1" y="1251"/>
                      <a:pt x="32" y="1284"/>
                      <a:pt x="64" y="1284"/>
                    </a:cubicBezTo>
                    <a:cubicBezTo>
                      <a:pt x="78" y="1284"/>
                      <a:pt x="93" y="1278"/>
                      <a:pt x="103" y="1263"/>
                    </a:cubicBezTo>
                    <a:cubicBezTo>
                      <a:pt x="263" y="1031"/>
                      <a:pt x="433" y="811"/>
                      <a:pt x="617" y="599"/>
                    </a:cubicBezTo>
                    <a:cubicBezTo>
                      <a:pt x="770" y="426"/>
                      <a:pt x="964" y="273"/>
                      <a:pt x="1083" y="79"/>
                    </a:cubicBezTo>
                    <a:cubicBezTo>
                      <a:pt x="1105" y="43"/>
                      <a:pt x="1073" y="0"/>
                      <a:pt x="1036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59;p31">
                <a:extLst>
                  <a:ext uri="{FF2B5EF4-FFF2-40B4-BE49-F238E27FC236}">
                    <a16:creationId xmlns:a16="http://schemas.microsoft.com/office/drawing/2014/main" id="{E2D8DA3E-C08F-AB87-4991-33BF2DF8A16B}"/>
                  </a:ext>
                </a:extLst>
              </p:cNvPr>
              <p:cNvSpPr/>
              <p:nvPr/>
            </p:nvSpPr>
            <p:spPr>
              <a:xfrm>
                <a:off x="615389" y="4409281"/>
                <a:ext cx="82861" cy="114388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571" extrusionOk="0">
                    <a:moveTo>
                      <a:pt x="1084" y="0"/>
                    </a:moveTo>
                    <a:cubicBezTo>
                      <a:pt x="1075" y="0"/>
                      <a:pt x="1066" y="4"/>
                      <a:pt x="1058" y="12"/>
                    </a:cubicBezTo>
                    <a:cubicBezTo>
                      <a:pt x="660" y="482"/>
                      <a:pt x="347" y="1047"/>
                      <a:pt x="3" y="1560"/>
                    </a:cubicBezTo>
                    <a:cubicBezTo>
                      <a:pt x="1" y="1565"/>
                      <a:pt x="5" y="1570"/>
                      <a:pt x="9" y="1570"/>
                    </a:cubicBezTo>
                    <a:cubicBezTo>
                      <a:pt x="11" y="1570"/>
                      <a:pt x="13" y="1569"/>
                      <a:pt x="14" y="1567"/>
                    </a:cubicBezTo>
                    <a:cubicBezTo>
                      <a:pt x="384" y="1074"/>
                      <a:pt x="810" y="591"/>
                      <a:pt x="1119" y="60"/>
                    </a:cubicBezTo>
                    <a:cubicBezTo>
                      <a:pt x="1137" y="32"/>
                      <a:pt x="1111" y="0"/>
                      <a:pt x="1084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60;p31">
                <a:extLst>
                  <a:ext uri="{FF2B5EF4-FFF2-40B4-BE49-F238E27FC236}">
                    <a16:creationId xmlns:a16="http://schemas.microsoft.com/office/drawing/2014/main" id="{CA424DD1-75F1-82BC-25FB-8F602ADEF185}"/>
                  </a:ext>
                </a:extLst>
              </p:cNvPr>
              <p:cNvSpPr/>
              <p:nvPr/>
            </p:nvSpPr>
            <p:spPr>
              <a:xfrm>
                <a:off x="540756" y="4716041"/>
                <a:ext cx="24465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138" extrusionOk="0">
                    <a:moveTo>
                      <a:pt x="1414" y="0"/>
                    </a:moveTo>
                    <a:cubicBezTo>
                      <a:pt x="941" y="0"/>
                      <a:pt x="469" y="17"/>
                      <a:pt x="7" y="62"/>
                    </a:cubicBezTo>
                    <a:cubicBezTo>
                      <a:pt x="1" y="62"/>
                      <a:pt x="1" y="76"/>
                      <a:pt x="7" y="76"/>
                    </a:cubicBezTo>
                    <a:cubicBezTo>
                      <a:pt x="473" y="121"/>
                      <a:pt x="947" y="137"/>
                      <a:pt x="1424" y="137"/>
                    </a:cubicBezTo>
                    <a:cubicBezTo>
                      <a:pt x="2067" y="137"/>
                      <a:pt x="2713" y="108"/>
                      <a:pt x="3342" y="83"/>
                    </a:cubicBezTo>
                    <a:cubicBezTo>
                      <a:pt x="3359" y="80"/>
                      <a:pt x="3359" y="56"/>
                      <a:pt x="3342" y="56"/>
                    </a:cubicBezTo>
                    <a:cubicBezTo>
                      <a:pt x="2710" y="31"/>
                      <a:pt x="2060" y="0"/>
                      <a:pt x="1414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61;p31">
                <a:extLst>
                  <a:ext uri="{FF2B5EF4-FFF2-40B4-BE49-F238E27FC236}">
                    <a16:creationId xmlns:a16="http://schemas.microsoft.com/office/drawing/2014/main" id="{7609D577-087C-9091-E58B-E23FE0CA6B2B}"/>
                  </a:ext>
                </a:extLst>
              </p:cNvPr>
              <p:cNvSpPr/>
              <p:nvPr/>
            </p:nvSpPr>
            <p:spPr>
              <a:xfrm>
                <a:off x="1371697" y="3724185"/>
                <a:ext cx="188803" cy="860717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11821" extrusionOk="0">
                    <a:moveTo>
                      <a:pt x="1517" y="1"/>
                    </a:moveTo>
                    <a:cubicBezTo>
                      <a:pt x="1058" y="1"/>
                      <a:pt x="660" y="3015"/>
                      <a:pt x="542" y="3777"/>
                    </a:cubicBezTo>
                    <a:cubicBezTo>
                      <a:pt x="524" y="3889"/>
                      <a:pt x="327" y="3754"/>
                      <a:pt x="286" y="4052"/>
                    </a:cubicBezTo>
                    <a:cubicBezTo>
                      <a:pt x="228" y="4454"/>
                      <a:pt x="470" y="4349"/>
                      <a:pt x="466" y="4448"/>
                    </a:cubicBezTo>
                    <a:lnTo>
                      <a:pt x="27" y="11048"/>
                    </a:lnTo>
                    <a:cubicBezTo>
                      <a:pt x="0" y="11450"/>
                      <a:pt x="300" y="11793"/>
                      <a:pt x="698" y="11820"/>
                    </a:cubicBezTo>
                    <a:lnTo>
                      <a:pt x="749" y="11820"/>
                    </a:lnTo>
                    <a:cubicBezTo>
                      <a:pt x="1126" y="11820"/>
                      <a:pt x="1443" y="11531"/>
                      <a:pt x="1470" y="11147"/>
                    </a:cubicBezTo>
                    <a:lnTo>
                      <a:pt x="2055" y="2590"/>
                    </a:lnTo>
                    <a:cubicBezTo>
                      <a:pt x="2061" y="2545"/>
                      <a:pt x="2066" y="2525"/>
                      <a:pt x="2070" y="2525"/>
                    </a:cubicBezTo>
                    <a:lnTo>
                      <a:pt x="2070" y="2525"/>
                    </a:lnTo>
                    <a:cubicBezTo>
                      <a:pt x="2109" y="2525"/>
                      <a:pt x="2053" y="4839"/>
                      <a:pt x="2362" y="4839"/>
                    </a:cubicBezTo>
                    <a:cubicBezTo>
                      <a:pt x="2593" y="4839"/>
                      <a:pt x="2362" y="1011"/>
                      <a:pt x="2089" y="820"/>
                    </a:cubicBezTo>
                    <a:cubicBezTo>
                      <a:pt x="1820" y="630"/>
                      <a:pt x="1892" y="1"/>
                      <a:pt x="15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62;p31">
                <a:extLst>
                  <a:ext uri="{FF2B5EF4-FFF2-40B4-BE49-F238E27FC236}">
                    <a16:creationId xmlns:a16="http://schemas.microsoft.com/office/drawing/2014/main" id="{D41CD2F3-6E0F-34F3-D024-1DE177C45E60}"/>
                  </a:ext>
                </a:extLst>
              </p:cNvPr>
              <p:cNvSpPr/>
              <p:nvPr/>
            </p:nvSpPr>
            <p:spPr>
              <a:xfrm>
                <a:off x="1262696" y="3902868"/>
                <a:ext cx="92909" cy="65174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8951" extrusionOk="0">
                    <a:moveTo>
                      <a:pt x="473" y="0"/>
                    </a:moveTo>
                    <a:cubicBezTo>
                      <a:pt x="430" y="0"/>
                      <a:pt x="387" y="24"/>
                      <a:pt x="371" y="71"/>
                    </a:cubicBezTo>
                    <a:cubicBezTo>
                      <a:pt x="214" y="493"/>
                      <a:pt x="0" y="731"/>
                      <a:pt x="7" y="948"/>
                    </a:cubicBezTo>
                    <a:lnTo>
                      <a:pt x="344" y="8512"/>
                    </a:lnTo>
                    <a:cubicBezTo>
                      <a:pt x="354" y="8760"/>
                      <a:pt x="558" y="8951"/>
                      <a:pt x="803" y="8951"/>
                    </a:cubicBezTo>
                    <a:lnTo>
                      <a:pt x="824" y="8951"/>
                    </a:lnTo>
                    <a:cubicBezTo>
                      <a:pt x="1079" y="8941"/>
                      <a:pt x="1276" y="8726"/>
                      <a:pt x="1263" y="8471"/>
                    </a:cubicBezTo>
                    <a:lnTo>
                      <a:pt x="929" y="908"/>
                    </a:lnTo>
                    <a:cubicBezTo>
                      <a:pt x="922" y="738"/>
                      <a:pt x="712" y="320"/>
                      <a:pt x="572" y="58"/>
                    </a:cubicBezTo>
                    <a:cubicBezTo>
                      <a:pt x="551" y="19"/>
                      <a:pt x="512" y="0"/>
                      <a:pt x="473" y="0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63;p31">
                <a:extLst>
                  <a:ext uri="{FF2B5EF4-FFF2-40B4-BE49-F238E27FC236}">
                    <a16:creationId xmlns:a16="http://schemas.microsoft.com/office/drawing/2014/main" id="{577729E9-74B2-B063-5256-D9D84C8209C8}"/>
                  </a:ext>
                </a:extLst>
              </p:cNvPr>
              <p:cNvSpPr/>
              <p:nvPr/>
            </p:nvSpPr>
            <p:spPr>
              <a:xfrm>
                <a:off x="1097483" y="3714501"/>
                <a:ext cx="222442" cy="1096047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5053" extrusionOk="0">
                    <a:moveTo>
                      <a:pt x="596" y="1"/>
                    </a:moveTo>
                    <a:cubicBezTo>
                      <a:pt x="360" y="1"/>
                      <a:pt x="0" y="1409"/>
                      <a:pt x="48" y="1841"/>
                    </a:cubicBezTo>
                    <a:lnTo>
                      <a:pt x="1439" y="14348"/>
                    </a:lnTo>
                    <a:cubicBezTo>
                      <a:pt x="1483" y="14753"/>
                      <a:pt x="1827" y="15053"/>
                      <a:pt x="2221" y="15053"/>
                    </a:cubicBezTo>
                    <a:cubicBezTo>
                      <a:pt x="2252" y="15053"/>
                      <a:pt x="2279" y="15049"/>
                      <a:pt x="2310" y="15046"/>
                    </a:cubicBezTo>
                    <a:cubicBezTo>
                      <a:pt x="2742" y="14998"/>
                      <a:pt x="3055" y="14610"/>
                      <a:pt x="3008" y="14175"/>
                    </a:cubicBezTo>
                    <a:lnTo>
                      <a:pt x="1616" y="1668"/>
                    </a:lnTo>
                    <a:cubicBezTo>
                      <a:pt x="1568" y="1233"/>
                      <a:pt x="830" y="1"/>
                      <a:pt x="596" y="1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64;p31">
                <a:extLst>
                  <a:ext uri="{FF2B5EF4-FFF2-40B4-BE49-F238E27FC236}">
                    <a16:creationId xmlns:a16="http://schemas.microsoft.com/office/drawing/2014/main" id="{78C8F5E1-1E0C-33D7-71FB-06C2061B765A}"/>
                  </a:ext>
                </a:extLst>
              </p:cNvPr>
              <p:cNvSpPr/>
              <p:nvPr/>
            </p:nvSpPr>
            <p:spPr>
              <a:xfrm>
                <a:off x="1097483" y="4314770"/>
                <a:ext cx="446195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823" extrusionOk="0">
                    <a:moveTo>
                      <a:pt x="68" y="0"/>
                    </a:moveTo>
                    <a:cubicBezTo>
                      <a:pt x="30" y="0"/>
                      <a:pt x="0" y="27"/>
                      <a:pt x="0" y="65"/>
                    </a:cubicBezTo>
                    <a:lnTo>
                      <a:pt x="0" y="8646"/>
                    </a:lnTo>
                    <a:cubicBezTo>
                      <a:pt x="0" y="8744"/>
                      <a:pt x="78" y="8823"/>
                      <a:pt x="177" y="8823"/>
                    </a:cubicBezTo>
                    <a:lnTo>
                      <a:pt x="5954" y="8823"/>
                    </a:lnTo>
                    <a:cubicBezTo>
                      <a:pt x="6049" y="8823"/>
                      <a:pt x="6128" y="8744"/>
                      <a:pt x="6128" y="8646"/>
                    </a:cubicBezTo>
                    <a:lnTo>
                      <a:pt x="6128" y="65"/>
                    </a:lnTo>
                    <a:cubicBezTo>
                      <a:pt x="6128" y="27"/>
                      <a:pt x="6097" y="0"/>
                      <a:pt x="60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65;p31">
                <a:extLst>
                  <a:ext uri="{FF2B5EF4-FFF2-40B4-BE49-F238E27FC236}">
                    <a16:creationId xmlns:a16="http://schemas.microsoft.com/office/drawing/2014/main" id="{D0FB8005-BD3B-D53C-9E77-568BED644A50}"/>
                  </a:ext>
                </a:extLst>
              </p:cNvPr>
              <p:cNvSpPr/>
              <p:nvPr/>
            </p:nvSpPr>
            <p:spPr>
              <a:xfrm>
                <a:off x="1066756" y="4259287"/>
                <a:ext cx="508887" cy="173003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376" extrusionOk="0">
                    <a:moveTo>
                      <a:pt x="65" y="1"/>
                    </a:moveTo>
                    <a:cubicBezTo>
                      <a:pt x="30" y="1"/>
                      <a:pt x="0" y="31"/>
                      <a:pt x="0" y="65"/>
                    </a:cubicBezTo>
                    <a:lnTo>
                      <a:pt x="0" y="2311"/>
                    </a:lnTo>
                    <a:cubicBezTo>
                      <a:pt x="0" y="2345"/>
                      <a:pt x="30" y="2375"/>
                      <a:pt x="65" y="2375"/>
                    </a:cubicBezTo>
                    <a:lnTo>
                      <a:pt x="6924" y="2375"/>
                    </a:lnTo>
                    <a:cubicBezTo>
                      <a:pt x="6961" y="2375"/>
                      <a:pt x="6988" y="2345"/>
                      <a:pt x="6988" y="2311"/>
                    </a:cubicBezTo>
                    <a:lnTo>
                      <a:pt x="6988" y="65"/>
                    </a:lnTo>
                    <a:cubicBezTo>
                      <a:pt x="6988" y="31"/>
                      <a:pt x="6961" y="1"/>
                      <a:pt x="6924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66;p31">
                <a:extLst>
                  <a:ext uri="{FF2B5EF4-FFF2-40B4-BE49-F238E27FC236}">
                    <a16:creationId xmlns:a16="http://schemas.microsoft.com/office/drawing/2014/main" id="{F72CD2F1-01B9-6987-8540-44BC0F2FE930}"/>
                  </a:ext>
                </a:extLst>
              </p:cNvPr>
              <p:cNvSpPr/>
              <p:nvPr/>
            </p:nvSpPr>
            <p:spPr>
              <a:xfrm>
                <a:off x="1108187" y="3818332"/>
                <a:ext cx="88030" cy="22062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303" extrusionOk="0">
                    <a:moveTo>
                      <a:pt x="1162" y="1"/>
                    </a:moveTo>
                    <a:cubicBezTo>
                      <a:pt x="1157" y="1"/>
                      <a:pt x="1151" y="3"/>
                      <a:pt x="1146" y="7"/>
                    </a:cubicBezTo>
                    <a:cubicBezTo>
                      <a:pt x="936" y="159"/>
                      <a:pt x="691" y="244"/>
                      <a:pt x="444" y="244"/>
                    </a:cubicBezTo>
                    <a:cubicBezTo>
                      <a:pt x="299" y="244"/>
                      <a:pt x="153" y="215"/>
                      <a:pt x="12" y="154"/>
                    </a:cubicBezTo>
                    <a:cubicBezTo>
                      <a:pt x="11" y="153"/>
                      <a:pt x="10" y="153"/>
                      <a:pt x="10" y="153"/>
                    </a:cubicBezTo>
                    <a:cubicBezTo>
                      <a:pt x="4" y="153"/>
                      <a:pt x="0" y="161"/>
                      <a:pt x="6" y="167"/>
                    </a:cubicBezTo>
                    <a:cubicBezTo>
                      <a:pt x="173" y="256"/>
                      <a:pt x="353" y="302"/>
                      <a:pt x="531" y="302"/>
                    </a:cubicBezTo>
                    <a:cubicBezTo>
                      <a:pt x="764" y="302"/>
                      <a:pt x="994" y="223"/>
                      <a:pt x="1183" y="58"/>
                    </a:cubicBezTo>
                    <a:cubicBezTo>
                      <a:pt x="1208" y="39"/>
                      <a:pt x="1187" y="1"/>
                      <a:pt x="1162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67;p31">
                <a:extLst>
                  <a:ext uri="{FF2B5EF4-FFF2-40B4-BE49-F238E27FC236}">
                    <a16:creationId xmlns:a16="http://schemas.microsoft.com/office/drawing/2014/main" id="{4CB40702-73AC-E533-B37C-0B669E5D2768}"/>
                  </a:ext>
                </a:extLst>
              </p:cNvPr>
              <p:cNvSpPr/>
              <p:nvPr/>
            </p:nvSpPr>
            <p:spPr>
              <a:xfrm>
                <a:off x="1402205" y="4044270"/>
                <a:ext cx="100845" cy="11577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59" extrusionOk="0">
                    <a:moveTo>
                      <a:pt x="10" y="0"/>
                    </a:moveTo>
                    <a:cubicBezTo>
                      <a:pt x="3" y="0"/>
                      <a:pt x="0" y="14"/>
                      <a:pt x="7" y="14"/>
                    </a:cubicBezTo>
                    <a:cubicBezTo>
                      <a:pt x="405" y="123"/>
                      <a:pt x="776" y="159"/>
                      <a:pt x="1177" y="159"/>
                    </a:cubicBezTo>
                    <a:cubicBezTo>
                      <a:pt x="1229" y="159"/>
                      <a:pt x="1281" y="158"/>
                      <a:pt x="1334" y="157"/>
                    </a:cubicBezTo>
                    <a:cubicBezTo>
                      <a:pt x="1384" y="154"/>
                      <a:pt x="1384" y="79"/>
                      <a:pt x="1334" y="79"/>
                    </a:cubicBezTo>
                    <a:cubicBezTo>
                      <a:pt x="894" y="75"/>
                      <a:pt x="449" y="41"/>
                      <a:pt x="10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68;p31">
                <a:extLst>
                  <a:ext uri="{FF2B5EF4-FFF2-40B4-BE49-F238E27FC236}">
                    <a16:creationId xmlns:a16="http://schemas.microsoft.com/office/drawing/2014/main" id="{00F6E312-03C1-1D03-41F6-607D7A477DE0}"/>
                  </a:ext>
                </a:extLst>
              </p:cNvPr>
              <p:cNvSpPr/>
              <p:nvPr/>
            </p:nvSpPr>
            <p:spPr>
              <a:xfrm>
                <a:off x="1428636" y="3996214"/>
                <a:ext cx="27450" cy="531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73" extrusionOk="0">
                    <a:moveTo>
                      <a:pt x="11" y="0"/>
                    </a:moveTo>
                    <a:cubicBezTo>
                      <a:pt x="5" y="0"/>
                      <a:pt x="0" y="10"/>
                      <a:pt x="8" y="13"/>
                    </a:cubicBezTo>
                    <a:cubicBezTo>
                      <a:pt x="116" y="34"/>
                      <a:pt x="225" y="51"/>
                      <a:pt x="334" y="71"/>
                    </a:cubicBezTo>
                    <a:cubicBezTo>
                      <a:pt x="337" y="72"/>
                      <a:pt x="339" y="72"/>
                      <a:pt x="341" y="72"/>
                    </a:cubicBezTo>
                    <a:cubicBezTo>
                      <a:pt x="373" y="72"/>
                      <a:pt x="376" y="24"/>
                      <a:pt x="341" y="21"/>
                    </a:cubicBezTo>
                    <a:cubicBezTo>
                      <a:pt x="232" y="13"/>
                      <a:pt x="120" y="7"/>
                      <a:pt x="11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69;p31">
                <a:extLst>
                  <a:ext uri="{FF2B5EF4-FFF2-40B4-BE49-F238E27FC236}">
                    <a16:creationId xmlns:a16="http://schemas.microsoft.com/office/drawing/2014/main" id="{D05DEE16-35C9-C649-24E0-5AFDED6DC735}"/>
                  </a:ext>
                </a:extLst>
              </p:cNvPr>
              <p:cNvSpPr/>
              <p:nvPr/>
            </p:nvSpPr>
            <p:spPr>
              <a:xfrm>
                <a:off x="1460965" y="4056139"/>
                <a:ext cx="22135" cy="187347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73" extrusionOk="0">
                    <a:moveTo>
                      <a:pt x="282" y="1"/>
                    </a:moveTo>
                    <a:cubicBezTo>
                      <a:pt x="274" y="1"/>
                      <a:pt x="266" y="5"/>
                      <a:pt x="264" y="14"/>
                    </a:cubicBezTo>
                    <a:cubicBezTo>
                      <a:pt x="142" y="848"/>
                      <a:pt x="23" y="1695"/>
                      <a:pt x="2" y="2535"/>
                    </a:cubicBezTo>
                    <a:cubicBezTo>
                      <a:pt x="0" y="2558"/>
                      <a:pt x="23" y="2573"/>
                      <a:pt x="44" y="2573"/>
                    </a:cubicBezTo>
                    <a:cubicBezTo>
                      <a:pt x="60" y="2573"/>
                      <a:pt x="75" y="2565"/>
                      <a:pt x="77" y="2546"/>
                    </a:cubicBezTo>
                    <a:cubicBezTo>
                      <a:pt x="217" y="1715"/>
                      <a:pt x="264" y="858"/>
                      <a:pt x="302" y="21"/>
                    </a:cubicBezTo>
                    <a:cubicBezTo>
                      <a:pt x="304" y="8"/>
                      <a:pt x="293" y="1"/>
                      <a:pt x="282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70;p31">
                <a:extLst>
                  <a:ext uri="{FF2B5EF4-FFF2-40B4-BE49-F238E27FC236}">
                    <a16:creationId xmlns:a16="http://schemas.microsoft.com/office/drawing/2014/main" id="{46A74C3A-130A-94ED-C177-303FF3F1B968}"/>
                  </a:ext>
                </a:extLst>
              </p:cNvPr>
              <p:cNvSpPr/>
              <p:nvPr/>
            </p:nvSpPr>
            <p:spPr>
              <a:xfrm>
                <a:off x="1296117" y="3957623"/>
                <a:ext cx="13179" cy="301517"/>
              </a:xfrm>
              <a:custGeom>
                <a:avLst/>
                <a:gdLst/>
                <a:ahLst/>
                <a:cxnLst/>
                <a:rect l="l" t="t" r="r" b="b"/>
                <a:pathLst>
                  <a:path w="181" h="4141" extrusionOk="0">
                    <a:moveTo>
                      <a:pt x="57" y="0"/>
                    </a:moveTo>
                    <a:cubicBezTo>
                      <a:pt x="51" y="0"/>
                      <a:pt x="44" y="5"/>
                      <a:pt x="44" y="13"/>
                    </a:cubicBezTo>
                    <a:cubicBezTo>
                      <a:pt x="0" y="1380"/>
                      <a:pt x="106" y="2752"/>
                      <a:pt x="137" y="4120"/>
                    </a:cubicBezTo>
                    <a:cubicBezTo>
                      <a:pt x="137" y="4133"/>
                      <a:pt x="147" y="4140"/>
                      <a:pt x="157" y="4140"/>
                    </a:cubicBezTo>
                    <a:cubicBezTo>
                      <a:pt x="167" y="4140"/>
                      <a:pt x="178" y="4133"/>
                      <a:pt x="178" y="4120"/>
                    </a:cubicBezTo>
                    <a:cubicBezTo>
                      <a:pt x="143" y="2752"/>
                      <a:pt x="181" y="1377"/>
                      <a:pt x="72" y="13"/>
                    </a:cubicBezTo>
                    <a:cubicBezTo>
                      <a:pt x="71" y="5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71;p31">
                <a:extLst>
                  <a:ext uri="{FF2B5EF4-FFF2-40B4-BE49-F238E27FC236}">
                    <a16:creationId xmlns:a16="http://schemas.microsoft.com/office/drawing/2014/main" id="{0C0B04E0-B07F-3975-64D2-096AC14A6D0F}"/>
                  </a:ext>
                </a:extLst>
              </p:cNvPr>
              <p:cNvSpPr/>
              <p:nvPr/>
            </p:nvSpPr>
            <p:spPr>
              <a:xfrm>
                <a:off x="1216095" y="4433892"/>
                <a:ext cx="323142" cy="822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113" extrusionOk="0">
                    <a:moveTo>
                      <a:pt x="1964" y="1"/>
                    </a:moveTo>
                    <a:cubicBezTo>
                      <a:pt x="1315" y="1"/>
                      <a:pt x="666" y="12"/>
                      <a:pt x="17" y="42"/>
                    </a:cubicBezTo>
                    <a:cubicBezTo>
                      <a:pt x="0" y="45"/>
                      <a:pt x="0" y="69"/>
                      <a:pt x="17" y="69"/>
                    </a:cubicBezTo>
                    <a:cubicBezTo>
                      <a:pt x="671" y="101"/>
                      <a:pt x="1325" y="113"/>
                      <a:pt x="1979" y="113"/>
                    </a:cubicBezTo>
                    <a:cubicBezTo>
                      <a:pt x="2748" y="113"/>
                      <a:pt x="3517" y="97"/>
                      <a:pt x="4286" y="79"/>
                    </a:cubicBezTo>
                    <a:lnTo>
                      <a:pt x="4286" y="79"/>
                    </a:lnTo>
                    <a:cubicBezTo>
                      <a:pt x="4289" y="81"/>
                      <a:pt x="4293" y="83"/>
                      <a:pt x="4298" y="83"/>
                    </a:cubicBezTo>
                    <a:cubicBezTo>
                      <a:pt x="4299" y="83"/>
                      <a:pt x="4300" y="83"/>
                      <a:pt x="4301" y="83"/>
                    </a:cubicBezTo>
                    <a:cubicBezTo>
                      <a:pt x="4339" y="79"/>
                      <a:pt x="4376" y="79"/>
                      <a:pt x="4410" y="76"/>
                    </a:cubicBezTo>
                    <a:lnTo>
                      <a:pt x="4410" y="76"/>
                    </a:lnTo>
                    <a:cubicBezTo>
                      <a:pt x="4410" y="76"/>
                      <a:pt x="4410" y="76"/>
                      <a:pt x="4410" y="76"/>
                    </a:cubicBezTo>
                    <a:cubicBezTo>
                      <a:pt x="4437" y="76"/>
                      <a:pt x="4437" y="38"/>
                      <a:pt x="4410" y="35"/>
                    </a:cubicBezTo>
                    <a:cubicBezTo>
                      <a:pt x="4400" y="35"/>
                      <a:pt x="4391" y="35"/>
                      <a:pt x="4381" y="35"/>
                    </a:cubicBezTo>
                    <a:lnTo>
                      <a:pt x="4381" y="35"/>
                    </a:lnTo>
                    <a:cubicBezTo>
                      <a:pt x="4356" y="34"/>
                      <a:pt x="4328" y="32"/>
                      <a:pt x="4301" y="32"/>
                    </a:cubicBezTo>
                    <a:cubicBezTo>
                      <a:pt x="4300" y="32"/>
                      <a:pt x="4299" y="32"/>
                      <a:pt x="4298" y="32"/>
                    </a:cubicBezTo>
                    <a:cubicBezTo>
                      <a:pt x="4296" y="32"/>
                      <a:pt x="4294" y="32"/>
                      <a:pt x="4292" y="33"/>
                    </a:cubicBezTo>
                    <a:lnTo>
                      <a:pt x="4292" y="33"/>
                    </a:lnTo>
                    <a:cubicBezTo>
                      <a:pt x="3517" y="16"/>
                      <a:pt x="2741" y="1"/>
                      <a:pt x="1964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3E4942BC-A3ED-2D41-FA30-77C0149048A6}"/>
              </a:ext>
            </a:extLst>
          </p:cNvPr>
          <p:cNvSpPr txBox="1"/>
          <p:nvPr/>
        </p:nvSpPr>
        <p:spPr>
          <a:xfrm>
            <a:off x="112767" y="2982599"/>
            <a:ext cx="10943093" cy="2042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đón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tàn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đỏ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gần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miệng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nghiệm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đặt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ngoài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ánh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sáng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que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cháy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tỏ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oxygen (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khí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duy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trì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cháy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tạo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nghiệm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nhờ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diệp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lục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ánh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sáng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E60BA0-2D0E-462C-6891-0DE94BE1DB48}"/>
              </a:ext>
            </a:extLst>
          </p:cNvPr>
          <p:cNvSpPr txBox="1"/>
          <p:nvPr/>
        </p:nvSpPr>
        <p:spPr>
          <a:xfrm>
            <a:off x="1080058" y="1180135"/>
            <a:ext cx="96917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64076-DB9E-67BF-3405-B913258CCBE6}"/>
              </a:ext>
            </a:extLst>
          </p:cNvPr>
          <p:cNvSpPr txBox="1"/>
          <p:nvPr/>
        </p:nvSpPr>
        <p:spPr>
          <a:xfrm>
            <a:off x="0" y="16343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3.BoosterNextFYBlackRegular-Sa" panose="02000A03000000020004" pitchFamily="2" charset="0"/>
              </a:rPr>
              <a:t>BÁO CÁO KẾT QUẢ</a:t>
            </a:r>
          </a:p>
        </p:txBody>
      </p:sp>
      <p:grpSp>
        <p:nvGrpSpPr>
          <p:cNvPr id="5" name="Google Shape;293;p31">
            <a:extLst>
              <a:ext uri="{FF2B5EF4-FFF2-40B4-BE49-F238E27FC236}">
                <a16:creationId xmlns:a16="http://schemas.microsoft.com/office/drawing/2014/main" id="{37000B0E-8C29-BE2A-013F-BD0F7FB01D9A}"/>
              </a:ext>
            </a:extLst>
          </p:cNvPr>
          <p:cNvGrpSpPr/>
          <p:nvPr/>
        </p:nvGrpSpPr>
        <p:grpSpPr>
          <a:xfrm>
            <a:off x="8335518" y="4160520"/>
            <a:ext cx="3730752" cy="2697480"/>
            <a:chOff x="-26" y="1343351"/>
            <a:chExt cx="9144028" cy="3789738"/>
          </a:xfrm>
        </p:grpSpPr>
        <p:sp>
          <p:nvSpPr>
            <p:cNvPr id="6" name="Google Shape;294;p31">
              <a:extLst>
                <a:ext uri="{FF2B5EF4-FFF2-40B4-BE49-F238E27FC236}">
                  <a16:creationId xmlns:a16="http://schemas.microsoft.com/office/drawing/2014/main" id="{33A28E01-DCDB-8095-6B91-D5E8C940816B}"/>
                </a:ext>
              </a:extLst>
            </p:cNvPr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rgbClr val="EBE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95;p31">
              <a:extLst>
                <a:ext uri="{FF2B5EF4-FFF2-40B4-BE49-F238E27FC236}">
                  <a16:creationId xmlns:a16="http://schemas.microsoft.com/office/drawing/2014/main" id="{E9B7483B-E1A1-1C4E-2133-0D7C033B486F}"/>
                </a:ext>
              </a:extLst>
            </p:cNvPr>
            <p:cNvSpPr/>
            <p:nvPr/>
          </p:nvSpPr>
          <p:spPr>
            <a:xfrm>
              <a:off x="5283536" y="2616411"/>
              <a:ext cx="677302" cy="381465"/>
            </a:xfrm>
            <a:custGeom>
              <a:avLst/>
              <a:gdLst/>
              <a:ahLst/>
              <a:cxnLst/>
              <a:rect l="l" t="t" r="r" b="b"/>
              <a:pathLst>
                <a:path w="9302" h="5239" extrusionOk="0">
                  <a:moveTo>
                    <a:pt x="4378" y="1"/>
                  </a:moveTo>
                  <a:cubicBezTo>
                    <a:pt x="4276" y="1"/>
                    <a:pt x="4182" y="15"/>
                    <a:pt x="4099" y="47"/>
                  </a:cubicBezTo>
                  <a:cubicBezTo>
                    <a:pt x="3967" y="445"/>
                    <a:pt x="4066" y="547"/>
                    <a:pt x="4430" y="894"/>
                  </a:cubicBezTo>
                  <a:cubicBezTo>
                    <a:pt x="4525" y="989"/>
                    <a:pt x="4810" y="1159"/>
                    <a:pt x="4875" y="1275"/>
                  </a:cubicBezTo>
                  <a:cubicBezTo>
                    <a:pt x="4964" y="1435"/>
                    <a:pt x="4964" y="1435"/>
                    <a:pt x="4875" y="1537"/>
                  </a:cubicBezTo>
                  <a:cubicBezTo>
                    <a:pt x="4810" y="1608"/>
                    <a:pt x="4474" y="1718"/>
                    <a:pt x="4379" y="1728"/>
                  </a:cubicBezTo>
                  <a:cubicBezTo>
                    <a:pt x="4274" y="1736"/>
                    <a:pt x="4176" y="1740"/>
                    <a:pt x="4084" y="1740"/>
                  </a:cubicBezTo>
                  <a:cubicBezTo>
                    <a:pt x="3406" y="1740"/>
                    <a:pt x="3020" y="1537"/>
                    <a:pt x="2613" y="1363"/>
                  </a:cubicBezTo>
                  <a:cubicBezTo>
                    <a:pt x="2255" y="1211"/>
                    <a:pt x="2004" y="1109"/>
                    <a:pt x="1663" y="925"/>
                  </a:cubicBezTo>
                  <a:cubicBezTo>
                    <a:pt x="1415" y="792"/>
                    <a:pt x="736" y="500"/>
                    <a:pt x="353" y="500"/>
                  </a:cubicBezTo>
                  <a:cubicBezTo>
                    <a:pt x="207" y="500"/>
                    <a:pt x="105" y="542"/>
                    <a:pt x="85" y="652"/>
                  </a:cubicBezTo>
                  <a:cubicBezTo>
                    <a:pt x="0" y="1357"/>
                    <a:pt x="939" y="2139"/>
                    <a:pt x="1552" y="2494"/>
                  </a:cubicBezTo>
                  <a:cubicBezTo>
                    <a:pt x="2164" y="2847"/>
                    <a:pt x="2899" y="2881"/>
                    <a:pt x="3593" y="3017"/>
                  </a:cubicBezTo>
                  <a:cubicBezTo>
                    <a:pt x="4005" y="3099"/>
                    <a:pt x="4410" y="3245"/>
                    <a:pt x="4845" y="3405"/>
                  </a:cubicBezTo>
                  <a:cubicBezTo>
                    <a:pt x="5283" y="3568"/>
                    <a:pt x="5634" y="3861"/>
                    <a:pt x="5814" y="4290"/>
                  </a:cubicBezTo>
                  <a:cubicBezTo>
                    <a:pt x="5947" y="4603"/>
                    <a:pt x="6145" y="4871"/>
                    <a:pt x="6410" y="5082"/>
                  </a:cubicBezTo>
                  <a:cubicBezTo>
                    <a:pt x="6561" y="5205"/>
                    <a:pt x="6755" y="5239"/>
                    <a:pt x="6952" y="5239"/>
                  </a:cubicBezTo>
                  <a:cubicBezTo>
                    <a:pt x="7056" y="5239"/>
                    <a:pt x="7162" y="5229"/>
                    <a:pt x="7263" y="5218"/>
                  </a:cubicBezTo>
                  <a:cubicBezTo>
                    <a:pt x="7659" y="5178"/>
                    <a:pt x="8050" y="5137"/>
                    <a:pt x="8444" y="5096"/>
                  </a:cubicBezTo>
                  <a:lnTo>
                    <a:pt x="9016" y="4980"/>
                  </a:lnTo>
                  <a:cubicBezTo>
                    <a:pt x="9022" y="4982"/>
                    <a:pt x="9028" y="4983"/>
                    <a:pt x="9034" y="4983"/>
                  </a:cubicBezTo>
                  <a:cubicBezTo>
                    <a:pt x="9156" y="4983"/>
                    <a:pt x="9167" y="4562"/>
                    <a:pt x="9190" y="4426"/>
                  </a:cubicBezTo>
                  <a:cubicBezTo>
                    <a:pt x="9301" y="3796"/>
                    <a:pt x="9039" y="3208"/>
                    <a:pt x="8601" y="2367"/>
                  </a:cubicBezTo>
                  <a:cubicBezTo>
                    <a:pt x="8523" y="2214"/>
                    <a:pt x="8393" y="2065"/>
                    <a:pt x="8169" y="1864"/>
                  </a:cubicBezTo>
                  <a:cubicBezTo>
                    <a:pt x="7842" y="1578"/>
                    <a:pt x="7505" y="1456"/>
                    <a:pt x="7304" y="1363"/>
                  </a:cubicBezTo>
                  <a:cubicBezTo>
                    <a:pt x="6801" y="1139"/>
                    <a:pt x="6461" y="938"/>
                    <a:pt x="6230" y="775"/>
                  </a:cubicBezTo>
                  <a:cubicBezTo>
                    <a:pt x="5815" y="479"/>
                    <a:pt x="4965" y="1"/>
                    <a:pt x="4378" y="1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96;p31">
              <a:extLst>
                <a:ext uri="{FF2B5EF4-FFF2-40B4-BE49-F238E27FC236}">
                  <a16:creationId xmlns:a16="http://schemas.microsoft.com/office/drawing/2014/main" id="{EEFB590D-763D-0669-DF21-B7004C666BF7}"/>
                </a:ext>
              </a:extLst>
            </p:cNvPr>
            <p:cNvSpPr/>
            <p:nvPr/>
          </p:nvSpPr>
          <p:spPr>
            <a:xfrm>
              <a:off x="5609520" y="2831354"/>
              <a:ext cx="3330808" cy="1520325"/>
            </a:xfrm>
            <a:custGeom>
              <a:avLst/>
              <a:gdLst/>
              <a:ahLst/>
              <a:cxnLst/>
              <a:rect l="l" t="t" r="r" b="b"/>
              <a:pathLst>
                <a:path w="45745" h="20880" extrusionOk="0">
                  <a:moveTo>
                    <a:pt x="30796" y="0"/>
                  </a:moveTo>
                  <a:cubicBezTo>
                    <a:pt x="28260" y="0"/>
                    <a:pt x="25705" y="739"/>
                    <a:pt x="23476" y="1977"/>
                  </a:cubicBezTo>
                  <a:cubicBezTo>
                    <a:pt x="20213" y="3791"/>
                    <a:pt x="17594" y="6594"/>
                    <a:pt x="15471" y="9667"/>
                  </a:cubicBezTo>
                  <a:cubicBezTo>
                    <a:pt x="14620" y="10893"/>
                    <a:pt x="13585" y="12321"/>
                    <a:pt x="12092" y="12321"/>
                  </a:cubicBezTo>
                  <a:cubicBezTo>
                    <a:pt x="12085" y="12321"/>
                    <a:pt x="12078" y="12321"/>
                    <a:pt x="12071" y="12321"/>
                  </a:cubicBezTo>
                  <a:cubicBezTo>
                    <a:pt x="11374" y="12317"/>
                    <a:pt x="10711" y="11974"/>
                    <a:pt x="10176" y="11520"/>
                  </a:cubicBezTo>
                  <a:cubicBezTo>
                    <a:pt x="7172" y="8976"/>
                    <a:pt x="8006" y="3791"/>
                    <a:pt x="4934" y="1327"/>
                  </a:cubicBezTo>
                  <a:cubicBezTo>
                    <a:pt x="4798" y="1273"/>
                    <a:pt x="4524" y="1253"/>
                    <a:pt x="4181" y="1253"/>
                  </a:cubicBezTo>
                  <a:cubicBezTo>
                    <a:pt x="3485" y="1253"/>
                    <a:pt x="2505" y="1336"/>
                    <a:pt x="1811" y="1389"/>
                  </a:cubicBezTo>
                  <a:cubicBezTo>
                    <a:pt x="1528" y="1412"/>
                    <a:pt x="1082" y="1436"/>
                    <a:pt x="953" y="1688"/>
                  </a:cubicBezTo>
                  <a:cubicBezTo>
                    <a:pt x="55" y="4808"/>
                    <a:pt x="0" y="8136"/>
                    <a:pt x="517" y="11341"/>
                  </a:cubicBezTo>
                  <a:cubicBezTo>
                    <a:pt x="1059" y="14709"/>
                    <a:pt x="2494" y="18291"/>
                    <a:pt x="5559" y="19788"/>
                  </a:cubicBezTo>
                  <a:cubicBezTo>
                    <a:pt x="7334" y="20655"/>
                    <a:pt x="9987" y="20879"/>
                    <a:pt x="11604" y="20879"/>
                  </a:cubicBezTo>
                  <a:cubicBezTo>
                    <a:pt x="11689" y="20879"/>
                    <a:pt x="11771" y="20878"/>
                    <a:pt x="11850" y="20877"/>
                  </a:cubicBezTo>
                  <a:cubicBezTo>
                    <a:pt x="13701" y="20850"/>
                    <a:pt x="15300" y="20680"/>
                    <a:pt x="16927" y="19792"/>
                  </a:cubicBezTo>
                  <a:lnTo>
                    <a:pt x="45512" y="19792"/>
                  </a:lnTo>
                  <a:cubicBezTo>
                    <a:pt x="45744" y="16189"/>
                    <a:pt x="45002" y="10888"/>
                    <a:pt x="43356" y="7673"/>
                  </a:cubicBezTo>
                  <a:cubicBezTo>
                    <a:pt x="41712" y="4457"/>
                    <a:pt x="37735" y="1545"/>
                    <a:pt x="34278" y="501"/>
                  </a:cubicBezTo>
                  <a:cubicBezTo>
                    <a:pt x="33145" y="159"/>
                    <a:pt x="31973" y="0"/>
                    <a:pt x="30796" y="0"/>
                  </a:cubicBezTo>
                  <a:close/>
                </a:path>
              </a:pathLst>
            </a:custGeom>
            <a:solidFill>
              <a:srgbClr val="87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7;p31">
              <a:extLst>
                <a:ext uri="{FF2B5EF4-FFF2-40B4-BE49-F238E27FC236}">
                  <a16:creationId xmlns:a16="http://schemas.microsoft.com/office/drawing/2014/main" id="{D14D0B43-14F3-681A-A53D-A0BB9262FD80}"/>
                </a:ext>
              </a:extLst>
            </p:cNvPr>
            <p:cNvSpPr/>
            <p:nvPr/>
          </p:nvSpPr>
          <p:spPr>
            <a:xfrm>
              <a:off x="8318159" y="3719234"/>
              <a:ext cx="50386" cy="558253"/>
            </a:xfrm>
            <a:custGeom>
              <a:avLst/>
              <a:gdLst/>
              <a:ahLst/>
              <a:cxnLst/>
              <a:rect l="l" t="t" r="r" b="b"/>
              <a:pathLst>
                <a:path w="692" h="7667" extrusionOk="0">
                  <a:moveTo>
                    <a:pt x="50" y="1"/>
                  </a:moveTo>
                  <a:cubicBezTo>
                    <a:pt x="32" y="1"/>
                    <a:pt x="12" y="17"/>
                    <a:pt x="18" y="41"/>
                  </a:cubicBezTo>
                  <a:cubicBezTo>
                    <a:pt x="287" y="1307"/>
                    <a:pt x="420" y="2610"/>
                    <a:pt x="376" y="3899"/>
                  </a:cubicBezTo>
                  <a:cubicBezTo>
                    <a:pt x="335" y="5121"/>
                    <a:pt x="1" y="6383"/>
                    <a:pt x="86" y="7598"/>
                  </a:cubicBezTo>
                  <a:cubicBezTo>
                    <a:pt x="90" y="7641"/>
                    <a:pt x="125" y="7667"/>
                    <a:pt x="161" y="7667"/>
                  </a:cubicBezTo>
                  <a:cubicBezTo>
                    <a:pt x="189" y="7667"/>
                    <a:pt x="217" y="7651"/>
                    <a:pt x="229" y="7614"/>
                  </a:cubicBezTo>
                  <a:cubicBezTo>
                    <a:pt x="607" y="6444"/>
                    <a:pt x="651" y="5019"/>
                    <a:pt x="671" y="3791"/>
                  </a:cubicBezTo>
                  <a:cubicBezTo>
                    <a:pt x="692" y="2487"/>
                    <a:pt x="478" y="1266"/>
                    <a:pt x="79" y="25"/>
                  </a:cubicBezTo>
                  <a:cubicBezTo>
                    <a:pt x="75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8;p31">
              <a:extLst>
                <a:ext uri="{FF2B5EF4-FFF2-40B4-BE49-F238E27FC236}">
                  <a16:creationId xmlns:a16="http://schemas.microsoft.com/office/drawing/2014/main" id="{A368BDDF-1D75-13D5-9119-A689028CBE34}"/>
                </a:ext>
              </a:extLst>
            </p:cNvPr>
            <p:cNvSpPr/>
            <p:nvPr/>
          </p:nvSpPr>
          <p:spPr>
            <a:xfrm>
              <a:off x="8631328" y="3630184"/>
              <a:ext cx="22353" cy="62983"/>
            </a:xfrm>
            <a:custGeom>
              <a:avLst/>
              <a:gdLst/>
              <a:ahLst/>
              <a:cxnLst/>
              <a:rect l="l" t="t" r="r" b="b"/>
              <a:pathLst>
                <a:path w="307" h="865" extrusionOk="0">
                  <a:moveTo>
                    <a:pt x="154" y="1"/>
                  </a:moveTo>
                  <a:cubicBezTo>
                    <a:pt x="120" y="1"/>
                    <a:pt x="85" y="24"/>
                    <a:pt x="82" y="70"/>
                  </a:cubicBezTo>
                  <a:cubicBezTo>
                    <a:pt x="59" y="312"/>
                    <a:pt x="1" y="570"/>
                    <a:pt x="79" y="808"/>
                  </a:cubicBezTo>
                  <a:cubicBezTo>
                    <a:pt x="91" y="846"/>
                    <a:pt x="122" y="865"/>
                    <a:pt x="154" y="865"/>
                  </a:cubicBezTo>
                  <a:cubicBezTo>
                    <a:pt x="185" y="865"/>
                    <a:pt x="217" y="846"/>
                    <a:pt x="228" y="808"/>
                  </a:cubicBezTo>
                  <a:cubicBezTo>
                    <a:pt x="307" y="570"/>
                    <a:pt x="249" y="312"/>
                    <a:pt x="225" y="70"/>
                  </a:cubicBezTo>
                  <a:cubicBezTo>
                    <a:pt x="222" y="24"/>
                    <a:pt x="188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9;p31">
              <a:extLst>
                <a:ext uri="{FF2B5EF4-FFF2-40B4-BE49-F238E27FC236}">
                  <a16:creationId xmlns:a16="http://schemas.microsoft.com/office/drawing/2014/main" id="{5B126BA4-1BCE-BEDC-5AD0-8D780EF22529}"/>
                </a:ext>
              </a:extLst>
            </p:cNvPr>
            <p:cNvSpPr/>
            <p:nvPr/>
          </p:nvSpPr>
          <p:spPr>
            <a:xfrm>
              <a:off x="8736105" y="3735398"/>
              <a:ext cx="13179" cy="44925"/>
            </a:xfrm>
            <a:custGeom>
              <a:avLst/>
              <a:gdLst/>
              <a:ahLst/>
              <a:cxnLst/>
              <a:rect l="l" t="t" r="r" b="b"/>
              <a:pathLst>
                <a:path w="181" h="617" extrusionOk="0">
                  <a:moveTo>
                    <a:pt x="91" y="1"/>
                  </a:moveTo>
                  <a:cubicBezTo>
                    <a:pt x="62" y="1"/>
                    <a:pt x="33" y="20"/>
                    <a:pt x="31" y="57"/>
                  </a:cubicBezTo>
                  <a:cubicBezTo>
                    <a:pt x="28" y="146"/>
                    <a:pt x="25" y="235"/>
                    <a:pt x="21" y="326"/>
                  </a:cubicBezTo>
                  <a:cubicBezTo>
                    <a:pt x="17" y="404"/>
                    <a:pt x="0" y="493"/>
                    <a:pt x="28" y="571"/>
                  </a:cubicBezTo>
                  <a:cubicBezTo>
                    <a:pt x="38" y="602"/>
                    <a:pt x="65" y="617"/>
                    <a:pt x="91" y="617"/>
                  </a:cubicBezTo>
                  <a:cubicBezTo>
                    <a:pt x="117" y="617"/>
                    <a:pt x="144" y="602"/>
                    <a:pt x="154" y="571"/>
                  </a:cubicBezTo>
                  <a:cubicBezTo>
                    <a:pt x="181" y="493"/>
                    <a:pt x="164" y="404"/>
                    <a:pt x="160" y="326"/>
                  </a:cubicBezTo>
                  <a:cubicBezTo>
                    <a:pt x="157" y="235"/>
                    <a:pt x="154" y="146"/>
                    <a:pt x="151" y="57"/>
                  </a:cubicBezTo>
                  <a:cubicBezTo>
                    <a:pt x="149" y="20"/>
                    <a:pt x="120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0;p31">
              <a:extLst>
                <a:ext uri="{FF2B5EF4-FFF2-40B4-BE49-F238E27FC236}">
                  <a16:creationId xmlns:a16="http://schemas.microsoft.com/office/drawing/2014/main" id="{EC5B7278-A56A-0C05-DD27-1BAEC12428EC}"/>
                </a:ext>
              </a:extLst>
            </p:cNvPr>
            <p:cNvSpPr/>
            <p:nvPr/>
          </p:nvSpPr>
          <p:spPr>
            <a:xfrm>
              <a:off x="7719929" y="3462714"/>
              <a:ext cx="16164" cy="61017"/>
            </a:xfrm>
            <a:custGeom>
              <a:avLst/>
              <a:gdLst/>
              <a:ahLst/>
              <a:cxnLst/>
              <a:rect l="l" t="t" r="r" b="b"/>
              <a:pathLst>
                <a:path w="222" h="838" extrusionOk="0">
                  <a:moveTo>
                    <a:pt x="112" y="0"/>
                  </a:moveTo>
                  <a:cubicBezTo>
                    <a:pt x="84" y="0"/>
                    <a:pt x="55" y="19"/>
                    <a:pt x="51" y="57"/>
                  </a:cubicBezTo>
                  <a:cubicBezTo>
                    <a:pt x="48" y="196"/>
                    <a:pt x="41" y="332"/>
                    <a:pt x="34" y="472"/>
                  </a:cubicBezTo>
                  <a:cubicBezTo>
                    <a:pt x="28" y="588"/>
                    <a:pt x="1" y="699"/>
                    <a:pt x="55" y="805"/>
                  </a:cubicBezTo>
                  <a:cubicBezTo>
                    <a:pt x="67" y="827"/>
                    <a:pt x="90" y="838"/>
                    <a:pt x="112" y="838"/>
                  </a:cubicBezTo>
                  <a:cubicBezTo>
                    <a:pt x="135" y="838"/>
                    <a:pt x="157" y="827"/>
                    <a:pt x="167" y="805"/>
                  </a:cubicBezTo>
                  <a:cubicBezTo>
                    <a:pt x="222" y="699"/>
                    <a:pt x="197" y="588"/>
                    <a:pt x="191" y="472"/>
                  </a:cubicBezTo>
                  <a:cubicBezTo>
                    <a:pt x="184" y="332"/>
                    <a:pt x="177" y="196"/>
                    <a:pt x="170" y="57"/>
                  </a:cubicBezTo>
                  <a:cubicBezTo>
                    <a:pt x="169" y="19"/>
                    <a:pt x="141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1;p31">
              <a:extLst>
                <a:ext uri="{FF2B5EF4-FFF2-40B4-BE49-F238E27FC236}">
                  <a16:creationId xmlns:a16="http://schemas.microsoft.com/office/drawing/2014/main" id="{E4F51539-332C-CB53-F8D3-7ABE3768CA2E}"/>
                </a:ext>
              </a:extLst>
            </p:cNvPr>
            <p:cNvSpPr/>
            <p:nvPr/>
          </p:nvSpPr>
          <p:spPr>
            <a:xfrm>
              <a:off x="7775194" y="3392668"/>
              <a:ext cx="26067" cy="58541"/>
            </a:xfrm>
            <a:custGeom>
              <a:avLst/>
              <a:gdLst/>
              <a:ahLst/>
              <a:cxnLst/>
              <a:rect l="l" t="t" r="r" b="b"/>
              <a:pathLst>
                <a:path w="358" h="804" extrusionOk="0">
                  <a:moveTo>
                    <a:pt x="180" y="1"/>
                  </a:moveTo>
                  <a:cubicBezTo>
                    <a:pt x="141" y="1"/>
                    <a:pt x="102" y="28"/>
                    <a:pt x="96" y="83"/>
                  </a:cubicBezTo>
                  <a:cubicBezTo>
                    <a:pt x="68" y="280"/>
                    <a:pt x="0" y="529"/>
                    <a:pt x="65" y="719"/>
                  </a:cubicBezTo>
                  <a:cubicBezTo>
                    <a:pt x="83" y="775"/>
                    <a:pt x="131" y="803"/>
                    <a:pt x="179" y="803"/>
                  </a:cubicBezTo>
                  <a:cubicBezTo>
                    <a:pt x="226" y="803"/>
                    <a:pt x="274" y="775"/>
                    <a:pt x="293" y="719"/>
                  </a:cubicBezTo>
                  <a:cubicBezTo>
                    <a:pt x="357" y="529"/>
                    <a:pt x="289" y="277"/>
                    <a:pt x="266" y="83"/>
                  </a:cubicBezTo>
                  <a:cubicBezTo>
                    <a:pt x="259" y="28"/>
                    <a:pt x="219" y="1"/>
                    <a:pt x="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;p31">
              <a:extLst>
                <a:ext uri="{FF2B5EF4-FFF2-40B4-BE49-F238E27FC236}">
                  <a16:creationId xmlns:a16="http://schemas.microsoft.com/office/drawing/2014/main" id="{E859D465-D306-1358-5389-A0A4BF606E65}"/>
                </a:ext>
              </a:extLst>
            </p:cNvPr>
            <p:cNvSpPr/>
            <p:nvPr/>
          </p:nvSpPr>
          <p:spPr>
            <a:xfrm>
              <a:off x="7795217" y="3633824"/>
              <a:ext cx="18203" cy="64293"/>
            </a:xfrm>
            <a:custGeom>
              <a:avLst/>
              <a:gdLst/>
              <a:ahLst/>
              <a:cxnLst/>
              <a:rect l="l" t="t" r="r" b="b"/>
              <a:pathLst>
                <a:path w="250" h="883" extrusionOk="0">
                  <a:moveTo>
                    <a:pt x="125" y="1"/>
                  </a:moveTo>
                  <a:cubicBezTo>
                    <a:pt x="88" y="1"/>
                    <a:pt x="50" y="25"/>
                    <a:pt x="45" y="75"/>
                  </a:cubicBezTo>
                  <a:cubicBezTo>
                    <a:pt x="28" y="326"/>
                    <a:pt x="0" y="565"/>
                    <a:pt x="35" y="816"/>
                  </a:cubicBezTo>
                  <a:cubicBezTo>
                    <a:pt x="42" y="860"/>
                    <a:pt x="83" y="882"/>
                    <a:pt x="125" y="882"/>
                  </a:cubicBezTo>
                  <a:cubicBezTo>
                    <a:pt x="166" y="882"/>
                    <a:pt x="207" y="860"/>
                    <a:pt x="212" y="816"/>
                  </a:cubicBezTo>
                  <a:cubicBezTo>
                    <a:pt x="249" y="565"/>
                    <a:pt x="222" y="326"/>
                    <a:pt x="205" y="75"/>
                  </a:cubicBezTo>
                  <a:cubicBezTo>
                    <a:pt x="200" y="25"/>
                    <a:pt x="162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3;p31">
              <a:extLst>
                <a:ext uri="{FF2B5EF4-FFF2-40B4-BE49-F238E27FC236}">
                  <a16:creationId xmlns:a16="http://schemas.microsoft.com/office/drawing/2014/main" id="{D431A2AB-171C-0693-6F50-03988A46375C}"/>
                </a:ext>
              </a:extLst>
            </p:cNvPr>
            <p:cNvSpPr/>
            <p:nvPr/>
          </p:nvSpPr>
          <p:spPr>
            <a:xfrm>
              <a:off x="7989045" y="3588899"/>
              <a:ext cx="25776" cy="68371"/>
            </a:xfrm>
            <a:custGeom>
              <a:avLst/>
              <a:gdLst/>
              <a:ahLst/>
              <a:cxnLst/>
              <a:rect l="l" t="t" r="r" b="b"/>
              <a:pathLst>
                <a:path w="354" h="939" extrusionOk="0">
                  <a:moveTo>
                    <a:pt x="103" y="0"/>
                  </a:moveTo>
                  <a:cubicBezTo>
                    <a:pt x="50" y="0"/>
                    <a:pt x="0" y="42"/>
                    <a:pt x="17" y="113"/>
                  </a:cubicBezTo>
                  <a:cubicBezTo>
                    <a:pt x="71" y="361"/>
                    <a:pt x="30" y="610"/>
                    <a:pt x="40" y="862"/>
                  </a:cubicBezTo>
                  <a:cubicBezTo>
                    <a:pt x="42" y="910"/>
                    <a:pt x="80" y="939"/>
                    <a:pt x="120" y="939"/>
                  </a:cubicBezTo>
                  <a:cubicBezTo>
                    <a:pt x="144" y="939"/>
                    <a:pt x="170" y="927"/>
                    <a:pt x="187" y="902"/>
                  </a:cubicBezTo>
                  <a:cubicBezTo>
                    <a:pt x="353" y="640"/>
                    <a:pt x="306" y="341"/>
                    <a:pt x="193" y="62"/>
                  </a:cubicBezTo>
                  <a:cubicBezTo>
                    <a:pt x="175" y="20"/>
                    <a:pt x="138" y="0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4;p31">
              <a:extLst>
                <a:ext uri="{FF2B5EF4-FFF2-40B4-BE49-F238E27FC236}">
                  <a16:creationId xmlns:a16="http://schemas.microsoft.com/office/drawing/2014/main" id="{506D34ED-F007-B753-9C4F-D211F5D94C6F}"/>
                </a:ext>
              </a:extLst>
            </p:cNvPr>
            <p:cNvSpPr/>
            <p:nvPr/>
          </p:nvSpPr>
          <p:spPr>
            <a:xfrm>
              <a:off x="6847193" y="3559628"/>
              <a:ext cx="168707" cy="714291"/>
            </a:xfrm>
            <a:custGeom>
              <a:avLst/>
              <a:gdLst/>
              <a:ahLst/>
              <a:cxnLst/>
              <a:rect l="l" t="t" r="r" b="b"/>
              <a:pathLst>
                <a:path w="2317" h="9810" extrusionOk="0">
                  <a:moveTo>
                    <a:pt x="2286" y="1"/>
                  </a:moveTo>
                  <a:cubicBezTo>
                    <a:pt x="2276" y="1"/>
                    <a:pt x="2266" y="6"/>
                    <a:pt x="2262" y="18"/>
                  </a:cubicBezTo>
                  <a:cubicBezTo>
                    <a:pt x="1654" y="1611"/>
                    <a:pt x="1180" y="3258"/>
                    <a:pt x="786" y="4918"/>
                  </a:cubicBezTo>
                  <a:cubicBezTo>
                    <a:pt x="415" y="6496"/>
                    <a:pt x="68" y="8140"/>
                    <a:pt x="0" y="9766"/>
                  </a:cubicBezTo>
                  <a:cubicBezTo>
                    <a:pt x="0" y="9794"/>
                    <a:pt x="25" y="9810"/>
                    <a:pt x="49" y="9810"/>
                  </a:cubicBezTo>
                  <a:cubicBezTo>
                    <a:pt x="69" y="9810"/>
                    <a:pt x="88" y="9799"/>
                    <a:pt x="92" y="9776"/>
                  </a:cubicBezTo>
                  <a:cubicBezTo>
                    <a:pt x="450" y="8150"/>
                    <a:pt x="629" y="6490"/>
                    <a:pt x="1004" y="4863"/>
                  </a:cubicBezTo>
                  <a:cubicBezTo>
                    <a:pt x="1375" y="3237"/>
                    <a:pt x="1882" y="1645"/>
                    <a:pt x="2310" y="32"/>
                  </a:cubicBezTo>
                  <a:cubicBezTo>
                    <a:pt x="2316" y="13"/>
                    <a:pt x="2301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05;p31">
              <a:extLst>
                <a:ext uri="{FF2B5EF4-FFF2-40B4-BE49-F238E27FC236}">
                  <a16:creationId xmlns:a16="http://schemas.microsoft.com/office/drawing/2014/main" id="{919F2659-DF84-C595-7D04-92726924F4C7}"/>
                </a:ext>
              </a:extLst>
            </p:cNvPr>
            <p:cNvSpPr/>
            <p:nvPr/>
          </p:nvSpPr>
          <p:spPr>
            <a:xfrm>
              <a:off x="5860724" y="3649334"/>
              <a:ext cx="20897" cy="65240"/>
            </a:xfrm>
            <a:custGeom>
              <a:avLst/>
              <a:gdLst/>
              <a:ahLst/>
              <a:cxnLst/>
              <a:rect l="l" t="t" r="r" b="b"/>
              <a:pathLst>
                <a:path w="287" h="896" extrusionOk="0">
                  <a:moveTo>
                    <a:pt x="143" y="1"/>
                  </a:moveTo>
                  <a:cubicBezTo>
                    <a:pt x="101" y="1"/>
                    <a:pt x="60" y="28"/>
                    <a:pt x="58" y="82"/>
                  </a:cubicBezTo>
                  <a:cubicBezTo>
                    <a:pt x="48" y="321"/>
                    <a:pt x="0" y="593"/>
                    <a:pt x="48" y="825"/>
                  </a:cubicBezTo>
                  <a:cubicBezTo>
                    <a:pt x="58" y="872"/>
                    <a:pt x="100" y="896"/>
                    <a:pt x="143" y="896"/>
                  </a:cubicBezTo>
                  <a:cubicBezTo>
                    <a:pt x="186" y="896"/>
                    <a:pt x="228" y="872"/>
                    <a:pt x="239" y="825"/>
                  </a:cubicBezTo>
                  <a:cubicBezTo>
                    <a:pt x="286" y="593"/>
                    <a:pt x="239" y="321"/>
                    <a:pt x="228" y="82"/>
                  </a:cubicBezTo>
                  <a:cubicBezTo>
                    <a:pt x="226" y="28"/>
                    <a:pt x="185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6;p31">
              <a:extLst>
                <a:ext uri="{FF2B5EF4-FFF2-40B4-BE49-F238E27FC236}">
                  <a16:creationId xmlns:a16="http://schemas.microsoft.com/office/drawing/2014/main" id="{B9EF9A47-5551-37CA-9CE7-6F936B89ECEC}"/>
                </a:ext>
              </a:extLst>
            </p:cNvPr>
            <p:cNvSpPr/>
            <p:nvPr/>
          </p:nvSpPr>
          <p:spPr>
            <a:xfrm>
              <a:off x="5955599" y="3683264"/>
              <a:ext cx="15655" cy="41503"/>
            </a:xfrm>
            <a:custGeom>
              <a:avLst/>
              <a:gdLst/>
              <a:ahLst/>
              <a:cxnLst/>
              <a:rect l="l" t="t" r="r" b="b"/>
              <a:pathLst>
                <a:path w="215" h="570" extrusionOk="0">
                  <a:moveTo>
                    <a:pt x="107" y="0"/>
                  </a:moveTo>
                  <a:cubicBezTo>
                    <a:pt x="79" y="0"/>
                    <a:pt x="51" y="20"/>
                    <a:pt x="48" y="59"/>
                  </a:cubicBezTo>
                  <a:cubicBezTo>
                    <a:pt x="38" y="202"/>
                    <a:pt x="0" y="376"/>
                    <a:pt x="38" y="519"/>
                  </a:cubicBezTo>
                  <a:cubicBezTo>
                    <a:pt x="46" y="552"/>
                    <a:pt x="77" y="569"/>
                    <a:pt x="107" y="569"/>
                  </a:cubicBezTo>
                  <a:cubicBezTo>
                    <a:pt x="138" y="569"/>
                    <a:pt x="169" y="552"/>
                    <a:pt x="177" y="519"/>
                  </a:cubicBezTo>
                  <a:cubicBezTo>
                    <a:pt x="214" y="376"/>
                    <a:pt x="177" y="202"/>
                    <a:pt x="167" y="59"/>
                  </a:cubicBezTo>
                  <a:cubicBezTo>
                    <a:pt x="164" y="20"/>
                    <a:pt x="136" y="0"/>
                    <a:pt x="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7;p31">
              <a:extLst>
                <a:ext uri="{FF2B5EF4-FFF2-40B4-BE49-F238E27FC236}">
                  <a16:creationId xmlns:a16="http://schemas.microsoft.com/office/drawing/2014/main" id="{2EBF5169-1D0B-A7A3-43DF-2DDFF84DB751}"/>
                </a:ext>
              </a:extLst>
            </p:cNvPr>
            <p:cNvSpPr/>
            <p:nvPr/>
          </p:nvSpPr>
          <p:spPr>
            <a:xfrm>
              <a:off x="5924363" y="3883864"/>
              <a:ext cx="13980" cy="45435"/>
            </a:xfrm>
            <a:custGeom>
              <a:avLst/>
              <a:gdLst/>
              <a:ahLst/>
              <a:cxnLst/>
              <a:rect l="l" t="t" r="r" b="b"/>
              <a:pathLst>
                <a:path w="192" h="624" extrusionOk="0">
                  <a:moveTo>
                    <a:pt x="96" y="0"/>
                  </a:moveTo>
                  <a:cubicBezTo>
                    <a:pt x="68" y="0"/>
                    <a:pt x="40" y="19"/>
                    <a:pt x="38" y="56"/>
                  </a:cubicBezTo>
                  <a:cubicBezTo>
                    <a:pt x="31" y="145"/>
                    <a:pt x="28" y="234"/>
                    <a:pt x="21" y="325"/>
                  </a:cubicBezTo>
                  <a:cubicBezTo>
                    <a:pt x="18" y="407"/>
                    <a:pt x="1" y="492"/>
                    <a:pt x="28" y="570"/>
                  </a:cubicBezTo>
                  <a:cubicBezTo>
                    <a:pt x="38" y="606"/>
                    <a:pt x="67" y="624"/>
                    <a:pt x="96" y="624"/>
                  </a:cubicBezTo>
                  <a:cubicBezTo>
                    <a:pt x="125" y="624"/>
                    <a:pt x="154" y="606"/>
                    <a:pt x="164" y="570"/>
                  </a:cubicBezTo>
                  <a:cubicBezTo>
                    <a:pt x="191" y="492"/>
                    <a:pt x="174" y="403"/>
                    <a:pt x="171" y="325"/>
                  </a:cubicBezTo>
                  <a:cubicBezTo>
                    <a:pt x="164" y="234"/>
                    <a:pt x="161" y="145"/>
                    <a:pt x="153" y="56"/>
                  </a:cubicBezTo>
                  <a:cubicBezTo>
                    <a:pt x="152" y="19"/>
                    <a:pt x="124" y="0"/>
                    <a:pt x="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8;p31">
              <a:extLst>
                <a:ext uri="{FF2B5EF4-FFF2-40B4-BE49-F238E27FC236}">
                  <a16:creationId xmlns:a16="http://schemas.microsoft.com/office/drawing/2014/main" id="{93D63392-2C5C-4157-0121-D35623F67B36}"/>
                </a:ext>
              </a:extLst>
            </p:cNvPr>
            <p:cNvSpPr/>
            <p:nvPr/>
          </p:nvSpPr>
          <p:spPr>
            <a:xfrm>
              <a:off x="7145944" y="1343351"/>
              <a:ext cx="1510714" cy="1392466"/>
            </a:xfrm>
            <a:custGeom>
              <a:avLst/>
              <a:gdLst/>
              <a:ahLst/>
              <a:cxnLst/>
              <a:rect l="l" t="t" r="r" b="b"/>
              <a:pathLst>
                <a:path w="20748" h="19124" extrusionOk="0">
                  <a:moveTo>
                    <a:pt x="9265" y="0"/>
                  </a:moveTo>
                  <a:cubicBezTo>
                    <a:pt x="8349" y="0"/>
                    <a:pt x="7466" y="137"/>
                    <a:pt x="6839" y="370"/>
                  </a:cubicBezTo>
                  <a:cubicBezTo>
                    <a:pt x="5651" y="812"/>
                    <a:pt x="4396" y="1608"/>
                    <a:pt x="3665" y="2642"/>
                  </a:cubicBezTo>
                  <a:cubicBezTo>
                    <a:pt x="2936" y="3680"/>
                    <a:pt x="2450" y="4902"/>
                    <a:pt x="1943" y="6062"/>
                  </a:cubicBezTo>
                  <a:cubicBezTo>
                    <a:pt x="1334" y="7464"/>
                    <a:pt x="1028" y="8872"/>
                    <a:pt x="538" y="10318"/>
                  </a:cubicBezTo>
                  <a:cubicBezTo>
                    <a:pt x="252" y="11169"/>
                    <a:pt x="1" y="12046"/>
                    <a:pt x="24" y="12945"/>
                  </a:cubicBezTo>
                  <a:cubicBezTo>
                    <a:pt x="78" y="14948"/>
                    <a:pt x="1552" y="16701"/>
                    <a:pt x="3314" y="17657"/>
                  </a:cubicBezTo>
                  <a:cubicBezTo>
                    <a:pt x="5080" y="18616"/>
                    <a:pt x="6366" y="18936"/>
                    <a:pt x="8751" y="19123"/>
                  </a:cubicBezTo>
                  <a:cubicBezTo>
                    <a:pt x="12133" y="18973"/>
                    <a:pt x="15630" y="18797"/>
                    <a:pt x="18672" y="17303"/>
                  </a:cubicBezTo>
                  <a:cubicBezTo>
                    <a:pt x="19030" y="17129"/>
                    <a:pt x="19383" y="16932"/>
                    <a:pt x="19649" y="16636"/>
                  </a:cubicBezTo>
                  <a:cubicBezTo>
                    <a:pt x="19961" y="16286"/>
                    <a:pt x="20125" y="15826"/>
                    <a:pt x="20241" y="15367"/>
                  </a:cubicBezTo>
                  <a:cubicBezTo>
                    <a:pt x="20748" y="13359"/>
                    <a:pt x="20462" y="11227"/>
                    <a:pt x="19900" y="9233"/>
                  </a:cubicBezTo>
                  <a:cubicBezTo>
                    <a:pt x="19080" y="6313"/>
                    <a:pt x="17566" y="3446"/>
                    <a:pt x="15028" y="1792"/>
                  </a:cubicBezTo>
                  <a:cubicBezTo>
                    <a:pt x="13474" y="778"/>
                    <a:pt x="12518" y="574"/>
                    <a:pt x="10718" y="121"/>
                  </a:cubicBezTo>
                  <a:cubicBezTo>
                    <a:pt x="10247" y="39"/>
                    <a:pt x="9752" y="0"/>
                    <a:pt x="9265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9;p31">
              <a:extLst>
                <a:ext uri="{FF2B5EF4-FFF2-40B4-BE49-F238E27FC236}">
                  <a16:creationId xmlns:a16="http://schemas.microsoft.com/office/drawing/2014/main" id="{E6BE312A-E015-694F-D52A-2143B07EEC38}"/>
                </a:ext>
              </a:extLst>
            </p:cNvPr>
            <p:cNvSpPr/>
            <p:nvPr/>
          </p:nvSpPr>
          <p:spPr>
            <a:xfrm>
              <a:off x="7308463" y="1451114"/>
              <a:ext cx="1019957" cy="1523238"/>
            </a:xfrm>
            <a:custGeom>
              <a:avLst/>
              <a:gdLst/>
              <a:ahLst/>
              <a:cxnLst/>
              <a:rect l="l" t="t" r="r" b="b"/>
              <a:pathLst>
                <a:path w="14008" h="20920" extrusionOk="0">
                  <a:moveTo>
                    <a:pt x="6266" y="0"/>
                  </a:moveTo>
                  <a:cubicBezTo>
                    <a:pt x="4944" y="0"/>
                    <a:pt x="3676" y="772"/>
                    <a:pt x="2844" y="1815"/>
                  </a:cubicBezTo>
                  <a:cubicBezTo>
                    <a:pt x="1936" y="2952"/>
                    <a:pt x="1470" y="4374"/>
                    <a:pt x="1126" y="5790"/>
                  </a:cubicBezTo>
                  <a:cubicBezTo>
                    <a:pt x="405" y="8770"/>
                    <a:pt x="0" y="11863"/>
                    <a:pt x="1623" y="14496"/>
                  </a:cubicBezTo>
                  <a:cubicBezTo>
                    <a:pt x="1946" y="15020"/>
                    <a:pt x="2684" y="15687"/>
                    <a:pt x="3253" y="15912"/>
                  </a:cubicBezTo>
                  <a:cubicBezTo>
                    <a:pt x="3640" y="16061"/>
                    <a:pt x="3760" y="16143"/>
                    <a:pt x="4141" y="16245"/>
                  </a:cubicBezTo>
                  <a:lnTo>
                    <a:pt x="4141" y="16384"/>
                  </a:lnTo>
                  <a:cubicBezTo>
                    <a:pt x="4066" y="17334"/>
                    <a:pt x="3954" y="18133"/>
                    <a:pt x="3984" y="19085"/>
                  </a:cubicBezTo>
                  <a:cubicBezTo>
                    <a:pt x="3995" y="19453"/>
                    <a:pt x="4019" y="19838"/>
                    <a:pt x="4192" y="20161"/>
                  </a:cubicBezTo>
                  <a:cubicBezTo>
                    <a:pt x="4451" y="20650"/>
                    <a:pt x="5015" y="20920"/>
                    <a:pt x="5568" y="20920"/>
                  </a:cubicBezTo>
                  <a:cubicBezTo>
                    <a:pt x="5604" y="20920"/>
                    <a:pt x="5640" y="20918"/>
                    <a:pt x="5675" y="20916"/>
                  </a:cubicBezTo>
                  <a:cubicBezTo>
                    <a:pt x="6261" y="20879"/>
                    <a:pt x="6801" y="20569"/>
                    <a:pt x="7227" y="20167"/>
                  </a:cubicBezTo>
                  <a:cubicBezTo>
                    <a:pt x="7655" y="19766"/>
                    <a:pt x="7808" y="19715"/>
                    <a:pt x="8132" y="19228"/>
                  </a:cubicBezTo>
                  <a:lnTo>
                    <a:pt x="8234" y="19045"/>
                  </a:lnTo>
                  <a:cubicBezTo>
                    <a:pt x="8309" y="18898"/>
                    <a:pt x="8183" y="17256"/>
                    <a:pt x="8216" y="16422"/>
                  </a:cubicBezTo>
                  <a:cubicBezTo>
                    <a:pt x="9530" y="16191"/>
                    <a:pt x="10826" y="15173"/>
                    <a:pt x="11258" y="13891"/>
                  </a:cubicBezTo>
                  <a:cubicBezTo>
                    <a:pt x="11374" y="13982"/>
                    <a:pt x="11585" y="14104"/>
                    <a:pt x="11704" y="14129"/>
                  </a:cubicBezTo>
                  <a:cubicBezTo>
                    <a:pt x="11776" y="14143"/>
                    <a:pt x="11849" y="14150"/>
                    <a:pt x="11921" y="14150"/>
                  </a:cubicBezTo>
                  <a:cubicBezTo>
                    <a:pt x="12323" y="14150"/>
                    <a:pt x="12713" y="13941"/>
                    <a:pt x="13041" y="13693"/>
                  </a:cubicBezTo>
                  <a:cubicBezTo>
                    <a:pt x="13456" y="13380"/>
                    <a:pt x="13701" y="12986"/>
                    <a:pt x="13827" y="12482"/>
                  </a:cubicBezTo>
                  <a:cubicBezTo>
                    <a:pt x="14007" y="11768"/>
                    <a:pt x="13780" y="11029"/>
                    <a:pt x="13246" y="10645"/>
                  </a:cubicBezTo>
                  <a:cubicBezTo>
                    <a:pt x="12863" y="10368"/>
                    <a:pt x="12447" y="10258"/>
                    <a:pt x="12001" y="10258"/>
                  </a:cubicBezTo>
                  <a:cubicBezTo>
                    <a:pt x="11849" y="10258"/>
                    <a:pt x="11692" y="10271"/>
                    <a:pt x="11533" y="10294"/>
                  </a:cubicBezTo>
                  <a:lnTo>
                    <a:pt x="11533" y="10294"/>
                  </a:lnTo>
                  <a:cubicBezTo>
                    <a:pt x="11912" y="7809"/>
                    <a:pt x="11677" y="5233"/>
                    <a:pt x="10854" y="2856"/>
                  </a:cubicBezTo>
                  <a:cubicBezTo>
                    <a:pt x="10680" y="2353"/>
                    <a:pt x="10473" y="1846"/>
                    <a:pt x="10115" y="1455"/>
                  </a:cubicBezTo>
                  <a:cubicBezTo>
                    <a:pt x="9809" y="1118"/>
                    <a:pt x="9408" y="884"/>
                    <a:pt x="8996" y="693"/>
                  </a:cubicBezTo>
                  <a:cubicBezTo>
                    <a:pt x="8145" y="295"/>
                    <a:pt x="7220" y="60"/>
                    <a:pt x="6284" y="3"/>
                  </a:cubicBezTo>
                  <a:lnTo>
                    <a:pt x="6284" y="3"/>
                  </a:lnTo>
                  <a:lnTo>
                    <a:pt x="6618" y="19"/>
                  </a:lnTo>
                  <a:cubicBezTo>
                    <a:pt x="6500" y="7"/>
                    <a:pt x="6383" y="0"/>
                    <a:pt x="6266" y="0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0;p31">
              <a:extLst>
                <a:ext uri="{FF2B5EF4-FFF2-40B4-BE49-F238E27FC236}">
                  <a16:creationId xmlns:a16="http://schemas.microsoft.com/office/drawing/2014/main" id="{DC12E688-296C-DAC6-5ED1-E179F510166A}"/>
                </a:ext>
              </a:extLst>
            </p:cNvPr>
            <p:cNvSpPr/>
            <p:nvPr/>
          </p:nvSpPr>
          <p:spPr>
            <a:xfrm>
              <a:off x="7373849" y="1407864"/>
              <a:ext cx="1018210" cy="800501"/>
            </a:xfrm>
            <a:custGeom>
              <a:avLst/>
              <a:gdLst/>
              <a:ahLst/>
              <a:cxnLst/>
              <a:rect l="l" t="t" r="r" b="b"/>
              <a:pathLst>
                <a:path w="13984" h="10994" extrusionOk="0">
                  <a:moveTo>
                    <a:pt x="307" y="5832"/>
                  </a:moveTo>
                  <a:cubicBezTo>
                    <a:pt x="171" y="6287"/>
                    <a:pt x="66" y="6817"/>
                    <a:pt x="0" y="7435"/>
                  </a:cubicBezTo>
                  <a:lnTo>
                    <a:pt x="307" y="5832"/>
                  </a:lnTo>
                  <a:close/>
                  <a:moveTo>
                    <a:pt x="5512" y="1"/>
                  </a:moveTo>
                  <a:cubicBezTo>
                    <a:pt x="4991" y="1"/>
                    <a:pt x="4460" y="8"/>
                    <a:pt x="3957" y="154"/>
                  </a:cubicBezTo>
                  <a:cubicBezTo>
                    <a:pt x="3593" y="259"/>
                    <a:pt x="3256" y="437"/>
                    <a:pt x="2923" y="620"/>
                  </a:cubicBezTo>
                  <a:cubicBezTo>
                    <a:pt x="2549" y="824"/>
                    <a:pt x="2181" y="1035"/>
                    <a:pt x="1821" y="1253"/>
                  </a:cubicBezTo>
                  <a:cubicBezTo>
                    <a:pt x="1640" y="1358"/>
                    <a:pt x="1460" y="1470"/>
                    <a:pt x="1321" y="1630"/>
                  </a:cubicBezTo>
                  <a:cubicBezTo>
                    <a:pt x="1188" y="1784"/>
                    <a:pt x="1103" y="1974"/>
                    <a:pt x="1024" y="2164"/>
                  </a:cubicBezTo>
                  <a:cubicBezTo>
                    <a:pt x="759" y="2808"/>
                    <a:pt x="561" y="3478"/>
                    <a:pt x="436" y="4162"/>
                  </a:cubicBezTo>
                  <a:cubicBezTo>
                    <a:pt x="402" y="4336"/>
                    <a:pt x="388" y="4553"/>
                    <a:pt x="531" y="4659"/>
                  </a:cubicBezTo>
                  <a:lnTo>
                    <a:pt x="307" y="5832"/>
                  </a:lnTo>
                  <a:lnTo>
                    <a:pt x="307" y="5832"/>
                  </a:lnTo>
                  <a:cubicBezTo>
                    <a:pt x="1106" y="3161"/>
                    <a:pt x="2971" y="3093"/>
                    <a:pt x="4073" y="2947"/>
                  </a:cubicBezTo>
                  <a:cubicBezTo>
                    <a:pt x="4311" y="2916"/>
                    <a:pt x="4551" y="2900"/>
                    <a:pt x="4791" y="2900"/>
                  </a:cubicBezTo>
                  <a:cubicBezTo>
                    <a:pt x="5855" y="2900"/>
                    <a:pt x="6920" y="3207"/>
                    <a:pt x="7805" y="3797"/>
                  </a:cubicBezTo>
                  <a:cubicBezTo>
                    <a:pt x="8081" y="3985"/>
                    <a:pt x="8336" y="4193"/>
                    <a:pt x="8584" y="4414"/>
                  </a:cubicBezTo>
                  <a:cubicBezTo>
                    <a:pt x="8857" y="4655"/>
                    <a:pt x="9122" y="4907"/>
                    <a:pt x="9350" y="5190"/>
                  </a:cubicBezTo>
                  <a:cubicBezTo>
                    <a:pt x="9976" y="5975"/>
                    <a:pt x="10289" y="6976"/>
                    <a:pt x="10398" y="7973"/>
                  </a:cubicBezTo>
                  <a:cubicBezTo>
                    <a:pt x="10510" y="8973"/>
                    <a:pt x="10432" y="9983"/>
                    <a:pt x="10357" y="10983"/>
                  </a:cubicBezTo>
                  <a:lnTo>
                    <a:pt x="10408" y="10994"/>
                  </a:lnTo>
                  <a:cubicBezTo>
                    <a:pt x="11172" y="10677"/>
                    <a:pt x="12000" y="10514"/>
                    <a:pt x="12828" y="10514"/>
                  </a:cubicBezTo>
                  <a:cubicBezTo>
                    <a:pt x="13173" y="10514"/>
                    <a:pt x="13518" y="10542"/>
                    <a:pt x="13858" y="10599"/>
                  </a:cubicBezTo>
                  <a:cubicBezTo>
                    <a:pt x="13984" y="10116"/>
                    <a:pt x="13875" y="9606"/>
                    <a:pt x="13759" y="9119"/>
                  </a:cubicBezTo>
                  <a:cubicBezTo>
                    <a:pt x="13569" y="8337"/>
                    <a:pt x="13354" y="7561"/>
                    <a:pt x="13113" y="6792"/>
                  </a:cubicBezTo>
                  <a:cubicBezTo>
                    <a:pt x="12664" y="5369"/>
                    <a:pt x="12112" y="3961"/>
                    <a:pt x="11238" y="2753"/>
                  </a:cubicBezTo>
                  <a:cubicBezTo>
                    <a:pt x="10364" y="1542"/>
                    <a:pt x="9132" y="545"/>
                    <a:pt x="7683" y="192"/>
                  </a:cubicBezTo>
                  <a:cubicBezTo>
                    <a:pt x="6975" y="18"/>
                    <a:pt x="6241" y="5"/>
                    <a:pt x="5512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1;p31">
              <a:extLst>
                <a:ext uri="{FF2B5EF4-FFF2-40B4-BE49-F238E27FC236}">
                  <a16:creationId xmlns:a16="http://schemas.microsoft.com/office/drawing/2014/main" id="{4AFB7138-27BE-34C8-0CAD-E706D6DAE2B0}"/>
                </a:ext>
              </a:extLst>
            </p:cNvPr>
            <p:cNvSpPr/>
            <p:nvPr/>
          </p:nvSpPr>
          <p:spPr>
            <a:xfrm>
              <a:off x="7661169" y="1807460"/>
              <a:ext cx="395226" cy="395445"/>
            </a:xfrm>
            <a:custGeom>
              <a:avLst/>
              <a:gdLst/>
              <a:ahLst/>
              <a:cxnLst/>
              <a:rect l="l" t="t" r="r" b="b"/>
              <a:pathLst>
                <a:path w="5428" h="5431" extrusionOk="0">
                  <a:moveTo>
                    <a:pt x="2713" y="246"/>
                  </a:moveTo>
                  <a:cubicBezTo>
                    <a:pt x="4074" y="246"/>
                    <a:pt x="5183" y="1355"/>
                    <a:pt x="5183" y="2716"/>
                  </a:cubicBezTo>
                  <a:cubicBezTo>
                    <a:pt x="5183" y="4077"/>
                    <a:pt x="4074" y="5182"/>
                    <a:pt x="2713" y="5182"/>
                  </a:cubicBezTo>
                  <a:cubicBezTo>
                    <a:pt x="1351" y="5182"/>
                    <a:pt x="246" y="4077"/>
                    <a:pt x="246" y="2716"/>
                  </a:cubicBezTo>
                  <a:cubicBezTo>
                    <a:pt x="246" y="1355"/>
                    <a:pt x="1351" y="246"/>
                    <a:pt x="2713" y="246"/>
                  </a:cubicBezTo>
                  <a:close/>
                  <a:moveTo>
                    <a:pt x="2713" y="1"/>
                  </a:moveTo>
                  <a:cubicBezTo>
                    <a:pt x="1216" y="1"/>
                    <a:pt x="1" y="1219"/>
                    <a:pt x="1" y="2716"/>
                  </a:cubicBezTo>
                  <a:cubicBezTo>
                    <a:pt x="1" y="4213"/>
                    <a:pt x="1216" y="5431"/>
                    <a:pt x="2713" y="5431"/>
                  </a:cubicBezTo>
                  <a:cubicBezTo>
                    <a:pt x="4209" y="5431"/>
                    <a:pt x="5428" y="4213"/>
                    <a:pt x="5428" y="2716"/>
                  </a:cubicBezTo>
                  <a:cubicBezTo>
                    <a:pt x="5428" y="1219"/>
                    <a:pt x="4209" y="1"/>
                    <a:pt x="2713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2;p31">
              <a:extLst>
                <a:ext uri="{FF2B5EF4-FFF2-40B4-BE49-F238E27FC236}">
                  <a16:creationId xmlns:a16="http://schemas.microsoft.com/office/drawing/2014/main" id="{988FCA0F-8D7E-561B-E079-8B31A6D31558}"/>
                </a:ext>
              </a:extLst>
            </p:cNvPr>
            <p:cNvSpPr/>
            <p:nvPr/>
          </p:nvSpPr>
          <p:spPr>
            <a:xfrm>
              <a:off x="7279411" y="1837750"/>
              <a:ext cx="333336" cy="369159"/>
            </a:xfrm>
            <a:custGeom>
              <a:avLst/>
              <a:gdLst/>
              <a:ahLst/>
              <a:cxnLst/>
              <a:rect l="l" t="t" r="r" b="b"/>
              <a:pathLst>
                <a:path w="4578" h="5070" extrusionOk="0">
                  <a:moveTo>
                    <a:pt x="2291" y="217"/>
                  </a:moveTo>
                  <a:cubicBezTo>
                    <a:pt x="3430" y="217"/>
                    <a:pt x="4360" y="1259"/>
                    <a:pt x="4360" y="2535"/>
                  </a:cubicBezTo>
                  <a:cubicBezTo>
                    <a:pt x="4360" y="3810"/>
                    <a:pt x="3430" y="4848"/>
                    <a:pt x="2291" y="4848"/>
                  </a:cubicBezTo>
                  <a:cubicBezTo>
                    <a:pt x="1148" y="4848"/>
                    <a:pt x="222" y="3810"/>
                    <a:pt x="222" y="2535"/>
                  </a:cubicBezTo>
                  <a:cubicBezTo>
                    <a:pt x="222" y="1259"/>
                    <a:pt x="1148" y="217"/>
                    <a:pt x="2291" y="217"/>
                  </a:cubicBezTo>
                  <a:close/>
                  <a:moveTo>
                    <a:pt x="2291" y="0"/>
                  </a:moveTo>
                  <a:cubicBezTo>
                    <a:pt x="1029" y="0"/>
                    <a:pt x="1" y="1136"/>
                    <a:pt x="1" y="2535"/>
                  </a:cubicBezTo>
                  <a:cubicBezTo>
                    <a:pt x="1" y="3933"/>
                    <a:pt x="1029" y="5069"/>
                    <a:pt x="2291" y="5069"/>
                  </a:cubicBezTo>
                  <a:cubicBezTo>
                    <a:pt x="3553" y="5069"/>
                    <a:pt x="4578" y="3933"/>
                    <a:pt x="4578" y="2535"/>
                  </a:cubicBezTo>
                  <a:cubicBezTo>
                    <a:pt x="4578" y="1136"/>
                    <a:pt x="3553" y="0"/>
                    <a:pt x="2291" y="0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3;p31">
              <a:extLst>
                <a:ext uri="{FF2B5EF4-FFF2-40B4-BE49-F238E27FC236}">
                  <a16:creationId xmlns:a16="http://schemas.microsoft.com/office/drawing/2014/main" id="{33DC9CAC-D128-A213-A5CD-2A9BB4631D00}"/>
                </a:ext>
              </a:extLst>
            </p:cNvPr>
            <p:cNvSpPr/>
            <p:nvPr/>
          </p:nvSpPr>
          <p:spPr>
            <a:xfrm>
              <a:off x="7840070" y="1989347"/>
              <a:ext cx="70410" cy="68953"/>
            </a:xfrm>
            <a:custGeom>
              <a:avLst/>
              <a:gdLst/>
              <a:ahLst/>
              <a:cxnLst/>
              <a:rect l="l" t="t" r="r" b="b"/>
              <a:pathLst>
                <a:path w="967" h="947" extrusionOk="0">
                  <a:moveTo>
                    <a:pt x="481" y="0"/>
                  </a:moveTo>
                  <a:cubicBezTo>
                    <a:pt x="228" y="0"/>
                    <a:pt x="21" y="200"/>
                    <a:pt x="11" y="456"/>
                  </a:cubicBezTo>
                  <a:cubicBezTo>
                    <a:pt x="1" y="718"/>
                    <a:pt x="205" y="935"/>
                    <a:pt x="466" y="946"/>
                  </a:cubicBezTo>
                  <a:cubicBezTo>
                    <a:pt x="472" y="946"/>
                    <a:pt x="478" y="946"/>
                    <a:pt x="484" y="946"/>
                  </a:cubicBezTo>
                  <a:cubicBezTo>
                    <a:pt x="738" y="946"/>
                    <a:pt x="947" y="746"/>
                    <a:pt x="956" y="490"/>
                  </a:cubicBezTo>
                  <a:cubicBezTo>
                    <a:pt x="967" y="228"/>
                    <a:pt x="763" y="10"/>
                    <a:pt x="501" y="0"/>
                  </a:cubicBezTo>
                  <a:cubicBezTo>
                    <a:pt x="494" y="0"/>
                    <a:pt x="488" y="0"/>
                    <a:pt x="4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4;p31">
              <a:extLst>
                <a:ext uri="{FF2B5EF4-FFF2-40B4-BE49-F238E27FC236}">
                  <a16:creationId xmlns:a16="http://schemas.microsoft.com/office/drawing/2014/main" id="{388C24E8-A609-9B65-BB62-BD7D02E59AEA}"/>
                </a:ext>
              </a:extLst>
            </p:cNvPr>
            <p:cNvSpPr/>
            <p:nvPr/>
          </p:nvSpPr>
          <p:spPr>
            <a:xfrm>
              <a:off x="7469671" y="2001652"/>
              <a:ext cx="70264" cy="69026"/>
            </a:xfrm>
            <a:custGeom>
              <a:avLst/>
              <a:gdLst/>
              <a:ahLst/>
              <a:cxnLst/>
              <a:rect l="l" t="t" r="r" b="b"/>
              <a:pathLst>
                <a:path w="965" h="948" extrusionOk="0">
                  <a:moveTo>
                    <a:pt x="479" y="1"/>
                  </a:moveTo>
                  <a:cubicBezTo>
                    <a:pt x="228" y="1"/>
                    <a:pt x="18" y="201"/>
                    <a:pt x="8" y="457"/>
                  </a:cubicBezTo>
                  <a:cubicBezTo>
                    <a:pt x="1" y="719"/>
                    <a:pt x="205" y="937"/>
                    <a:pt x="464" y="947"/>
                  </a:cubicBezTo>
                  <a:cubicBezTo>
                    <a:pt x="470" y="947"/>
                    <a:pt x="477" y="947"/>
                    <a:pt x="483" y="947"/>
                  </a:cubicBezTo>
                  <a:cubicBezTo>
                    <a:pt x="737" y="947"/>
                    <a:pt x="947" y="747"/>
                    <a:pt x="954" y="491"/>
                  </a:cubicBezTo>
                  <a:cubicBezTo>
                    <a:pt x="964" y="229"/>
                    <a:pt x="760" y="11"/>
                    <a:pt x="498" y="1"/>
                  </a:cubicBezTo>
                  <a:cubicBezTo>
                    <a:pt x="492" y="1"/>
                    <a:pt x="485" y="1"/>
                    <a:pt x="47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5;p31">
              <a:extLst>
                <a:ext uri="{FF2B5EF4-FFF2-40B4-BE49-F238E27FC236}">
                  <a16:creationId xmlns:a16="http://schemas.microsoft.com/office/drawing/2014/main" id="{A3A0B046-9B3E-2DD0-F312-02B948831595}"/>
                </a:ext>
              </a:extLst>
            </p:cNvPr>
            <p:cNvSpPr/>
            <p:nvPr/>
          </p:nvSpPr>
          <p:spPr>
            <a:xfrm>
              <a:off x="7561852" y="1828066"/>
              <a:ext cx="96185" cy="365446"/>
            </a:xfrm>
            <a:custGeom>
              <a:avLst/>
              <a:gdLst/>
              <a:ahLst/>
              <a:cxnLst/>
              <a:rect l="l" t="t" r="r" b="b"/>
              <a:pathLst>
                <a:path w="1321" h="5019" extrusionOk="0">
                  <a:moveTo>
                    <a:pt x="1321" y="0"/>
                  </a:moveTo>
                  <a:cubicBezTo>
                    <a:pt x="531" y="1415"/>
                    <a:pt x="76" y="3015"/>
                    <a:pt x="0" y="4634"/>
                  </a:cubicBezTo>
                  <a:lnTo>
                    <a:pt x="8" y="4661"/>
                  </a:lnTo>
                  <a:cubicBezTo>
                    <a:pt x="38" y="4743"/>
                    <a:pt x="127" y="4780"/>
                    <a:pt x="205" y="4815"/>
                  </a:cubicBezTo>
                  <a:cubicBezTo>
                    <a:pt x="375" y="4882"/>
                    <a:pt x="545" y="4951"/>
                    <a:pt x="712" y="5019"/>
                  </a:cubicBezTo>
                  <a:lnTo>
                    <a:pt x="132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6;p31">
              <a:extLst>
                <a:ext uri="{FF2B5EF4-FFF2-40B4-BE49-F238E27FC236}">
                  <a16:creationId xmlns:a16="http://schemas.microsoft.com/office/drawing/2014/main" id="{89F7B040-5D97-AEDD-6899-7010EBE91F70}"/>
                </a:ext>
              </a:extLst>
            </p:cNvPr>
            <p:cNvSpPr/>
            <p:nvPr/>
          </p:nvSpPr>
          <p:spPr>
            <a:xfrm>
              <a:off x="7544013" y="1817436"/>
              <a:ext cx="127131" cy="383139"/>
            </a:xfrm>
            <a:custGeom>
              <a:avLst/>
              <a:gdLst/>
              <a:ahLst/>
              <a:cxnLst/>
              <a:rect l="l" t="t" r="r" b="b"/>
              <a:pathLst>
                <a:path w="1746" h="5262" extrusionOk="0">
                  <a:moveTo>
                    <a:pt x="1560" y="1"/>
                  </a:moveTo>
                  <a:cubicBezTo>
                    <a:pt x="1517" y="1"/>
                    <a:pt x="1473" y="22"/>
                    <a:pt x="1440" y="71"/>
                  </a:cubicBezTo>
                  <a:cubicBezTo>
                    <a:pt x="790" y="1088"/>
                    <a:pt x="419" y="2351"/>
                    <a:pt x="232" y="3535"/>
                  </a:cubicBezTo>
                  <a:cubicBezTo>
                    <a:pt x="178" y="3882"/>
                    <a:pt x="0" y="4518"/>
                    <a:pt x="137" y="4838"/>
                  </a:cubicBezTo>
                  <a:cubicBezTo>
                    <a:pt x="250" y="5103"/>
                    <a:pt x="708" y="5174"/>
                    <a:pt x="933" y="5256"/>
                  </a:cubicBezTo>
                  <a:cubicBezTo>
                    <a:pt x="943" y="5260"/>
                    <a:pt x="953" y="5261"/>
                    <a:pt x="962" y="5261"/>
                  </a:cubicBezTo>
                  <a:cubicBezTo>
                    <a:pt x="1048" y="5261"/>
                    <a:pt x="1097" y="5119"/>
                    <a:pt x="1008" y="5080"/>
                  </a:cubicBezTo>
                  <a:cubicBezTo>
                    <a:pt x="746" y="4967"/>
                    <a:pt x="566" y="4947"/>
                    <a:pt x="446" y="4702"/>
                  </a:cubicBezTo>
                  <a:cubicBezTo>
                    <a:pt x="327" y="4447"/>
                    <a:pt x="436" y="4117"/>
                    <a:pt x="477" y="3852"/>
                  </a:cubicBezTo>
                  <a:cubicBezTo>
                    <a:pt x="542" y="3450"/>
                    <a:pt x="617" y="3055"/>
                    <a:pt x="722" y="2664"/>
                  </a:cubicBezTo>
                  <a:cubicBezTo>
                    <a:pt x="950" y="1803"/>
                    <a:pt x="1327" y="1027"/>
                    <a:pt x="1692" y="221"/>
                  </a:cubicBezTo>
                  <a:cubicBezTo>
                    <a:pt x="1746" y="103"/>
                    <a:pt x="1655" y="1"/>
                    <a:pt x="1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7;p31">
              <a:extLst>
                <a:ext uri="{FF2B5EF4-FFF2-40B4-BE49-F238E27FC236}">
                  <a16:creationId xmlns:a16="http://schemas.microsoft.com/office/drawing/2014/main" id="{E24D4785-C797-205D-D6BE-1B9EF7B143D9}"/>
                </a:ext>
              </a:extLst>
            </p:cNvPr>
            <p:cNvSpPr/>
            <p:nvPr/>
          </p:nvSpPr>
          <p:spPr>
            <a:xfrm>
              <a:off x="7600515" y="2227518"/>
              <a:ext cx="121961" cy="74269"/>
            </a:xfrm>
            <a:custGeom>
              <a:avLst/>
              <a:gdLst/>
              <a:ahLst/>
              <a:cxnLst/>
              <a:rect l="l" t="t" r="r" b="b"/>
              <a:pathLst>
                <a:path w="1675" h="1020" extrusionOk="0">
                  <a:moveTo>
                    <a:pt x="1294" y="1"/>
                  </a:moveTo>
                  <a:cubicBezTo>
                    <a:pt x="1131" y="1"/>
                    <a:pt x="938" y="29"/>
                    <a:pt x="760" y="29"/>
                  </a:cubicBezTo>
                  <a:cubicBezTo>
                    <a:pt x="587" y="29"/>
                    <a:pt x="428" y="4"/>
                    <a:pt x="301" y="4"/>
                  </a:cubicBezTo>
                  <a:cubicBezTo>
                    <a:pt x="118" y="4"/>
                    <a:pt x="0" y="55"/>
                    <a:pt x="0" y="302"/>
                  </a:cubicBezTo>
                  <a:cubicBezTo>
                    <a:pt x="0" y="723"/>
                    <a:pt x="341" y="1020"/>
                    <a:pt x="760" y="1020"/>
                  </a:cubicBezTo>
                  <a:cubicBezTo>
                    <a:pt x="1178" y="1020"/>
                    <a:pt x="1674" y="713"/>
                    <a:pt x="1674" y="291"/>
                  </a:cubicBezTo>
                  <a:cubicBezTo>
                    <a:pt x="1674" y="52"/>
                    <a:pt x="1511" y="1"/>
                    <a:pt x="1294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8;p31">
              <a:extLst>
                <a:ext uri="{FF2B5EF4-FFF2-40B4-BE49-F238E27FC236}">
                  <a16:creationId xmlns:a16="http://schemas.microsoft.com/office/drawing/2014/main" id="{F4C304AE-F1DB-CFC5-F07C-8308A09D37D0}"/>
                </a:ext>
              </a:extLst>
            </p:cNvPr>
            <p:cNvSpPr/>
            <p:nvPr/>
          </p:nvSpPr>
          <p:spPr>
            <a:xfrm>
              <a:off x="8183965" y="2312199"/>
              <a:ext cx="84026" cy="83006"/>
            </a:xfrm>
            <a:custGeom>
              <a:avLst/>
              <a:gdLst/>
              <a:ahLst/>
              <a:cxnLst/>
              <a:rect l="l" t="t" r="r" b="b"/>
              <a:pathLst>
                <a:path w="1154" h="1140" extrusionOk="0">
                  <a:moveTo>
                    <a:pt x="1072" y="1"/>
                  </a:moveTo>
                  <a:cubicBezTo>
                    <a:pt x="1065" y="1"/>
                    <a:pt x="1056" y="2"/>
                    <a:pt x="1048" y="6"/>
                  </a:cubicBezTo>
                  <a:cubicBezTo>
                    <a:pt x="796" y="108"/>
                    <a:pt x="581" y="237"/>
                    <a:pt x="391" y="435"/>
                  </a:cubicBezTo>
                  <a:cubicBezTo>
                    <a:pt x="231" y="598"/>
                    <a:pt x="0" y="829"/>
                    <a:pt x="7" y="1071"/>
                  </a:cubicBezTo>
                  <a:cubicBezTo>
                    <a:pt x="9" y="1107"/>
                    <a:pt x="41" y="1140"/>
                    <a:pt x="76" y="1140"/>
                  </a:cubicBezTo>
                  <a:cubicBezTo>
                    <a:pt x="87" y="1140"/>
                    <a:pt x="98" y="1136"/>
                    <a:pt x="109" y="1129"/>
                  </a:cubicBezTo>
                  <a:cubicBezTo>
                    <a:pt x="289" y="1010"/>
                    <a:pt x="381" y="775"/>
                    <a:pt x="527" y="615"/>
                  </a:cubicBezTo>
                  <a:cubicBezTo>
                    <a:pt x="694" y="435"/>
                    <a:pt x="895" y="265"/>
                    <a:pt x="1102" y="125"/>
                  </a:cubicBezTo>
                  <a:cubicBezTo>
                    <a:pt x="1154" y="92"/>
                    <a:pt x="1130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9;p31">
              <a:extLst>
                <a:ext uri="{FF2B5EF4-FFF2-40B4-BE49-F238E27FC236}">
                  <a16:creationId xmlns:a16="http://schemas.microsoft.com/office/drawing/2014/main" id="{6DFC1253-5274-5F37-0C99-D63F1C4C1977}"/>
                </a:ext>
              </a:extLst>
            </p:cNvPr>
            <p:cNvSpPr/>
            <p:nvPr/>
          </p:nvSpPr>
          <p:spPr>
            <a:xfrm>
              <a:off x="7796673" y="4290305"/>
              <a:ext cx="1347323" cy="675627"/>
            </a:xfrm>
            <a:custGeom>
              <a:avLst/>
              <a:gdLst/>
              <a:ahLst/>
              <a:cxnLst/>
              <a:rect l="l" t="t" r="r" b="b"/>
              <a:pathLst>
                <a:path w="18504" h="9279" extrusionOk="0">
                  <a:moveTo>
                    <a:pt x="18455" y="0"/>
                  </a:moveTo>
                  <a:lnTo>
                    <a:pt x="9225" y="2055"/>
                  </a:lnTo>
                  <a:cubicBezTo>
                    <a:pt x="9220" y="2054"/>
                    <a:pt x="9215" y="2054"/>
                    <a:pt x="9211" y="2054"/>
                  </a:cubicBezTo>
                  <a:cubicBezTo>
                    <a:pt x="9169" y="2054"/>
                    <a:pt x="9130" y="2068"/>
                    <a:pt x="9096" y="2092"/>
                  </a:cubicBezTo>
                  <a:lnTo>
                    <a:pt x="216" y="4770"/>
                  </a:lnTo>
                  <a:cubicBezTo>
                    <a:pt x="52" y="4882"/>
                    <a:pt x="1" y="8700"/>
                    <a:pt x="202" y="8706"/>
                  </a:cubicBezTo>
                  <a:lnTo>
                    <a:pt x="13893" y="9278"/>
                  </a:lnTo>
                  <a:cubicBezTo>
                    <a:pt x="13897" y="9278"/>
                    <a:pt x="13900" y="9278"/>
                    <a:pt x="13904" y="9278"/>
                  </a:cubicBezTo>
                  <a:cubicBezTo>
                    <a:pt x="13955" y="9278"/>
                    <a:pt x="14004" y="9258"/>
                    <a:pt x="14042" y="9223"/>
                  </a:cubicBezTo>
                  <a:lnTo>
                    <a:pt x="18503" y="5083"/>
                  </a:lnTo>
                  <a:lnTo>
                    <a:pt x="18455" y="0"/>
                  </a:lnTo>
                  <a:close/>
                </a:path>
              </a:pathLst>
            </a:custGeom>
            <a:solidFill>
              <a:srgbClr val="F5F5F5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0;p31">
              <a:extLst>
                <a:ext uri="{FF2B5EF4-FFF2-40B4-BE49-F238E27FC236}">
                  <a16:creationId xmlns:a16="http://schemas.microsoft.com/office/drawing/2014/main" id="{CD5A38B6-37DB-3206-23E5-4E772EEF6FDA}"/>
                </a:ext>
              </a:extLst>
            </p:cNvPr>
            <p:cNvSpPr/>
            <p:nvPr/>
          </p:nvSpPr>
          <p:spPr>
            <a:xfrm>
              <a:off x="7800460" y="4180722"/>
              <a:ext cx="1343536" cy="526070"/>
            </a:xfrm>
            <a:custGeom>
              <a:avLst/>
              <a:gdLst/>
              <a:ahLst/>
              <a:cxnLst/>
              <a:rect l="l" t="t" r="r" b="b"/>
              <a:pathLst>
                <a:path w="18452" h="7225" extrusionOk="0">
                  <a:moveTo>
                    <a:pt x="9284" y="0"/>
                  </a:moveTo>
                  <a:cubicBezTo>
                    <a:pt x="9242" y="0"/>
                    <a:pt x="9203" y="14"/>
                    <a:pt x="9169" y="39"/>
                  </a:cubicBezTo>
                  <a:lnTo>
                    <a:pt x="164" y="6275"/>
                  </a:lnTo>
                  <a:cubicBezTo>
                    <a:pt x="0" y="6387"/>
                    <a:pt x="75" y="6645"/>
                    <a:pt x="275" y="6653"/>
                  </a:cubicBezTo>
                  <a:lnTo>
                    <a:pt x="13967" y="7224"/>
                  </a:lnTo>
                  <a:cubicBezTo>
                    <a:pt x="14021" y="7224"/>
                    <a:pt x="14075" y="7207"/>
                    <a:pt x="14116" y="7166"/>
                  </a:cubicBezTo>
                  <a:lnTo>
                    <a:pt x="18451" y="3145"/>
                  </a:lnTo>
                  <a:lnTo>
                    <a:pt x="18451" y="494"/>
                  </a:lnTo>
                  <a:lnTo>
                    <a:pt x="9298" y="1"/>
                  </a:lnTo>
                  <a:cubicBezTo>
                    <a:pt x="9294" y="1"/>
                    <a:pt x="9289" y="0"/>
                    <a:pt x="9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1;p31">
              <a:extLst>
                <a:ext uri="{FF2B5EF4-FFF2-40B4-BE49-F238E27FC236}">
                  <a16:creationId xmlns:a16="http://schemas.microsoft.com/office/drawing/2014/main" id="{27EB3013-54FC-B2A7-CDC9-23F261467AAC}"/>
                </a:ext>
              </a:extLst>
            </p:cNvPr>
            <p:cNvSpPr/>
            <p:nvPr/>
          </p:nvSpPr>
          <p:spPr>
            <a:xfrm>
              <a:off x="8817365" y="4409645"/>
              <a:ext cx="326637" cy="552283"/>
            </a:xfrm>
            <a:custGeom>
              <a:avLst/>
              <a:gdLst/>
              <a:ahLst/>
              <a:cxnLst/>
              <a:rect l="l" t="t" r="r" b="b"/>
              <a:pathLst>
                <a:path w="4486" h="7585" extrusionOk="0">
                  <a:moveTo>
                    <a:pt x="4485" y="1"/>
                  </a:moveTo>
                  <a:lnTo>
                    <a:pt x="1" y="4080"/>
                  </a:lnTo>
                  <a:lnTo>
                    <a:pt x="24" y="7584"/>
                  </a:lnTo>
                  <a:lnTo>
                    <a:pt x="4485" y="3444"/>
                  </a:lnTo>
                  <a:lnTo>
                    <a:pt x="4485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2;p31">
              <a:extLst>
                <a:ext uri="{FF2B5EF4-FFF2-40B4-BE49-F238E27FC236}">
                  <a16:creationId xmlns:a16="http://schemas.microsoft.com/office/drawing/2014/main" id="{FB38CE5E-6793-85CD-CD81-75621F823501}"/>
                </a:ext>
              </a:extLst>
            </p:cNvPr>
            <p:cNvSpPr/>
            <p:nvPr/>
          </p:nvSpPr>
          <p:spPr>
            <a:xfrm>
              <a:off x="7855215" y="4733444"/>
              <a:ext cx="870328" cy="41722"/>
            </a:xfrm>
            <a:custGeom>
              <a:avLst/>
              <a:gdLst/>
              <a:ahLst/>
              <a:cxnLst/>
              <a:rect l="l" t="t" r="r" b="b"/>
              <a:pathLst>
                <a:path w="11953" h="573" extrusionOk="0">
                  <a:moveTo>
                    <a:pt x="75" y="1"/>
                  </a:moveTo>
                  <a:cubicBezTo>
                    <a:pt x="38" y="4"/>
                    <a:pt x="4" y="31"/>
                    <a:pt x="4" y="68"/>
                  </a:cubicBezTo>
                  <a:cubicBezTo>
                    <a:pt x="0" y="106"/>
                    <a:pt x="31" y="140"/>
                    <a:pt x="71" y="140"/>
                  </a:cubicBezTo>
                  <a:lnTo>
                    <a:pt x="11881" y="572"/>
                  </a:lnTo>
                  <a:cubicBezTo>
                    <a:pt x="11919" y="572"/>
                    <a:pt x="11952" y="541"/>
                    <a:pt x="11952" y="504"/>
                  </a:cubicBezTo>
                  <a:cubicBezTo>
                    <a:pt x="11952" y="463"/>
                    <a:pt x="11925" y="433"/>
                    <a:pt x="11884" y="429"/>
                  </a:cubicBezTo>
                  <a:lnTo>
                    <a:pt x="75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3;p31">
              <a:extLst>
                <a:ext uri="{FF2B5EF4-FFF2-40B4-BE49-F238E27FC236}">
                  <a16:creationId xmlns:a16="http://schemas.microsoft.com/office/drawing/2014/main" id="{A78C445F-EE41-D43D-3AC8-B8706ABC661E}"/>
                </a:ext>
              </a:extLst>
            </p:cNvPr>
            <p:cNvSpPr/>
            <p:nvPr/>
          </p:nvSpPr>
          <p:spPr>
            <a:xfrm>
              <a:off x="7838614" y="4833489"/>
              <a:ext cx="470223" cy="31309"/>
            </a:xfrm>
            <a:custGeom>
              <a:avLst/>
              <a:gdLst/>
              <a:ahLst/>
              <a:cxnLst/>
              <a:rect l="l" t="t" r="r" b="b"/>
              <a:pathLst>
                <a:path w="6458" h="430" extrusionOk="0">
                  <a:moveTo>
                    <a:pt x="65" y="0"/>
                  </a:moveTo>
                  <a:cubicBezTo>
                    <a:pt x="29" y="0"/>
                    <a:pt x="3" y="31"/>
                    <a:pt x="0" y="65"/>
                  </a:cubicBezTo>
                  <a:cubicBezTo>
                    <a:pt x="0" y="106"/>
                    <a:pt x="27" y="137"/>
                    <a:pt x="68" y="141"/>
                  </a:cubicBezTo>
                  <a:lnTo>
                    <a:pt x="6383" y="430"/>
                  </a:lnTo>
                  <a:lnTo>
                    <a:pt x="6386" y="430"/>
                  </a:lnTo>
                  <a:cubicBezTo>
                    <a:pt x="6423" y="430"/>
                    <a:pt x="6454" y="399"/>
                    <a:pt x="6458" y="362"/>
                  </a:cubicBezTo>
                  <a:cubicBezTo>
                    <a:pt x="6458" y="324"/>
                    <a:pt x="6427" y="290"/>
                    <a:pt x="6390" y="290"/>
                  </a:cubicBezTo>
                  <a:lnTo>
                    <a:pt x="75" y="1"/>
                  </a:lnTo>
                  <a:cubicBezTo>
                    <a:pt x="71" y="0"/>
                    <a:pt x="68" y="0"/>
                    <a:pt x="65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4;p31">
              <a:extLst>
                <a:ext uri="{FF2B5EF4-FFF2-40B4-BE49-F238E27FC236}">
                  <a16:creationId xmlns:a16="http://schemas.microsoft.com/office/drawing/2014/main" id="{CB223C5C-1332-78A3-4C8A-61DE434714BA}"/>
                </a:ext>
              </a:extLst>
            </p:cNvPr>
            <p:cNvSpPr/>
            <p:nvPr/>
          </p:nvSpPr>
          <p:spPr>
            <a:xfrm>
              <a:off x="8422209" y="4867929"/>
              <a:ext cx="277124" cy="18713"/>
            </a:xfrm>
            <a:custGeom>
              <a:avLst/>
              <a:gdLst/>
              <a:ahLst/>
              <a:cxnLst/>
              <a:rect l="l" t="t" r="r" b="b"/>
              <a:pathLst>
                <a:path w="3806" h="257" extrusionOk="0">
                  <a:moveTo>
                    <a:pt x="73" y="1"/>
                  </a:moveTo>
                  <a:cubicBezTo>
                    <a:pt x="38" y="4"/>
                    <a:pt x="1" y="32"/>
                    <a:pt x="1" y="69"/>
                  </a:cubicBezTo>
                  <a:cubicBezTo>
                    <a:pt x="1" y="110"/>
                    <a:pt x="32" y="140"/>
                    <a:pt x="69" y="140"/>
                  </a:cubicBezTo>
                  <a:lnTo>
                    <a:pt x="3730" y="256"/>
                  </a:lnTo>
                  <a:lnTo>
                    <a:pt x="3733" y="256"/>
                  </a:lnTo>
                  <a:cubicBezTo>
                    <a:pt x="3771" y="256"/>
                    <a:pt x="3801" y="225"/>
                    <a:pt x="3805" y="188"/>
                  </a:cubicBezTo>
                  <a:cubicBezTo>
                    <a:pt x="3805" y="147"/>
                    <a:pt x="3774" y="117"/>
                    <a:pt x="3736" y="113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25;p31">
              <a:extLst>
                <a:ext uri="{FF2B5EF4-FFF2-40B4-BE49-F238E27FC236}">
                  <a16:creationId xmlns:a16="http://schemas.microsoft.com/office/drawing/2014/main" id="{5CA81FD5-A69B-5302-A230-FFF189F4EAA1}"/>
                </a:ext>
              </a:extLst>
            </p:cNvPr>
            <p:cNvGrpSpPr/>
            <p:nvPr/>
          </p:nvGrpSpPr>
          <p:grpSpPr>
            <a:xfrm>
              <a:off x="-26" y="2942175"/>
              <a:ext cx="1575668" cy="2015021"/>
              <a:chOff x="-25" y="2942175"/>
              <a:chExt cx="1575668" cy="2015021"/>
            </a:xfrm>
          </p:grpSpPr>
          <p:sp>
            <p:nvSpPr>
              <p:cNvPr id="38" name="Google Shape;326;p31">
                <a:extLst>
                  <a:ext uri="{FF2B5EF4-FFF2-40B4-BE49-F238E27FC236}">
                    <a16:creationId xmlns:a16="http://schemas.microsoft.com/office/drawing/2014/main" id="{E9F04056-4103-8AE7-C15D-9E29B1FED59F}"/>
                  </a:ext>
                </a:extLst>
              </p:cNvPr>
              <p:cNvSpPr/>
              <p:nvPr/>
            </p:nvSpPr>
            <p:spPr>
              <a:xfrm>
                <a:off x="-26" y="2942175"/>
                <a:ext cx="457117" cy="561530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7712" extrusionOk="0">
                    <a:moveTo>
                      <a:pt x="2056" y="0"/>
                    </a:moveTo>
                    <a:cubicBezTo>
                      <a:pt x="2005" y="0"/>
                      <a:pt x="1952" y="23"/>
                      <a:pt x="1910" y="77"/>
                    </a:cubicBezTo>
                    <a:cubicBezTo>
                      <a:pt x="1379" y="765"/>
                      <a:pt x="1052" y="1493"/>
                      <a:pt x="1287" y="2337"/>
                    </a:cubicBezTo>
                    <a:cubicBezTo>
                      <a:pt x="1143" y="2319"/>
                      <a:pt x="1017" y="2196"/>
                      <a:pt x="773" y="2196"/>
                    </a:cubicBezTo>
                    <a:cubicBezTo>
                      <a:pt x="596" y="2196"/>
                      <a:pt x="355" y="2262"/>
                      <a:pt x="1" y="2483"/>
                    </a:cubicBezTo>
                    <a:lnTo>
                      <a:pt x="1" y="6971"/>
                    </a:lnTo>
                    <a:cubicBezTo>
                      <a:pt x="579" y="7372"/>
                      <a:pt x="1321" y="7651"/>
                      <a:pt x="2195" y="7709"/>
                    </a:cubicBezTo>
                    <a:cubicBezTo>
                      <a:pt x="2226" y="7711"/>
                      <a:pt x="2255" y="7712"/>
                      <a:pt x="2284" y="7712"/>
                    </a:cubicBezTo>
                    <a:cubicBezTo>
                      <a:pt x="2962" y="7712"/>
                      <a:pt x="3266" y="7218"/>
                      <a:pt x="3450" y="7218"/>
                    </a:cubicBezTo>
                    <a:cubicBezTo>
                      <a:pt x="3460" y="7218"/>
                      <a:pt x="3469" y="7219"/>
                      <a:pt x="3478" y="7222"/>
                    </a:cubicBezTo>
                    <a:cubicBezTo>
                      <a:pt x="3713" y="7303"/>
                      <a:pt x="3932" y="7339"/>
                      <a:pt x="4137" y="7339"/>
                    </a:cubicBezTo>
                    <a:cubicBezTo>
                      <a:pt x="5421" y="7339"/>
                      <a:pt x="6109" y="5894"/>
                      <a:pt x="6179" y="4772"/>
                    </a:cubicBezTo>
                    <a:cubicBezTo>
                      <a:pt x="6277" y="3250"/>
                      <a:pt x="5302" y="1406"/>
                      <a:pt x="3629" y="1406"/>
                    </a:cubicBezTo>
                    <a:cubicBezTo>
                      <a:pt x="3092" y="1406"/>
                      <a:pt x="2483" y="1596"/>
                      <a:pt x="1814" y="2048"/>
                    </a:cubicBezTo>
                    <a:cubicBezTo>
                      <a:pt x="1674" y="1442"/>
                      <a:pt x="1899" y="833"/>
                      <a:pt x="2216" y="285"/>
                    </a:cubicBezTo>
                    <a:cubicBezTo>
                      <a:pt x="2298" y="138"/>
                      <a:pt x="2182" y="0"/>
                      <a:pt x="2056" y="0"/>
                    </a:cubicBezTo>
                    <a:close/>
                  </a:path>
                </a:pathLst>
              </a:custGeom>
              <a:solidFill>
                <a:srgbClr val="ABE1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27;p31">
                <a:extLst>
                  <a:ext uri="{FF2B5EF4-FFF2-40B4-BE49-F238E27FC236}">
                    <a16:creationId xmlns:a16="http://schemas.microsoft.com/office/drawing/2014/main" id="{F9E1E606-A709-BF0E-CFD4-1D355B67483B}"/>
                  </a:ext>
                </a:extLst>
              </p:cNvPr>
              <p:cNvSpPr/>
              <p:nvPr/>
            </p:nvSpPr>
            <p:spPr>
              <a:xfrm>
                <a:off x="306226" y="3131998"/>
                <a:ext cx="90215" cy="13936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4" extrusionOk="0">
                    <a:moveTo>
                      <a:pt x="335" y="0"/>
                    </a:moveTo>
                    <a:cubicBezTo>
                      <a:pt x="148" y="0"/>
                      <a:pt x="1" y="222"/>
                      <a:pt x="48" y="400"/>
                    </a:cubicBezTo>
                    <a:cubicBezTo>
                      <a:pt x="126" y="703"/>
                      <a:pt x="153" y="958"/>
                      <a:pt x="157" y="1271"/>
                    </a:cubicBezTo>
                    <a:cubicBezTo>
                      <a:pt x="162" y="1563"/>
                      <a:pt x="335" y="1914"/>
                      <a:pt x="623" y="1914"/>
                    </a:cubicBezTo>
                    <a:cubicBezTo>
                      <a:pt x="694" y="1914"/>
                      <a:pt x="773" y="1892"/>
                      <a:pt x="857" y="1843"/>
                    </a:cubicBezTo>
                    <a:cubicBezTo>
                      <a:pt x="1204" y="1639"/>
                      <a:pt x="1238" y="1138"/>
                      <a:pt x="1126" y="798"/>
                    </a:cubicBezTo>
                    <a:cubicBezTo>
                      <a:pt x="1003" y="427"/>
                      <a:pt x="786" y="162"/>
                      <a:pt x="428" y="19"/>
                    </a:cubicBezTo>
                    <a:cubicBezTo>
                      <a:pt x="397" y="6"/>
                      <a:pt x="365" y="0"/>
                      <a:pt x="335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28;p31">
                <a:extLst>
                  <a:ext uri="{FF2B5EF4-FFF2-40B4-BE49-F238E27FC236}">
                    <a16:creationId xmlns:a16="http://schemas.microsoft.com/office/drawing/2014/main" id="{B5E77F7F-11D9-DDF5-EE56-D0C8C108262B}"/>
                  </a:ext>
                </a:extLst>
              </p:cNvPr>
              <p:cNvSpPr/>
              <p:nvPr/>
            </p:nvSpPr>
            <p:spPr>
              <a:xfrm>
                <a:off x="282124" y="3292114"/>
                <a:ext cx="91016" cy="70701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71" extrusionOk="0">
                    <a:moveTo>
                      <a:pt x="624" y="1"/>
                    </a:moveTo>
                    <a:cubicBezTo>
                      <a:pt x="1" y="1"/>
                      <a:pt x="1" y="971"/>
                      <a:pt x="624" y="971"/>
                    </a:cubicBezTo>
                    <a:cubicBezTo>
                      <a:pt x="1249" y="971"/>
                      <a:pt x="1249" y="1"/>
                      <a:pt x="624" y="1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29;p31">
                <a:extLst>
                  <a:ext uri="{FF2B5EF4-FFF2-40B4-BE49-F238E27FC236}">
                    <a16:creationId xmlns:a16="http://schemas.microsoft.com/office/drawing/2014/main" id="{2D776171-74BF-CDE4-A77A-FA8C8DD30C27}"/>
                  </a:ext>
                </a:extLst>
              </p:cNvPr>
              <p:cNvSpPr/>
              <p:nvPr/>
            </p:nvSpPr>
            <p:spPr>
              <a:xfrm>
                <a:off x="55968" y="3265027"/>
                <a:ext cx="155892" cy="1576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165" extrusionOk="0">
                    <a:moveTo>
                      <a:pt x="108" y="0"/>
                    </a:moveTo>
                    <a:cubicBezTo>
                      <a:pt x="91" y="0"/>
                      <a:pt x="72" y="11"/>
                      <a:pt x="68" y="32"/>
                    </a:cubicBezTo>
                    <a:cubicBezTo>
                      <a:pt x="1" y="601"/>
                      <a:pt x="266" y="1087"/>
                      <a:pt x="671" y="1465"/>
                    </a:cubicBezTo>
                    <a:cubicBezTo>
                      <a:pt x="1000" y="1778"/>
                      <a:pt x="1502" y="2165"/>
                      <a:pt x="1981" y="2165"/>
                    </a:cubicBezTo>
                    <a:cubicBezTo>
                      <a:pt x="2013" y="2165"/>
                      <a:pt x="2045" y="2163"/>
                      <a:pt x="2076" y="2159"/>
                    </a:cubicBezTo>
                    <a:cubicBezTo>
                      <a:pt x="2124" y="2152"/>
                      <a:pt x="2141" y="2084"/>
                      <a:pt x="2086" y="2067"/>
                    </a:cubicBezTo>
                    <a:cubicBezTo>
                      <a:pt x="1195" y="1778"/>
                      <a:pt x="59" y="1125"/>
                      <a:pt x="137" y="32"/>
                    </a:cubicBezTo>
                    <a:cubicBezTo>
                      <a:pt x="139" y="11"/>
                      <a:pt x="124" y="0"/>
                      <a:pt x="108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30;p31">
                <a:extLst>
                  <a:ext uri="{FF2B5EF4-FFF2-40B4-BE49-F238E27FC236}">
                    <a16:creationId xmlns:a16="http://schemas.microsoft.com/office/drawing/2014/main" id="{CEA5DAFD-3CB5-2C8D-1120-6D8CA2865CB7}"/>
                  </a:ext>
                </a:extLst>
              </p:cNvPr>
              <p:cNvSpPr/>
              <p:nvPr/>
            </p:nvSpPr>
            <p:spPr>
              <a:xfrm>
                <a:off x="240330" y="3416842"/>
                <a:ext cx="31455" cy="10558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45" extrusionOk="0">
                    <a:moveTo>
                      <a:pt x="318" y="0"/>
                    </a:moveTo>
                    <a:cubicBezTo>
                      <a:pt x="293" y="0"/>
                      <a:pt x="267" y="4"/>
                      <a:pt x="242" y="6"/>
                    </a:cubicBezTo>
                    <a:cubicBezTo>
                      <a:pt x="187" y="9"/>
                      <a:pt x="129" y="9"/>
                      <a:pt x="75" y="13"/>
                    </a:cubicBezTo>
                    <a:cubicBezTo>
                      <a:pt x="0" y="16"/>
                      <a:pt x="0" y="128"/>
                      <a:pt x="75" y="132"/>
                    </a:cubicBezTo>
                    <a:cubicBezTo>
                      <a:pt x="129" y="136"/>
                      <a:pt x="187" y="136"/>
                      <a:pt x="242" y="139"/>
                    </a:cubicBezTo>
                    <a:cubicBezTo>
                      <a:pt x="269" y="141"/>
                      <a:pt x="296" y="145"/>
                      <a:pt x="322" y="145"/>
                    </a:cubicBezTo>
                    <a:cubicBezTo>
                      <a:pt x="348" y="145"/>
                      <a:pt x="372" y="141"/>
                      <a:pt x="394" y="125"/>
                    </a:cubicBezTo>
                    <a:cubicBezTo>
                      <a:pt x="432" y="98"/>
                      <a:pt x="432" y="47"/>
                      <a:pt x="394" y="23"/>
                    </a:cubicBezTo>
                    <a:cubicBezTo>
                      <a:pt x="371" y="5"/>
                      <a:pt x="345" y="0"/>
                      <a:pt x="318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31;p31">
                <a:extLst>
                  <a:ext uri="{FF2B5EF4-FFF2-40B4-BE49-F238E27FC236}">
                    <a16:creationId xmlns:a16="http://schemas.microsoft.com/office/drawing/2014/main" id="{8061CB95-DC70-846E-A1E0-28AE0DE37489}"/>
                  </a:ext>
                </a:extLst>
              </p:cNvPr>
              <p:cNvSpPr/>
              <p:nvPr/>
            </p:nvSpPr>
            <p:spPr>
              <a:xfrm>
                <a:off x="-26" y="3463442"/>
                <a:ext cx="900836" cy="306249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4206" extrusionOk="0">
                    <a:moveTo>
                      <a:pt x="11398" y="1"/>
                    </a:moveTo>
                    <a:cubicBezTo>
                      <a:pt x="11210" y="1"/>
                      <a:pt x="10989" y="128"/>
                      <a:pt x="10796" y="128"/>
                    </a:cubicBezTo>
                    <a:lnTo>
                      <a:pt x="1" y="128"/>
                    </a:lnTo>
                    <a:lnTo>
                      <a:pt x="1" y="4102"/>
                    </a:lnTo>
                    <a:lnTo>
                      <a:pt x="10796" y="4102"/>
                    </a:lnTo>
                    <a:cubicBezTo>
                      <a:pt x="11017" y="4102"/>
                      <a:pt x="11229" y="4205"/>
                      <a:pt x="11424" y="4205"/>
                    </a:cubicBezTo>
                    <a:cubicBezTo>
                      <a:pt x="11491" y="4205"/>
                      <a:pt x="11556" y="4193"/>
                      <a:pt x="11619" y="4160"/>
                    </a:cubicBezTo>
                    <a:cubicBezTo>
                      <a:pt x="12150" y="3874"/>
                      <a:pt x="12371" y="3064"/>
                      <a:pt x="12371" y="2425"/>
                    </a:cubicBezTo>
                    <a:lnTo>
                      <a:pt x="12371" y="1826"/>
                    </a:lnTo>
                    <a:cubicBezTo>
                      <a:pt x="12371" y="1129"/>
                      <a:pt x="12130" y="278"/>
                      <a:pt x="11517" y="22"/>
                    </a:cubicBezTo>
                    <a:cubicBezTo>
                      <a:pt x="11479" y="7"/>
                      <a:pt x="11439" y="1"/>
                      <a:pt x="11398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32;p31">
                <a:extLst>
                  <a:ext uri="{FF2B5EF4-FFF2-40B4-BE49-F238E27FC236}">
                    <a16:creationId xmlns:a16="http://schemas.microsoft.com/office/drawing/2014/main" id="{9AED1301-88EA-B7E5-0D2B-6A524DD76C14}"/>
                  </a:ext>
                </a:extLst>
              </p:cNvPr>
              <p:cNvSpPr/>
              <p:nvPr/>
            </p:nvSpPr>
            <p:spPr>
              <a:xfrm>
                <a:off x="-26" y="3518853"/>
                <a:ext cx="804214" cy="195720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2688" extrusionOk="0">
                    <a:moveTo>
                      <a:pt x="1" y="0"/>
                    </a:moveTo>
                    <a:lnTo>
                      <a:pt x="1" y="2688"/>
                    </a:lnTo>
                    <a:lnTo>
                      <a:pt x="11044" y="2688"/>
                    </a:lnTo>
                    <a:lnTo>
                      <a:pt x="11044" y="0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33;p31">
                <a:extLst>
                  <a:ext uri="{FF2B5EF4-FFF2-40B4-BE49-F238E27FC236}">
                    <a16:creationId xmlns:a16="http://schemas.microsoft.com/office/drawing/2014/main" id="{6F95C5D0-8828-68A7-421C-B311D75E814F}"/>
                  </a:ext>
                </a:extLst>
              </p:cNvPr>
              <p:cNvSpPr/>
              <p:nvPr/>
            </p:nvSpPr>
            <p:spPr>
              <a:xfrm>
                <a:off x="781111" y="3510844"/>
                <a:ext cx="75361" cy="21341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931" extrusionOk="0">
                    <a:moveTo>
                      <a:pt x="494" y="1"/>
                    </a:moveTo>
                    <a:cubicBezTo>
                      <a:pt x="340" y="1"/>
                      <a:pt x="65" y="8"/>
                      <a:pt x="0" y="110"/>
                    </a:cubicBezTo>
                    <a:cubicBezTo>
                      <a:pt x="1" y="110"/>
                      <a:pt x="2" y="110"/>
                      <a:pt x="3" y="110"/>
                    </a:cubicBezTo>
                    <a:cubicBezTo>
                      <a:pt x="392" y="110"/>
                      <a:pt x="455" y="2785"/>
                      <a:pt x="0" y="2798"/>
                    </a:cubicBezTo>
                    <a:cubicBezTo>
                      <a:pt x="38" y="2896"/>
                      <a:pt x="340" y="2931"/>
                      <a:pt x="494" y="2931"/>
                    </a:cubicBezTo>
                    <a:lnTo>
                      <a:pt x="575" y="2931"/>
                    </a:lnTo>
                    <a:cubicBezTo>
                      <a:pt x="728" y="2931"/>
                      <a:pt x="803" y="2856"/>
                      <a:pt x="888" y="2686"/>
                    </a:cubicBezTo>
                    <a:cubicBezTo>
                      <a:pt x="997" y="2461"/>
                      <a:pt x="1034" y="501"/>
                      <a:pt x="891" y="287"/>
                    </a:cubicBezTo>
                    <a:cubicBezTo>
                      <a:pt x="814" y="59"/>
                      <a:pt x="728" y="1"/>
                      <a:pt x="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34;p31">
                <a:extLst>
                  <a:ext uri="{FF2B5EF4-FFF2-40B4-BE49-F238E27FC236}">
                    <a16:creationId xmlns:a16="http://schemas.microsoft.com/office/drawing/2014/main" id="{789C61FC-56A4-09B4-D2F6-B830FC8DA108}"/>
                  </a:ext>
                </a:extLst>
              </p:cNvPr>
              <p:cNvSpPr/>
              <p:nvPr/>
            </p:nvSpPr>
            <p:spPr>
              <a:xfrm>
                <a:off x="-26" y="3560939"/>
                <a:ext cx="729654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89" extrusionOk="0">
                    <a:moveTo>
                      <a:pt x="1" y="0"/>
                    </a:moveTo>
                    <a:lnTo>
                      <a:pt x="1" y="89"/>
                    </a:lnTo>
                    <a:lnTo>
                      <a:pt x="10020" y="89"/>
                    </a:lnTo>
                    <a:lnTo>
                      <a:pt x="1002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35;p31">
                <a:extLst>
                  <a:ext uri="{FF2B5EF4-FFF2-40B4-BE49-F238E27FC236}">
                    <a16:creationId xmlns:a16="http://schemas.microsoft.com/office/drawing/2014/main" id="{C42F29E4-DF90-0A87-E8F1-FA03043182EC}"/>
                  </a:ext>
                </a:extLst>
              </p:cNvPr>
              <p:cNvSpPr/>
              <p:nvPr/>
            </p:nvSpPr>
            <p:spPr>
              <a:xfrm>
                <a:off x="-26" y="3639213"/>
                <a:ext cx="72965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10020" y="92"/>
                    </a:lnTo>
                    <a:lnTo>
                      <a:pt x="10020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36;p31">
                <a:extLst>
                  <a:ext uri="{FF2B5EF4-FFF2-40B4-BE49-F238E27FC236}">
                    <a16:creationId xmlns:a16="http://schemas.microsoft.com/office/drawing/2014/main" id="{313DF892-5427-3752-B5EB-85B99EE7F12A}"/>
                  </a:ext>
                </a:extLst>
              </p:cNvPr>
              <p:cNvSpPr/>
              <p:nvPr/>
            </p:nvSpPr>
            <p:spPr>
              <a:xfrm>
                <a:off x="254383" y="3604481"/>
                <a:ext cx="126985" cy="6844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743" y="93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37;p31">
                <a:extLst>
                  <a:ext uri="{FF2B5EF4-FFF2-40B4-BE49-F238E27FC236}">
                    <a16:creationId xmlns:a16="http://schemas.microsoft.com/office/drawing/2014/main" id="{ECE5E714-A29E-9C11-0C12-AD9EE8C439F6}"/>
                  </a:ext>
                </a:extLst>
              </p:cNvPr>
              <p:cNvSpPr/>
              <p:nvPr/>
            </p:nvSpPr>
            <p:spPr>
              <a:xfrm>
                <a:off x="-26" y="3674163"/>
                <a:ext cx="52279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7180" y="92"/>
                    </a:lnTo>
                    <a:lnTo>
                      <a:pt x="718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38;p31">
                <a:extLst>
                  <a:ext uri="{FF2B5EF4-FFF2-40B4-BE49-F238E27FC236}">
                    <a16:creationId xmlns:a16="http://schemas.microsoft.com/office/drawing/2014/main" id="{DCC73225-5B26-9673-E96E-8DCF6FF5831E}"/>
                  </a:ext>
                </a:extLst>
              </p:cNvPr>
              <p:cNvSpPr/>
              <p:nvPr/>
            </p:nvSpPr>
            <p:spPr>
              <a:xfrm>
                <a:off x="-26" y="3745301"/>
                <a:ext cx="841348" cy="29023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3986" extrusionOk="0">
                    <a:moveTo>
                      <a:pt x="10649" y="0"/>
                    </a:moveTo>
                    <a:cubicBezTo>
                      <a:pt x="10473" y="0"/>
                      <a:pt x="10264" y="122"/>
                      <a:pt x="10085" y="122"/>
                    </a:cubicBezTo>
                    <a:lnTo>
                      <a:pt x="1" y="122"/>
                    </a:lnTo>
                    <a:lnTo>
                      <a:pt x="1" y="3888"/>
                    </a:lnTo>
                    <a:lnTo>
                      <a:pt x="10085" y="3888"/>
                    </a:lnTo>
                    <a:cubicBezTo>
                      <a:pt x="10290" y="3888"/>
                      <a:pt x="10489" y="3986"/>
                      <a:pt x="10672" y="3986"/>
                    </a:cubicBezTo>
                    <a:cubicBezTo>
                      <a:pt x="10735" y="3986"/>
                      <a:pt x="10796" y="3974"/>
                      <a:pt x="10854" y="3943"/>
                    </a:cubicBezTo>
                    <a:cubicBezTo>
                      <a:pt x="11351" y="3674"/>
                      <a:pt x="11555" y="2905"/>
                      <a:pt x="11555" y="2300"/>
                    </a:cubicBezTo>
                    <a:lnTo>
                      <a:pt x="11555" y="1732"/>
                    </a:lnTo>
                    <a:cubicBezTo>
                      <a:pt x="11555" y="1068"/>
                      <a:pt x="11330" y="265"/>
                      <a:pt x="10759" y="20"/>
                    </a:cubicBezTo>
                    <a:cubicBezTo>
                      <a:pt x="10724" y="6"/>
                      <a:pt x="10687" y="0"/>
                      <a:pt x="10649" y="0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39;p31">
                <a:extLst>
                  <a:ext uri="{FF2B5EF4-FFF2-40B4-BE49-F238E27FC236}">
                    <a16:creationId xmlns:a16="http://schemas.microsoft.com/office/drawing/2014/main" id="{5387BD66-78E9-0E4E-8717-C81AD745C72D}"/>
                  </a:ext>
                </a:extLst>
              </p:cNvPr>
              <p:cNvSpPr/>
              <p:nvPr/>
            </p:nvSpPr>
            <p:spPr>
              <a:xfrm>
                <a:off x="-26" y="3797726"/>
                <a:ext cx="751207" cy="185672"/>
              </a:xfrm>
              <a:custGeom>
                <a:avLst/>
                <a:gdLst/>
                <a:ahLst/>
                <a:cxnLst/>
                <a:rect l="l" t="t" r="r" b="b"/>
                <a:pathLst>
                  <a:path w="10317" h="2550" extrusionOk="0">
                    <a:moveTo>
                      <a:pt x="1" y="1"/>
                    </a:moveTo>
                    <a:lnTo>
                      <a:pt x="1" y="2549"/>
                    </a:lnTo>
                    <a:lnTo>
                      <a:pt x="10317" y="2549"/>
                    </a:lnTo>
                    <a:lnTo>
                      <a:pt x="10317" y="1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40;p31">
                <a:extLst>
                  <a:ext uri="{FF2B5EF4-FFF2-40B4-BE49-F238E27FC236}">
                    <a16:creationId xmlns:a16="http://schemas.microsoft.com/office/drawing/2014/main" id="{B70F4F2A-22A0-55E4-807B-7464CC197DA1}"/>
                  </a:ext>
                </a:extLst>
              </p:cNvPr>
              <p:cNvSpPr/>
              <p:nvPr/>
            </p:nvSpPr>
            <p:spPr>
              <a:xfrm>
                <a:off x="729560" y="3790299"/>
                <a:ext cx="70410" cy="202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2777" extrusionOk="0">
                    <a:moveTo>
                      <a:pt x="463" y="1"/>
                    </a:moveTo>
                    <a:cubicBezTo>
                      <a:pt x="321" y="1"/>
                      <a:pt x="62" y="8"/>
                      <a:pt x="0" y="103"/>
                    </a:cubicBezTo>
                    <a:cubicBezTo>
                      <a:pt x="1" y="103"/>
                      <a:pt x="2" y="103"/>
                      <a:pt x="3" y="103"/>
                    </a:cubicBezTo>
                    <a:cubicBezTo>
                      <a:pt x="368" y="103"/>
                      <a:pt x="425" y="2637"/>
                      <a:pt x="0" y="2651"/>
                    </a:cubicBezTo>
                    <a:cubicBezTo>
                      <a:pt x="38" y="2743"/>
                      <a:pt x="321" y="2777"/>
                      <a:pt x="463" y="2777"/>
                    </a:cubicBezTo>
                    <a:lnTo>
                      <a:pt x="538" y="2777"/>
                    </a:lnTo>
                    <a:cubicBezTo>
                      <a:pt x="681" y="2777"/>
                      <a:pt x="752" y="2706"/>
                      <a:pt x="831" y="2543"/>
                    </a:cubicBezTo>
                    <a:cubicBezTo>
                      <a:pt x="933" y="2331"/>
                      <a:pt x="966" y="473"/>
                      <a:pt x="834" y="273"/>
                    </a:cubicBezTo>
                    <a:cubicBezTo>
                      <a:pt x="759" y="55"/>
                      <a:pt x="681" y="1"/>
                      <a:pt x="5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41;p31">
                <a:extLst>
                  <a:ext uri="{FF2B5EF4-FFF2-40B4-BE49-F238E27FC236}">
                    <a16:creationId xmlns:a16="http://schemas.microsoft.com/office/drawing/2014/main" id="{51559C48-AD84-98D3-66FD-84B31B615D42}"/>
                  </a:ext>
                </a:extLst>
              </p:cNvPr>
              <p:cNvSpPr/>
              <p:nvPr/>
            </p:nvSpPr>
            <p:spPr>
              <a:xfrm>
                <a:off x="-26" y="3837628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1"/>
                    </a:moveTo>
                    <a:lnTo>
                      <a:pt x="1" y="86"/>
                    </a:lnTo>
                    <a:lnTo>
                      <a:pt x="9361" y="86"/>
                    </a:lnTo>
                    <a:lnTo>
                      <a:pt x="9361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42;p31">
                <a:extLst>
                  <a:ext uri="{FF2B5EF4-FFF2-40B4-BE49-F238E27FC236}">
                    <a16:creationId xmlns:a16="http://schemas.microsoft.com/office/drawing/2014/main" id="{657117AF-225F-7DBC-5B45-F13E2351D374}"/>
                  </a:ext>
                </a:extLst>
              </p:cNvPr>
              <p:cNvSpPr/>
              <p:nvPr/>
            </p:nvSpPr>
            <p:spPr>
              <a:xfrm>
                <a:off x="-26" y="3911969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0"/>
                    </a:moveTo>
                    <a:lnTo>
                      <a:pt x="1" y="85"/>
                    </a:lnTo>
                    <a:lnTo>
                      <a:pt x="9361" y="85"/>
                    </a:lnTo>
                    <a:lnTo>
                      <a:pt x="9361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43;p31">
                <a:extLst>
                  <a:ext uri="{FF2B5EF4-FFF2-40B4-BE49-F238E27FC236}">
                    <a16:creationId xmlns:a16="http://schemas.microsoft.com/office/drawing/2014/main" id="{41C08791-3CBB-EAF7-A880-FCE03EA1A745}"/>
                  </a:ext>
                </a:extLst>
              </p:cNvPr>
              <p:cNvSpPr/>
              <p:nvPr/>
            </p:nvSpPr>
            <p:spPr>
              <a:xfrm>
                <a:off x="237563" y="3879276"/>
                <a:ext cx="118539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86" extrusionOk="0">
                    <a:moveTo>
                      <a:pt x="0" y="0"/>
                    </a:moveTo>
                    <a:lnTo>
                      <a:pt x="0" y="85"/>
                    </a:lnTo>
                    <a:lnTo>
                      <a:pt x="1627" y="85"/>
                    </a:lnTo>
                    <a:lnTo>
                      <a:pt x="162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44;p31">
                <a:extLst>
                  <a:ext uri="{FF2B5EF4-FFF2-40B4-BE49-F238E27FC236}">
                    <a16:creationId xmlns:a16="http://schemas.microsoft.com/office/drawing/2014/main" id="{5D3A0B27-FC39-2C52-875E-CDD77E44110A}"/>
                  </a:ext>
                </a:extLst>
              </p:cNvPr>
              <p:cNvSpPr/>
              <p:nvPr/>
            </p:nvSpPr>
            <p:spPr>
              <a:xfrm>
                <a:off x="-26" y="3945099"/>
                <a:ext cx="488353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6707" h="87" extrusionOk="0">
                    <a:moveTo>
                      <a:pt x="1" y="1"/>
                    </a:moveTo>
                    <a:lnTo>
                      <a:pt x="1" y="87"/>
                    </a:lnTo>
                    <a:lnTo>
                      <a:pt x="6707" y="87"/>
                    </a:lnTo>
                    <a:lnTo>
                      <a:pt x="6707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45;p31">
                <a:extLst>
                  <a:ext uri="{FF2B5EF4-FFF2-40B4-BE49-F238E27FC236}">
                    <a16:creationId xmlns:a16="http://schemas.microsoft.com/office/drawing/2014/main" id="{2A87B651-EBEC-2488-61BE-8937425BD9CF}"/>
                  </a:ext>
                </a:extLst>
              </p:cNvPr>
              <p:cNvSpPr/>
              <p:nvPr/>
            </p:nvSpPr>
            <p:spPr>
              <a:xfrm>
                <a:off x="-26" y="4011577"/>
                <a:ext cx="1039034" cy="358456"/>
              </a:xfrm>
              <a:custGeom>
                <a:avLst/>
                <a:gdLst/>
                <a:ahLst/>
                <a:cxnLst/>
                <a:rect l="l" t="t" r="r" b="b"/>
                <a:pathLst>
                  <a:path w="14270" h="4923" extrusionOk="0">
                    <a:moveTo>
                      <a:pt x="13145" y="1"/>
                    </a:moveTo>
                    <a:cubicBezTo>
                      <a:pt x="12929" y="1"/>
                      <a:pt x="12672" y="154"/>
                      <a:pt x="12450" y="154"/>
                    </a:cubicBezTo>
                    <a:lnTo>
                      <a:pt x="1" y="154"/>
                    </a:lnTo>
                    <a:lnTo>
                      <a:pt x="1" y="4801"/>
                    </a:lnTo>
                    <a:lnTo>
                      <a:pt x="12450" y="4801"/>
                    </a:lnTo>
                    <a:cubicBezTo>
                      <a:pt x="12703" y="4801"/>
                      <a:pt x="12950" y="4923"/>
                      <a:pt x="13175" y="4923"/>
                    </a:cubicBezTo>
                    <a:cubicBezTo>
                      <a:pt x="13253" y="4923"/>
                      <a:pt x="13328" y="4908"/>
                      <a:pt x="13399" y="4869"/>
                    </a:cubicBezTo>
                    <a:cubicBezTo>
                      <a:pt x="14015" y="4535"/>
                      <a:pt x="14270" y="3586"/>
                      <a:pt x="14270" y="2838"/>
                    </a:cubicBezTo>
                    <a:lnTo>
                      <a:pt x="14270" y="2140"/>
                    </a:lnTo>
                    <a:cubicBezTo>
                      <a:pt x="14270" y="1320"/>
                      <a:pt x="13991" y="327"/>
                      <a:pt x="13283" y="27"/>
                    </a:cubicBezTo>
                    <a:cubicBezTo>
                      <a:pt x="13240" y="8"/>
                      <a:pt x="13194" y="1"/>
                      <a:pt x="131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46;p31">
                <a:extLst>
                  <a:ext uri="{FF2B5EF4-FFF2-40B4-BE49-F238E27FC236}">
                    <a16:creationId xmlns:a16="http://schemas.microsoft.com/office/drawing/2014/main" id="{171F02B3-594F-2329-8D04-980C38E1A664}"/>
                  </a:ext>
                </a:extLst>
              </p:cNvPr>
              <p:cNvSpPr/>
              <p:nvPr/>
            </p:nvSpPr>
            <p:spPr>
              <a:xfrm>
                <a:off x="-26" y="4076454"/>
                <a:ext cx="927558" cy="228995"/>
              </a:xfrm>
              <a:custGeom>
                <a:avLst/>
                <a:gdLst/>
                <a:ahLst/>
                <a:cxnLst/>
                <a:rect l="l" t="t" r="r" b="b"/>
                <a:pathLst>
                  <a:path w="12739" h="3145" extrusionOk="0">
                    <a:moveTo>
                      <a:pt x="1" y="1"/>
                    </a:moveTo>
                    <a:lnTo>
                      <a:pt x="1" y="3144"/>
                    </a:lnTo>
                    <a:lnTo>
                      <a:pt x="12739" y="3144"/>
                    </a:lnTo>
                    <a:lnTo>
                      <a:pt x="12739" y="1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47;p31">
                <a:extLst>
                  <a:ext uri="{FF2B5EF4-FFF2-40B4-BE49-F238E27FC236}">
                    <a16:creationId xmlns:a16="http://schemas.microsoft.com/office/drawing/2014/main" id="{CBA12359-07DE-1392-9791-557025E17D5D}"/>
                  </a:ext>
                </a:extLst>
              </p:cNvPr>
              <p:cNvSpPr/>
              <p:nvPr/>
            </p:nvSpPr>
            <p:spPr>
              <a:xfrm>
                <a:off x="900743" y="4067279"/>
                <a:ext cx="87011" cy="249528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3427" extrusionOk="0">
                    <a:moveTo>
                      <a:pt x="572" y="1"/>
                    </a:moveTo>
                    <a:cubicBezTo>
                      <a:pt x="395" y="1"/>
                      <a:pt x="79" y="8"/>
                      <a:pt x="0" y="127"/>
                    </a:cubicBezTo>
                    <a:cubicBezTo>
                      <a:pt x="1" y="127"/>
                      <a:pt x="2" y="127"/>
                      <a:pt x="3" y="127"/>
                    </a:cubicBezTo>
                    <a:cubicBezTo>
                      <a:pt x="453" y="127"/>
                      <a:pt x="527" y="3253"/>
                      <a:pt x="0" y="3270"/>
                    </a:cubicBezTo>
                    <a:cubicBezTo>
                      <a:pt x="44" y="3386"/>
                      <a:pt x="395" y="3426"/>
                      <a:pt x="572" y="3426"/>
                    </a:cubicBezTo>
                    <a:lnTo>
                      <a:pt x="664" y="3426"/>
                    </a:lnTo>
                    <a:cubicBezTo>
                      <a:pt x="841" y="3426"/>
                      <a:pt x="930" y="3342"/>
                      <a:pt x="1024" y="3137"/>
                    </a:cubicBezTo>
                    <a:cubicBezTo>
                      <a:pt x="1151" y="2875"/>
                      <a:pt x="1195" y="586"/>
                      <a:pt x="1028" y="334"/>
                    </a:cubicBezTo>
                    <a:cubicBezTo>
                      <a:pt x="939" y="69"/>
                      <a:pt x="841" y="1"/>
                      <a:pt x="664" y="1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48;p31">
                <a:extLst>
                  <a:ext uri="{FF2B5EF4-FFF2-40B4-BE49-F238E27FC236}">
                    <a16:creationId xmlns:a16="http://schemas.microsoft.com/office/drawing/2014/main" id="{FFBA5F10-4EF6-DEE6-8248-8B92AC129F34}"/>
                  </a:ext>
                </a:extLst>
              </p:cNvPr>
              <p:cNvSpPr/>
              <p:nvPr/>
            </p:nvSpPr>
            <p:spPr>
              <a:xfrm>
                <a:off x="-26" y="4125748"/>
                <a:ext cx="841348" cy="7718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6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49;p31">
                <a:extLst>
                  <a:ext uri="{FF2B5EF4-FFF2-40B4-BE49-F238E27FC236}">
                    <a16:creationId xmlns:a16="http://schemas.microsoft.com/office/drawing/2014/main" id="{37517A00-F37F-A144-42DE-6469773EB88C}"/>
                  </a:ext>
                </a:extLst>
              </p:cNvPr>
              <p:cNvSpPr/>
              <p:nvPr/>
            </p:nvSpPr>
            <p:spPr>
              <a:xfrm>
                <a:off x="-26" y="4217419"/>
                <a:ext cx="841348" cy="779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7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50;p31">
                <a:extLst>
                  <a:ext uri="{FF2B5EF4-FFF2-40B4-BE49-F238E27FC236}">
                    <a16:creationId xmlns:a16="http://schemas.microsoft.com/office/drawing/2014/main" id="{C3CF6427-E1FD-3ED7-1607-4CFD3A7DB287}"/>
                  </a:ext>
                </a:extLst>
              </p:cNvPr>
              <p:cNvSpPr/>
              <p:nvPr/>
            </p:nvSpPr>
            <p:spPr>
              <a:xfrm>
                <a:off x="293338" y="4176790"/>
                <a:ext cx="146208" cy="7718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6" extrusionOk="0">
                    <a:moveTo>
                      <a:pt x="0" y="0"/>
                    </a:moveTo>
                    <a:lnTo>
                      <a:pt x="0" y="106"/>
                    </a:lnTo>
                    <a:lnTo>
                      <a:pt x="2007" y="106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51;p31">
                <a:extLst>
                  <a:ext uri="{FF2B5EF4-FFF2-40B4-BE49-F238E27FC236}">
                    <a16:creationId xmlns:a16="http://schemas.microsoft.com/office/drawing/2014/main" id="{B748E474-4D05-F0E6-F225-D50CAAEEE009}"/>
                  </a:ext>
                </a:extLst>
              </p:cNvPr>
              <p:cNvSpPr/>
              <p:nvPr/>
            </p:nvSpPr>
            <p:spPr>
              <a:xfrm>
                <a:off x="-26" y="4258267"/>
                <a:ext cx="602815" cy="7791"/>
              </a:xfrm>
              <a:custGeom>
                <a:avLst/>
                <a:gdLst/>
                <a:ahLst/>
                <a:cxnLst/>
                <a:rect l="l" t="t" r="r" b="b"/>
                <a:pathLst>
                  <a:path w="8279" h="107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8279" y="106"/>
                    </a:lnTo>
                    <a:lnTo>
                      <a:pt x="8279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52;p31">
                <a:extLst>
                  <a:ext uri="{FF2B5EF4-FFF2-40B4-BE49-F238E27FC236}">
                    <a16:creationId xmlns:a16="http://schemas.microsoft.com/office/drawing/2014/main" id="{8DBB4513-7ADC-560B-3F11-61413F676F85}"/>
                  </a:ext>
                </a:extLst>
              </p:cNvPr>
              <p:cNvSpPr/>
              <p:nvPr/>
            </p:nvSpPr>
            <p:spPr>
              <a:xfrm>
                <a:off x="382752" y="3906072"/>
                <a:ext cx="475174" cy="716402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9839" extrusionOk="0">
                    <a:moveTo>
                      <a:pt x="2848" y="1"/>
                    </a:moveTo>
                    <a:cubicBezTo>
                      <a:pt x="2428" y="1"/>
                      <a:pt x="2031" y="330"/>
                      <a:pt x="1855" y="725"/>
                    </a:cubicBezTo>
                    <a:cubicBezTo>
                      <a:pt x="1657" y="1174"/>
                      <a:pt x="1674" y="1684"/>
                      <a:pt x="1695" y="2177"/>
                    </a:cubicBezTo>
                    <a:cubicBezTo>
                      <a:pt x="1708" y="2422"/>
                      <a:pt x="1719" y="2667"/>
                      <a:pt x="1728" y="2912"/>
                    </a:cubicBezTo>
                    <a:cubicBezTo>
                      <a:pt x="1732" y="2991"/>
                      <a:pt x="1736" y="3072"/>
                      <a:pt x="1698" y="3143"/>
                    </a:cubicBezTo>
                    <a:cubicBezTo>
                      <a:pt x="1649" y="3242"/>
                      <a:pt x="1549" y="3282"/>
                      <a:pt x="1439" y="3282"/>
                    </a:cubicBezTo>
                    <a:cubicBezTo>
                      <a:pt x="1329" y="3282"/>
                      <a:pt x="1208" y="3242"/>
                      <a:pt x="1116" y="3181"/>
                    </a:cubicBezTo>
                    <a:cubicBezTo>
                      <a:pt x="932" y="3058"/>
                      <a:pt x="762" y="2878"/>
                      <a:pt x="541" y="2875"/>
                    </a:cubicBezTo>
                    <a:cubicBezTo>
                      <a:pt x="537" y="2875"/>
                      <a:pt x="532" y="2875"/>
                      <a:pt x="528" y="2875"/>
                    </a:cubicBezTo>
                    <a:cubicBezTo>
                      <a:pt x="343" y="2875"/>
                      <a:pt x="179" y="3011"/>
                      <a:pt x="95" y="3178"/>
                    </a:cubicBezTo>
                    <a:cubicBezTo>
                      <a:pt x="14" y="3344"/>
                      <a:pt x="0" y="3542"/>
                      <a:pt x="14" y="3732"/>
                    </a:cubicBezTo>
                    <a:cubicBezTo>
                      <a:pt x="79" y="4923"/>
                      <a:pt x="868" y="5930"/>
                      <a:pt x="1365" y="7012"/>
                    </a:cubicBezTo>
                    <a:cubicBezTo>
                      <a:pt x="1412" y="7118"/>
                      <a:pt x="1453" y="7243"/>
                      <a:pt x="1389" y="7339"/>
                    </a:cubicBezTo>
                    <a:cubicBezTo>
                      <a:pt x="1352" y="7393"/>
                      <a:pt x="1297" y="7414"/>
                      <a:pt x="1235" y="7414"/>
                    </a:cubicBezTo>
                    <a:cubicBezTo>
                      <a:pt x="1133" y="7414"/>
                      <a:pt x="1012" y="7356"/>
                      <a:pt x="922" y="7294"/>
                    </a:cubicBezTo>
                    <a:cubicBezTo>
                      <a:pt x="833" y="7232"/>
                      <a:pt x="711" y="7174"/>
                      <a:pt x="607" y="7174"/>
                    </a:cubicBezTo>
                    <a:cubicBezTo>
                      <a:pt x="546" y="7174"/>
                      <a:pt x="491" y="7195"/>
                      <a:pt x="453" y="7247"/>
                    </a:cubicBezTo>
                    <a:cubicBezTo>
                      <a:pt x="409" y="7308"/>
                      <a:pt x="412" y="7390"/>
                      <a:pt x="422" y="7465"/>
                    </a:cubicBezTo>
                    <a:cubicBezTo>
                      <a:pt x="487" y="7927"/>
                      <a:pt x="817" y="8298"/>
                      <a:pt x="1133" y="8641"/>
                    </a:cubicBezTo>
                    <a:cubicBezTo>
                      <a:pt x="1296" y="8818"/>
                      <a:pt x="1460" y="8996"/>
                      <a:pt x="1623" y="9172"/>
                    </a:cubicBezTo>
                    <a:cubicBezTo>
                      <a:pt x="1753" y="9312"/>
                      <a:pt x="1885" y="9451"/>
                      <a:pt x="2055" y="9530"/>
                    </a:cubicBezTo>
                    <a:cubicBezTo>
                      <a:pt x="2164" y="9577"/>
                      <a:pt x="2281" y="9595"/>
                      <a:pt x="2400" y="9596"/>
                    </a:cubicBezTo>
                    <a:lnTo>
                      <a:pt x="2400" y="9596"/>
                    </a:lnTo>
                    <a:lnTo>
                      <a:pt x="1698" y="9666"/>
                    </a:lnTo>
                    <a:cubicBezTo>
                      <a:pt x="1981" y="9703"/>
                      <a:pt x="2259" y="9740"/>
                      <a:pt x="2542" y="9778"/>
                    </a:cubicBezTo>
                    <a:cubicBezTo>
                      <a:pt x="2772" y="9807"/>
                      <a:pt x="3002" y="9838"/>
                      <a:pt x="3230" y="9838"/>
                    </a:cubicBezTo>
                    <a:cubicBezTo>
                      <a:pt x="3320" y="9838"/>
                      <a:pt x="3409" y="9834"/>
                      <a:pt x="3498" y="9822"/>
                    </a:cubicBezTo>
                    <a:cubicBezTo>
                      <a:pt x="3998" y="9764"/>
                      <a:pt x="4451" y="9509"/>
                      <a:pt x="4886" y="9264"/>
                    </a:cubicBezTo>
                    <a:cubicBezTo>
                      <a:pt x="5151" y="9115"/>
                      <a:pt x="5448" y="8907"/>
                      <a:pt x="5440" y="8605"/>
                    </a:cubicBezTo>
                    <a:cubicBezTo>
                      <a:pt x="5438" y="8383"/>
                      <a:pt x="5223" y="8195"/>
                      <a:pt x="5004" y="8195"/>
                    </a:cubicBezTo>
                    <a:cubicBezTo>
                      <a:pt x="4970" y="8195"/>
                      <a:pt x="4936" y="8200"/>
                      <a:pt x="4903" y="8209"/>
                    </a:cubicBezTo>
                    <a:cubicBezTo>
                      <a:pt x="4815" y="8236"/>
                      <a:pt x="4720" y="8290"/>
                      <a:pt x="4634" y="8290"/>
                    </a:cubicBezTo>
                    <a:cubicBezTo>
                      <a:pt x="4600" y="8290"/>
                      <a:pt x="4568" y="8282"/>
                      <a:pt x="4539" y="8261"/>
                    </a:cubicBezTo>
                    <a:cubicBezTo>
                      <a:pt x="4556" y="8151"/>
                      <a:pt x="4634" y="8066"/>
                      <a:pt x="4709" y="7988"/>
                    </a:cubicBezTo>
                    <a:cubicBezTo>
                      <a:pt x="5022" y="7655"/>
                      <a:pt x="5338" y="7322"/>
                      <a:pt x="5655" y="6988"/>
                    </a:cubicBezTo>
                    <a:cubicBezTo>
                      <a:pt x="5880" y="6750"/>
                      <a:pt x="6107" y="6508"/>
                      <a:pt x="6271" y="6223"/>
                    </a:cubicBezTo>
                    <a:cubicBezTo>
                      <a:pt x="6434" y="5937"/>
                      <a:pt x="6526" y="5600"/>
                      <a:pt x="6461" y="5280"/>
                    </a:cubicBezTo>
                    <a:cubicBezTo>
                      <a:pt x="6387" y="4919"/>
                      <a:pt x="6107" y="4613"/>
                      <a:pt x="5760" y="4487"/>
                    </a:cubicBezTo>
                    <a:cubicBezTo>
                      <a:pt x="5636" y="4442"/>
                      <a:pt x="5505" y="4421"/>
                      <a:pt x="5374" y="4421"/>
                    </a:cubicBezTo>
                    <a:cubicBezTo>
                      <a:pt x="5138" y="4421"/>
                      <a:pt x="4901" y="4490"/>
                      <a:pt x="4702" y="4616"/>
                    </a:cubicBezTo>
                    <a:cubicBezTo>
                      <a:pt x="4610" y="4676"/>
                      <a:pt x="4499" y="4747"/>
                      <a:pt x="4400" y="4747"/>
                    </a:cubicBezTo>
                    <a:cubicBezTo>
                      <a:pt x="4364" y="4747"/>
                      <a:pt x="4329" y="4738"/>
                      <a:pt x="4297" y="4715"/>
                    </a:cubicBezTo>
                    <a:cubicBezTo>
                      <a:pt x="4219" y="4661"/>
                      <a:pt x="4206" y="4555"/>
                      <a:pt x="4198" y="4464"/>
                    </a:cubicBezTo>
                    <a:cubicBezTo>
                      <a:pt x="4107" y="3225"/>
                      <a:pt x="4341" y="1915"/>
                      <a:pt x="3818" y="789"/>
                    </a:cubicBezTo>
                    <a:cubicBezTo>
                      <a:pt x="3655" y="442"/>
                      <a:pt x="3392" y="105"/>
                      <a:pt x="3022" y="20"/>
                    </a:cubicBezTo>
                    <a:cubicBezTo>
                      <a:pt x="2964" y="7"/>
                      <a:pt x="2906" y="1"/>
                      <a:pt x="2848" y="1"/>
                    </a:cubicBezTo>
                    <a:close/>
                  </a:path>
                </a:pathLst>
              </a:custGeom>
              <a:solidFill>
                <a:srgbClr val="ABE1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53;p31">
                <a:extLst>
                  <a:ext uri="{FF2B5EF4-FFF2-40B4-BE49-F238E27FC236}">
                    <a16:creationId xmlns:a16="http://schemas.microsoft.com/office/drawing/2014/main" id="{9263FC0E-43AC-C8D4-C8D2-684CB4E6319C}"/>
                  </a:ext>
                </a:extLst>
              </p:cNvPr>
              <p:cNvSpPr/>
              <p:nvPr/>
            </p:nvSpPr>
            <p:spPr>
              <a:xfrm>
                <a:off x="443478" y="4606094"/>
                <a:ext cx="351102" cy="351102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4822" extrusionOk="0">
                    <a:moveTo>
                      <a:pt x="98" y="1"/>
                    </a:moveTo>
                    <a:cubicBezTo>
                      <a:pt x="44" y="1"/>
                      <a:pt x="0" y="45"/>
                      <a:pt x="0" y="96"/>
                    </a:cubicBezTo>
                    <a:lnTo>
                      <a:pt x="0" y="4655"/>
                    </a:lnTo>
                    <a:cubicBezTo>
                      <a:pt x="0" y="4747"/>
                      <a:pt x="74" y="4822"/>
                      <a:pt x="170" y="4822"/>
                    </a:cubicBezTo>
                    <a:lnTo>
                      <a:pt x="4655" y="4822"/>
                    </a:lnTo>
                    <a:cubicBezTo>
                      <a:pt x="4746" y="4822"/>
                      <a:pt x="4821" y="4747"/>
                      <a:pt x="4821" y="4655"/>
                    </a:cubicBezTo>
                    <a:lnTo>
                      <a:pt x="4821" y="96"/>
                    </a:lnTo>
                    <a:cubicBezTo>
                      <a:pt x="4821" y="45"/>
                      <a:pt x="4777" y="1"/>
                      <a:pt x="4726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54;p31">
                <a:extLst>
                  <a:ext uri="{FF2B5EF4-FFF2-40B4-BE49-F238E27FC236}">
                    <a16:creationId xmlns:a16="http://schemas.microsoft.com/office/drawing/2014/main" id="{B2C53524-E8B8-578F-0B78-934BA45A90C1}"/>
                  </a:ext>
                </a:extLst>
              </p:cNvPr>
              <p:cNvSpPr/>
              <p:nvPr/>
            </p:nvSpPr>
            <p:spPr>
              <a:xfrm>
                <a:off x="419377" y="4586799"/>
                <a:ext cx="400178" cy="129606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1780" extrusionOk="0">
                    <a:moveTo>
                      <a:pt x="49" y="0"/>
                    </a:moveTo>
                    <a:cubicBezTo>
                      <a:pt x="21" y="0"/>
                      <a:pt x="0" y="24"/>
                      <a:pt x="0" y="52"/>
                    </a:cubicBezTo>
                    <a:lnTo>
                      <a:pt x="0" y="1732"/>
                    </a:lnTo>
                    <a:cubicBezTo>
                      <a:pt x="0" y="1759"/>
                      <a:pt x="21" y="1780"/>
                      <a:pt x="49" y="1780"/>
                    </a:cubicBezTo>
                    <a:lnTo>
                      <a:pt x="5448" y="1780"/>
                    </a:lnTo>
                    <a:cubicBezTo>
                      <a:pt x="5475" y="1780"/>
                      <a:pt x="5496" y="1759"/>
                      <a:pt x="5496" y="1732"/>
                    </a:cubicBezTo>
                    <a:lnTo>
                      <a:pt x="5496" y="52"/>
                    </a:lnTo>
                    <a:cubicBezTo>
                      <a:pt x="5496" y="24"/>
                      <a:pt x="5475" y="0"/>
                      <a:pt x="54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55;p31">
                <a:extLst>
                  <a:ext uri="{FF2B5EF4-FFF2-40B4-BE49-F238E27FC236}">
                    <a16:creationId xmlns:a16="http://schemas.microsoft.com/office/drawing/2014/main" id="{46945134-16C5-0500-DE28-58320A0EE1D4}"/>
                  </a:ext>
                </a:extLst>
              </p:cNvPr>
              <p:cNvSpPr/>
              <p:nvPr/>
            </p:nvSpPr>
            <p:spPr>
              <a:xfrm>
                <a:off x="594929" y="4066842"/>
                <a:ext cx="33421" cy="476995"/>
              </a:xfrm>
              <a:custGeom>
                <a:avLst/>
                <a:gdLst/>
                <a:ahLst/>
                <a:cxnLst/>
                <a:rect l="l" t="t" r="r" b="b"/>
                <a:pathLst>
                  <a:path w="459" h="6551" extrusionOk="0">
                    <a:moveTo>
                      <a:pt x="57" y="0"/>
                    </a:moveTo>
                    <a:cubicBezTo>
                      <a:pt x="29" y="0"/>
                      <a:pt x="0" y="19"/>
                      <a:pt x="2" y="51"/>
                    </a:cubicBezTo>
                    <a:cubicBezTo>
                      <a:pt x="87" y="2201"/>
                      <a:pt x="251" y="4331"/>
                      <a:pt x="220" y="6488"/>
                    </a:cubicBezTo>
                    <a:cubicBezTo>
                      <a:pt x="220" y="6530"/>
                      <a:pt x="251" y="6550"/>
                      <a:pt x="284" y="6550"/>
                    </a:cubicBezTo>
                    <a:cubicBezTo>
                      <a:pt x="317" y="6550"/>
                      <a:pt x="351" y="6529"/>
                      <a:pt x="353" y="6488"/>
                    </a:cubicBezTo>
                    <a:cubicBezTo>
                      <a:pt x="451" y="4355"/>
                      <a:pt x="458" y="2150"/>
                      <a:pt x="104" y="37"/>
                    </a:cubicBezTo>
                    <a:cubicBezTo>
                      <a:pt x="100" y="12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56;p31">
                <a:extLst>
                  <a:ext uri="{FF2B5EF4-FFF2-40B4-BE49-F238E27FC236}">
                    <a16:creationId xmlns:a16="http://schemas.microsoft.com/office/drawing/2014/main" id="{E3CA3DFB-81EE-DFE0-54F7-ABFA6D351C6D}"/>
                  </a:ext>
                </a:extLst>
              </p:cNvPr>
              <p:cNvSpPr/>
              <p:nvPr/>
            </p:nvSpPr>
            <p:spPr>
              <a:xfrm>
                <a:off x="525174" y="4344550"/>
                <a:ext cx="96695" cy="93273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281" extrusionOk="0">
                    <a:moveTo>
                      <a:pt x="101" y="1"/>
                    </a:moveTo>
                    <a:cubicBezTo>
                      <a:pt x="45" y="1"/>
                      <a:pt x="1" y="70"/>
                      <a:pt x="48" y="122"/>
                    </a:cubicBezTo>
                    <a:cubicBezTo>
                      <a:pt x="409" y="531"/>
                      <a:pt x="824" y="891"/>
                      <a:pt x="1218" y="1265"/>
                    </a:cubicBezTo>
                    <a:cubicBezTo>
                      <a:pt x="1230" y="1276"/>
                      <a:pt x="1242" y="1281"/>
                      <a:pt x="1254" y="1281"/>
                    </a:cubicBezTo>
                    <a:cubicBezTo>
                      <a:pt x="1293" y="1281"/>
                      <a:pt x="1327" y="1230"/>
                      <a:pt x="1294" y="1190"/>
                    </a:cubicBezTo>
                    <a:cubicBezTo>
                      <a:pt x="915" y="799"/>
                      <a:pt x="555" y="381"/>
                      <a:pt x="150" y="20"/>
                    </a:cubicBezTo>
                    <a:cubicBezTo>
                      <a:pt x="134" y="6"/>
                      <a:pt x="117" y="1"/>
                      <a:pt x="101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57;p31">
                <a:extLst>
                  <a:ext uri="{FF2B5EF4-FFF2-40B4-BE49-F238E27FC236}">
                    <a16:creationId xmlns:a16="http://schemas.microsoft.com/office/drawing/2014/main" id="{72856489-AFF7-E29D-5978-30BD5787A5D6}"/>
                  </a:ext>
                </a:extLst>
              </p:cNvPr>
              <p:cNvSpPr/>
              <p:nvPr/>
            </p:nvSpPr>
            <p:spPr>
              <a:xfrm>
                <a:off x="521970" y="4236423"/>
                <a:ext cx="82060" cy="73832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1014" extrusionOk="0">
                    <a:moveTo>
                      <a:pt x="71" y="0"/>
                    </a:moveTo>
                    <a:cubicBezTo>
                      <a:pt x="32" y="0"/>
                      <a:pt x="0" y="47"/>
                      <a:pt x="38" y="76"/>
                    </a:cubicBezTo>
                    <a:cubicBezTo>
                      <a:pt x="402" y="359"/>
                      <a:pt x="742" y="668"/>
                      <a:pt x="1058" y="1001"/>
                    </a:cubicBezTo>
                    <a:cubicBezTo>
                      <a:pt x="1065" y="1010"/>
                      <a:pt x="1073" y="1013"/>
                      <a:pt x="1081" y="1013"/>
                    </a:cubicBezTo>
                    <a:cubicBezTo>
                      <a:pt x="1105" y="1013"/>
                      <a:pt x="1127" y="981"/>
                      <a:pt x="1106" y="957"/>
                    </a:cubicBezTo>
                    <a:cubicBezTo>
                      <a:pt x="796" y="614"/>
                      <a:pt x="460" y="298"/>
                      <a:pt x="102" y="12"/>
                    </a:cubicBezTo>
                    <a:cubicBezTo>
                      <a:pt x="92" y="4"/>
                      <a:pt x="81" y="0"/>
                      <a:pt x="71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58;p31">
                <a:extLst>
                  <a:ext uri="{FF2B5EF4-FFF2-40B4-BE49-F238E27FC236}">
                    <a16:creationId xmlns:a16="http://schemas.microsoft.com/office/drawing/2014/main" id="{5CE38269-1F15-6259-BC3A-6AC67D7F33EA}"/>
                  </a:ext>
                </a:extLst>
              </p:cNvPr>
              <p:cNvSpPr/>
              <p:nvPr/>
            </p:nvSpPr>
            <p:spPr>
              <a:xfrm>
                <a:off x="613350" y="4302610"/>
                <a:ext cx="80458" cy="93491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284" extrusionOk="0">
                    <a:moveTo>
                      <a:pt x="1036" y="0"/>
                    </a:moveTo>
                    <a:cubicBezTo>
                      <a:pt x="1028" y="0"/>
                      <a:pt x="1019" y="2"/>
                      <a:pt x="1011" y="7"/>
                    </a:cubicBezTo>
                    <a:cubicBezTo>
                      <a:pt x="797" y="141"/>
                      <a:pt x="634" y="382"/>
                      <a:pt x="477" y="579"/>
                    </a:cubicBezTo>
                    <a:cubicBezTo>
                      <a:pt x="317" y="783"/>
                      <a:pt x="164" y="998"/>
                      <a:pt x="25" y="1215"/>
                    </a:cubicBezTo>
                    <a:cubicBezTo>
                      <a:pt x="1" y="1251"/>
                      <a:pt x="32" y="1284"/>
                      <a:pt x="64" y="1284"/>
                    </a:cubicBezTo>
                    <a:cubicBezTo>
                      <a:pt x="78" y="1284"/>
                      <a:pt x="93" y="1278"/>
                      <a:pt x="103" y="1263"/>
                    </a:cubicBezTo>
                    <a:cubicBezTo>
                      <a:pt x="263" y="1031"/>
                      <a:pt x="433" y="811"/>
                      <a:pt x="617" y="599"/>
                    </a:cubicBezTo>
                    <a:cubicBezTo>
                      <a:pt x="770" y="426"/>
                      <a:pt x="964" y="273"/>
                      <a:pt x="1083" y="79"/>
                    </a:cubicBezTo>
                    <a:cubicBezTo>
                      <a:pt x="1105" y="43"/>
                      <a:pt x="1073" y="0"/>
                      <a:pt x="1036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59;p31">
                <a:extLst>
                  <a:ext uri="{FF2B5EF4-FFF2-40B4-BE49-F238E27FC236}">
                    <a16:creationId xmlns:a16="http://schemas.microsoft.com/office/drawing/2014/main" id="{E2D8DA3E-C08F-AB87-4991-33BF2DF8A16B}"/>
                  </a:ext>
                </a:extLst>
              </p:cNvPr>
              <p:cNvSpPr/>
              <p:nvPr/>
            </p:nvSpPr>
            <p:spPr>
              <a:xfrm>
                <a:off x="615389" y="4409281"/>
                <a:ext cx="82861" cy="114388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571" extrusionOk="0">
                    <a:moveTo>
                      <a:pt x="1084" y="0"/>
                    </a:moveTo>
                    <a:cubicBezTo>
                      <a:pt x="1075" y="0"/>
                      <a:pt x="1066" y="4"/>
                      <a:pt x="1058" y="12"/>
                    </a:cubicBezTo>
                    <a:cubicBezTo>
                      <a:pt x="660" y="482"/>
                      <a:pt x="347" y="1047"/>
                      <a:pt x="3" y="1560"/>
                    </a:cubicBezTo>
                    <a:cubicBezTo>
                      <a:pt x="1" y="1565"/>
                      <a:pt x="5" y="1570"/>
                      <a:pt x="9" y="1570"/>
                    </a:cubicBezTo>
                    <a:cubicBezTo>
                      <a:pt x="11" y="1570"/>
                      <a:pt x="13" y="1569"/>
                      <a:pt x="14" y="1567"/>
                    </a:cubicBezTo>
                    <a:cubicBezTo>
                      <a:pt x="384" y="1074"/>
                      <a:pt x="810" y="591"/>
                      <a:pt x="1119" y="60"/>
                    </a:cubicBezTo>
                    <a:cubicBezTo>
                      <a:pt x="1137" y="32"/>
                      <a:pt x="1111" y="0"/>
                      <a:pt x="1084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60;p31">
                <a:extLst>
                  <a:ext uri="{FF2B5EF4-FFF2-40B4-BE49-F238E27FC236}">
                    <a16:creationId xmlns:a16="http://schemas.microsoft.com/office/drawing/2014/main" id="{CA424DD1-75F1-82BC-25FB-8F602ADEF185}"/>
                  </a:ext>
                </a:extLst>
              </p:cNvPr>
              <p:cNvSpPr/>
              <p:nvPr/>
            </p:nvSpPr>
            <p:spPr>
              <a:xfrm>
                <a:off x="540756" y="4716041"/>
                <a:ext cx="24465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138" extrusionOk="0">
                    <a:moveTo>
                      <a:pt x="1414" y="0"/>
                    </a:moveTo>
                    <a:cubicBezTo>
                      <a:pt x="941" y="0"/>
                      <a:pt x="469" y="17"/>
                      <a:pt x="7" y="62"/>
                    </a:cubicBezTo>
                    <a:cubicBezTo>
                      <a:pt x="1" y="62"/>
                      <a:pt x="1" y="76"/>
                      <a:pt x="7" y="76"/>
                    </a:cubicBezTo>
                    <a:cubicBezTo>
                      <a:pt x="473" y="121"/>
                      <a:pt x="947" y="137"/>
                      <a:pt x="1424" y="137"/>
                    </a:cubicBezTo>
                    <a:cubicBezTo>
                      <a:pt x="2067" y="137"/>
                      <a:pt x="2713" y="108"/>
                      <a:pt x="3342" y="83"/>
                    </a:cubicBezTo>
                    <a:cubicBezTo>
                      <a:pt x="3359" y="80"/>
                      <a:pt x="3359" y="56"/>
                      <a:pt x="3342" y="56"/>
                    </a:cubicBezTo>
                    <a:cubicBezTo>
                      <a:pt x="2710" y="31"/>
                      <a:pt x="2060" y="0"/>
                      <a:pt x="1414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61;p31">
                <a:extLst>
                  <a:ext uri="{FF2B5EF4-FFF2-40B4-BE49-F238E27FC236}">
                    <a16:creationId xmlns:a16="http://schemas.microsoft.com/office/drawing/2014/main" id="{7609D577-087C-9091-E58B-E23FE0CA6B2B}"/>
                  </a:ext>
                </a:extLst>
              </p:cNvPr>
              <p:cNvSpPr/>
              <p:nvPr/>
            </p:nvSpPr>
            <p:spPr>
              <a:xfrm>
                <a:off x="1371697" y="3724185"/>
                <a:ext cx="188803" cy="860717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11821" extrusionOk="0">
                    <a:moveTo>
                      <a:pt x="1517" y="1"/>
                    </a:moveTo>
                    <a:cubicBezTo>
                      <a:pt x="1058" y="1"/>
                      <a:pt x="660" y="3015"/>
                      <a:pt x="542" y="3777"/>
                    </a:cubicBezTo>
                    <a:cubicBezTo>
                      <a:pt x="524" y="3889"/>
                      <a:pt x="327" y="3754"/>
                      <a:pt x="286" y="4052"/>
                    </a:cubicBezTo>
                    <a:cubicBezTo>
                      <a:pt x="228" y="4454"/>
                      <a:pt x="470" y="4349"/>
                      <a:pt x="466" y="4448"/>
                    </a:cubicBezTo>
                    <a:lnTo>
                      <a:pt x="27" y="11048"/>
                    </a:lnTo>
                    <a:cubicBezTo>
                      <a:pt x="0" y="11450"/>
                      <a:pt x="300" y="11793"/>
                      <a:pt x="698" y="11820"/>
                    </a:cubicBezTo>
                    <a:lnTo>
                      <a:pt x="749" y="11820"/>
                    </a:lnTo>
                    <a:cubicBezTo>
                      <a:pt x="1126" y="11820"/>
                      <a:pt x="1443" y="11531"/>
                      <a:pt x="1470" y="11147"/>
                    </a:cubicBezTo>
                    <a:lnTo>
                      <a:pt x="2055" y="2590"/>
                    </a:lnTo>
                    <a:cubicBezTo>
                      <a:pt x="2061" y="2545"/>
                      <a:pt x="2066" y="2525"/>
                      <a:pt x="2070" y="2525"/>
                    </a:cubicBezTo>
                    <a:lnTo>
                      <a:pt x="2070" y="2525"/>
                    </a:lnTo>
                    <a:cubicBezTo>
                      <a:pt x="2109" y="2525"/>
                      <a:pt x="2053" y="4839"/>
                      <a:pt x="2362" y="4839"/>
                    </a:cubicBezTo>
                    <a:cubicBezTo>
                      <a:pt x="2593" y="4839"/>
                      <a:pt x="2362" y="1011"/>
                      <a:pt x="2089" y="820"/>
                    </a:cubicBezTo>
                    <a:cubicBezTo>
                      <a:pt x="1820" y="630"/>
                      <a:pt x="1892" y="1"/>
                      <a:pt x="15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62;p31">
                <a:extLst>
                  <a:ext uri="{FF2B5EF4-FFF2-40B4-BE49-F238E27FC236}">
                    <a16:creationId xmlns:a16="http://schemas.microsoft.com/office/drawing/2014/main" id="{D41CD2F3-6E0F-34F3-D024-1DE177C45E60}"/>
                  </a:ext>
                </a:extLst>
              </p:cNvPr>
              <p:cNvSpPr/>
              <p:nvPr/>
            </p:nvSpPr>
            <p:spPr>
              <a:xfrm>
                <a:off x="1262696" y="3902868"/>
                <a:ext cx="92909" cy="65174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8951" extrusionOk="0">
                    <a:moveTo>
                      <a:pt x="473" y="0"/>
                    </a:moveTo>
                    <a:cubicBezTo>
                      <a:pt x="430" y="0"/>
                      <a:pt x="387" y="24"/>
                      <a:pt x="371" y="71"/>
                    </a:cubicBezTo>
                    <a:cubicBezTo>
                      <a:pt x="214" y="493"/>
                      <a:pt x="0" y="731"/>
                      <a:pt x="7" y="948"/>
                    </a:cubicBezTo>
                    <a:lnTo>
                      <a:pt x="344" y="8512"/>
                    </a:lnTo>
                    <a:cubicBezTo>
                      <a:pt x="354" y="8760"/>
                      <a:pt x="558" y="8951"/>
                      <a:pt x="803" y="8951"/>
                    </a:cubicBezTo>
                    <a:lnTo>
                      <a:pt x="824" y="8951"/>
                    </a:lnTo>
                    <a:cubicBezTo>
                      <a:pt x="1079" y="8941"/>
                      <a:pt x="1276" y="8726"/>
                      <a:pt x="1263" y="8471"/>
                    </a:cubicBezTo>
                    <a:lnTo>
                      <a:pt x="929" y="908"/>
                    </a:lnTo>
                    <a:cubicBezTo>
                      <a:pt x="922" y="738"/>
                      <a:pt x="712" y="320"/>
                      <a:pt x="572" y="58"/>
                    </a:cubicBezTo>
                    <a:cubicBezTo>
                      <a:pt x="551" y="19"/>
                      <a:pt x="512" y="0"/>
                      <a:pt x="473" y="0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63;p31">
                <a:extLst>
                  <a:ext uri="{FF2B5EF4-FFF2-40B4-BE49-F238E27FC236}">
                    <a16:creationId xmlns:a16="http://schemas.microsoft.com/office/drawing/2014/main" id="{577729E9-74B2-B063-5256-D9D84C8209C8}"/>
                  </a:ext>
                </a:extLst>
              </p:cNvPr>
              <p:cNvSpPr/>
              <p:nvPr/>
            </p:nvSpPr>
            <p:spPr>
              <a:xfrm>
                <a:off x="1097483" y="3714501"/>
                <a:ext cx="222442" cy="1096047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5053" extrusionOk="0">
                    <a:moveTo>
                      <a:pt x="596" y="1"/>
                    </a:moveTo>
                    <a:cubicBezTo>
                      <a:pt x="360" y="1"/>
                      <a:pt x="0" y="1409"/>
                      <a:pt x="48" y="1841"/>
                    </a:cubicBezTo>
                    <a:lnTo>
                      <a:pt x="1439" y="14348"/>
                    </a:lnTo>
                    <a:cubicBezTo>
                      <a:pt x="1483" y="14753"/>
                      <a:pt x="1827" y="15053"/>
                      <a:pt x="2221" y="15053"/>
                    </a:cubicBezTo>
                    <a:cubicBezTo>
                      <a:pt x="2252" y="15053"/>
                      <a:pt x="2279" y="15049"/>
                      <a:pt x="2310" y="15046"/>
                    </a:cubicBezTo>
                    <a:cubicBezTo>
                      <a:pt x="2742" y="14998"/>
                      <a:pt x="3055" y="14610"/>
                      <a:pt x="3008" y="14175"/>
                    </a:cubicBezTo>
                    <a:lnTo>
                      <a:pt x="1616" y="1668"/>
                    </a:lnTo>
                    <a:cubicBezTo>
                      <a:pt x="1568" y="1233"/>
                      <a:pt x="830" y="1"/>
                      <a:pt x="596" y="1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64;p31">
                <a:extLst>
                  <a:ext uri="{FF2B5EF4-FFF2-40B4-BE49-F238E27FC236}">
                    <a16:creationId xmlns:a16="http://schemas.microsoft.com/office/drawing/2014/main" id="{78C8F5E1-1E0C-33D7-71FB-06C2061B765A}"/>
                  </a:ext>
                </a:extLst>
              </p:cNvPr>
              <p:cNvSpPr/>
              <p:nvPr/>
            </p:nvSpPr>
            <p:spPr>
              <a:xfrm>
                <a:off x="1097483" y="4314770"/>
                <a:ext cx="446195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823" extrusionOk="0">
                    <a:moveTo>
                      <a:pt x="68" y="0"/>
                    </a:moveTo>
                    <a:cubicBezTo>
                      <a:pt x="30" y="0"/>
                      <a:pt x="0" y="27"/>
                      <a:pt x="0" y="65"/>
                    </a:cubicBezTo>
                    <a:lnTo>
                      <a:pt x="0" y="8646"/>
                    </a:lnTo>
                    <a:cubicBezTo>
                      <a:pt x="0" y="8744"/>
                      <a:pt x="78" y="8823"/>
                      <a:pt x="177" y="8823"/>
                    </a:cubicBezTo>
                    <a:lnTo>
                      <a:pt x="5954" y="8823"/>
                    </a:lnTo>
                    <a:cubicBezTo>
                      <a:pt x="6049" y="8823"/>
                      <a:pt x="6128" y="8744"/>
                      <a:pt x="6128" y="8646"/>
                    </a:cubicBezTo>
                    <a:lnTo>
                      <a:pt x="6128" y="65"/>
                    </a:lnTo>
                    <a:cubicBezTo>
                      <a:pt x="6128" y="27"/>
                      <a:pt x="6097" y="0"/>
                      <a:pt x="60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65;p31">
                <a:extLst>
                  <a:ext uri="{FF2B5EF4-FFF2-40B4-BE49-F238E27FC236}">
                    <a16:creationId xmlns:a16="http://schemas.microsoft.com/office/drawing/2014/main" id="{D0FB8005-BD3B-D53C-9E77-568BED644A50}"/>
                  </a:ext>
                </a:extLst>
              </p:cNvPr>
              <p:cNvSpPr/>
              <p:nvPr/>
            </p:nvSpPr>
            <p:spPr>
              <a:xfrm>
                <a:off x="1066756" y="4259287"/>
                <a:ext cx="508887" cy="173003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376" extrusionOk="0">
                    <a:moveTo>
                      <a:pt x="65" y="1"/>
                    </a:moveTo>
                    <a:cubicBezTo>
                      <a:pt x="30" y="1"/>
                      <a:pt x="0" y="31"/>
                      <a:pt x="0" y="65"/>
                    </a:cubicBezTo>
                    <a:lnTo>
                      <a:pt x="0" y="2311"/>
                    </a:lnTo>
                    <a:cubicBezTo>
                      <a:pt x="0" y="2345"/>
                      <a:pt x="30" y="2375"/>
                      <a:pt x="65" y="2375"/>
                    </a:cubicBezTo>
                    <a:lnTo>
                      <a:pt x="6924" y="2375"/>
                    </a:lnTo>
                    <a:cubicBezTo>
                      <a:pt x="6961" y="2375"/>
                      <a:pt x="6988" y="2345"/>
                      <a:pt x="6988" y="2311"/>
                    </a:cubicBezTo>
                    <a:lnTo>
                      <a:pt x="6988" y="65"/>
                    </a:lnTo>
                    <a:cubicBezTo>
                      <a:pt x="6988" y="31"/>
                      <a:pt x="6961" y="1"/>
                      <a:pt x="6924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66;p31">
                <a:extLst>
                  <a:ext uri="{FF2B5EF4-FFF2-40B4-BE49-F238E27FC236}">
                    <a16:creationId xmlns:a16="http://schemas.microsoft.com/office/drawing/2014/main" id="{F72CD2F1-01B9-6987-8540-44BC0F2FE930}"/>
                  </a:ext>
                </a:extLst>
              </p:cNvPr>
              <p:cNvSpPr/>
              <p:nvPr/>
            </p:nvSpPr>
            <p:spPr>
              <a:xfrm>
                <a:off x="1108187" y="3818332"/>
                <a:ext cx="88030" cy="22062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303" extrusionOk="0">
                    <a:moveTo>
                      <a:pt x="1162" y="1"/>
                    </a:moveTo>
                    <a:cubicBezTo>
                      <a:pt x="1157" y="1"/>
                      <a:pt x="1151" y="3"/>
                      <a:pt x="1146" y="7"/>
                    </a:cubicBezTo>
                    <a:cubicBezTo>
                      <a:pt x="936" y="159"/>
                      <a:pt x="691" y="244"/>
                      <a:pt x="444" y="244"/>
                    </a:cubicBezTo>
                    <a:cubicBezTo>
                      <a:pt x="299" y="244"/>
                      <a:pt x="153" y="215"/>
                      <a:pt x="12" y="154"/>
                    </a:cubicBezTo>
                    <a:cubicBezTo>
                      <a:pt x="11" y="153"/>
                      <a:pt x="10" y="153"/>
                      <a:pt x="10" y="153"/>
                    </a:cubicBezTo>
                    <a:cubicBezTo>
                      <a:pt x="4" y="153"/>
                      <a:pt x="0" y="161"/>
                      <a:pt x="6" y="167"/>
                    </a:cubicBezTo>
                    <a:cubicBezTo>
                      <a:pt x="173" y="256"/>
                      <a:pt x="353" y="302"/>
                      <a:pt x="531" y="302"/>
                    </a:cubicBezTo>
                    <a:cubicBezTo>
                      <a:pt x="764" y="302"/>
                      <a:pt x="994" y="223"/>
                      <a:pt x="1183" y="58"/>
                    </a:cubicBezTo>
                    <a:cubicBezTo>
                      <a:pt x="1208" y="39"/>
                      <a:pt x="1187" y="1"/>
                      <a:pt x="1162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67;p31">
                <a:extLst>
                  <a:ext uri="{FF2B5EF4-FFF2-40B4-BE49-F238E27FC236}">
                    <a16:creationId xmlns:a16="http://schemas.microsoft.com/office/drawing/2014/main" id="{4CB40702-73AC-E533-B37C-0B669E5D2768}"/>
                  </a:ext>
                </a:extLst>
              </p:cNvPr>
              <p:cNvSpPr/>
              <p:nvPr/>
            </p:nvSpPr>
            <p:spPr>
              <a:xfrm>
                <a:off x="1402205" y="4044270"/>
                <a:ext cx="100845" cy="11577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59" extrusionOk="0">
                    <a:moveTo>
                      <a:pt x="10" y="0"/>
                    </a:moveTo>
                    <a:cubicBezTo>
                      <a:pt x="3" y="0"/>
                      <a:pt x="0" y="14"/>
                      <a:pt x="7" y="14"/>
                    </a:cubicBezTo>
                    <a:cubicBezTo>
                      <a:pt x="405" y="123"/>
                      <a:pt x="776" y="159"/>
                      <a:pt x="1177" y="159"/>
                    </a:cubicBezTo>
                    <a:cubicBezTo>
                      <a:pt x="1229" y="159"/>
                      <a:pt x="1281" y="158"/>
                      <a:pt x="1334" y="157"/>
                    </a:cubicBezTo>
                    <a:cubicBezTo>
                      <a:pt x="1384" y="154"/>
                      <a:pt x="1384" y="79"/>
                      <a:pt x="1334" y="79"/>
                    </a:cubicBezTo>
                    <a:cubicBezTo>
                      <a:pt x="894" y="75"/>
                      <a:pt x="449" y="41"/>
                      <a:pt x="10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68;p31">
                <a:extLst>
                  <a:ext uri="{FF2B5EF4-FFF2-40B4-BE49-F238E27FC236}">
                    <a16:creationId xmlns:a16="http://schemas.microsoft.com/office/drawing/2014/main" id="{00F6E312-03C1-1D03-41F6-607D7A477DE0}"/>
                  </a:ext>
                </a:extLst>
              </p:cNvPr>
              <p:cNvSpPr/>
              <p:nvPr/>
            </p:nvSpPr>
            <p:spPr>
              <a:xfrm>
                <a:off x="1428636" y="3996214"/>
                <a:ext cx="27450" cy="531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73" extrusionOk="0">
                    <a:moveTo>
                      <a:pt x="11" y="0"/>
                    </a:moveTo>
                    <a:cubicBezTo>
                      <a:pt x="5" y="0"/>
                      <a:pt x="0" y="10"/>
                      <a:pt x="8" y="13"/>
                    </a:cubicBezTo>
                    <a:cubicBezTo>
                      <a:pt x="116" y="34"/>
                      <a:pt x="225" y="51"/>
                      <a:pt x="334" y="71"/>
                    </a:cubicBezTo>
                    <a:cubicBezTo>
                      <a:pt x="337" y="72"/>
                      <a:pt x="339" y="72"/>
                      <a:pt x="341" y="72"/>
                    </a:cubicBezTo>
                    <a:cubicBezTo>
                      <a:pt x="373" y="72"/>
                      <a:pt x="376" y="24"/>
                      <a:pt x="341" y="21"/>
                    </a:cubicBezTo>
                    <a:cubicBezTo>
                      <a:pt x="232" y="13"/>
                      <a:pt x="120" y="7"/>
                      <a:pt x="11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69;p31">
                <a:extLst>
                  <a:ext uri="{FF2B5EF4-FFF2-40B4-BE49-F238E27FC236}">
                    <a16:creationId xmlns:a16="http://schemas.microsoft.com/office/drawing/2014/main" id="{D05DEE16-35C9-C649-24E0-5AFDED6DC735}"/>
                  </a:ext>
                </a:extLst>
              </p:cNvPr>
              <p:cNvSpPr/>
              <p:nvPr/>
            </p:nvSpPr>
            <p:spPr>
              <a:xfrm>
                <a:off x="1460965" y="4056139"/>
                <a:ext cx="22135" cy="187347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73" extrusionOk="0">
                    <a:moveTo>
                      <a:pt x="282" y="1"/>
                    </a:moveTo>
                    <a:cubicBezTo>
                      <a:pt x="274" y="1"/>
                      <a:pt x="266" y="5"/>
                      <a:pt x="264" y="14"/>
                    </a:cubicBezTo>
                    <a:cubicBezTo>
                      <a:pt x="142" y="848"/>
                      <a:pt x="23" y="1695"/>
                      <a:pt x="2" y="2535"/>
                    </a:cubicBezTo>
                    <a:cubicBezTo>
                      <a:pt x="0" y="2558"/>
                      <a:pt x="23" y="2573"/>
                      <a:pt x="44" y="2573"/>
                    </a:cubicBezTo>
                    <a:cubicBezTo>
                      <a:pt x="60" y="2573"/>
                      <a:pt x="75" y="2565"/>
                      <a:pt x="77" y="2546"/>
                    </a:cubicBezTo>
                    <a:cubicBezTo>
                      <a:pt x="217" y="1715"/>
                      <a:pt x="264" y="858"/>
                      <a:pt x="302" y="21"/>
                    </a:cubicBezTo>
                    <a:cubicBezTo>
                      <a:pt x="304" y="8"/>
                      <a:pt x="293" y="1"/>
                      <a:pt x="282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70;p31">
                <a:extLst>
                  <a:ext uri="{FF2B5EF4-FFF2-40B4-BE49-F238E27FC236}">
                    <a16:creationId xmlns:a16="http://schemas.microsoft.com/office/drawing/2014/main" id="{46A74C3A-130A-94ED-C177-303FF3F1B968}"/>
                  </a:ext>
                </a:extLst>
              </p:cNvPr>
              <p:cNvSpPr/>
              <p:nvPr/>
            </p:nvSpPr>
            <p:spPr>
              <a:xfrm>
                <a:off x="1296117" y="3957623"/>
                <a:ext cx="13179" cy="301517"/>
              </a:xfrm>
              <a:custGeom>
                <a:avLst/>
                <a:gdLst/>
                <a:ahLst/>
                <a:cxnLst/>
                <a:rect l="l" t="t" r="r" b="b"/>
                <a:pathLst>
                  <a:path w="181" h="4141" extrusionOk="0">
                    <a:moveTo>
                      <a:pt x="57" y="0"/>
                    </a:moveTo>
                    <a:cubicBezTo>
                      <a:pt x="51" y="0"/>
                      <a:pt x="44" y="5"/>
                      <a:pt x="44" y="13"/>
                    </a:cubicBezTo>
                    <a:cubicBezTo>
                      <a:pt x="0" y="1380"/>
                      <a:pt x="106" y="2752"/>
                      <a:pt x="137" y="4120"/>
                    </a:cubicBezTo>
                    <a:cubicBezTo>
                      <a:pt x="137" y="4133"/>
                      <a:pt x="147" y="4140"/>
                      <a:pt x="157" y="4140"/>
                    </a:cubicBezTo>
                    <a:cubicBezTo>
                      <a:pt x="167" y="4140"/>
                      <a:pt x="178" y="4133"/>
                      <a:pt x="178" y="4120"/>
                    </a:cubicBezTo>
                    <a:cubicBezTo>
                      <a:pt x="143" y="2752"/>
                      <a:pt x="181" y="1377"/>
                      <a:pt x="72" y="13"/>
                    </a:cubicBezTo>
                    <a:cubicBezTo>
                      <a:pt x="71" y="5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71;p31">
                <a:extLst>
                  <a:ext uri="{FF2B5EF4-FFF2-40B4-BE49-F238E27FC236}">
                    <a16:creationId xmlns:a16="http://schemas.microsoft.com/office/drawing/2014/main" id="{0C0B04E0-B07F-3975-64D2-096AC14A6D0F}"/>
                  </a:ext>
                </a:extLst>
              </p:cNvPr>
              <p:cNvSpPr/>
              <p:nvPr/>
            </p:nvSpPr>
            <p:spPr>
              <a:xfrm>
                <a:off x="1216095" y="4433892"/>
                <a:ext cx="323142" cy="822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113" extrusionOk="0">
                    <a:moveTo>
                      <a:pt x="1964" y="1"/>
                    </a:moveTo>
                    <a:cubicBezTo>
                      <a:pt x="1315" y="1"/>
                      <a:pt x="666" y="12"/>
                      <a:pt x="17" y="42"/>
                    </a:cubicBezTo>
                    <a:cubicBezTo>
                      <a:pt x="0" y="45"/>
                      <a:pt x="0" y="69"/>
                      <a:pt x="17" y="69"/>
                    </a:cubicBezTo>
                    <a:cubicBezTo>
                      <a:pt x="671" y="101"/>
                      <a:pt x="1325" y="113"/>
                      <a:pt x="1979" y="113"/>
                    </a:cubicBezTo>
                    <a:cubicBezTo>
                      <a:pt x="2748" y="113"/>
                      <a:pt x="3517" y="97"/>
                      <a:pt x="4286" y="79"/>
                    </a:cubicBezTo>
                    <a:lnTo>
                      <a:pt x="4286" y="79"/>
                    </a:lnTo>
                    <a:cubicBezTo>
                      <a:pt x="4289" y="81"/>
                      <a:pt x="4293" y="83"/>
                      <a:pt x="4298" y="83"/>
                    </a:cubicBezTo>
                    <a:cubicBezTo>
                      <a:pt x="4299" y="83"/>
                      <a:pt x="4300" y="83"/>
                      <a:pt x="4301" y="83"/>
                    </a:cubicBezTo>
                    <a:cubicBezTo>
                      <a:pt x="4339" y="79"/>
                      <a:pt x="4376" y="79"/>
                      <a:pt x="4410" y="76"/>
                    </a:cubicBezTo>
                    <a:lnTo>
                      <a:pt x="4410" y="76"/>
                    </a:lnTo>
                    <a:cubicBezTo>
                      <a:pt x="4410" y="76"/>
                      <a:pt x="4410" y="76"/>
                      <a:pt x="4410" y="76"/>
                    </a:cubicBezTo>
                    <a:cubicBezTo>
                      <a:pt x="4437" y="76"/>
                      <a:pt x="4437" y="38"/>
                      <a:pt x="4410" y="35"/>
                    </a:cubicBezTo>
                    <a:cubicBezTo>
                      <a:pt x="4400" y="35"/>
                      <a:pt x="4391" y="35"/>
                      <a:pt x="4381" y="35"/>
                    </a:cubicBezTo>
                    <a:lnTo>
                      <a:pt x="4381" y="35"/>
                    </a:lnTo>
                    <a:cubicBezTo>
                      <a:pt x="4356" y="34"/>
                      <a:pt x="4328" y="32"/>
                      <a:pt x="4301" y="32"/>
                    </a:cubicBezTo>
                    <a:cubicBezTo>
                      <a:pt x="4300" y="32"/>
                      <a:pt x="4299" y="32"/>
                      <a:pt x="4298" y="32"/>
                    </a:cubicBezTo>
                    <a:cubicBezTo>
                      <a:pt x="4296" y="32"/>
                      <a:pt x="4294" y="32"/>
                      <a:pt x="4292" y="33"/>
                    </a:cubicBezTo>
                    <a:lnTo>
                      <a:pt x="4292" y="33"/>
                    </a:lnTo>
                    <a:cubicBezTo>
                      <a:pt x="3517" y="16"/>
                      <a:pt x="2741" y="1"/>
                      <a:pt x="1964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3E4942BC-A3ED-2D41-FA30-77C0149048A6}"/>
              </a:ext>
            </a:extLst>
          </p:cNvPr>
          <p:cNvSpPr txBox="1"/>
          <p:nvPr/>
        </p:nvSpPr>
        <p:spPr>
          <a:xfrm>
            <a:off x="160925" y="2195643"/>
            <a:ext cx="11772078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que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tàn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đỏ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gần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nghiệm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que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đóm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cháy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7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E60BA0-2D0E-462C-6891-0DE94BE1DB48}"/>
              </a:ext>
            </a:extLst>
          </p:cNvPr>
          <p:cNvSpPr txBox="1"/>
          <p:nvPr/>
        </p:nvSpPr>
        <p:spPr>
          <a:xfrm>
            <a:off x="1080058" y="1032818"/>
            <a:ext cx="96917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nuôi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bể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ta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thường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thả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bể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cành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rong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cây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thủy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thích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ý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nghĩa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64076-DB9E-67BF-3405-B913258CCBE6}"/>
              </a:ext>
            </a:extLst>
          </p:cNvPr>
          <p:cNvSpPr txBox="1"/>
          <p:nvPr/>
        </p:nvSpPr>
        <p:spPr>
          <a:xfrm>
            <a:off x="0" y="16343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3.BoosterNextFYBlackRegular-Sa" panose="02000A03000000020004" pitchFamily="2" charset="0"/>
              </a:rPr>
              <a:t>BÁO CÁO KẾT QUẢ</a:t>
            </a:r>
          </a:p>
        </p:txBody>
      </p:sp>
      <p:grpSp>
        <p:nvGrpSpPr>
          <p:cNvPr id="5" name="Google Shape;293;p31">
            <a:extLst>
              <a:ext uri="{FF2B5EF4-FFF2-40B4-BE49-F238E27FC236}">
                <a16:creationId xmlns:a16="http://schemas.microsoft.com/office/drawing/2014/main" id="{37000B0E-8C29-BE2A-013F-BD0F7FB01D9A}"/>
              </a:ext>
            </a:extLst>
          </p:cNvPr>
          <p:cNvGrpSpPr/>
          <p:nvPr/>
        </p:nvGrpSpPr>
        <p:grpSpPr>
          <a:xfrm>
            <a:off x="8335518" y="4160520"/>
            <a:ext cx="3730752" cy="2697480"/>
            <a:chOff x="-26" y="1343351"/>
            <a:chExt cx="9144028" cy="3789738"/>
          </a:xfrm>
        </p:grpSpPr>
        <p:sp>
          <p:nvSpPr>
            <p:cNvPr id="6" name="Google Shape;294;p31">
              <a:extLst>
                <a:ext uri="{FF2B5EF4-FFF2-40B4-BE49-F238E27FC236}">
                  <a16:creationId xmlns:a16="http://schemas.microsoft.com/office/drawing/2014/main" id="{33A28E01-DCDB-8095-6B91-D5E8C940816B}"/>
                </a:ext>
              </a:extLst>
            </p:cNvPr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rgbClr val="EBE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95;p31">
              <a:extLst>
                <a:ext uri="{FF2B5EF4-FFF2-40B4-BE49-F238E27FC236}">
                  <a16:creationId xmlns:a16="http://schemas.microsoft.com/office/drawing/2014/main" id="{E9B7483B-E1A1-1C4E-2133-0D7C033B486F}"/>
                </a:ext>
              </a:extLst>
            </p:cNvPr>
            <p:cNvSpPr/>
            <p:nvPr/>
          </p:nvSpPr>
          <p:spPr>
            <a:xfrm>
              <a:off x="5283536" y="2616411"/>
              <a:ext cx="677302" cy="381465"/>
            </a:xfrm>
            <a:custGeom>
              <a:avLst/>
              <a:gdLst/>
              <a:ahLst/>
              <a:cxnLst/>
              <a:rect l="l" t="t" r="r" b="b"/>
              <a:pathLst>
                <a:path w="9302" h="5239" extrusionOk="0">
                  <a:moveTo>
                    <a:pt x="4378" y="1"/>
                  </a:moveTo>
                  <a:cubicBezTo>
                    <a:pt x="4276" y="1"/>
                    <a:pt x="4182" y="15"/>
                    <a:pt x="4099" y="47"/>
                  </a:cubicBezTo>
                  <a:cubicBezTo>
                    <a:pt x="3967" y="445"/>
                    <a:pt x="4066" y="547"/>
                    <a:pt x="4430" y="894"/>
                  </a:cubicBezTo>
                  <a:cubicBezTo>
                    <a:pt x="4525" y="989"/>
                    <a:pt x="4810" y="1159"/>
                    <a:pt x="4875" y="1275"/>
                  </a:cubicBezTo>
                  <a:cubicBezTo>
                    <a:pt x="4964" y="1435"/>
                    <a:pt x="4964" y="1435"/>
                    <a:pt x="4875" y="1537"/>
                  </a:cubicBezTo>
                  <a:cubicBezTo>
                    <a:pt x="4810" y="1608"/>
                    <a:pt x="4474" y="1718"/>
                    <a:pt x="4379" y="1728"/>
                  </a:cubicBezTo>
                  <a:cubicBezTo>
                    <a:pt x="4274" y="1736"/>
                    <a:pt x="4176" y="1740"/>
                    <a:pt x="4084" y="1740"/>
                  </a:cubicBezTo>
                  <a:cubicBezTo>
                    <a:pt x="3406" y="1740"/>
                    <a:pt x="3020" y="1537"/>
                    <a:pt x="2613" y="1363"/>
                  </a:cubicBezTo>
                  <a:cubicBezTo>
                    <a:pt x="2255" y="1211"/>
                    <a:pt x="2004" y="1109"/>
                    <a:pt x="1663" y="925"/>
                  </a:cubicBezTo>
                  <a:cubicBezTo>
                    <a:pt x="1415" y="792"/>
                    <a:pt x="736" y="500"/>
                    <a:pt x="353" y="500"/>
                  </a:cubicBezTo>
                  <a:cubicBezTo>
                    <a:pt x="207" y="500"/>
                    <a:pt x="105" y="542"/>
                    <a:pt x="85" y="652"/>
                  </a:cubicBezTo>
                  <a:cubicBezTo>
                    <a:pt x="0" y="1357"/>
                    <a:pt x="939" y="2139"/>
                    <a:pt x="1552" y="2494"/>
                  </a:cubicBezTo>
                  <a:cubicBezTo>
                    <a:pt x="2164" y="2847"/>
                    <a:pt x="2899" y="2881"/>
                    <a:pt x="3593" y="3017"/>
                  </a:cubicBezTo>
                  <a:cubicBezTo>
                    <a:pt x="4005" y="3099"/>
                    <a:pt x="4410" y="3245"/>
                    <a:pt x="4845" y="3405"/>
                  </a:cubicBezTo>
                  <a:cubicBezTo>
                    <a:pt x="5283" y="3568"/>
                    <a:pt x="5634" y="3861"/>
                    <a:pt x="5814" y="4290"/>
                  </a:cubicBezTo>
                  <a:cubicBezTo>
                    <a:pt x="5947" y="4603"/>
                    <a:pt x="6145" y="4871"/>
                    <a:pt x="6410" y="5082"/>
                  </a:cubicBezTo>
                  <a:cubicBezTo>
                    <a:pt x="6561" y="5205"/>
                    <a:pt x="6755" y="5239"/>
                    <a:pt x="6952" y="5239"/>
                  </a:cubicBezTo>
                  <a:cubicBezTo>
                    <a:pt x="7056" y="5239"/>
                    <a:pt x="7162" y="5229"/>
                    <a:pt x="7263" y="5218"/>
                  </a:cubicBezTo>
                  <a:cubicBezTo>
                    <a:pt x="7659" y="5178"/>
                    <a:pt x="8050" y="5137"/>
                    <a:pt x="8444" y="5096"/>
                  </a:cubicBezTo>
                  <a:lnTo>
                    <a:pt x="9016" y="4980"/>
                  </a:lnTo>
                  <a:cubicBezTo>
                    <a:pt x="9022" y="4982"/>
                    <a:pt x="9028" y="4983"/>
                    <a:pt x="9034" y="4983"/>
                  </a:cubicBezTo>
                  <a:cubicBezTo>
                    <a:pt x="9156" y="4983"/>
                    <a:pt x="9167" y="4562"/>
                    <a:pt x="9190" y="4426"/>
                  </a:cubicBezTo>
                  <a:cubicBezTo>
                    <a:pt x="9301" y="3796"/>
                    <a:pt x="9039" y="3208"/>
                    <a:pt x="8601" y="2367"/>
                  </a:cubicBezTo>
                  <a:cubicBezTo>
                    <a:pt x="8523" y="2214"/>
                    <a:pt x="8393" y="2065"/>
                    <a:pt x="8169" y="1864"/>
                  </a:cubicBezTo>
                  <a:cubicBezTo>
                    <a:pt x="7842" y="1578"/>
                    <a:pt x="7505" y="1456"/>
                    <a:pt x="7304" y="1363"/>
                  </a:cubicBezTo>
                  <a:cubicBezTo>
                    <a:pt x="6801" y="1139"/>
                    <a:pt x="6461" y="938"/>
                    <a:pt x="6230" y="775"/>
                  </a:cubicBezTo>
                  <a:cubicBezTo>
                    <a:pt x="5815" y="479"/>
                    <a:pt x="4965" y="1"/>
                    <a:pt x="4378" y="1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96;p31">
              <a:extLst>
                <a:ext uri="{FF2B5EF4-FFF2-40B4-BE49-F238E27FC236}">
                  <a16:creationId xmlns:a16="http://schemas.microsoft.com/office/drawing/2014/main" id="{EEFB590D-763D-0669-DF21-B7004C666BF7}"/>
                </a:ext>
              </a:extLst>
            </p:cNvPr>
            <p:cNvSpPr/>
            <p:nvPr/>
          </p:nvSpPr>
          <p:spPr>
            <a:xfrm>
              <a:off x="5609520" y="2831354"/>
              <a:ext cx="3330808" cy="1520325"/>
            </a:xfrm>
            <a:custGeom>
              <a:avLst/>
              <a:gdLst/>
              <a:ahLst/>
              <a:cxnLst/>
              <a:rect l="l" t="t" r="r" b="b"/>
              <a:pathLst>
                <a:path w="45745" h="20880" extrusionOk="0">
                  <a:moveTo>
                    <a:pt x="30796" y="0"/>
                  </a:moveTo>
                  <a:cubicBezTo>
                    <a:pt x="28260" y="0"/>
                    <a:pt x="25705" y="739"/>
                    <a:pt x="23476" y="1977"/>
                  </a:cubicBezTo>
                  <a:cubicBezTo>
                    <a:pt x="20213" y="3791"/>
                    <a:pt x="17594" y="6594"/>
                    <a:pt x="15471" y="9667"/>
                  </a:cubicBezTo>
                  <a:cubicBezTo>
                    <a:pt x="14620" y="10893"/>
                    <a:pt x="13585" y="12321"/>
                    <a:pt x="12092" y="12321"/>
                  </a:cubicBezTo>
                  <a:cubicBezTo>
                    <a:pt x="12085" y="12321"/>
                    <a:pt x="12078" y="12321"/>
                    <a:pt x="12071" y="12321"/>
                  </a:cubicBezTo>
                  <a:cubicBezTo>
                    <a:pt x="11374" y="12317"/>
                    <a:pt x="10711" y="11974"/>
                    <a:pt x="10176" y="11520"/>
                  </a:cubicBezTo>
                  <a:cubicBezTo>
                    <a:pt x="7172" y="8976"/>
                    <a:pt x="8006" y="3791"/>
                    <a:pt x="4934" y="1327"/>
                  </a:cubicBezTo>
                  <a:cubicBezTo>
                    <a:pt x="4798" y="1273"/>
                    <a:pt x="4524" y="1253"/>
                    <a:pt x="4181" y="1253"/>
                  </a:cubicBezTo>
                  <a:cubicBezTo>
                    <a:pt x="3485" y="1253"/>
                    <a:pt x="2505" y="1336"/>
                    <a:pt x="1811" y="1389"/>
                  </a:cubicBezTo>
                  <a:cubicBezTo>
                    <a:pt x="1528" y="1412"/>
                    <a:pt x="1082" y="1436"/>
                    <a:pt x="953" y="1688"/>
                  </a:cubicBezTo>
                  <a:cubicBezTo>
                    <a:pt x="55" y="4808"/>
                    <a:pt x="0" y="8136"/>
                    <a:pt x="517" y="11341"/>
                  </a:cubicBezTo>
                  <a:cubicBezTo>
                    <a:pt x="1059" y="14709"/>
                    <a:pt x="2494" y="18291"/>
                    <a:pt x="5559" y="19788"/>
                  </a:cubicBezTo>
                  <a:cubicBezTo>
                    <a:pt x="7334" y="20655"/>
                    <a:pt x="9987" y="20879"/>
                    <a:pt x="11604" y="20879"/>
                  </a:cubicBezTo>
                  <a:cubicBezTo>
                    <a:pt x="11689" y="20879"/>
                    <a:pt x="11771" y="20878"/>
                    <a:pt x="11850" y="20877"/>
                  </a:cubicBezTo>
                  <a:cubicBezTo>
                    <a:pt x="13701" y="20850"/>
                    <a:pt x="15300" y="20680"/>
                    <a:pt x="16927" y="19792"/>
                  </a:cubicBezTo>
                  <a:lnTo>
                    <a:pt x="45512" y="19792"/>
                  </a:lnTo>
                  <a:cubicBezTo>
                    <a:pt x="45744" y="16189"/>
                    <a:pt x="45002" y="10888"/>
                    <a:pt x="43356" y="7673"/>
                  </a:cubicBezTo>
                  <a:cubicBezTo>
                    <a:pt x="41712" y="4457"/>
                    <a:pt x="37735" y="1545"/>
                    <a:pt x="34278" y="501"/>
                  </a:cubicBezTo>
                  <a:cubicBezTo>
                    <a:pt x="33145" y="159"/>
                    <a:pt x="31973" y="0"/>
                    <a:pt x="30796" y="0"/>
                  </a:cubicBezTo>
                  <a:close/>
                </a:path>
              </a:pathLst>
            </a:custGeom>
            <a:solidFill>
              <a:srgbClr val="87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7;p31">
              <a:extLst>
                <a:ext uri="{FF2B5EF4-FFF2-40B4-BE49-F238E27FC236}">
                  <a16:creationId xmlns:a16="http://schemas.microsoft.com/office/drawing/2014/main" id="{D14D0B43-14F3-681A-A53D-A0BB9262FD80}"/>
                </a:ext>
              </a:extLst>
            </p:cNvPr>
            <p:cNvSpPr/>
            <p:nvPr/>
          </p:nvSpPr>
          <p:spPr>
            <a:xfrm>
              <a:off x="8318159" y="3719234"/>
              <a:ext cx="50386" cy="558253"/>
            </a:xfrm>
            <a:custGeom>
              <a:avLst/>
              <a:gdLst/>
              <a:ahLst/>
              <a:cxnLst/>
              <a:rect l="l" t="t" r="r" b="b"/>
              <a:pathLst>
                <a:path w="692" h="7667" extrusionOk="0">
                  <a:moveTo>
                    <a:pt x="50" y="1"/>
                  </a:moveTo>
                  <a:cubicBezTo>
                    <a:pt x="32" y="1"/>
                    <a:pt x="12" y="17"/>
                    <a:pt x="18" y="41"/>
                  </a:cubicBezTo>
                  <a:cubicBezTo>
                    <a:pt x="287" y="1307"/>
                    <a:pt x="420" y="2610"/>
                    <a:pt x="376" y="3899"/>
                  </a:cubicBezTo>
                  <a:cubicBezTo>
                    <a:pt x="335" y="5121"/>
                    <a:pt x="1" y="6383"/>
                    <a:pt x="86" y="7598"/>
                  </a:cubicBezTo>
                  <a:cubicBezTo>
                    <a:pt x="90" y="7641"/>
                    <a:pt x="125" y="7667"/>
                    <a:pt x="161" y="7667"/>
                  </a:cubicBezTo>
                  <a:cubicBezTo>
                    <a:pt x="189" y="7667"/>
                    <a:pt x="217" y="7651"/>
                    <a:pt x="229" y="7614"/>
                  </a:cubicBezTo>
                  <a:cubicBezTo>
                    <a:pt x="607" y="6444"/>
                    <a:pt x="651" y="5019"/>
                    <a:pt x="671" y="3791"/>
                  </a:cubicBezTo>
                  <a:cubicBezTo>
                    <a:pt x="692" y="2487"/>
                    <a:pt x="478" y="1266"/>
                    <a:pt x="79" y="25"/>
                  </a:cubicBezTo>
                  <a:cubicBezTo>
                    <a:pt x="75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8;p31">
              <a:extLst>
                <a:ext uri="{FF2B5EF4-FFF2-40B4-BE49-F238E27FC236}">
                  <a16:creationId xmlns:a16="http://schemas.microsoft.com/office/drawing/2014/main" id="{A368BDDF-1D75-13D5-9119-A689028CBE34}"/>
                </a:ext>
              </a:extLst>
            </p:cNvPr>
            <p:cNvSpPr/>
            <p:nvPr/>
          </p:nvSpPr>
          <p:spPr>
            <a:xfrm>
              <a:off x="8631328" y="3630184"/>
              <a:ext cx="22353" cy="62983"/>
            </a:xfrm>
            <a:custGeom>
              <a:avLst/>
              <a:gdLst/>
              <a:ahLst/>
              <a:cxnLst/>
              <a:rect l="l" t="t" r="r" b="b"/>
              <a:pathLst>
                <a:path w="307" h="865" extrusionOk="0">
                  <a:moveTo>
                    <a:pt x="154" y="1"/>
                  </a:moveTo>
                  <a:cubicBezTo>
                    <a:pt x="120" y="1"/>
                    <a:pt x="85" y="24"/>
                    <a:pt x="82" y="70"/>
                  </a:cubicBezTo>
                  <a:cubicBezTo>
                    <a:pt x="59" y="312"/>
                    <a:pt x="1" y="570"/>
                    <a:pt x="79" y="808"/>
                  </a:cubicBezTo>
                  <a:cubicBezTo>
                    <a:pt x="91" y="846"/>
                    <a:pt x="122" y="865"/>
                    <a:pt x="154" y="865"/>
                  </a:cubicBezTo>
                  <a:cubicBezTo>
                    <a:pt x="185" y="865"/>
                    <a:pt x="217" y="846"/>
                    <a:pt x="228" y="808"/>
                  </a:cubicBezTo>
                  <a:cubicBezTo>
                    <a:pt x="307" y="570"/>
                    <a:pt x="249" y="312"/>
                    <a:pt x="225" y="70"/>
                  </a:cubicBezTo>
                  <a:cubicBezTo>
                    <a:pt x="222" y="24"/>
                    <a:pt x="188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9;p31">
              <a:extLst>
                <a:ext uri="{FF2B5EF4-FFF2-40B4-BE49-F238E27FC236}">
                  <a16:creationId xmlns:a16="http://schemas.microsoft.com/office/drawing/2014/main" id="{5B126BA4-1BCE-BEDC-5AD0-8D780EF22529}"/>
                </a:ext>
              </a:extLst>
            </p:cNvPr>
            <p:cNvSpPr/>
            <p:nvPr/>
          </p:nvSpPr>
          <p:spPr>
            <a:xfrm>
              <a:off x="8736105" y="3735398"/>
              <a:ext cx="13179" cy="44925"/>
            </a:xfrm>
            <a:custGeom>
              <a:avLst/>
              <a:gdLst/>
              <a:ahLst/>
              <a:cxnLst/>
              <a:rect l="l" t="t" r="r" b="b"/>
              <a:pathLst>
                <a:path w="181" h="617" extrusionOk="0">
                  <a:moveTo>
                    <a:pt x="91" y="1"/>
                  </a:moveTo>
                  <a:cubicBezTo>
                    <a:pt x="62" y="1"/>
                    <a:pt x="33" y="20"/>
                    <a:pt x="31" y="57"/>
                  </a:cubicBezTo>
                  <a:cubicBezTo>
                    <a:pt x="28" y="146"/>
                    <a:pt x="25" y="235"/>
                    <a:pt x="21" y="326"/>
                  </a:cubicBezTo>
                  <a:cubicBezTo>
                    <a:pt x="17" y="404"/>
                    <a:pt x="0" y="493"/>
                    <a:pt x="28" y="571"/>
                  </a:cubicBezTo>
                  <a:cubicBezTo>
                    <a:pt x="38" y="602"/>
                    <a:pt x="65" y="617"/>
                    <a:pt x="91" y="617"/>
                  </a:cubicBezTo>
                  <a:cubicBezTo>
                    <a:pt x="117" y="617"/>
                    <a:pt x="144" y="602"/>
                    <a:pt x="154" y="571"/>
                  </a:cubicBezTo>
                  <a:cubicBezTo>
                    <a:pt x="181" y="493"/>
                    <a:pt x="164" y="404"/>
                    <a:pt x="160" y="326"/>
                  </a:cubicBezTo>
                  <a:cubicBezTo>
                    <a:pt x="157" y="235"/>
                    <a:pt x="154" y="146"/>
                    <a:pt x="151" y="57"/>
                  </a:cubicBezTo>
                  <a:cubicBezTo>
                    <a:pt x="149" y="20"/>
                    <a:pt x="120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0;p31">
              <a:extLst>
                <a:ext uri="{FF2B5EF4-FFF2-40B4-BE49-F238E27FC236}">
                  <a16:creationId xmlns:a16="http://schemas.microsoft.com/office/drawing/2014/main" id="{EC5B7278-A56A-0C05-DD27-1BAEC12428EC}"/>
                </a:ext>
              </a:extLst>
            </p:cNvPr>
            <p:cNvSpPr/>
            <p:nvPr/>
          </p:nvSpPr>
          <p:spPr>
            <a:xfrm>
              <a:off x="7719929" y="3462714"/>
              <a:ext cx="16164" cy="61017"/>
            </a:xfrm>
            <a:custGeom>
              <a:avLst/>
              <a:gdLst/>
              <a:ahLst/>
              <a:cxnLst/>
              <a:rect l="l" t="t" r="r" b="b"/>
              <a:pathLst>
                <a:path w="222" h="838" extrusionOk="0">
                  <a:moveTo>
                    <a:pt x="112" y="0"/>
                  </a:moveTo>
                  <a:cubicBezTo>
                    <a:pt x="84" y="0"/>
                    <a:pt x="55" y="19"/>
                    <a:pt x="51" y="57"/>
                  </a:cubicBezTo>
                  <a:cubicBezTo>
                    <a:pt x="48" y="196"/>
                    <a:pt x="41" y="332"/>
                    <a:pt x="34" y="472"/>
                  </a:cubicBezTo>
                  <a:cubicBezTo>
                    <a:pt x="28" y="588"/>
                    <a:pt x="1" y="699"/>
                    <a:pt x="55" y="805"/>
                  </a:cubicBezTo>
                  <a:cubicBezTo>
                    <a:pt x="67" y="827"/>
                    <a:pt x="90" y="838"/>
                    <a:pt x="112" y="838"/>
                  </a:cubicBezTo>
                  <a:cubicBezTo>
                    <a:pt x="135" y="838"/>
                    <a:pt x="157" y="827"/>
                    <a:pt x="167" y="805"/>
                  </a:cubicBezTo>
                  <a:cubicBezTo>
                    <a:pt x="222" y="699"/>
                    <a:pt x="197" y="588"/>
                    <a:pt x="191" y="472"/>
                  </a:cubicBezTo>
                  <a:cubicBezTo>
                    <a:pt x="184" y="332"/>
                    <a:pt x="177" y="196"/>
                    <a:pt x="170" y="57"/>
                  </a:cubicBezTo>
                  <a:cubicBezTo>
                    <a:pt x="169" y="19"/>
                    <a:pt x="141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1;p31">
              <a:extLst>
                <a:ext uri="{FF2B5EF4-FFF2-40B4-BE49-F238E27FC236}">
                  <a16:creationId xmlns:a16="http://schemas.microsoft.com/office/drawing/2014/main" id="{E4F51539-332C-CB53-F8D3-7ABE3768CA2E}"/>
                </a:ext>
              </a:extLst>
            </p:cNvPr>
            <p:cNvSpPr/>
            <p:nvPr/>
          </p:nvSpPr>
          <p:spPr>
            <a:xfrm>
              <a:off x="7775194" y="3392668"/>
              <a:ext cx="26067" cy="58541"/>
            </a:xfrm>
            <a:custGeom>
              <a:avLst/>
              <a:gdLst/>
              <a:ahLst/>
              <a:cxnLst/>
              <a:rect l="l" t="t" r="r" b="b"/>
              <a:pathLst>
                <a:path w="358" h="804" extrusionOk="0">
                  <a:moveTo>
                    <a:pt x="180" y="1"/>
                  </a:moveTo>
                  <a:cubicBezTo>
                    <a:pt x="141" y="1"/>
                    <a:pt x="102" y="28"/>
                    <a:pt x="96" y="83"/>
                  </a:cubicBezTo>
                  <a:cubicBezTo>
                    <a:pt x="68" y="280"/>
                    <a:pt x="0" y="529"/>
                    <a:pt x="65" y="719"/>
                  </a:cubicBezTo>
                  <a:cubicBezTo>
                    <a:pt x="83" y="775"/>
                    <a:pt x="131" y="803"/>
                    <a:pt x="179" y="803"/>
                  </a:cubicBezTo>
                  <a:cubicBezTo>
                    <a:pt x="226" y="803"/>
                    <a:pt x="274" y="775"/>
                    <a:pt x="293" y="719"/>
                  </a:cubicBezTo>
                  <a:cubicBezTo>
                    <a:pt x="357" y="529"/>
                    <a:pt x="289" y="277"/>
                    <a:pt x="266" y="83"/>
                  </a:cubicBezTo>
                  <a:cubicBezTo>
                    <a:pt x="259" y="28"/>
                    <a:pt x="219" y="1"/>
                    <a:pt x="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;p31">
              <a:extLst>
                <a:ext uri="{FF2B5EF4-FFF2-40B4-BE49-F238E27FC236}">
                  <a16:creationId xmlns:a16="http://schemas.microsoft.com/office/drawing/2014/main" id="{E859D465-D306-1358-5389-A0A4BF606E65}"/>
                </a:ext>
              </a:extLst>
            </p:cNvPr>
            <p:cNvSpPr/>
            <p:nvPr/>
          </p:nvSpPr>
          <p:spPr>
            <a:xfrm>
              <a:off x="7795217" y="3633824"/>
              <a:ext cx="18203" cy="64293"/>
            </a:xfrm>
            <a:custGeom>
              <a:avLst/>
              <a:gdLst/>
              <a:ahLst/>
              <a:cxnLst/>
              <a:rect l="l" t="t" r="r" b="b"/>
              <a:pathLst>
                <a:path w="250" h="883" extrusionOk="0">
                  <a:moveTo>
                    <a:pt x="125" y="1"/>
                  </a:moveTo>
                  <a:cubicBezTo>
                    <a:pt x="88" y="1"/>
                    <a:pt x="50" y="25"/>
                    <a:pt x="45" y="75"/>
                  </a:cubicBezTo>
                  <a:cubicBezTo>
                    <a:pt x="28" y="326"/>
                    <a:pt x="0" y="565"/>
                    <a:pt x="35" y="816"/>
                  </a:cubicBezTo>
                  <a:cubicBezTo>
                    <a:pt x="42" y="860"/>
                    <a:pt x="83" y="882"/>
                    <a:pt x="125" y="882"/>
                  </a:cubicBezTo>
                  <a:cubicBezTo>
                    <a:pt x="166" y="882"/>
                    <a:pt x="207" y="860"/>
                    <a:pt x="212" y="816"/>
                  </a:cubicBezTo>
                  <a:cubicBezTo>
                    <a:pt x="249" y="565"/>
                    <a:pt x="222" y="326"/>
                    <a:pt x="205" y="75"/>
                  </a:cubicBezTo>
                  <a:cubicBezTo>
                    <a:pt x="200" y="25"/>
                    <a:pt x="162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3;p31">
              <a:extLst>
                <a:ext uri="{FF2B5EF4-FFF2-40B4-BE49-F238E27FC236}">
                  <a16:creationId xmlns:a16="http://schemas.microsoft.com/office/drawing/2014/main" id="{D431A2AB-171C-0693-6F50-03988A46375C}"/>
                </a:ext>
              </a:extLst>
            </p:cNvPr>
            <p:cNvSpPr/>
            <p:nvPr/>
          </p:nvSpPr>
          <p:spPr>
            <a:xfrm>
              <a:off x="7989045" y="3588899"/>
              <a:ext cx="25776" cy="68371"/>
            </a:xfrm>
            <a:custGeom>
              <a:avLst/>
              <a:gdLst/>
              <a:ahLst/>
              <a:cxnLst/>
              <a:rect l="l" t="t" r="r" b="b"/>
              <a:pathLst>
                <a:path w="354" h="939" extrusionOk="0">
                  <a:moveTo>
                    <a:pt x="103" y="0"/>
                  </a:moveTo>
                  <a:cubicBezTo>
                    <a:pt x="50" y="0"/>
                    <a:pt x="0" y="42"/>
                    <a:pt x="17" y="113"/>
                  </a:cubicBezTo>
                  <a:cubicBezTo>
                    <a:pt x="71" y="361"/>
                    <a:pt x="30" y="610"/>
                    <a:pt x="40" y="862"/>
                  </a:cubicBezTo>
                  <a:cubicBezTo>
                    <a:pt x="42" y="910"/>
                    <a:pt x="80" y="939"/>
                    <a:pt x="120" y="939"/>
                  </a:cubicBezTo>
                  <a:cubicBezTo>
                    <a:pt x="144" y="939"/>
                    <a:pt x="170" y="927"/>
                    <a:pt x="187" y="902"/>
                  </a:cubicBezTo>
                  <a:cubicBezTo>
                    <a:pt x="353" y="640"/>
                    <a:pt x="306" y="341"/>
                    <a:pt x="193" y="62"/>
                  </a:cubicBezTo>
                  <a:cubicBezTo>
                    <a:pt x="175" y="20"/>
                    <a:pt x="138" y="0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4;p31">
              <a:extLst>
                <a:ext uri="{FF2B5EF4-FFF2-40B4-BE49-F238E27FC236}">
                  <a16:creationId xmlns:a16="http://schemas.microsoft.com/office/drawing/2014/main" id="{506D34ED-F007-B753-9C4F-D211F5D94C6F}"/>
                </a:ext>
              </a:extLst>
            </p:cNvPr>
            <p:cNvSpPr/>
            <p:nvPr/>
          </p:nvSpPr>
          <p:spPr>
            <a:xfrm>
              <a:off x="6847193" y="3559628"/>
              <a:ext cx="168707" cy="714291"/>
            </a:xfrm>
            <a:custGeom>
              <a:avLst/>
              <a:gdLst/>
              <a:ahLst/>
              <a:cxnLst/>
              <a:rect l="l" t="t" r="r" b="b"/>
              <a:pathLst>
                <a:path w="2317" h="9810" extrusionOk="0">
                  <a:moveTo>
                    <a:pt x="2286" y="1"/>
                  </a:moveTo>
                  <a:cubicBezTo>
                    <a:pt x="2276" y="1"/>
                    <a:pt x="2266" y="6"/>
                    <a:pt x="2262" y="18"/>
                  </a:cubicBezTo>
                  <a:cubicBezTo>
                    <a:pt x="1654" y="1611"/>
                    <a:pt x="1180" y="3258"/>
                    <a:pt x="786" y="4918"/>
                  </a:cubicBezTo>
                  <a:cubicBezTo>
                    <a:pt x="415" y="6496"/>
                    <a:pt x="68" y="8140"/>
                    <a:pt x="0" y="9766"/>
                  </a:cubicBezTo>
                  <a:cubicBezTo>
                    <a:pt x="0" y="9794"/>
                    <a:pt x="25" y="9810"/>
                    <a:pt x="49" y="9810"/>
                  </a:cubicBezTo>
                  <a:cubicBezTo>
                    <a:pt x="69" y="9810"/>
                    <a:pt x="88" y="9799"/>
                    <a:pt x="92" y="9776"/>
                  </a:cubicBezTo>
                  <a:cubicBezTo>
                    <a:pt x="450" y="8150"/>
                    <a:pt x="629" y="6490"/>
                    <a:pt x="1004" y="4863"/>
                  </a:cubicBezTo>
                  <a:cubicBezTo>
                    <a:pt x="1375" y="3237"/>
                    <a:pt x="1882" y="1645"/>
                    <a:pt x="2310" y="32"/>
                  </a:cubicBezTo>
                  <a:cubicBezTo>
                    <a:pt x="2316" y="13"/>
                    <a:pt x="2301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05;p31">
              <a:extLst>
                <a:ext uri="{FF2B5EF4-FFF2-40B4-BE49-F238E27FC236}">
                  <a16:creationId xmlns:a16="http://schemas.microsoft.com/office/drawing/2014/main" id="{919F2659-DF84-C595-7D04-92726924F4C7}"/>
                </a:ext>
              </a:extLst>
            </p:cNvPr>
            <p:cNvSpPr/>
            <p:nvPr/>
          </p:nvSpPr>
          <p:spPr>
            <a:xfrm>
              <a:off x="5860724" y="3649334"/>
              <a:ext cx="20897" cy="65240"/>
            </a:xfrm>
            <a:custGeom>
              <a:avLst/>
              <a:gdLst/>
              <a:ahLst/>
              <a:cxnLst/>
              <a:rect l="l" t="t" r="r" b="b"/>
              <a:pathLst>
                <a:path w="287" h="896" extrusionOk="0">
                  <a:moveTo>
                    <a:pt x="143" y="1"/>
                  </a:moveTo>
                  <a:cubicBezTo>
                    <a:pt x="101" y="1"/>
                    <a:pt x="60" y="28"/>
                    <a:pt x="58" y="82"/>
                  </a:cubicBezTo>
                  <a:cubicBezTo>
                    <a:pt x="48" y="321"/>
                    <a:pt x="0" y="593"/>
                    <a:pt x="48" y="825"/>
                  </a:cubicBezTo>
                  <a:cubicBezTo>
                    <a:pt x="58" y="872"/>
                    <a:pt x="100" y="896"/>
                    <a:pt x="143" y="896"/>
                  </a:cubicBezTo>
                  <a:cubicBezTo>
                    <a:pt x="186" y="896"/>
                    <a:pt x="228" y="872"/>
                    <a:pt x="239" y="825"/>
                  </a:cubicBezTo>
                  <a:cubicBezTo>
                    <a:pt x="286" y="593"/>
                    <a:pt x="239" y="321"/>
                    <a:pt x="228" y="82"/>
                  </a:cubicBezTo>
                  <a:cubicBezTo>
                    <a:pt x="226" y="28"/>
                    <a:pt x="185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6;p31">
              <a:extLst>
                <a:ext uri="{FF2B5EF4-FFF2-40B4-BE49-F238E27FC236}">
                  <a16:creationId xmlns:a16="http://schemas.microsoft.com/office/drawing/2014/main" id="{B9EF9A47-5551-37CA-9CE7-6F936B89ECEC}"/>
                </a:ext>
              </a:extLst>
            </p:cNvPr>
            <p:cNvSpPr/>
            <p:nvPr/>
          </p:nvSpPr>
          <p:spPr>
            <a:xfrm>
              <a:off x="5955599" y="3683264"/>
              <a:ext cx="15655" cy="41503"/>
            </a:xfrm>
            <a:custGeom>
              <a:avLst/>
              <a:gdLst/>
              <a:ahLst/>
              <a:cxnLst/>
              <a:rect l="l" t="t" r="r" b="b"/>
              <a:pathLst>
                <a:path w="215" h="570" extrusionOk="0">
                  <a:moveTo>
                    <a:pt x="107" y="0"/>
                  </a:moveTo>
                  <a:cubicBezTo>
                    <a:pt x="79" y="0"/>
                    <a:pt x="51" y="20"/>
                    <a:pt x="48" y="59"/>
                  </a:cubicBezTo>
                  <a:cubicBezTo>
                    <a:pt x="38" y="202"/>
                    <a:pt x="0" y="376"/>
                    <a:pt x="38" y="519"/>
                  </a:cubicBezTo>
                  <a:cubicBezTo>
                    <a:pt x="46" y="552"/>
                    <a:pt x="77" y="569"/>
                    <a:pt x="107" y="569"/>
                  </a:cubicBezTo>
                  <a:cubicBezTo>
                    <a:pt x="138" y="569"/>
                    <a:pt x="169" y="552"/>
                    <a:pt x="177" y="519"/>
                  </a:cubicBezTo>
                  <a:cubicBezTo>
                    <a:pt x="214" y="376"/>
                    <a:pt x="177" y="202"/>
                    <a:pt x="167" y="59"/>
                  </a:cubicBezTo>
                  <a:cubicBezTo>
                    <a:pt x="164" y="20"/>
                    <a:pt x="136" y="0"/>
                    <a:pt x="1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7;p31">
              <a:extLst>
                <a:ext uri="{FF2B5EF4-FFF2-40B4-BE49-F238E27FC236}">
                  <a16:creationId xmlns:a16="http://schemas.microsoft.com/office/drawing/2014/main" id="{2EBF5169-1D0B-A7A3-43DF-2DDFF84DB751}"/>
                </a:ext>
              </a:extLst>
            </p:cNvPr>
            <p:cNvSpPr/>
            <p:nvPr/>
          </p:nvSpPr>
          <p:spPr>
            <a:xfrm>
              <a:off x="5924363" y="3883864"/>
              <a:ext cx="13980" cy="45435"/>
            </a:xfrm>
            <a:custGeom>
              <a:avLst/>
              <a:gdLst/>
              <a:ahLst/>
              <a:cxnLst/>
              <a:rect l="l" t="t" r="r" b="b"/>
              <a:pathLst>
                <a:path w="192" h="624" extrusionOk="0">
                  <a:moveTo>
                    <a:pt x="96" y="0"/>
                  </a:moveTo>
                  <a:cubicBezTo>
                    <a:pt x="68" y="0"/>
                    <a:pt x="40" y="19"/>
                    <a:pt x="38" y="56"/>
                  </a:cubicBezTo>
                  <a:cubicBezTo>
                    <a:pt x="31" y="145"/>
                    <a:pt x="28" y="234"/>
                    <a:pt x="21" y="325"/>
                  </a:cubicBezTo>
                  <a:cubicBezTo>
                    <a:pt x="18" y="407"/>
                    <a:pt x="1" y="492"/>
                    <a:pt x="28" y="570"/>
                  </a:cubicBezTo>
                  <a:cubicBezTo>
                    <a:pt x="38" y="606"/>
                    <a:pt x="67" y="624"/>
                    <a:pt x="96" y="624"/>
                  </a:cubicBezTo>
                  <a:cubicBezTo>
                    <a:pt x="125" y="624"/>
                    <a:pt x="154" y="606"/>
                    <a:pt x="164" y="570"/>
                  </a:cubicBezTo>
                  <a:cubicBezTo>
                    <a:pt x="191" y="492"/>
                    <a:pt x="174" y="403"/>
                    <a:pt x="171" y="325"/>
                  </a:cubicBezTo>
                  <a:cubicBezTo>
                    <a:pt x="164" y="234"/>
                    <a:pt x="161" y="145"/>
                    <a:pt x="153" y="56"/>
                  </a:cubicBezTo>
                  <a:cubicBezTo>
                    <a:pt x="152" y="19"/>
                    <a:pt x="124" y="0"/>
                    <a:pt x="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8;p31">
              <a:extLst>
                <a:ext uri="{FF2B5EF4-FFF2-40B4-BE49-F238E27FC236}">
                  <a16:creationId xmlns:a16="http://schemas.microsoft.com/office/drawing/2014/main" id="{93D63392-2C5C-4157-0121-D35623F67B36}"/>
                </a:ext>
              </a:extLst>
            </p:cNvPr>
            <p:cNvSpPr/>
            <p:nvPr/>
          </p:nvSpPr>
          <p:spPr>
            <a:xfrm>
              <a:off x="7145944" y="1343351"/>
              <a:ext cx="1510714" cy="1392466"/>
            </a:xfrm>
            <a:custGeom>
              <a:avLst/>
              <a:gdLst/>
              <a:ahLst/>
              <a:cxnLst/>
              <a:rect l="l" t="t" r="r" b="b"/>
              <a:pathLst>
                <a:path w="20748" h="19124" extrusionOk="0">
                  <a:moveTo>
                    <a:pt x="9265" y="0"/>
                  </a:moveTo>
                  <a:cubicBezTo>
                    <a:pt x="8349" y="0"/>
                    <a:pt x="7466" y="137"/>
                    <a:pt x="6839" y="370"/>
                  </a:cubicBezTo>
                  <a:cubicBezTo>
                    <a:pt x="5651" y="812"/>
                    <a:pt x="4396" y="1608"/>
                    <a:pt x="3665" y="2642"/>
                  </a:cubicBezTo>
                  <a:cubicBezTo>
                    <a:pt x="2936" y="3680"/>
                    <a:pt x="2450" y="4902"/>
                    <a:pt x="1943" y="6062"/>
                  </a:cubicBezTo>
                  <a:cubicBezTo>
                    <a:pt x="1334" y="7464"/>
                    <a:pt x="1028" y="8872"/>
                    <a:pt x="538" y="10318"/>
                  </a:cubicBezTo>
                  <a:cubicBezTo>
                    <a:pt x="252" y="11169"/>
                    <a:pt x="1" y="12046"/>
                    <a:pt x="24" y="12945"/>
                  </a:cubicBezTo>
                  <a:cubicBezTo>
                    <a:pt x="78" y="14948"/>
                    <a:pt x="1552" y="16701"/>
                    <a:pt x="3314" y="17657"/>
                  </a:cubicBezTo>
                  <a:cubicBezTo>
                    <a:pt x="5080" y="18616"/>
                    <a:pt x="6366" y="18936"/>
                    <a:pt x="8751" y="19123"/>
                  </a:cubicBezTo>
                  <a:cubicBezTo>
                    <a:pt x="12133" y="18973"/>
                    <a:pt x="15630" y="18797"/>
                    <a:pt x="18672" y="17303"/>
                  </a:cubicBezTo>
                  <a:cubicBezTo>
                    <a:pt x="19030" y="17129"/>
                    <a:pt x="19383" y="16932"/>
                    <a:pt x="19649" y="16636"/>
                  </a:cubicBezTo>
                  <a:cubicBezTo>
                    <a:pt x="19961" y="16286"/>
                    <a:pt x="20125" y="15826"/>
                    <a:pt x="20241" y="15367"/>
                  </a:cubicBezTo>
                  <a:cubicBezTo>
                    <a:pt x="20748" y="13359"/>
                    <a:pt x="20462" y="11227"/>
                    <a:pt x="19900" y="9233"/>
                  </a:cubicBezTo>
                  <a:cubicBezTo>
                    <a:pt x="19080" y="6313"/>
                    <a:pt x="17566" y="3446"/>
                    <a:pt x="15028" y="1792"/>
                  </a:cubicBezTo>
                  <a:cubicBezTo>
                    <a:pt x="13474" y="778"/>
                    <a:pt x="12518" y="574"/>
                    <a:pt x="10718" y="121"/>
                  </a:cubicBezTo>
                  <a:cubicBezTo>
                    <a:pt x="10247" y="39"/>
                    <a:pt x="9752" y="0"/>
                    <a:pt x="9265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9;p31">
              <a:extLst>
                <a:ext uri="{FF2B5EF4-FFF2-40B4-BE49-F238E27FC236}">
                  <a16:creationId xmlns:a16="http://schemas.microsoft.com/office/drawing/2014/main" id="{E6BE312A-E015-694F-D52A-2143B07EEC38}"/>
                </a:ext>
              </a:extLst>
            </p:cNvPr>
            <p:cNvSpPr/>
            <p:nvPr/>
          </p:nvSpPr>
          <p:spPr>
            <a:xfrm>
              <a:off x="7308463" y="1451114"/>
              <a:ext cx="1019957" cy="1523238"/>
            </a:xfrm>
            <a:custGeom>
              <a:avLst/>
              <a:gdLst/>
              <a:ahLst/>
              <a:cxnLst/>
              <a:rect l="l" t="t" r="r" b="b"/>
              <a:pathLst>
                <a:path w="14008" h="20920" extrusionOk="0">
                  <a:moveTo>
                    <a:pt x="6266" y="0"/>
                  </a:moveTo>
                  <a:cubicBezTo>
                    <a:pt x="4944" y="0"/>
                    <a:pt x="3676" y="772"/>
                    <a:pt x="2844" y="1815"/>
                  </a:cubicBezTo>
                  <a:cubicBezTo>
                    <a:pt x="1936" y="2952"/>
                    <a:pt x="1470" y="4374"/>
                    <a:pt x="1126" y="5790"/>
                  </a:cubicBezTo>
                  <a:cubicBezTo>
                    <a:pt x="405" y="8770"/>
                    <a:pt x="0" y="11863"/>
                    <a:pt x="1623" y="14496"/>
                  </a:cubicBezTo>
                  <a:cubicBezTo>
                    <a:pt x="1946" y="15020"/>
                    <a:pt x="2684" y="15687"/>
                    <a:pt x="3253" y="15912"/>
                  </a:cubicBezTo>
                  <a:cubicBezTo>
                    <a:pt x="3640" y="16061"/>
                    <a:pt x="3760" y="16143"/>
                    <a:pt x="4141" y="16245"/>
                  </a:cubicBezTo>
                  <a:lnTo>
                    <a:pt x="4141" y="16384"/>
                  </a:lnTo>
                  <a:cubicBezTo>
                    <a:pt x="4066" y="17334"/>
                    <a:pt x="3954" y="18133"/>
                    <a:pt x="3984" y="19085"/>
                  </a:cubicBezTo>
                  <a:cubicBezTo>
                    <a:pt x="3995" y="19453"/>
                    <a:pt x="4019" y="19838"/>
                    <a:pt x="4192" y="20161"/>
                  </a:cubicBezTo>
                  <a:cubicBezTo>
                    <a:pt x="4451" y="20650"/>
                    <a:pt x="5015" y="20920"/>
                    <a:pt x="5568" y="20920"/>
                  </a:cubicBezTo>
                  <a:cubicBezTo>
                    <a:pt x="5604" y="20920"/>
                    <a:pt x="5640" y="20918"/>
                    <a:pt x="5675" y="20916"/>
                  </a:cubicBezTo>
                  <a:cubicBezTo>
                    <a:pt x="6261" y="20879"/>
                    <a:pt x="6801" y="20569"/>
                    <a:pt x="7227" y="20167"/>
                  </a:cubicBezTo>
                  <a:cubicBezTo>
                    <a:pt x="7655" y="19766"/>
                    <a:pt x="7808" y="19715"/>
                    <a:pt x="8132" y="19228"/>
                  </a:cubicBezTo>
                  <a:lnTo>
                    <a:pt x="8234" y="19045"/>
                  </a:lnTo>
                  <a:cubicBezTo>
                    <a:pt x="8309" y="18898"/>
                    <a:pt x="8183" y="17256"/>
                    <a:pt x="8216" y="16422"/>
                  </a:cubicBezTo>
                  <a:cubicBezTo>
                    <a:pt x="9530" y="16191"/>
                    <a:pt x="10826" y="15173"/>
                    <a:pt x="11258" y="13891"/>
                  </a:cubicBezTo>
                  <a:cubicBezTo>
                    <a:pt x="11374" y="13982"/>
                    <a:pt x="11585" y="14104"/>
                    <a:pt x="11704" y="14129"/>
                  </a:cubicBezTo>
                  <a:cubicBezTo>
                    <a:pt x="11776" y="14143"/>
                    <a:pt x="11849" y="14150"/>
                    <a:pt x="11921" y="14150"/>
                  </a:cubicBezTo>
                  <a:cubicBezTo>
                    <a:pt x="12323" y="14150"/>
                    <a:pt x="12713" y="13941"/>
                    <a:pt x="13041" y="13693"/>
                  </a:cubicBezTo>
                  <a:cubicBezTo>
                    <a:pt x="13456" y="13380"/>
                    <a:pt x="13701" y="12986"/>
                    <a:pt x="13827" y="12482"/>
                  </a:cubicBezTo>
                  <a:cubicBezTo>
                    <a:pt x="14007" y="11768"/>
                    <a:pt x="13780" y="11029"/>
                    <a:pt x="13246" y="10645"/>
                  </a:cubicBezTo>
                  <a:cubicBezTo>
                    <a:pt x="12863" y="10368"/>
                    <a:pt x="12447" y="10258"/>
                    <a:pt x="12001" y="10258"/>
                  </a:cubicBezTo>
                  <a:cubicBezTo>
                    <a:pt x="11849" y="10258"/>
                    <a:pt x="11692" y="10271"/>
                    <a:pt x="11533" y="10294"/>
                  </a:cubicBezTo>
                  <a:lnTo>
                    <a:pt x="11533" y="10294"/>
                  </a:lnTo>
                  <a:cubicBezTo>
                    <a:pt x="11912" y="7809"/>
                    <a:pt x="11677" y="5233"/>
                    <a:pt x="10854" y="2856"/>
                  </a:cubicBezTo>
                  <a:cubicBezTo>
                    <a:pt x="10680" y="2353"/>
                    <a:pt x="10473" y="1846"/>
                    <a:pt x="10115" y="1455"/>
                  </a:cubicBezTo>
                  <a:cubicBezTo>
                    <a:pt x="9809" y="1118"/>
                    <a:pt x="9408" y="884"/>
                    <a:pt x="8996" y="693"/>
                  </a:cubicBezTo>
                  <a:cubicBezTo>
                    <a:pt x="8145" y="295"/>
                    <a:pt x="7220" y="60"/>
                    <a:pt x="6284" y="3"/>
                  </a:cubicBezTo>
                  <a:lnTo>
                    <a:pt x="6284" y="3"/>
                  </a:lnTo>
                  <a:lnTo>
                    <a:pt x="6618" y="19"/>
                  </a:lnTo>
                  <a:cubicBezTo>
                    <a:pt x="6500" y="7"/>
                    <a:pt x="6383" y="0"/>
                    <a:pt x="6266" y="0"/>
                  </a:cubicBezTo>
                  <a:close/>
                </a:path>
              </a:pathLst>
            </a:custGeom>
            <a:solidFill>
              <a:srgbClr val="C77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0;p31">
              <a:extLst>
                <a:ext uri="{FF2B5EF4-FFF2-40B4-BE49-F238E27FC236}">
                  <a16:creationId xmlns:a16="http://schemas.microsoft.com/office/drawing/2014/main" id="{DC12E688-296C-DAC6-5ED1-E179F510166A}"/>
                </a:ext>
              </a:extLst>
            </p:cNvPr>
            <p:cNvSpPr/>
            <p:nvPr/>
          </p:nvSpPr>
          <p:spPr>
            <a:xfrm>
              <a:off x="7373849" y="1407864"/>
              <a:ext cx="1018210" cy="800501"/>
            </a:xfrm>
            <a:custGeom>
              <a:avLst/>
              <a:gdLst/>
              <a:ahLst/>
              <a:cxnLst/>
              <a:rect l="l" t="t" r="r" b="b"/>
              <a:pathLst>
                <a:path w="13984" h="10994" extrusionOk="0">
                  <a:moveTo>
                    <a:pt x="307" y="5832"/>
                  </a:moveTo>
                  <a:cubicBezTo>
                    <a:pt x="171" y="6287"/>
                    <a:pt x="66" y="6817"/>
                    <a:pt x="0" y="7435"/>
                  </a:cubicBezTo>
                  <a:lnTo>
                    <a:pt x="307" y="5832"/>
                  </a:lnTo>
                  <a:close/>
                  <a:moveTo>
                    <a:pt x="5512" y="1"/>
                  </a:moveTo>
                  <a:cubicBezTo>
                    <a:pt x="4991" y="1"/>
                    <a:pt x="4460" y="8"/>
                    <a:pt x="3957" y="154"/>
                  </a:cubicBezTo>
                  <a:cubicBezTo>
                    <a:pt x="3593" y="259"/>
                    <a:pt x="3256" y="437"/>
                    <a:pt x="2923" y="620"/>
                  </a:cubicBezTo>
                  <a:cubicBezTo>
                    <a:pt x="2549" y="824"/>
                    <a:pt x="2181" y="1035"/>
                    <a:pt x="1821" y="1253"/>
                  </a:cubicBezTo>
                  <a:cubicBezTo>
                    <a:pt x="1640" y="1358"/>
                    <a:pt x="1460" y="1470"/>
                    <a:pt x="1321" y="1630"/>
                  </a:cubicBezTo>
                  <a:cubicBezTo>
                    <a:pt x="1188" y="1784"/>
                    <a:pt x="1103" y="1974"/>
                    <a:pt x="1024" y="2164"/>
                  </a:cubicBezTo>
                  <a:cubicBezTo>
                    <a:pt x="759" y="2808"/>
                    <a:pt x="561" y="3478"/>
                    <a:pt x="436" y="4162"/>
                  </a:cubicBezTo>
                  <a:cubicBezTo>
                    <a:pt x="402" y="4336"/>
                    <a:pt x="388" y="4553"/>
                    <a:pt x="531" y="4659"/>
                  </a:cubicBezTo>
                  <a:lnTo>
                    <a:pt x="307" y="5832"/>
                  </a:lnTo>
                  <a:lnTo>
                    <a:pt x="307" y="5832"/>
                  </a:lnTo>
                  <a:cubicBezTo>
                    <a:pt x="1106" y="3161"/>
                    <a:pt x="2971" y="3093"/>
                    <a:pt x="4073" y="2947"/>
                  </a:cubicBezTo>
                  <a:cubicBezTo>
                    <a:pt x="4311" y="2916"/>
                    <a:pt x="4551" y="2900"/>
                    <a:pt x="4791" y="2900"/>
                  </a:cubicBezTo>
                  <a:cubicBezTo>
                    <a:pt x="5855" y="2900"/>
                    <a:pt x="6920" y="3207"/>
                    <a:pt x="7805" y="3797"/>
                  </a:cubicBezTo>
                  <a:cubicBezTo>
                    <a:pt x="8081" y="3985"/>
                    <a:pt x="8336" y="4193"/>
                    <a:pt x="8584" y="4414"/>
                  </a:cubicBezTo>
                  <a:cubicBezTo>
                    <a:pt x="8857" y="4655"/>
                    <a:pt x="9122" y="4907"/>
                    <a:pt x="9350" y="5190"/>
                  </a:cubicBezTo>
                  <a:cubicBezTo>
                    <a:pt x="9976" y="5975"/>
                    <a:pt x="10289" y="6976"/>
                    <a:pt x="10398" y="7973"/>
                  </a:cubicBezTo>
                  <a:cubicBezTo>
                    <a:pt x="10510" y="8973"/>
                    <a:pt x="10432" y="9983"/>
                    <a:pt x="10357" y="10983"/>
                  </a:cubicBezTo>
                  <a:lnTo>
                    <a:pt x="10408" y="10994"/>
                  </a:lnTo>
                  <a:cubicBezTo>
                    <a:pt x="11172" y="10677"/>
                    <a:pt x="12000" y="10514"/>
                    <a:pt x="12828" y="10514"/>
                  </a:cubicBezTo>
                  <a:cubicBezTo>
                    <a:pt x="13173" y="10514"/>
                    <a:pt x="13518" y="10542"/>
                    <a:pt x="13858" y="10599"/>
                  </a:cubicBezTo>
                  <a:cubicBezTo>
                    <a:pt x="13984" y="10116"/>
                    <a:pt x="13875" y="9606"/>
                    <a:pt x="13759" y="9119"/>
                  </a:cubicBezTo>
                  <a:cubicBezTo>
                    <a:pt x="13569" y="8337"/>
                    <a:pt x="13354" y="7561"/>
                    <a:pt x="13113" y="6792"/>
                  </a:cubicBezTo>
                  <a:cubicBezTo>
                    <a:pt x="12664" y="5369"/>
                    <a:pt x="12112" y="3961"/>
                    <a:pt x="11238" y="2753"/>
                  </a:cubicBezTo>
                  <a:cubicBezTo>
                    <a:pt x="10364" y="1542"/>
                    <a:pt x="9132" y="545"/>
                    <a:pt x="7683" y="192"/>
                  </a:cubicBezTo>
                  <a:cubicBezTo>
                    <a:pt x="6975" y="18"/>
                    <a:pt x="6241" y="5"/>
                    <a:pt x="5512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1;p31">
              <a:extLst>
                <a:ext uri="{FF2B5EF4-FFF2-40B4-BE49-F238E27FC236}">
                  <a16:creationId xmlns:a16="http://schemas.microsoft.com/office/drawing/2014/main" id="{4AFB7138-27BE-34C8-0CAD-E706D6DAE2B0}"/>
                </a:ext>
              </a:extLst>
            </p:cNvPr>
            <p:cNvSpPr/>
            <p:nvPr/>
          </p:nvSpPr>
          <p:spPr>
            <a:xfrm>
              <a:off x="7661169" y="1807460"/>
              <a:ext cx="395226" cy="395445"/>
            </a:xfrm>
            <a:custGeom>
              <a:avLst/>
              <a:gdLst/>
              <a:ahLst/>
              <a:cxnLst/>
              <a:rect l="l" t="t" r="r" b="b"/>
              <a:pathLst>
                <a:path w="5428" h="5431" extrusionOk="0">
                  <a:moveTo>
                    <a:pt x="2713" y="246"/>
                  </a:moveTo>
                  <a:cubicBezTo>
                    <a:pt x="4074" y="246"/>
                    <a:pt x="5183" y="1355"/>
                    <a:pt x="5183" y="2716"/>
                  </a:cubicBezTo>
                  <a:cubicBezTo>
                    <a:pt x="5183" y="4077"/>
                    <a:pt x="4074" y="5182"/>
                    <a:pt x="2713" y="5182"/>
                  </a:cubicBezTo>
                  <a:cubicBezTo>
                    <a:pt x="1351" y="5182"/>
                    <a:pt x="246" y="4077"/>
                    <a:pt x="246" y="2716"/>
                  </a:cubicBezTo>
                  <a:cubicBezTo>
                    <a:pt x="246" y="1355"/>
                    <a:pt x="1351" y="246"/>
                    <a:pt x="2713" y="246"/>
                  </a:cubicBezTo>
                  <a:close/>
                  <a:moveTo>
                    <a:pt x="2713" y="1"/>
                  </a:moveTo>
                  <a:cubicBezTo>
                    <a:pt x="1216" y="1"/>
                    <a:pt x="1" y="1219"/>
                    <a:pt x="1" y="2716"/>
                  </a:cubicBezTo>
                  <a:cubicBezTo>
                    <a:pt x="1" y="4213"/>
                    <a:pt x="1216" y="5431"/>
                    <a:pt x="2713" y="5431"/>
                  </a:cubicBezTo>
                  <a:cubicBezTo>
                    <a:pt x="4209" y="5431"/>
                    <a:pt x="5428" y="4213"/>
                    <a:pt x="5428" y="2716"/>
                  </a:cubicBezTo>
                  <a:cubicBezTo>
                    <a:pt x="5428" y="1219"/>
                    <a:pt x="4209" y="1"/>
                    <a:pt x="2713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2;p31">
              <a:extLst>
                <a:ext uri="{FF2B5EF4-FFF2-40B4-BE49-F238E27FC236}">
                  <a16:creationId xmlns:a16="http://schemas.microsoft.com/office/drawing/2014/main" id="{988FCA0F-8D7E-561B-E079-8B31A6D31558}"/>
                </a:ext>
              </a:extLst>
            </p:cNvPr>
            <p:cNvSpPr/>
            <p:nvPr/>
          </p:nvSpPr>
          <p:spPr>
            <a:xfrm>
              <a:off x="7279411" y="1837750"/>
              <a:ext cx="333336" cy="369159"/>
            </a:xfrm>
            <a:custGeom>
              <a:avLst/>
              <a:gdLst/>
              <a:ahLst/>
              <a:cxnLst/>
              <a:rect l="l" t="t" r="r" b="b"/>
              <a:pathLst>
                <a:path w="4578" h="5070" extrusionOk="0">
                  <a:moveTo>
                    <a:pt x="2291" y="217"/>
                  </a:moveTo>
                  <a:cubicBezTo>
                    <a:pt x="3430" y="217"/>
                    <a:pt x="4360" y="1259"/>
                    <a:pt x="4360" y="2535"/>
                  </a:cubicBezTo>
                  <a:cubicBezTo>
                    <a:pt x="4360" y="3810"/>
                    <a:pt x="3430" y="4848"/>
                    <a:pt x="2291" y="4848"/>
                  </a:cubicBezTo>
                  <a:cubicBezTo>
                    <a:pt x="1148" y="4848"/>
                    <a:pt x="222" y="3810"/>
                    <a:pt x="222" y="2535"/>
                  </a:cubicBezTo>
                  <a:cubicBezTo>
                    <a:pt x="222" y="1259"/>
                    <a:pt x="1148" y="217"/>
                    <a:pt x="2291" y="217"/>
                  </a:cubicBezTo>
                  <a:close/>
                  <a:moveTo>
                    <a:pt x="2291" y="0"/>
                  </a:moveTo>
                  <a:cubicBezTo>
                    <a:pt x="1029" y="0"/>
                    <a:pt x="1" y="1136"/>
                    <a:pt x="1" y="2535"/>
                  </a:cubicBezTo>
                  <a:cubicBezTo>
                    <a:pt x="1" y="3933"/>
                    <a:pt x="1029" y="5069"/>
                    <a:pt x="2291" y="5069"/>
                  </a:cubicBezTo>
                  <a:cubicBezTo>
                    <a:pt x="3553" y="5069"/>
                    <a:pt x="4578" y="3933"/>
                    <a:pt x="4578" y="2535"/>
                  </a:cubicBezTo>
                  <a:cubicBezTo>
                    <a:pt x="4578" y="1136"/>
                    <a:pt x="3553" y="0"/>
                    <a:pt x="2291" y="0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3;p31">
              <a:extLst>
                <a:ext uri="{FF2B5EF4-FFF2-40B4-BE49-F238E27FC236}">
                  <a16:creationId xmlns:a16="http://schemas.microsoft.com/office/drawing/2014/main" id="{33DC9CAC-D128-A213-A5CD-2A9BB4631D00}"/>
                </a:ext>
              </a:extLst>
            </p:cNvPr>
            <p:cNvSpPr/>
            <p:nvPr/>
          </p:nvSpPr>
          <p:spPr>
            <a:xfrm>
              <a:off x="7840070" y="1989347"/>
              <a:ext cx="70410" cy="68953"/>
            </a:xfrm>
            <a:custGeom>
              <a:avLst/>
              <a:gdLst/>
              <a:ahLst/>
              <a:cxnLst/>
              <a:rect l="l" t="t" r="r" b="b"/>
              <a:pathLst>
                <a:path w="967" h="947" extrusionOk="0">
                  <a:moveTo>
                    <a:pt x="481" y="0"/>
                  </a:moveTo>
                  <a:cubicBezTo>
                    <a:pt x="228" y="0"/>
                    <a:pt x="21" y="200"/>
                    <a:pt x="11" y="456"/>
                  </a:cubicBezTo>
                  <a:cubicBezTo>
                    <a:pt x="1" y="718"/>
                    <a:pt x="205" y="935"/>
                    <a:pt x="466" y="946"/>
                  </a:cubicBezTo>
                  <a:cubicBezTo>
                    <a:pt x="472" y="946"/>
                    <a:pt x="478" y="946"/>
                    <a:pt x="484" y="946"/>
                  </a:cubicBezTo>
                  <a:cubicBezTo>
                    <a:pt x="738" y="946"/>
                    <a:pt x="947" y="746"/>
                    <a:pt x="956" y="490"/>
                  </a:cubicBezTo>
                  <a:cubicBezTo>
                    <a:pt x="967" y="228"/>
                    <a:pt x="763" y="10"/>
                    <a:pt x="501" y="0"/>
                  </a:cubicBezTo>
                  <a:cubicBezTo>
                    <a:pt x="494" y="0"/>
                    <a:pt x="488" y="0"/>
                    <a:pt x="4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4;p31">
              <a:extLst>
                <a:ext uri="{FF2B5EF4-FFF2-40B4-BE49-F238E27FC236}">
                  <a16:creationId xmlns:a16="http://schemas.microsoft.com/office/drawing/2014/main" id="{388C24E8-A609-9B65-BB62-BD7D02E59AEA}"/>
                </a:ext>
              </a:extLst>
            </p:cNvPr>
            <p:cNvSpPr/>
            <p:nvPr/>
          </p:nvSpPr>
          <p:spPr>
            <a:xfrm>
              <a:off x="7469671" y="2001652"/>
              <a:ext cx="70264" cy="69026"/>
            </a:xfrm>
            <a:custGeom>
              <a:avLst/>
              <a:gdLst/>
              <a:ahLst/>
              <a:cxnLst/>
              <a:rect l="l" t="t" r="r" b="b"/>
              <a:pathLst>
                <a:path w="965" h="948" extrusionOk="0">
                  <a:moveTo>
                    <a:pt x="479" y="1"/>
                  </a:moveTo>
                  <a:cubicBezTo>
                    <a:pt x="228" y="1"/>
                    <a:pt x="18" y="201"/>
                    <a:pt x="8" y="457"/>
                  </a:cubicBezTo>
                  <a:cubicBezTo>
                    <a:pt x="1" y="719"/>
                    <a:pt x="205" y="937"/>
                    <a:pt x="464" y="947"/>
                  </a:cubicBezTo>
                  <a:cubicBezTo>
                    <a:pt x="470" y="947"/>
                    <a:pt x="477" y="947"/>
                    <a:pt x="483" y="947"/>
                  </a:cubicBezTo>
                  <a:cubicBezTo>
                    <a:pt x="737" y="947"/>
                    <a:pt x="947" y="747"/>
                    <a:pt x="954" y="491"/>
                  </a:cubicBezTo>
                  <a:cubicBezTo>
                    <a:pt x="964" y="229"/>
                    <a:pt x="760" y="11"/>
                    <a:pt x="498" y="1"/>
                  </a:cubicBezTo>
                  <a:cubicBezTo>
                    <a:pt x="492" y="1"/>
                    <a:pt x="485" y="1"/>
                    <a:pt x="47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5;p31">
              <a:extLst>
                <a:ext uri="{FF2B5EF4-FFF2-40B4-BE49-F238E27FC236}">
                  <a16:creationId xmlns:a16="http://schemas.microsoft.com/office/drawing/2014/main" id="{A3A0B046-9B3E-2DD0-F312-02B948831595}"/>
                </a:ext>
              </a:extLst>
            </p:cNvPr>
            <p:cNvSpPr/>
            <p:nvPr/>
          </p:nvSpPr>
          <p:spPr>
            <a:xfrm>
              <a:off x="7561852" y="1828066"/>
              <a:ext cx="96185" cy="365446"/>
            </a:xfrm>
            <a:custGeom>
              <a:avLst/>
              <a:gdLst/>
              <a:ahLst/>
              <a:cxnLst/>
              <a:rect l="l" t="t" r="r" b="b"/>
              <a:pathLst>
                <a:path w="1321" h="5019" extrusionOk="0">
                  <a:moveTo>
                    <a:pt x="1321" y="0"/>
                  </a:moveTo>
                  <a:cubicBezTo>
                    <a:pt x="531" y="1415"/>
                    <a:pt x="76" y="3015"/>
                    <a:pt x="0" y="4634"/>
                  </a:cubicBezTo>
                  <a:lnTo>
                    <a:pt x="8" y="4661"/>
                  </a:lnTo>
                  <a:cubicBezTo>
                    <a:pt x="38" y="4743"/>
                    <a:pt x="127" y="4780"/>
                    <a:pt x="205" y="4815"/>
                  </a:cubicBezTo>
                  <a:cubicBezTo>
                    <a:pt x="375" y="4882"/>
                    <a:pt x="545" y="4951"/>
                    <a:pt x="712" y="5019"/>
                  </a:cubicBezTo>
                  <a:lnTo>
                    <a:pt x="132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6;p31">
              <a:extLst>
                <a:ext uri="{FF2B5EF4-FFF2-40B4-BE49-F238E27FC236}">
                  <a16:creationId xmlns:a16="http://schemas.microsoft.com/office/drawing/2014/main" id="{89F7B040-5D97-AEDD-6899-7010EBE91F70}"/>
                </a:ext>
              </a:extLst>
            </p:cNvPr>
            <p:cNvSpPr/>
            <p:nvPr/>
          </p:nvSpPr>
          <p:spPr>
            <a:xfrm>
              <a:off x="7544013" y="1817436"/>
              <a:ext cx="127131" cy="383139"/>
            </a:xfrm>
            <a:custGeom>
              <a:avLst/>
              <a:gdLst/>
              <a:ahLst/>
              <a:cxnLst/>
              <a:rect l="l" t="t" r="r" b="b"/>
              <a:pathLst>
                <a:path w="1746" h="5262" extrusionOk="0">
                  <a:moveTo>
                    <a:pt x="1560" y="1"/>
                  </a:moveTo>
                  <a:cubicBezTo>
                    <a:pt x="1517" y="1"/>
                    <a:pt x="1473" y="22"/>
                    <a:pt x="1440" y="71"/>
                  </a:cubicBezTo>
                  <a:cubicBezTo>
                    <a:pt x="790" y="1088"/>
                    <a:pt x="419" y="2351"/>
                    <a:pt x="232" y="3535"/>
                  </a:cubicBezTo>
                  <a:cubicBezTo>
                    <a:pt x="178" y="3882"/>
                    <a:pt x="0" y="4518"/>
                    <a:pt x="137" y="4838"/>
                  </a:cubicBezTo>
                  <a:cubicBezTo>
                    <a:pt x="250" y="5103"/>
                    <a:pt x="708" y="5174"/>
                    <a:pt x="933" y="5256"/>
                  </a:cubicBezTo>
                  <a:cubicBezTo>
                    <a:pt x="943" y="5260"/>
                    <a:pt x="953" y="5261"/>
                    <a:pt x="962" y="5261"/>
                  </a:cubicBezTo>
                  <a:cubicBezTo>
                    <a:pt x="1048" y="5261"/>
                    <a:pt x="1097" y="5119"/>
                    <a:pt x="1008" y="5080"/>
                  </a:cubicBezTo>
                  <a:cubicBezTo>
                    <a:pt x="746" y="4967"/>
                    <a:pt x="566" y="4947"/>
                    <a:pt x="446" y="4702"/>
                  </a:cubicBezTo>
                  <a:cubicBezTo>
                    <a:pt x="327" y="4447"/>
                    <a:pt x="436" y="4117"/>
                    <a:pt x="477" y="3852"/>
                  </a:cubicBezTo>
                  <a:cubicBezTo>
                    <a:pt x="542" y="3450"/>
                    <a:pt x="617" y="3055"/>
                    <a:pt x="722" y="2664"/>
                  </a:cubicBezTo>
                  <a:cubicBezTo>
                    <a:pt x="950" y="1803"/>
                    <a:pt x="1327" y="1027"/>
                    <a:pt x="1692" y="221"/>
                  </a:cubicBezTo>
                  <a:cubicBezTo>
                    <a:pt x="1746" y="103"/>
                    <a:pt x="1655" y="1"/>
                    <a:pt x="1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7;p31">
              <a:extLst>
                <a:ext uri="{FF2B5EF4-FFF2-40B4-BE49-F238E27FC236}">
                  <a16:creationId xmlns:a16="http://schemas.microsoft.com/office/drawing/2014/main" id="{E24D4785-C797-205D-D6BE-1B9EF7B143D9}"/>
                </a:ext>
              </a:extLst>
            </p:cNvPr>
            <p:cNvSpPr/>
            <p:nvPr/>
          </p:nvSpPr>
          <p:spPr>
            <a:xfrm>
              <a:off x="7600515" y="2227518"/>
              <a:ext cx="121961" cy="74269"/>
            </a:xfrm>
            <a:custGeom>
              <a:avLst/>
              <a:gdLst/>
              <a:ahLst/>
              <a:cxnLst/>
              <a:rect l="l" t="t" r="r" b="b"/>
              <a:pathLst>
                <a:path w="1675" h="1020" extrusionOk="0">
                  <a:moveTo>
                    <a:pt x="1294" y="1"/>
                  </a:moveTo>
                  <a:cubicBezTo>
                    <a:pt x="1131" y="1"/>
                    <a:pt x="938" y="29"/>
                    <a:pt x="760" y="29"/>
                  </a:cubicBezTo>
                  <a:cubicBezTo>
                    <a:pt x="587" y="29"/>
                    <a:pt x="428" y="4"/>
                    <a:pt x="301" y="4"/>
                  </a:cubicBezTo>
                  <a:cubicBezTo>
                    <a:pt x="118" y="4"/>
                    <a:pt x="0" y="55"/>
                    <a:pt x="0" y="302"/>
                  </a:cubicBezTo>
                  <a:cubicBezTo>
                    <a:pt x="0" y="723"/>
                    <a:pt x="341" y="1020"/>
                    <a:pt x="760" y="1020"/>
                  </a:cubicBezTo>
                  <a:cubicBezTo>
                    <a:pt x="1178" y="1020"/>
                    <a:pt x="1674" y="713"/>
                    <a:pt x="1674" y="291"/>
                  </a:cubicBezTo>
                  <a:cubicBezTo>
                    <a:pt x="1674" y="52"/>
                    <a:pt x="1511" y="1"/>
                    <a:pt x="1294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8;p31">
              <a:extLst>
                <a:ext uri="{FF2B5EF4-FFF2-40B4-BE49-F238E27FC236}">
                  <a16:creationId xmlns:a16="http://schemas.microsoft.com/office/drawing/2014/main" id="{F4C304AE-F1DB-CFC5-F07C-8308A09D37D0}"/>
                </a:ext>
              </a:extLst>
            </p:cNvPr>
            <p:cNvSpPr/>
            <p:nvPr/>
          </p:nvSpPr>
          <p:spPr>
            <a:xfrm>
              <a:off x="8183965" y="2312199"/>
              <a:ext cx="84026" cy="83006"/>
            </a:xfrm>
            <a:custGeom>
              <a:avLst/>
              <a:gdLst/>
              <a:ahLst/>
              <a:cxnLst/>
              <a:rect l="l" t="t" r="r" b="b"/>
              <a:pathLst>
                <a:path w="1154" h="1140" extrusionOk="0">
                  <a:moveTo>
                    <a:pt x="1072" y="1"/>
                  </a:moveTo>
                  <a:cubicBezTo>
                    <a:pt x="1065" y="1"/>
                    <a:pt x="1056" y="2"/>
                    <a:pt x="1048" y="6"/>
                  </a:cubicBezTo>
                  <a:cubicBezTo>
                    <a:pt x="796" y="108"/>
                    <a:pt x="581" y="237"/>
                    <a:pt x="391" y="435"/>
                  </a:cubicBezTo>
                  <a:cubicBezTo>
                    <a:pt x="231" y="598"/>
                    <a:pt x="0" y="829"/>
                    <a:pt x="7" y="1071"/>
                  </a:cubicBezTo>
                  <a:cubicBezTo>
                    <a:pt x="9" y="1107"/>
                    <a:pt x="41" y="1140"/>
                    <a:pt x="76" y="1140"/>
                  </a:cubicBezTo>
                  <a:cubicBezTo>
                    <a:pt x="87" y="1140"/>
                    <a:pt x="98" y="1136"/>
                    <a:pt x="109" y="1129"/>
                  </a:cubicBezTo>
                  <a:cubicBezTo>
                    <a:pt x="289" y="1010"/>
                    <a:pt x="381" y="775"/>
                    <a:pt x="527" y="615"/>
                  </a:cubicBezTo>
                  <a:cubicBezTo>
                    <a:pt x="694" y="435"/>
                    <a:pt x="895" y="265"/>
                    <a:pt x="1102" y="125"/>
                  </a:cubicBezTo>
                  <a:cubicBezTo>
                    <a:pt x="1154" y="92"/>
                    <a:pt x="1130" y="1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9;p31">
              <a:extLst>
                <a:ext uri="{FF2B5EF4-FFF2-40B4-BE49-F238E27FC236}">
                  <a16:creationId xmlns:a16="http://schemas.microsoft.com/office/drawing/2014/main" id="{6DFC1253-5274-5F37-0C99-D63F1C4C1977}"/>
                </a:ext>
              </a:extLst>
            </p:cNvPr>
            <p:cNvSpPr/>
            <p:nvPr/>
          </p:nvSpPr>
          <p:spPr>
            <a:xfrm>
              <a:off x="7796673" y="4290305"/>
              <a:ext cx="1347323" cy="675627"/>
            </a:xfrm>
            <a:custGeom>
              <a:avLst/>
              <a:gdLst/>
              <a:ahLst/>
              <a:cxnLst/>
              <a:rect l="l" t="t" r="r" b="b"/>
              <a:pathLst>
                <a:path w="18504" h="9279" extrusionOk="0">
                  <a:moveTo>
                    <a:pt x="18455" y="0"/>
                  </a:moveTo>
                  <a:lnTo>
                    <a:pt x="9225" y="2055"/>
                  </a:lnTo>
                  <a:cubicBezTo>
                    <a:pt x="9220" y="2054"/>
                    <a:pt x="9215" y="2054"/>
                    <a:pt x="9211" y="2054"/>
                  </a:cubicBezTo>
                  <a:cubicBezTo>
                    <a:pt x="9169" y="2054"/>
                    <a:pt x="9130" y="2068"/>
                    <a:pt x="9096" y="2092"/>
                  </a:cubicBezTo>
                  <a:lnTo>
                    <a:pt x="216" y="4770"/>
                  </a:lnTo>
                  <a:cubicBezTo>
                    <a:pt x="52" y="4882"/>
                    <a:pt x="1" y="8700"/>
                    <a:pt x="202" y="8706"/>
                  </a:cubicBezTo>
                  <a:lnTo>
                    <a:pt x="13893" y="9278"/>
                  </a:lnTo>
                  <a:cubicBezTo>
                    <a:pt x="13897" y="9278"/>
                    <a:pt x="13900" y="9278"/>
                    <a:pt x="13904" y="9278"/>
                  </a:cubicBezTo>
                  <a:cubicBezTo>
                    <a:pt x="13955" y="9278"/>
                    <a:pt x="14004" y="9258"/>
                    <a:pt x="14042" y="9223"/>
                  </a:cubicBezTo>
                  <a:lnTo>
                    <a:pt x="18503" y="5083"/>
                  </a:lnTo>
                  <a:lnTo>
                    <a:pt x="18455" y="0"/>
                  </a:lnTo>
                  <a:close/>
                </a:path>
              </a:pathLst>
            </a:custGeom>
            <a:solidFill>
              <a:srgbClr val="F5F5F5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0;p31">
              <a:extLst>
                <a:ext uri="{FF2B5EF4-FFF2-40B4-BE49-F238E27FC236}">
                  <a16:creationId xmlns:a16="http://schemas.microsoft.com/office/drawing/2014/main" id="{CD5A38B6-37DB-3206-23E5-4E772EEF6FDA}"/>
                </a:ext>
              </a:extLst>
            </p:cNvPr>
            <p:cNvSpPr/>
            <p:nvPr/>
          </p:nvSpPr>
          <p:spPr>
            <a:xfrm>
              <a:off x="7800460" y="4180722"/>
              <a:ext cx="1343536" cy="526070"/>
            </a:xfrm>
            <a:custGeom>
              <a:avLst/>
              <a:gdLst/>
              <a:ahLst/>
              <a:cxnLst/>
              <a:rect l="l" t="t" r="r" b="b"/>
              <a:pathLst>
                <a:path w="18452" h="7225" extrusionOk="0">
                  <a:moveTo>
                    <a:pt x="9284" y="0"/>
                  </a:moveTo>
                  <a:cubicBezTo>
                    <a:pt x="9242" y="0"/>
                    <a:pt x="9203" y="14"/>
                    <a:pt x="9169" y="39"/>
                  </a:cubicBezTo>
                  <a:lnTo>
                    <a:pt x="164" y="6275"/>
                  </a:lnTo>
                  <a:cubicBezTo>
                    <a:pt x="0" y="6387"/>
                    <a:pt x="75" y="6645"/>
                    <a:pt x="275" y="6653"/>
                  </a:cubicBezTo>
                  <a:lnTo>
                    <a:pt x="13967" y="7224"/>
                  </a:lnTo>
                  <a:cubicBezTo>
                    <a:pt x="14021" y="7224"/>
                    <a:pt x="14075" y="7207"/>
                    <a:pt x="14116" y="7166"/>
                  </a:cubicBezTo>
                  <a:lnTo>
                    <a:pt x="18451" y="3145"/>
                  </a:lnTo>
                  <a:lnTo>
                    <a:pt x="18451" y="494"/>
                  </a:lnTo>
                  <a:lnTo>
                    <a:pt x="9298" y="1"/>
                  </a:lnTo>
                  <a:cubicBezTo>
                    <a:pt x="9294" y="1"/>
                    <a:pt x="9289" y="0"/>
                    <a:pt x="9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1;p31">
              <a:extLst>
                <a:ext uri="{FF2B5EF4-FFF2-40B4-BE49-F238E27FC236}">
                  <a16:creationId xmlns:a16="http://schemas.microsoft.com/office/drawing/2014/main" id="{27EB3013-54FC-B2A7-CDC9-23F261467AAC}"/>
                </a:ext>
              </a:extLst>
            </p:cNvPr>
            <p:cNvSpPr/>
            <p:nvPr/>
          </p:nvSpPr>
          <p:spPr>
            <a:xfrm>
              <a:off x="8817365" y="4409645"/>
              <a:ext cx="326637" cy="552283"/>
            </a:xfrm>
            <a:custGeom>
              <a:avLst/>
              <a:gdLst/>
              <a:ahLst/>
              <a:cxnLst/>
              <a:rect l="l" t="t" r="r" b="b"/>
              <a:pathLst>
                <a:path w="4486" h="7585" extrusionOk="0">
                  <a:moveTo>
                    <a:pt x="4485" y="1"/>
                  </a:moveTo>
                  <a:lnTo>
                    <a:pt x="1" y="4080"/>
                  </a:lnTo>
                  <a:lnTo>
                    <a:pt x="24" y="7584"/>
                  </a:lnTo>
                  <a:lnTo>
                    <a:pt x="4485" y="3444"/>
                  </a:lnTo>
                  <a:lnTo>
                    <a:pt x="4485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2;p31">
              <a:extLst>
                <a:ext uri="{FF2B5EF4-FFF2-40B4-BE49-F238E27FC236}">
                  <a16:creationId xmlns:a16="http://schemas.microsoft.com/office/drawing/2014/main" id="{FB38CE5E-6793-85CD-CD81-75621F823501}"/>
                </a:ext>
              </a:extLst>
            </p:cNvPr>
            <p:cNvSpPr/>
            <p:nvPr/>
          </p:nvSpPr>
          <p:spPr>
            <a:xfrm>
              <a:off x="7855215" y="4733444"/>
              <a:ext cx="870328" cy="41722"/>
            </a:xfrm>
            <a:custGeom>
              <a:avLst/>
              <a:gdLst/>
              <a:ahLst/>
              <a:cxnLst/>
              <a:rect l="l" t="t" r="r" b="b"/>
              <a:pathLst>
                <a:path w="11953" h="573" extrusionOk="0">
                  <a:moveTo>
                    <a:pt x="75" y="1"/>
                  </a:moveTo>
                  <a:cubicBezTo>
                    <a:pt x="38" y="4"/>
                    <a:pt x="4" y="31"/>
                    <a:pt x="4" y="68"/>
                  </a:cubicBezTo>
                  <a:cubicBezTo>
                    <a:pt x="0" y="106"/>
                    <a:pt x="31" y="140"/>
                    <a:pt x="71" y="140"/>
                  </a:cubicBezTo>
                  <a:lnTo>
                    <a:pt x="11881" y="572"/>
                  </a:lnTo>
                  <a:cubicBezTo>
                    <a:pt x="11919" y="572"/>
                    <a:pt x="11952" y="541"/>
                    <a:pt x="11952" y="504"/>
                  </a:cubicBezTo>
                  <a:cubicBezTo>
                    <a:pt x="11952" y="463"/>
                    <a:pt x="11925" y="433"/>
                    <a:pt x="11884" y="429"/>
                  </a:cubicBezTo>
                  <a:lnTo>
                    <a:pt x="75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3;p31">
              <a:extLst>
                <a:ext uri="{FF2B5EF4-FFF2-40B4-BE49-F238E27FC236}">
                  <a16:creationId xmlns:a16="http://schemas.microsoft.com/office/drawing/2014/main" id="{A78C445F-EE41-D43D-3AC8-B8706ABC661E}"/>
                </a:ext>
              </a:extLst>
            </p:cNvPr>
            <p:cNvSpPr/>
            <p:nvPr/>
          </p:nvSpPr>
          <p:spPr>
            <a:xfrm>
              <a:off x="7838614" y="4833489"/>
              <a:ext cx="470223" cy="31309"/>
            </a:xfrm>
            <a:custGeom>
              <a:avLst/>
              <a:gdLst/>
              <a:ahLst/>
              <a:cxnLst/>
              <a:rect l="l" t="t" r="r" b="b"/>
              <a:pathLst>
                <a:path w="6458" h="430" extrusionOk="0">
                  <a:moveTo>
                    <a:pt x="65" y="0"/>
                  </a:moveTo>
                  <a:cubicBezTo>
                    <a:pt x="29" y="0"/>
                    <a:pt x="3" y="31"/>
                    <a:pt x="0" y="65"/>
                  </a:cubicBezTo>
                  <a:cubicBezTo>
                    <a:pt x="0" y="106"/>
                    <a:pt x="27" y="137"/>
                    <a:pt x="68" y="141"/>
                  </a:cubicBezTo>
                  <a:lnTo>
                    <a:pt x="6383" y="430"/>
                  </a:lnTo>
                  <a:lnTo>
                    <a:pt x="6386" y="430"/>
                  </a:lnTo>
                  <a:cubicBezTo>
                    <a:pt x="6423" y="430"/>
                    <a:pt x="6454" y="399"/>
                    <a:pt x="6458" y="362"/>
                  </a:cubicBezTo>
                  <a:cubicBezTo>
                    <a:pt x="6458" y="324"/>
                    <a:pt x="6427" y="290"/>
                    <a:pt x="6390" y="290"/>
                  </a:cubicBezTo>
                  <a:lnTo>
                    <a:pt x="75" y="1"/>
                  </a:lnTo>
                  <a:cubicBezTo>
                    <a:pt x="71" y="0"/>
                    <a:pt x="68" y="0"/>
                    <a:pt x="65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4;p31">
              <a:extLst>
                <a:ext uri="{FF2B5EF4-FFF2-40B4-BE49-F238E27FC236}">
                  <a16:creationId xmlns:a16="http://schemas.microsoft.com/office/drawing/2014/main" id="{CB223C5C-1332-78A3-4C8A-61DE434714BA}"/>
                </a:ext>
              </a:extLst>
            </p:cNvPr>
            <p:cNvSpPr/>
            <p:nvPr/>
          </p:nvSpPr>
          <p:spPr>
            <a:xfrm>
              <a:off x="8422209" y="4867929"/>
              <a:ext cx="277124" cy="18713"/>
            </a:xfrm>
            <a:custGeom>
              <a:avLst/>
              <a:gdLst/>
              <a:ahLst/>
              <a:cxnLst/>
              <a:rect l="l" t="t" r="r" b="b"/>
              <a:pathLst>
                <a:path w="3806" h="257" extrusionOk="0">
                  <a:moveTo>
                    <a:pt x="73" y="1"/>
                  </a:moveTo>
                  <a:cubicBezTo>
                    <a:pt x="38" y="4"/>
                    <a:pt x="1" y="32"/>
                    <a:pt x="1" y="69"/>
                  </a:cubicBezTo>
                  <a:cubicBezTo>
                    <a:pt x="1" y="110"/>
                    <a:pt x="32" y="140"/>
                    <a:pt x="69" y="140"/>
                  </a:cubicBezTo>
                  <a:lnTo>
                    <a:pt x="3730" y="256"/>
                  </a:lnTo>
                  <a:lnTo>
                    <a:pt x="3733" y="256"/>
                  </a:lnTo>
                  <a:cubicBezTo>
                    <a:pt x="3771" y="256"/>
                    <a:pt x="3801" y="225"/>
                    <a:pt x="3805" y="188"/>
                  </a:cubicBezTo>
                  <a:cubicBezTo>
                    <a:pt x="3805" y="147"/>
                    <a:pt x="3774" y="117"/>
                    <a:pt x="3736" y="113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25;p31">
              <a:extLst>
                <a:ext uri="{FF2B5EF4-FFF2-40B4-BE49-F238E27FC236}">
                  <a16:creationId xmlns:a16="http://schemas.microsoft.com/office/drawing/2014/main" id="{5CA81FD5-A69B-5302-A230-FFF189F4EAA1}"/>
                </a:ext>
              </a:extLst>
            </p:cNvPr>
            <p:cNvGrpSpPr/>
            <p:nvPr/>
          </p:nvGrpSpPr>
          <p:grpSpPr>
            <a:xfrm>
              <a:off x="-26" y="2942175"/>
              <a:ext cx="1575668" cy="2015021"/>
              <a:chOff x="-25" y="2942175"/>
              <a:chExt cx="1575668" cy="2015021"/>
            </a:xfrm>
          </p:grpSpPr>
          <p:sp>
            <p:nvSpPr>
              <p:cNvPr id="38" name="Google Shape;326;p31">
                <a:extLst>
                  <a:ext uri="{FF2B5EF4-FFF2-40B4-BE49-F238E27FC236}">
                    <a16:creationId xmlns:a16="http://schemas.microsoft.com/office/drawing/2014/main" id="{E9F04056-4103-8AE7-C15D-9E29B1FED59F}"/>
                  </a:ext>
                </a:extLst>
              </p:cNvPr>
              <p:cNvSpPr/>
              <p:nvPr/>
            </p:nvSpPr>
            <p:spPr>
              <a:xfrm>
                <a:off x="-26" y="2942175"/>
                <a:ext cx="457117" cy="561530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7712" extrusionOk="0">
                    <a:moveTo>
                      <a:pt x="2056" y="0"/>
                    </a:moveTo>
                    <a:cubicBezTo>
                      <a:pt x="2005" y="0"/>
                      <a:pt x="1952" y="23"/>
                      <a:pt x="1910" y="77"/>
                    </a:cubicBezTo>
                    <a:cubicBezTo>
                      <a:pt x="1379" y="765"/>
                      <a:pt x="1052" y="1493"/>
                      <a:pt x="1287" y="2337"/>
                    </a:cubicBezTo>
                    <a:cubicBezTo>
                      <a:pt x="1143" y="2319"/>
                      <a:pt x="1017" y="2196"/>
                      <a:pt x="773" y="2196"/>
                    </a:cubicBezTo>
                    <a:cubicBezTo>
                      <a:pt x="596" y="2196"/>
                      <a:pt x="355" y="2262"/>
                      <a:pt x="1" y="2483"/>
                    </a:cubicBezTo>
                    <a:lnTo>
                      <a:pt x="1" y="6971"/>
                    </a:lnTo>
                    <a:cubicBezTo>
                      <a:pt x="579" y="7372"/>
                      <a:pt x="1321" y="7651"/>
                      <a:pt x="2195" y="7709"/>
                    </a:cubicBezTo>
                    <a:cubicBezTo>
                      <a:pt x="2226" y="7711"/>
                      <a:pt x="2255" y="7712"/>
                      <a:pt x="2284" y="7712"/>
                    </a:cubicBezTo>
                    <a:cubicBezTo>
                      <a:pt x="2962" y="7712"/>
                      <a:pt x="3266" y="7218"/>
                      <a:pt x="3450" y="7218"/>
                    </a:cubicBezTo>
                    <a:cubicBezTo>
                      <a:pt x="3460" y="7218"/>
                      <a:pt x="3469" y="7219"/>
                      <a:pt x="3478" y="7222"/>
                    </a:cubicBezTo>
                    <a:cubicBezTo>
                      <a:pt x="3713" y="7303"/>
                      <a:pt x="3932" y="7339"/>
                      <a:pt x="4137" y="7339"/>
                    </a:cubicBezTo>
                    <a:cubicBezTo>
                      <a:pt x="5421" y="7339"/>
                      <a:pt x="6109" y="5894"/>
                      <a:pt x="6179" y="4772"/>
                    </a:cubicBezTo>
                    <a:cubicBezTo>
                      <a:pt x="6277" y="3250"/>
                      <a:pt x="5302" y="1406"/>
                      <a:pt x="3629" y="1406"/>
                    </a:cubicBezTo>
                    <a:cubicBezTo>
                      <a:pt x="3092" y="1406"/>
                      <a:pt x="2483" y="1596"/>
                      <a:pt x="1814" y="2048"/>
                    </a:cubicBezTo>
                    <a:cubicBezTo>
                      <a:pt x="1674" y="1442"/>
                      <a:pt x="1899" y="833"/>
                      <a:pt x="2216" y="285"/>
                    </a:cubicBezTo>
                    <a:cubicBezTo>
                      <a:pt x="2298" y="138"/>
                      <a:pt x="2182" y="0"/>
                      <a:pt x="2056" y="0"/>
                    </a:cubicBezTo>
                    <a:close/>
                  </a:path>
                </a:pathLst>
              </a:custGeom>
              <a:solidFill>
                <a:srgbClr val="ABE1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27;p31">
                <a:extLst>
                  <a:ext uri="{FF2B5EF4-FFF2-40B4-BE49-F238E27FC236}">
                    <a16:creationId xmlns:a16="http://schemas.microsoft.com/office/drawing/2014/main" id="{F9E1E606-A709-BF0E-CFD4-1D355B67483B}"/>
                  </a:ext>
                </a:extLst>
              </p:cNvPr>
              <p:cNvSpPr/>
              <p:nvPr/>
            </p:nvSpPr>
            <p:spPr>
              <a:xfrm>
                <a:off x="306226" y="3131998"/>
                <a:ext cx="90215" cy="13936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4" extrusionOk="0">
                    <a:moveTo>
                      <a:pt x="335" y="0"/>
                    </a:moveTo>
                    <a:cubicBezTo>
                      <a:pt x="148" y="0"/>
                      <a:pt x="1" y="222"/>
                      <a:pt x="48" y="400"/>
                    </a:cubicBezTo>
                    <a:cubicBezTo>
                      <a:pt x="126" y="703"/>
                      <a:pt x="153" y="958"/>
                      <a:pt x="157" y="1271"/>
                    </a:cubicBezTo>
                    <a:cubicBezTo>
                      <a:pt x="162" y="1563"/>
                      <a:pt x="335" y="1914"/>
                      <a:pt x="623" y="1914"/>
                    </a:cubicBezTo>
                    <a:cubicBezTo>
                      <a:pt x="694" y="1914"/>
                      <a:pt x="773" y="1892"/>
                      <a:pt x="857" y="1843"/>
                    </a:cubicBezTo>
                    <a:cubicBezTo>
                      <a:pt x="1204" y="1639"/>
                      <a:pt x="1238" y="1138"/>
                      <a:pt x="1126" y="798"/>
                    </a:cubicBezTo>
                    <a:cubicBezTo>
                      <a:pt x="1003" y="427"/>
                      <a:pt x="786" y="162"/>
                      <a:pt x="428" y="19"/>
                    </a:cubicBezTo>
                    <a:cubicBezTo>
                      <a:pt x="397" y="6"/>
                      <a:pt x="365" y="0"/>
                      <a:pt x="335" y="0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28;p31">
                <a:extLst>
                  <a:ext uri="{FF2B5EF4-FFF2-40B4-BE49-F238E27FC236}">
                    <a16:creationId xmlns:a16="http://schemas.microsoft.com/office/drawing/2014/main" id="{B5E77F7F-11D9-DDF5-EE56-D0C8C108262B}"/>
                  </a:ext>
                </a:extLst>
              </p:cNvPr>
              <p:cNvSpPr/>
              <p:nvPr/>
            </p:nvSpPr>
            <p:spPr>
              <a:xfrm>
                <a:off x="282124" y="3292114"/>
                <a:ext cx="91016" cy="70701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71" extrusionOk="0">
                    <a:moveTo>
                      <a:pt x="624" y="1"/>
                    </a:moveTo>
                    <a:cubicBezTo>
                      <a:pt x="1" y="1"/>
                      <a:pt x="1" y="971"/>
                      <a:pt x="624" y="971"/>
                    </a:cubicBezTo>
                    <a:cubicBezTo>
                      <a:pt x="1249" y="971"/>
                      <a:pt x="1249" y="1"/>
                      <a:pt x="624" y="1"/>
                    </a:cubicBezTo>
                    <a:close/>
                  </a:path>
                </a:pathLst>
              </a:custGeom>
              <a:solidFill>
                <a:srgbClr val="FA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29;p31">
                <a:extLst>
                  <a:ext uri="{FF2B5EF4-FFF2-40B4-BE49-F238E27FC236}">
                    <a16:creationId xmlns:a16="http://schemas.microsoft.com/office/drawing/2014/main" id="{2D776171-74BF-CDE4-A77A-FA8C8DD30C27}"/>
                  </a:ext>
                </a:extLst>
              </p:cNvPr>
              <p:cNvSpPr/>
              <p:nvPr/>
            </p:nvSpPr>
            <p:spPr>
              <a:xfrm>
                <a:off x="55968" y="3265027"/>
                <a:ext cx="155892" cy="1576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165" extrusionOk="0">
                    <a:moveTo>
                      <a:pt x="108" y="0"/>
                    </a:moveTo>
                    <a:cubicBezTo>
                      <a:pt x="91" y="0"/>
                      <a:pt x="72" y="11"/>
                      <a:pt x="68" y="32"/>
                    </a:cubicBezTo>
                    <a:cubicBezTo>
                      <a:pt x="1" y="601"/>
                      <a:pt x="266" y="1087"/>
                      <a:pt x="671" y="1465"/>
                    </a:cubicBezTo>
                    <a:cubicBezTo>
                      <a:pt x="1000" y="1778"/>
                      <a:pt x="1502" y="2165"/>
                      <a:pt x="1981" y="2165"/>
                    </a:cubicBezTo>
                    <a:cubicBezTo>
                      <a:pt x="2013" y="2165"/>
                      <a:pt x="2045" y="2163"/>
                      <a:pt x="2076" y="2159"/>
                    </a:cubicBezTo>
                    <a:cubicBezTo>
                      <a:pt x="2124" y="2152"/>
                      <a:pt x="2141" y="2084"/>
                      <a:pt x="2086" y="2067"/>
                    </a:cubicBezTo>
                    <a:cubicBezTo>
                      <a:pt x="1195" y="1778"/>
                      <a:pt x="59" y="1125"/>
                      <a:pt x="137" y="32"/>
                    </a:cubicBezTo>
                    <a:cubicBezTo>
                      <a:pt x="139" y="11"/>
                      <a:pt x="124" y="0"/>
                      <a:pt x="108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30;p31">
                <a:extLst>
                  <a:ext uri="{FF2B5EF4-FFF2-40B4-BE49-F238E27FC236}">
                    <a16:creationId xmlns:a16="http://schemas.microsoft.com/office/drawing/2014/main" id="{CEA5DAFD-3CB5-2C8D-1120-6D8CA2865CB7}"/>
                  </a:ext>
                </a:extLst>
              </p:cNvPr>
              <p:cNvSpPr/>
              <p:nvPr/>
            </p:nvSpPr>
            <p:spPr>
              <a:xfrm>
                <a:off x="240330" y="3416842"/>
                <a:ext cx="31455" cy="10558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45" extrusionOk="0">
                    <a:moveTo>
                      <a:pt x="318" y="0"/>
                    </a:moveTo>
                    <a:cubicBezTo>
                      <a:pt x="293" y="0"/>
                      <a:pt x="267" y="4"/>
                      <a:pt x="242" y="6"/>
                    </a:cubicBezTo>
                    <a:cubicBezTo>
                      <a:pt x="187" y="9"/>
                      <a:pt x="129" y="9"/>
                      <a:pt x="75" y="13"/>
                    </a:cubicBezTo>
                    <a:cubicBezTo>
                      <a:pt x="0" y="16"/>
                      <a:pt x="0" y="128"/>
                      <a:pt x="75" y="132"/>
                    </a:cubicBezTo>
                    <a:cubicBezTo>
                      <a:pt x="129" y="136"/>
                      <a:pt x="187" y="136"/>
                      <a:pt x="242" y="139"/>
                    </a:cubicBezTo>
                    <a:cubicBezTo>
                      <a:pt x="269" y="141"/>
                      <a:pt x="296" y="145"/>
                      <a:pt x="322" y="145"/>
                    </a:cubicBezTo>
                    <a:cubicBezTo>
                      <a:pt x="348" y="145"/>
                      <a:pt x="372" y="141"/>
                      <a:pt x="394" y="125"/>
                    </a:cubicBezTo>
                    <a:cubicBezTo>
                      <a:pt x="432" y="98"/>
                      <a:pt x="432" y="47"/>
                      <a:pt x="394" y="23"/>
                    </a:cubicBezTo>
                    <a:cubicBezTo>
                      <a:pt x="371" y="5"/>
                      <a:pt x="345" y="0"/>
                      <a:pt x="318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31;p31">
                <a:extLst>
                  <a:ext uri="{FF2B5EF4-FFF2-40B4-BE49-F238E27FC236}">
                    <a16:creationId xmlns:a16="http://schemas.microsoft.com/office/drawing/2014/main" id="{8061CB95-DC70-846E-A1E0-28AE0DE37489}"/>
                  </a:ext>
                </a:extLst>
              </p:cNvPr>
              <p:cNvSpPr/>
              <p:nvPr/>
            </p:nvSpPr>
            <p:spPr>
              <a:xfrm>
                <a:off x="-26" y="3463442"/>
                <a:ext cx="900836" cy="306249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4206" extrusionOk="0">
                    <a:moveTo>
                      <a:pt x="11398" y="1"/>
                    </a:moveTo>
                    <a:cubicBezTo>
                      <a:pt x="11210" y="1"/>
                      <a:pt x="10989" y="128"/>
                      <a:pt x="10796" y="128"/>
                    </a:cubicBezTo>
                    <a:lnTo>
                      <a:pt x="1" y="128"/>
                    </a:lnTo>
                    <a:lnTo>
                      <a:pt x="1" y="4102"/>
                    </a:lnTo>
                    <a:lnTo>
                      <a:pt x="10796" y="4102"/>
                    </a:lnTo>
                    <a:cubicBezTo>
                      <a:pt x="11017" y="4102"/>
                      <a:pt x="11229" y="4205"/>
                      <a:pt x="11424" y="4205"/>
                    </a:cubicBezTo>
                    <a:cubicBezTo>
                      <a:pt x="11491" y="4205"/>
                      <a:pt x="11556" y="4193"/>
                      <a:pt x="11619" y="4160"/>
                    </a:cubicBezTo>
                    <a:cubicBezTo>
                      <a:pt x="12150" y="3874"/>
                      <a:pt x="12371" y="3064"/>
                      <a:pt x="12371" y="2425"/>
                    </a:cubicBezTo>
                    <a:lnTo>
                      <a:pt x="12371" y="1826"/>
                    </a:lnTo>
                    <a:cubicBezTo>
                      <a:pt x="12371" y="1129"/>
                      <a:pt x="12130" y="278"/>
                      <a:pt x="11517" y="22"/>
                    </a:cubicBezTo>
                    <a:cubicBezTo>
                      <a:pt x="11479" y="7"/>
                      <a:pt x="11439" y="1"/>
                      <a:pt x="11398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32;p31">
                <a:extLst>
                  <a:ext uri="{FF2B5EF4-FFF2-40B4-BE49-F238E27FC236}">
                    <a16:creationId xmlns:a16="http://schemas.microsoft.com/office/drawing/2014/main" id="{9AED1301-88EA-B7E5-0D2B-6A524DD76C14}"/>
                  </a:ext>
                </a:extLst>
              </p:cNvPr>
              <p:cNvSpPr/>
              <p:nvPr/>
            </p:nvSpPr>
            <p:spPr>
              <a:xfrm>
                <a:off x="-26" y="3518853"/>
                <a:ext cx="804214" cy="195720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2688" extrusionOk="0">
                    <a:moveTo>
                      <a:pt x="1" y="0"/>
                    </a:moveTo>
                    <a:lnTo>
                      <a:pt x="1" y="2688"/>
                    </a:lnTo>
                    <a:lnTo>
                      <a:pt x="11044" y="2688"/>
                    </a:lnTo>
                    <a:lnTo>
                      <a:pt x="11044" y="0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33;p31">
                <a:extLst>
                  <a:ext uri="{FF2B5EF4-FFF2-40B4-BE49-F238E27FC236}">
                    <a16:creationId xmlns:a16="http://schemas.microsoft.com/office/drawing/2014/main" id="{6F95C5D0-8828-68A7-421C-B311D75E814F}"/>
                  </a:ext>
                </a:extLst>
              </p:cNvPr>
              <p:cNvSpPr/>
              <p:nvPr/>
            </p:nvSpPr>
            <p:spPr>
              <a:xfrm>
                <a:off x="781111" y="3510844"/>
                <a:ext cx="75361" cy="21341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931" extrusionOk="0">
                    <a:moveTo>
                      <a:pt x="494" y="1"/>
                    </a:moveTo>
                    <a:cubicBezTo>
                      <a:pt x="340" y="1"/>
                      <a:pt x="65" y="8"/>
                      <a:pt x="0" y="110"/>
                    </a:cubicBezTo>
                    <a:cubicBezTo>
                      <a:pt x="1" y="110"/>
                      <a:pt x="2" y="110"/>
                      <a:pt x="3" y="110"/>
                    </a:cubicBezTo>
                    <a:cubicBezTo>
                      <a:pt x="392" y="110"/>
                      <a:pt x="455" y="2785"/>
                      <a:pt x="0" y="2798"/>
                    </a:cubicBezTo>
                    <a:cubicBezTo>
                      <a:pt x="38" y="2896"/>
                      <a:pt x="340" y="2931"/>
                      <a:pt x="494" y="2931"/>
                    </a:cubicBezTo>
                    <a:lnTo>
                      <a:pt x="575" y="2931"/>
                    </a:lnTo>
                    <a:cubicBezTo>
                      <a:pt x="728" y="2931"/>
                      <a:pt x="803" y="2856"/>
                      <a:pt x="888" y="2686"/>
                    </a:cubicBezTo>
                    <a:cubicBezTo>
                      <a:pt x="997" y="2461"/>
                      <a:pt x="1034" y="501"/>
                      <a:pt x="891" y="287"/>
                    </a:cubicBezTo>
                    <a:cubicBezTo>
                      <a:pt x="814" y="59"/>
                      <a:pt x="728" y="1"/>
                      <a:pt x="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34;p31">
                <a:extLst>
                  <a:ext uri="{FF2B5EF4-FFF2-40B4-BE49-F238E27FC236}">
                    <a16:creationId xmlns:a16="http://schemas.microsoft.com/office/drawing/2014/main" id="{789C61FC-56A4-09B4-D2F6-B830FC8DA108}"/>
                  </a:ext>
                </a:extLst>
              </p:cNvPr>
              <p:cNvSpPr/>
              <p:nvPr/>
            </p:nvSpPr>
            <p:spPr>
              <a:xfrm>
                <a:off x="-26" y="3560939"/>
                <a:ext cx="729654" cy="6480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89" extrusionOk="0">
                    <a:moveTo>
                      <a:pt x="1" y="0"/>
                    </a:moveTo>
                    <a:lnTo>
                      <a:pt x="1" y="89"/>
                    </a:lnTo>
                    <a:lnTo>
                      <a:pt x="10020" y="89"/>
                    </a:lnTo>
                    <a:lnTo>
                      <a:pt x="1002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35;p31">
                <a:extLst>
                  <a:ext uri="{FF2B5EF4-FFF2-40B4-BE49-F238E27FC236}">
                    <a16:creationId xmlns:a16="http://schemas.microsoft.com/office/drawing/2014/main" id="{C42F29E4-DF90-0A87-E8F1-FA03043182EC}"/>
                  </a:ext>
                </a:extLst>
              </p:cNvPr>
              <p:cNvSpPr/>
              <p:nvPr/>
            </p:nvSpPr>
            <p:spPr>
              <a:xfrm>
                <a:off x="-26" y="3639213"/>
                <a:ext cx="72965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3" extrusionOk="0">
                    <a:moveTo>
                      <a:pt x="1" y="1"/>
                    </a:moveTo>
                    <a:lnTo>
                      <a:pt x="1" y="92"/>
                    </a:lnTo>
                    <a:lnTo>
                      <a:pt x="10020" y="92"/>
                    </a:lnTo>
                    <a:lnTo>
                      <a:pt x="10020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36;p31">
                <a:extLst>
                  <a:ext uri="{FF2B5EF4-FFF2-40B4-BE49-F238E27FC236}">
                    <a16:creationId xmlns:a16="http://schemas.microsoft.com/office/drawing/2014/main" id="{313DF892-5427-3752-B5EB-85B99EE7F12A}"/>
                  </a:ext>
                </a:extLst>
              </p:cNvPr>
              <p:cNvSpPr/>
              <p:nvPr/>
            </p:nvSpPr>
            <p:spPr>
              <a:xfrm>
                <a:off x="254383" y="3604481"/>
                <a:ext cx="126985" cy="6844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743" y="93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37;p31">
                <a:extLst>
                  <a:ext uri="{FF2B5EF4-FFF2-40B4-BE49-F238E27FC236}">
                    <a16:creationId xmlns:a16="http://schemas.microsoft.com/office/drawing/2014/main" id="{ECE5E714-A29E-9C11-0C12-AD9EE8C439F6}"/>
                  </a:ext>
                </a:extLst>
              </p:cNvPr>
              <p:cNvSpPr/>
              <p:nvPr/>
            </p:nvSpPr>
            <p:spPr>
              <a:xfrm>
                <a:off x="-26" y="3674163"/>
                <a:ext cx="522794" cy="6772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7180" y="92"/>
                    </a:lnTo>
                    <a:lnTo>
                      <a:pt x="7180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38;p31">
                <a:extLst>
                  <a:ext uri="{FF2B5EF4-FFF2-40B4-BE49-F238E27FC236}">
                    <a16:creationId xmlns:a16="http://schemas.microsoft.com/office/drawing/2014/main" id="{DCC73225-5B26-9673-E96E-8DCF6FF5831E}"/>
                  </a:ext>
                </a:extLst>
              </p:cNvPr>
              <p:cNvSpPr/>
              <p:nvPr/>
            </p:nvSpPr>
            <p:spPr>
              <a:xfrm>
                <a:off x="-26" y="3745301"/>
                <a:ext cx="841348" cy="29023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3986" extrusionOk="0">
                    <a:moveTo>
                      <a:pt x="10649" y="0"/>
                    </a:moveTo>
                    <a:cubicBezTo>
                      <a:pt x="10473" y="0"/>
                      <a:pt x="10264" y="122"/>
                      <a:pt x="10085" y="122"/>
                    </a:cubicBezTo>
                    <a:lnTo>
                      <a:pt x="1" y="122"/>
                    </a:lnTo>
                    <a:lnTo>
                      <a:pt x="1" y="3888"/>
                    </a:lnTo>
                    <a:lnTo>
                      <a:pt x="10085" y="3888"/>
                    </a:lnTo>
                    <a:cubicBezTo>
                      <a:pt x="10290" y="3888"/>
                      <a:pt x="10489" y="3986"/>
                      <a:pt x="10672" y="3986"/>
                    </a:cubicBezTo>
                    <a:cubicBezTo>
                      <a:pt x="10735" y="3986"/>
                      <a:pt x="10796" y="3974"/>
                      <a:pt x="10854" y="3943"/>
                    </a:cubicBezTo>
                    <a:cubicBezTo>
                      <a:pt x="11351" y="3674"/>
                      <a:pt x="11555" y="2905"/>
                      <a:pt x="11555" y="2300"/>
                    </a:cubicBezTo>
                    <a:lnTo>
                      <a:pt x="11555" y="1732"/>
                    </a:lnTo>
                    <a:cubicBezTo>
                      <a:pt x="11555" y="1068"/>
                      <a:pt x="11330" y="265"/>
                      <a:pt x="10759" y="20"/>
                    </a:cubicBezTo>
                    <a:cubicBezTo>
                      <a:pt x="10724" y="6"/>
                      <a:pt x="10687" y="0"/>
                      <a:pt x="10649" y="0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39;p31">
                <a:extLst>
                  <a:ext uri="{FF2B5EF4-FFF2-40B4-BE49-F238E27FC236}">
                    <a16:creationId xmlns:a16="http://schemas.microsoft.com/office/drawing/2014/main" id="{5387BD66-78E9-0E4E-8717-C81AD745C72D}"/>
                  </a:ext>
                </a:extLst>
              </p:cNvPr>
              <p:cNvSpPr/>
              <p:nvPr/>
            </p:nvSpPr>
            <p:spPr>
              <a:xfrm>
                <a:off x="-26" y="3797726"/>
                <a:ext cx="751207" cy="185672"/>
              </a:xfrm>
              <a:custGeom>
                <a:avLst/>
                <a:gdLst/>
                <a:ahLst/>
                <a:cxnLst/>
                <a:rect l="l" t="t" r="r" b="b"/>
                <a:pathLst>
                  <a:path w="10317" h="2550" extrusionOk="0">
                    <a:moveTo>
                      <a:pt x="1" y="1"/>
                    </a:moveTo>
                    <a:lnTo>
                      <a:pt x="1" y="2549"/>
                    </a:lnTo>
                    <a:lnTo>
                      <a:pt x="10317" y="2549"/>
                    </a:lnTo>
                    <a:lnTo>
                      <a:pt x="10317" y="1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40;p31">
                <a:extLst>
                  <a:ext uri="{FF2B5EF4-FFF2-40B4-BE49-F238E27FC236}">
                    <a16:creationId xmlns:a16="http://schemas.microsoft.com/office/drawing/2014/main" id="{B70F4F2A-22A0-55E4-807B-7464CC197DA1}"/>
                  </a:ext>
                </a:extLst>
              </p:cNvPr>
              <p:cNvSpPr/>
              <p:nvPr/>
            </p:nvSpPr>
            <p:spPr>
              <a:xfrm>
                <a:off x="729560" y="3790299"/>
                <a:ext cx="70410" cy="202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2777" extrusionOk="0">
                    <a:moveTo>
                      <a:pt x="463" y="1"/>
                    </a:moveTo>
                    <a:cubicBezTo>
                      <a:pt x="321" y="1"/>
                      <a:pt x="62" y="8"/>
                      <a:pt x="0" y="103"/>
                    </a:cubicBezTo>
                    <a:cubicBezTo>
                      <a:pt x="1" y="103"/>
                      <a:pt x="2" y="103"/>
                      <a:pt x="3" y="103"/>
                    </a:cubicBezTo>
                    <a:cubicBezTo>
                      <a:pt x="368" y="103"/>
                      <a:pt x="425" y="2637"/>
                      <a:pt x="0" y="2651"/>
                    </a:cubicBezTo>
                    <a:cubicBezTo>
                      <a:pt x="38" y="2743"/>
                      <a:pt x="321" y="2777"/>
                      <a:pt x="463" y="2777"/>
                    </a:cubicBezTo>
                    <a:lnTo>
                      <a:pt x="538" y="2777"/>
                    </a:lnTo>
                    <a:cubicBezTo>
                      <a:pt x="681" y="2777"/>
                      <a:pt x="752" y="2706"/>
                      <a:pt x="831" y="2543"/>
                    </a:cubicBezTo>
                    <a:cubicBezTo>
                      <a:pt x="933" y="2331"/>
                      <a:pt x="966" y="473"/>
                      <a:pt x="834" y="273"/>
                    </a:cubicBezTo>
                    <a:cubicBezTo>
                      <a:pt x="759" y="55"/>
                      <a:pt x="681" y="1"/>
                      <a:pt x="5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41;p31">
                <a:extLst>
                  <a:ext uri="{FF2B5EF4-FFF2-40B4-BE49-F238E27FC236}">
                    <a16:creationId xmlns:a16="http://schemas.microsoft.com/office/drawing/2014/main" id="{51559C48-AD84-98D3-66FD-84B31B615D42}"/>
                  </a:ext>
                </a:extLst>
              </p:cNvPr>
              <p:cNvSpPr/>
              <p:nvPr/>
            </p:nvSpPr>
            <p:spPr>
              <a:xfrm>
                <a:off x="-26" y="3837628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1"/>
                    </a:moveTo>
                    <a:lnTo>
                      <a:pt x="1" y="86"/>
                    </a:lnTo>
                    <a:lnTo>
                      <a:pt x="9361" y="86"/>
                    </a:lnTo>
                    <a:lnTo>
                      <a:pt x="9361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42;p31">
                <a:extLst>
                  <a:ext uri="{FF2B5EF4-FFF2-40B4-BE49-F238E27FC236}">
                    <a16:creationId xmlns:a16="http://schemas.microsoft.com/office/drawing/2014/main" id="{657117AF-225F-7DBC-5B45-F13E2351D374}"/>
                  </a:ext>
                </a:extLst>
              </p:cNvPr>
              <p:cNvSpPr/>
              <p:nvPr/>
            </p:nvSpPr>
            <p:spPr>
              <a:xfrm>
                <a:off x="-26" y="3911969"/>
                <a:ext cx="681598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86" extrusionOk="0">
                    <a:moveTo>
                      <a:pt x="1" y="0"/>
                    </a:moveTo>
                    <a:lnTo>
                      <a:pt x="1" y="85"/>
                    </a:lnTo>
                    <a:lnTo>
                      <a:pt x="9361" y="85"/>
                    </a:lnTo>
                    <a:lnTo>
                      <a:pt x="9361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43;p31">
                <a:extLst>
                  <a:ext uri="{FF2B5EF4-FFF2-40B4-BE49-F238E27FC236}">
                    <a16:creationId xmlns:a16="http://schemas.microsoft.com/office/drawing/2014/main" id="{41C08791-3CBB-EAF7-A880-FCE03EA1A745}"/>
                  </a:ext>
                </a:extLst>
              </p:cNvPr>
              <p:cNvSpPr/>
              <p:nvPr/>
            </p:nvSpPr>
            <p:spPr>
              <a:xfrm>
                <a:off x="237563" y="3879276"/>
                <a:ext cx="118539" cy="6262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86" extrusionOk="0">
                    <a:moveTo>
                      <a:pt x="0" y="0"/>
                    </a:moveTo>
                    <a:lnTo>
                      <a:pt x="0" y="85"/>
                    </a:lnTo>
                    <a:lnTo>
                      <a:pt x="1627" y="85"/>
                    </a:lnTo>
                    <a:lnTo>
                      <a:pt x="162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44;p31">
                <a:extLst>
                  <a:ext uri="{FF2B5EF4-FFF2-40B4-BE49-F238E27FC236}">
                    <a16:creationId xmlns:a16="http://schemas.microsoft.com/office/drawing/2014/main" id="{5D3A0B27-FC39-2C52-875E-CDD77E44110A}"/>
                  </a:ext>
                </a:extLst>
              </p:cNvPr>
              <p:cNvSpPr/>
              <p:nvPr/>
            </p:nvSpPr>
            <p:spPr>
              <a:xfrm>
                <a:off x="-26" y="3945099"/>
                <a:ext cx="488353" cy="6335"/>
              </a:xfrm>
              <a:custGeom>
                <a:avLst/>
                <a:gdLst/>
                <a:ahLst/>
                <a:cxnLst/>
                <a:rect l="l" t="t" r="r" b="b"/>
                <a:pathLst>
                  <a:path w="6707" h="87" extrusionOk="0">
                    <a:moveTo>
                      <a:pt x="1" y="1"/>
                    </a:moveTo>
                    <a:lnTo>
                      <a:pt x="1" y="87"/>
                    </a:lnTo>
                    <a:lnTo>
                      <a:pt x="6707" y="87"/>
                    </a:lnTo>
                    <a:lnTo>
                      <a:pt x="6707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45;p31">
                <a:extLst>
                  <a:ext uri="{FF2B5EF4-FFF2-40B4-BE49-F238E27FC236}">
                    <a16:creationId xmlns:a16="http://schemas.microsoft.com/office/drawing/2014/main" id="{2A87B651-EBEC-2488-61BE-8937425BD9CF}"/>
                  </a:ext>
                </a:extLst>
              </p:cNvPr>
              <p:cNvSpPr/>
              <p:nvPr/>
            </p:nvSpPr>
            <p:spPr>
              <a:xfrm>
                <a:off x="-26" y="4011577"/>
                <a:ext cx="1039034" cy="358456"/>
              </a:xfrm>
              <a:custGeom>
                <a:avLst/>
                <a:gdLst/>
                <a:ahLst/>
                <a:cxnLst/>
                <a:rect l="l" t="t" r="r" b="b"/>
                <a:pathLst>
                  <a:path w="14270" h="4923" extrusionOk="0">
                    <a:moveTo>
                      <a:pt x="13145" y="1"/>
                    </a:moveTo>
                    <a:cubicBezTo>
                      <a:pt x="12929" y="1"/>
                      <a:pt x="12672" y="154"/>
                      <a:pt x="12450" y="154"/>
                    </a:cubicBezTo>
                    <a:lnTo>
                      <a:pt x="1" y="154"/>
                    </a:lnTo>
                    <a:lnTo>
                      <a:pt x="1" y="4801"/>
                    </a:lnTo>
                    <a:lnTo>
                      <a:pt x="12450" y="4801"/>
                    </a:lnTo>
                    <a:cubicBezTo>
                      <a:pt x="12703" y="4801"/>
                      <a:pt x="12950" y="4923"/>
                      <a:pt x="13175" y="4923"/>
                    </a:cubicBezTo>
                    <a:cubicBezTo>
                      <a:pt x="13253" y="4923"/>
                      <a:pt x="13328" y="4908"/>
                      <a:pt x="13399" y="4869"/>
                    </a:cubicBezTo>
                    <a:cubicBezTo>
                      <a:pt x="14015" y="4535"/>
                      <a:pt x="14270" y="3586"/>
                      <a:pt x="14270" y="2838"/>
                    </a:cubicBezTo>
                    <a:lnTo>
                      <a:pt x="14270" y="2140"/>
                    </a:lnTo>
                    <a:cubicBezTo>
                      <a:pt x="14270" y="1320"/>
                      <a:pt x="13991" y="327"/>
                      <a:pt x="13283" y="27"/>
                    </a:cubicBezTo>
                    <a:cubicBezTo>
                      <a:pt x="13240" y="8"/>
                      <a:pt x="13194" y="1"/>
                      <a:pt x="131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46;p31">
                <a:extLst>
                  <a:ext uri="{FF2B5EF4-FFF2-40B4-BE49-F238E27FC236}">
                    <a16:creationId xmlns:a16="http://schemas.microsoft.com/office/drawing/2014/main" id="{171F02B3-594F-2329-8D04-980C38E1A664}"/>
                  </a:ext>
                </a:extLst>
              </p:cNvPr>
              <p:cNvSpPr/>
              <p:nvPr/>
            </p:nvSpPr>
            <p:spPr>
              <a:xfrm>
                <a:off x="-26" y="4076454"/>
                <a:ext cx="927558" cy="228995"/>
              </a:xfrm>
              <a:custGeom>
                <a:avLst/>
                <a:gdLst/>
                <a:ahLst/>
                <a:cxnLst/>
                <a:rect l="l" t="t" r="r" b="b"/>
                <a:pathLst>
                  <a:path w="12739" h="3145" extrusionOk="0">
                    <a:moveTo>
                      <a:pt x="1" y="1"/>
                    </a:moveTo>
                    <a:lnTo>
                      <a:pt x="1" y="3144"/>
                    </a:lnTo>
                    <a:lnTo>
                      <a:pt x="12739" y="3144"/>
                    </a:lnTo>
                    <a:lnTo>
                      <a:pt x="12739" y="1"/>
                    </a:lnTo>
                    <a:close/>
                  </a:path>
                </a:pathLst>
              </a:custGeom>
              <a:solidFill>
                <a:srgbClr val="FBE8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47;p31">
                <a:extLst>
                  <a:ext uri="{FF2B5EF4-FFF2-40B4-BE49-F238E27FC236}">
                    <a16:creationId xmlns:a16="http://schemas.microsoft.com/office/drawing/2014/main" id="{CBA12359-07DE-1392-9791-557025E17D5D}"/>
                  </a:ext>
                </a:extLst>
              </p:cNvPr>
              <p:cNvSpPr/>
              <p:nvPr/>
            </p:nvSpPr>
            <p:spPr>
              <a:xfrm>
                <a:off x="900743" y="4067279"/>
                <a:ext cx="87011" cy="249528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3427" extrusionOk="0">
                    <a:moveTo>
                      <a:pt x="572" y="1"/>
                    </a:moveTo>
                    <a:cubicBezTo>
                      <a:pt x="395" y="1"/>
                      <a:pt x="79" y="8"/>
                      <a:pt x="0" y="127"/>
                    </a:cubicBezTo>
                    <a:cubicBezTo>
                      <a:pt x="1" y="127"/>
                      <a:pt x="2" y="127"/>
                      <a:pt x="3" y="127"/>
                    </a:cubicBezTo>
                    <a:cubicBezTo>
                      <a:pt x="453" y="127"/>
                      <a:pt x="527" y="3253"/>
                      <a:pt x="0" y="3270"/>
                    </a:cubicBezTo>
                    <a:cubicBezTo>
                      <a:pt x="44" y="3386"/>
                      <a:pt x="395" y="3426"/>
                      <a:pt x="572" y="3426"/>
                    </a:cubicBezTo>
                    <a:lnTo>
                      <a:pt x="664" y="3426"/>
                    </a:lnTo>
                    <a:cubicBezTo>
                      <a:pt x="841" y="3426"/>
                      <a:pt x="930" y="3342"/>
                      <a:pt x="1024" y="3137"/>
                    </a:cubicBezTo>
                    <a:cubicBezTo>
                      <a:pt x="1151" y="2875"/>
                      <a:pt x="1195" y="586"/>
                      <a:pt x="1028" y="334"/>
                    </a:cubicBezTo>
                    <a:cubicBezTo>
                      <a:pt x="939" y="69"/>
                      <a:pt x="841" y="1"/>
                      <a:pt x="664" y="1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48;p31">
                <a:extLst>
                  <a:ext uri="{FF2B5EF4-FFF2-40B4-BE49-F238E27FC236}">
                    <a16:creationId xmlns:a16="http://schemas.microsoft.com/office/drawing/2014/main" id="{FFBA5F10-4EF6-DEE6-8248-8B92AC129F34}"/>
                  </a:ext>
                </a:extLst>
              </p:cNvPr>
              <p:cNvSpPr/>
              <p:nvPr/>
            </p:nvSpPr>
            <p:spPr>
              <a:xfrm>
                <a:off x="-26" y="4125748"/>
                <a:ext cx="841348" cy="7718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6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49;p31">
                <a:extLst>
                  <a:ext uri="{FF2B5EF4-FFF2-40B4-BE49-F238E27FC236}">
                    <a16:creationId xmlns:a16="http://schemas.microsoft.com/office/drawing/2014/main" id="{37517A00-F37F-A144-42DE-6469773EB88C}"/>
                  </a:ext>
                </a:extLst>
              </p:cNvPr>
              <p:cNvSpPr/>
              <p:nvPr/>
            </p:nvSpPr>
            <p:spPr>
              <a:xfrm>
                <a:off x="-26" y="4217419"/>
                <a:ext cx="841348" cy="779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107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11555" y="106"/>
                    </a:lnTo>
                    <a:lnTo>
                      <a:pt x="11555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50;p31">
                <a:extLst>
                  <a:ext uri="{FF2B5EF4-FFF2-40B4-BE49-F238E27FC236}">
                    <a16:creationId xmlns:a16="http://schemas.microsoft.com/office/drawing/2014/main" id="{C3CF6427-E1FD-3ED7-1607-4CFD3A7DB287}"/>
                  </a:ext>
                </a:extLst>
              </p:cNvPr>
              <p:cNvSpPr/>
              <p:nvPr/>
            </p:nvSpPr>
            <p:spPr>
              <a:xfrm>
                <a:off x="293338" y="4176790"/>
                <a:ext cx="146208" cy="7718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6" extrusionOk="0">
                    <a:moveTo>
                      <a:pt x="0" y="0"/>
                    </a:moveTo>
                    <a:lnTo>
                      <a:pt x="0" y="106"/>
                    </a:lnTo>
                    <a:lnTo>
                      <a:pt x="2007" y="106"/>
                    </a:lnTo>
                    <a:lnTo>
                      <a:pt x="2007" y="0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51;p31">
                <a:extLst>
                  <a:ext uri="{FF2B5EF4-FFF2-40B4-BE49-F238E27FC236}">
                    <a16:creationId xmlns:a16="http://schemas.microsoft.com/office/drawing/2014/main" id="{B748E474-4D05-F0E6-F225-D50CAAEEE009}"/>
                  </a:ext>
                </a:extLst>
              </p:cNvPr>
              <p:cNvSpPr/>
              <p:nvPr/>
            </p:nvSpPr>
            <p:spPr>
              <a:xfrm>
                <a:off x="-26" y="4258267"/>
                <a:ext cx="602815" cy="7791"/>
              </a:xfrm>
              <a:custGeom>
                <a:avLst/>
                <a:gdLst/>
                <a:ahLst/>
                <a:cxnLst/>
                <a:rect l="l" t="t" r="r" b="b"/>
                <a:pathLst>
                  <a:path w="8279" h="107" extrusionOk="0">
                    <a:moveTo>
                      <a:pt x="1" y="1"/>
                    </a:moveTo>
                    <a:lnTo>
                      <a:pt x="1" y="106"/>
                    </a:lnTo>
                    <a:lnTo>
                      <a:pt x="8279" y="106"/>
                    </a:lnTo>
                    <a:lnTo>
                      <a:pt x="8279" y="1"/>
                    </a:lnTo>
                    <a:close/>
                  </a:path>
                </a:pathLst>
              </a:custGeom>
              <a:solidFill>
                <a:srgbClr val="DDE0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52;p31">
                <a:extLst>
                  <a:ext uri="{FF2B5EF4-FFF2-40B4-BE49-F238E27FC236}">
                    <a16:creationId xmlns:a16="http://schemas.microsoft.com/office/drawing/2014/main" id="{8DBB4513-7ADC-560B-3F11-61413F676F85}"/>
                  </a:ext>
                </a:extLst>
              </p:cNvPr>
              <p:cNvSpPr/>
              <p:nvPr/>
            </p:nvSpPr>
            <p:spPr>
              <a:xfrm>
                <a:off x="382752" y="3906072"/>
                <a:ext cx="475174" cy="716402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9839" extrusionOk="0">
                    <a:moveTo>
                      <a:pt x="2848" y="1"/>
                    </a:moveTo>
                    <a:cubicBezTo>
                      <a:pt x="2428" y="1"/>
                      <a:pt x="2031" y="330"/>
                      <a:pt x="1855" y="725"/>
                    </a:cubicBezTo>
                    <a:cubicBezTo>
                      <a:pt x="1657" y="1174"/>
                      <a:pt x="1674" y="1684"/>
                      <a:pt x="1695" y="2177"/>
                    </a:cubicBezTo>
                    <a:cubicBezTo>
                      <a:pt x="1708" y="2422"/>
                      <a:pt x="1719" y="2667"/>
                      <a:pt x="1728" y="2912"/>
                    </a:cubicBezTo>
                    <a:cubicBezTo>
                      <a:pt x="1732" y="2991"/>
                      <a:pt x="1736" y="3072"/>
                      <a:pt x="1698" y="3143"/>
                    </a:cubicBezTo>
                    <a:cubicBezTo>
                      <a:pt x="1649" y="3242"/>
                      <a:pt x="1549" y="3282"/>
                      <a:pt x="1439" y="3282"/>
                    </a:cubicBezTo>
                    <a:cubicBezTo>
                      <a:pt x="1329" y="3282"/>
                      <a:pt x="1208" y="3242"/>
                      <a:pt x="1116" y="3181"/>
                    </a:cubicBezTo>
                    <a:cubicBezTo>
                      <a:pt x="932" y="3058"/>
                      <a:pt x="762" y="2878"/>
                      <a:pt x="541" y="2875"/>
                    </a:cubicBezTo>
                    <a:cubicBezTo>
                      <a:pt x="537" y="2875"/>
                      <a:pt x="532" y="2875"/>
                      <a:pt x="528" y="2875"/>
                    </a:cubicBezTo>
                    <a:cubicBezTo>
                      <a:pt x="343" y="2875"/>
                      <a:pt x="179" y="3011"/>
                      <a:pt x="95" y="3178"/>
                    </a:cubicBezTo>
                    <a:cubicBezTo>
                      <a:pt x="14" y="3344"/>
                      <a:pt x="0" y="3542"/>
                      <a:pt x="14" y="3732"/>
                    </a:cubicBezTo>
                    <a:cubicBezTo>
                      <a:pt x="79" y="4923"/>
                      <a:pt x="868" y="5930"/>
                      <a:pt x="1365" y="7012"/>
                    </a:cubicBezTo>
                    <a:cubicBezTo>
                      <a:pt x="1412" y="7118"/>
                      <a:pt x="1453" y="7243"/>
                      <a:pt x="1389" y="7339"/>
                    </a:cubicBezTo>
                    <a:cubicBezTo>
                      <a:pt x="1352" y="7393"/>
                      <a:pt x="1297" y="7414"/>
                      <a:pt x="1235" y="7414"/>
                    </a:cubicBezTo>
                    <a:cubicBezTo>
                      <a:pt x="1133" y="7414"/>
                      <a:pt x="1012" y="7356"/>
                      <a:pt x="922" y="7294"/>
                    </a:cubicBezTo>
                    <a:cubicBezTo>
                      <a:pt x="833" y="7232"/>
                      <a:pt x="711" y="7174"/>
                      <a:pt x="607" y="7174"/>
                    </a:cubicBezTo>
                    <a:cubicBezTo>
                      <a:pt x="546" y="7174"/>
                      <a:pt x="491" y="7195"/>
                      <a:pt x="453" y="7247"/>
                    </a:cubicBezTo>
                    <a:cubicBezTo>
                      <a:pt x="409" y="7308"/>
                      <a:pt x="412" y="7390"/>
                      <a:pt x="422" y="7465"/>
                    </a:cubicBezTo>
                    <a:cubicBezTo>
                      <a:pt x="487" y="7927"/>
                      <a:pt x="817" y="8298"/>
                      <a:pt x="1133" y="8641"/>
                    </a:cubicBezTo>
                    <a:cubicBezTo>
                      <a:pt x="1296" y="8818"/>
                      <a:pt x="1460" y="8996"/>
                      <a:pt x="1623" y="9172"/>
                    </a:cubicBezTo>
                    <a:cubicBezTo>
                      <a:pt x="1753" y="9312"/>
                      <a:pt x="1885" y="9451"/>
                      <a:pt x="2055" y="9530"/>
                    </a:cubicBezTo>
                    <a:cubicBezTo>
                      <a:pt x="2164" y="9577"/>
                      <a:pt x="2281" y="9595"/>
                      <a:pt x="2400" y="9596"/>
                    </a:cubicBezTo>
                    <a:lnTo>
                      <a:pt x="2400" y="9596"/>
                    </a:lnTo>
                    <a:lnTo>
                      <a:pt x="1698" y="9666"/>
                    </a:lnTo>
                    <a:cubicBezTo>
                      <a:pt x="1981" y="9703"/>
                      <a:pt x="2259" y="9740"/>
                      <a:pt x="2542" y="9778"/>
                    </a:cubicBezTo>
                    <a:cubicBezTo>
                      <a:pt x="2772" y="9807"/>
                      <a:pt x="3002" y="9838"/>
                      <a:pt x="3230" y="9838"/>
                    </a:cubicBezTo>
                    <a:cubicBezTo>
                      <a:pt x="3320" y="9838"/>
                      <a:pt x="3409" y="9834"/>
                      <a:pt x="3498" y="9822"/>
                    </a:cubicBezTo>
                    <a:cubicBezTo>
                      <a:pt x="3998" y="9764"/>
                      <a:pt x="4451" y="9509"/>
                      <a:pt x="4886" y="9264"/>
                    </a:cubicBezTo>
                    <a:cubicBezTo>
                      <a:pt x="5151" y="9115"/>
                      <a:pt x="5448" y="8907"/>
                      <a:pt x="5440" y="8605"/>
                    </a:cubicBezTo>
                    <a:cubicBezTo>
                      <a:pt x="5438" y="8383"/>
                      <a:pt x="5223" y="8195"/>
                      <a:pt x="5004" y="8195"/>
                    </a:cubicBezTo>
                    <a:cubicBezTo>
                      <a:pt x="4970" y="8195"/>
                      <a:pt x="4936" y="8200"/>
                      <a:pt x="4903" y="8209"/>
                    </a:cubicBezTo>
                    <a:cubicBezTo>
                      <a:pt x="4815" y="8236"/>
                      <a:pt x="4720" y="8290"/>
                      <a:pt x="4634" y="8290"/>
                    </a:cubicBezTo>
                    <a:cubicBezTo>
                      <a:pt x="4600" y="8290"/>
                      <a:pt x="4568" y="8282"/>
                      <a:pt x="4539" y="8261"/>
                    </a:cubicBezTo>
                    <a:cubicBezTo>
                      <a:pt x="4556" y="8151"/>
                      <a:pt x="4634" y="8066"/>
                      <a:pt x="4709" y="7988"/>
                    </a:cubicBezTo>
                    <a:cubicBezTo>
                      <a:pt x="5022" y="7655"/>
                      <a:pt x="5338" y="7322"/>
                      <a:pt x="5655" y="6988"/>
                    </a:cubicBezTo>
                    <a:cubicBezTo>
                      <a:pt x="5880" y="6750"/>
                      <a:pt x="6107" y="6508"/>
                      <a:pt x="6271" y="6223"/>
                    </a:cubicBezTo>
                    <a:cubicBezTo>
                      <a:pt x="6434" y="5937"/>
                      <a:pt x="6526" y="5600"/>
                      <a:pt x="6461" y="5280"/>
                    </a:cubicBezTo>
                    <a:cubicBezTo>
                      <a:pt x="6387" y="4919"/>
                      <a:pt x="6107" y="4613"/>
                      <a:pt x="5760" y="4487"/>
                    </a:cubicBezTo>
                    <a:cubicBezTo>
                      <a:pt x="5636" y="4442"/>
                      <a:pt x="5505" y="4421"/>
                      <a:pt x="5374" y="4421"/>
                    </a:cubicBezTo>
                    <a:cubicBezTo>
                      <a:pt x="5138" y="4421"/>
                      <a:pt x="4901" y="4490"/>
                      <a:pt x="4702" y="4616"/>
                    </a:cubicBezTo>
                    <a:cubicBezTo>
                      <a:pt x="4610" y="4676"/>
                      <a:pt x="4499" y="4747"/>
                      <a:pt x="4400" y="4747"/>
                    </a:cubicBezTo>
                    <a:cubicBezTo>
                      <a:pt x="4364" y="4747"/>
                      <a:pt x="4329" y="4738"/>
                      <a:pt x="4297" y="4715"/>
                    </a:cubicBezTo>
                    <a:cubicBezTo>
                      <a:pt x="4219" y="4661"/>
                      <a:pt x="4206" y="4555"/>
                      <a:pt x="4198" y="4464"/>
                    </a:cubicBezTo>
                    <a:cubicBezTo>
                      <a:pt x="4107" y="3225"/>
                      <a:pt x="4341" y="1915"/>
                      <a:pt x="3818" y="789"/>
                    </a:cubicBezTo>
                    <a:cubicBezTo>
                      <a:pt x="3655" y="442"/>
                      <a:pt x="3392" y="105"/>
                      <a:pt x="3022" y="20"/>
                    </a:cubicBezTo>
                    <a:cubicBezTo>
                      <a:pt x="2964" y="7"/>
                      <a:pt x="2906" y="1"/>
                      <a:pt x="2848" y="1"/>
                    </a:cubicBezTo>
                    <a:close/>
                  </a:path>
                </a:pathLst>
              </a:custGeom>
              <a:solidFill>
                <a:srgbClr val="ABE1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53;p31">
                <a:extLst>
                  <a:ext uri="{FF2B5EF4-FFF2-40B4-BE49-F238E27FC236}">
                    <a16:creationId xmlns:a16="http://schemas.microsoft.com/office/drawing/2014/main" id="{9263FC0E-43AC-C8D4-C8D2-684CB4E6319C}"/>
                  </a:ext>
                </a:extLst>
              </p:cNvPr>
              <p:cNvSpPr/>
              <p:nvPr/>
            </p:nvSpPr>
            <p:spPr>
              <a:xfrm>
                <a:off x="443478" y="4606094"/>
                <a:ext cx="351102" cy="351102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4822" extrusionOk="0">
                    <a:moveTo>
                      <a:pt x="98" y="1"/>
                    </a:moveTo>
                    <a:cubicBezTo>
                      <a:pt x="44" y="1"/>
                      <a:pt x="0" y="45"/>
                      <a:pt x="0" y="96"/>
                    </a:cubicBezTo>
                    <a:lnTo>
                      <a:pt x="0" y="4655"/>
                    </a:lnTo>
                    <a:cubicBezTo>
                      <a:pt x="0" y="4747"/>
                      <a:pt x="74" y="4822"/>
                      <a:pt x="170" y="4822"/>
                    </a:cubicBezTo>
                    <a:lnTo>
                      <a:pt x="4655" y="4822"/>
                    </a:lnTo>
                    <a:cubicBezTo>
                      <a:pt x="4746" y="4822"/>
                      <a:pt x="4821" y="4747"/>
                      <a:pt x="4821" y="4655"/>
                    </a:cubicBezTo>
                    <a:lnTo>
                      <a:pt x="4821" y="96"/>
                    </a:lnTo>
                    <a:cubicBezTo>
                      <a:pt x="4821" y="45"/>
                      <a:pt x="4777" y="1"/>
                      <a:pt x="4726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54;p31">
                <a:extLst>
                  <a:ext uri="{FF2B5EF4-FFF2-40B4-BE49-F238E27FC236}">
                    <a16:creationId xmlns:a16="http://schemas.microsoft.com/office/drawing/2014/main" id="{B2C53524-E8B8-578F-0B78-934BA45A90C1}"/>
                  </a:ext>
                </a:extLst>
              </p:cNvPr>
              <p:cNvSpPr/>
              <p:nvPr/>
            </p:nvSpPr>
            <p:spPr>
              <a:xfrm>
                <a:off x="419377" y="4586799"/>
                <a:ext cx="400178" cy="129606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1780" extrusionOk="0">
                    <a:moveTo>
                      <a:pt x="49" y="0"/>
                    </a:moveTo>
                    <a:cubicBezTo>
                      <a:pt x="21" y="0"/>
                      <a:pt x="0" y="24"/>
                      <a:pt x="0" y="52"/>
                    </a:cubicBezTo>
                    <a:lnTo>
                      <a:pt x="0" y="1732"/>
                    </a:lnTo>
                    <a:cubicBezTo>
                      <a:pt x="0" y="1759"/>
                      <a:pt x="21" y="1780"/>
                      <a:pt x="49" y="1780"/>
                    </a:cubicBezTo>
                    <a:lnTo>
                      <a:pt x="5448" y="1780"/>
                    </a:lnTo>
                    <a:cubicBezTo>
                      <a:pt x="5475" y="1780"/>
                      <a:pt x="5496" y="1759"/>
                      <a:pt x="5496" y="1732"/>
                    </a:cubicBezTo>
                    <a:lnTo>
                      <a:pt x="5496" y="52"/>
                    </a:lnTo>
                    <a:cubicBezTo>
                      <a:pt x="5496" y="24"/>
                      <a:pt x="5475" y="0"/>
                      <a:pt x="54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55;p31">
                <a:extLst>
                  <a:ext uri="{FF2B5EF4-FFF2-40B4-BE49-F238E27FC236}">
                    <a16:creationId xmlns:a16="http://schemas.microsoft.com/office/drawing/2014/main" id="{46945134-16C5-0500-DE28-58320A0EE1D4}"/>
                  </a:ext>
                </a:extLst>
              </p:cNvPr>
              <p:cNvSpPr/>
              <p:nvPr/>
            </p:nvSpPr>
            <p:spPr>
              <a:xfrm>
                <a:off x="594929" y="4066842"/>
                <a:ext cx="33421" cy="476995"/>
              </a:xfrm>
              <a:custGeom>
                <a:avLst/>
                <a:gdLst/>
                <a:ahLst/>
                <a:cxnLst/>
                <a:rect l="l" t="t" r="r" b="b"/>
                <a:pathLst>
                  <a:path w="459" h="6551" extrusionOk="0">
                    <a:moveTo>
                      <a:pt x="57" y="0"/>
                    </a:moveTo>
                    <a:cubicBezTo>
                      <a:pt x="29" y="0"/>
                      <a:pt x="0" y="19"/>
                      <a:pt x="2" y="51"/>
                    </a:cubicBezTo>
                    <a:cubicBezTo>
                      <a:pt x="87" y="2201"/>
                      <a:pt x="251" y="4331"/>
                      <a:pt x="220" y="6488"/>
                    </a:cubicBezTo>
                    <a:cubicBezTo>
                      <a:pt x="220" y="6530"/>
                      <a:pt x="251" y="6550"/>
                      <a:pt x="284" y="6550"/>
                    </a:cubicBezTo>
                    <a:cubicBezTo>
                      <a:pt x="317" y="6550"/>
                      <a:pt x="351" y="6529"/>
                      <a:pt x="353" y="6488"/>
                    </a:cubicBezTo>
                    <a:cubicBezTo>
                      <a:pt x="451" y="4355"/>
                      <a:pt x="458" y="2150"/>
                      <a:pt x="104" y="37"/>
                    </a:cubicBezTo>
                    <a:cubicBezTo>
                      <a:pt x="100" y="12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56;p31">
                <a:extLst>
                  <a:ext uri="{FF2B5EF4-FFF2-40B4-BE49-F238E27FC236}">
                    <a16:creationId xmlns:a16="http://schemas.microsoft.com/office/drawing/2014/main" id="{E3CA3DFB-81EE-DFE0-54F7-ABFA6D351C6D}"/>
                  </a:ext>
                </a:extLst>
              </p:cNvPr>
              <p:cNvSpPr/>
              <p:nvPr/>
            </p:nvSpPr>
            <p:spPr>
              <a:xfrm>
                <a:off x="525174" y="4344550"/>
                <a:ext cx="96695" cy="93273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281" extrusionOk="0">
                    <a:moveTo>
                      <a:pt x="101" y="1"/>
                    </a:moveTo>
                    <a:cubicBezTo>
                      <a:pt x="45" y="1"/>
                      <a:pt x="1" y="70"/>
                      <a:pt x="48" y="122"/>
                    </a:cubicBezTo>
                    <a:cubicBezTo>
                      <a:pt x="409" y="531"/>
                      <a:pt x="824" y="891"/>
                      <a:pt x="1218" y="1265"/>
                    </a:cubicBezTo>
                    <a:cubicBezTo>
                      <a:pt x="1230" y="1276"/>
                      <a:pt x="1242" y="1281"/>
                      <a:pt x="1254" y="1281"/>
                    </a:cubicBezTo>
                    <a:cubicBezTo>
                      <a:pt x="1293" y="1281"/>
                      <a:pt x="1327" y="1230"/>
                      <a:pt x="1294" y="1190"/>
                    </a:cubicBezTo>
                    <a:cubicBezTo>
                      <a:pt x="915" y="799"/>
                      <a:pt x="555" y="381"/>
                      <a:pt x="150" y="20"/>
                    </a:cubicBezTo>
                    <a:cubicBezTo>
                      <a:pt x="134" y="6"/>
                      <a:pt x="117" y="1"/>
                      <a:pt x="101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57;p31">
                <a:extLst>
                  <a:ext uri="{FF2B5EF4-FFF2-40B4-BE49-F238E27FC236}">
                    <a16:creationId xmlns:a16="http://schemas.microsoft.com/office/drawing/2014/main" id="{72856489-AFF7-E29D-5978-30BD5787A5D6}"/>
                  </a:ext>
                </a:extLst>
              </p:cNvPr>
              <p:cNvSpPr/>
              <p:nvPr/>
            </p:nvSpPr>
            <p:spPr>
              <a:xfrm>
                <a:off x="521970" y="4236423"/>
                <a:ext cx="82060" cy="73832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1014" extrusionOk="0">
                    <a:moveTo>
                      <a:pt x="71" y="0"/>
                    </a:moveTo>
                    <a:cubicBezTo>
                      <a:pt x="32" y="0"/>
                      <a:pt x="0" y="47"/>
                      <a:pt x="38" y="76"/>
                    </a:cubicBezTo>
                    <a:cubicBezTo>
                      <a:pt x="402" y="359"/>
                      <a:pt x="742" y="668"/>
                      <a:pt x="1058" y="1001"/>
                    </a:cubicBezTo>
                    <a:cubicBezTo>
                      <a:pt x="1065" y="1010"/>
                      <a:pt x="1073" y="1013"/>
                      <a:pt x="1081" y="1013"/>
                    </a:cubicBezTo>
                    <a:cubicBezTo>
                      <a:pt x="1105" y="1013"/>
                      <a:pt x="1127" y="981"/>
                      <a:pt x="1106" y="957"/>
                    </a:cubicBezTo>
                    <a:cubicBezTo>
                      <a:pt x="796" y="614"/>
                      <a:pt x="460" y="298"/>
                      <a:pt x="102" y="12"/>
                    </a:cubicBezTo>
                    <a:cubicBezTo>
                      <a:pt x="92" y="4"/>
                      <a:pt x="81" y="0"/>
                      <a:pt x="71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58;p31">
                <a:extLst>
                  <a:ext uri="{FF2B5EF4-FFF2-40B4-BE49-F238E27FC236}">
                    <a16:creationId xmlns:a16="http://schemas.microsoft.com/office/drawing/2014/main" id="{5CE38269-1F15-6259-BC3A-6AC67D7F33EA}"/>
                  </a:ext>
                </a:extLst>
              </p:cNvPr>
              <p:cNvSpPr/>
              <p:nvPr/>
            </p:nvSpPr>
            <p:spPr>
              <a:xfrm>
                <a:off x="613350" y="4302610"/>
                <a:ext cx="80458" cy="93491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284" extrusionOk="0">
                    <a:moveTo>
                      <a:pt x="1036" y="0"/>
                    </a:moveTo>
                    <a:cubicBezTo>
                      <a:pt x="1028" y="0"/>
                      <a:pt x="1019" y="2"/>
                      <a:pt x="1011" y="7"/>
                    </a:cubicBezTo>
                    <a:cubicBezTo>
                      <a:pt x="797" y="141"/>
                      <a:pt x="634" y="382"/>
                      <a:pt x="477" y="579"/>
                    </a:cubicBezTo>
                    <a:cubicBezTo>
                      <a:pt x="317" y="783"/>
                      <a:pt x="164" y="998"/>
                      <a:pt x="25" y="1215"/>
                    </a:cubicBezTo>
                    <a:cubicBezTo>
                      <a:pt x="1" y="1251"/>
                      <a:pt x="32" y="1284"/>
                      <a:pt x="64" y="1284"/>
                    </a:cubicBezTo>
                    <a:cubicBezTo>
                      <a:pt x="78" y="1284"/>
                      <a:pt x="93" y="1278"/>
                      <a:pt x="103" y="1263"/>
                    </a:cubicBezTo>
                    <a:cubicBezTo>
                      <a:pt x="263" y="1031"/>
                      <a:pt x="433" y="811"/>
                      <a:pt x="617" y="599"/>
                    </a:cubicBezTo>
                    <a:cubicBezTo>
                      <a:pt x="770" y="426"/>
                      <a:pt x="964" y="273"/>
                      <a:pt x="1083" y="79"/>
                    </a:cubicBezTo>
                    <a:cubicBezTo>
                      <a:pt x="1105" y="43"/>
                      <a:pt x="1073" y="0"/>
                      <a:pt x="1036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59;p31">
                <a:extLst>
                  <a:ext uri="{FF2B5EF4-FFF2-40B4-BE49-F238E27FC236}">
                    <a16:creationId xmlns:a16="http://schemas.microsoft.com/office/drawing/2014/main" id="{E2D8DA3E-C08F-AB87-4991-33BF2DF8A16B}"/>
                  </a:ext>
                </a:extLst>
              </p:cNvPr>
              <p:cNvSpPr/>
              <p:nvPr/>
            </p:nvSpPr>
            <p:spPr>
              <a:xfrm>
                <a:off x="615389" y="4409281"/>
                <a:ext cx="82861" cy="114388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571" extrusionOk="0">
                    <a:moveTo>
                      <a:pt x="1084" y="0"/>
                    </a:moveTo>
                    <a:cubicBezTo>
                      <a:pt x="1075" y="0"/>
                      <a:pt x="1066" y="4"/>
                      <a:pt x="1058" y="12"/>
                    </a:cubicBezTo>
                    <a:cubicBezTo>
                      <a:pt x="660" y="482"/>
                      <a:pt x="347" y="1047"/>
                      <a:pt x="3" y="1560"/>
                    </a:cubicBezTo>
                    <a:cubicBezTo>
                      <a:pt x="1" y="1565"/>
                      <a:pt x="5" y="1570"/>
                      <a:pt x="9" y="1570"/>
                    </a:cubicBezTo>
                    <a:cubicBezTo>
                      <a:pt x="11" y="1570"/>
                      <a:pt x="13" y="1569"/>
                      <a:pt x="14" y="1567"/>
                    </a:cubicBezTo>
                    <a:cubicBezTo>
                      <a:pt x="384" y="1074"/>
                      <a:pt x="810" y="591"/>
                      <a:pt x="1119" y="60"/>
                    </a:cubicBezTo>
                    <a:cubicBezTo>
                      <a:pt x="1137" y="32"/>
                      <a:pt x="1111" y="0"/>
                      <a:pt x="1084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60;p31">
                <a:extLst>
                  <a:ext uri="{FF2B5EF4-FFF2-40B4-BE49-F238E27FC236}">
                    <a16:creationId xmlns:a16="http://schemas.microsoft.com/office/drawing/2014/main" id="{CA424DD1-75F1-82BC-25FB-8F602ADEF185}"/>
                  </a:ext>
                </a:extLst>
              </p:cNvPr>
              <p:cNvSpPr/>
              <p:nvPr/>
            </p:nvSpPr>
            <p:spPr>
              <a:xfrm>
                <a:off x="540756" y="4716041"/>
                <a:ext cx="244650" cy="10048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138" extrusionOk="0">
                    <a:moveTo>
                      <a:pt x="1414" y="0"/>
                    </a:moveTo>
                    <a:cubicBezTo>
                      <a:pt x="941" y="0"/>
                      <a:pt x="469" y="17"/>
                      <a:pt x="7" y="62"/>
                    </a:cubicBezTo>
                    <a:cubicBezTo>
                      <a:pt x="1" y="62"/>
                      <a:pt x="1" y="76"/>
                      <a:pt x="7" y="76"/>
                    </a:cubicBezTo>
                    <a:cubicBezTo>
                      <a:pt x="473" y="121"/>
                      <a:pt x="947" y="137"/>
                      <a:pt x="1424" y="137"/>
                    </a:cubicBezTo>
                    <a:cubicBezTo>
                      <a:pt x="2067" y="137"/>
                      <a:pt x="2713" y="108"/>
                      <a:pt x="3342" y="83"/>
                    </a:cubicBezTo>
                    <a:cubicBezTo>
                      <a:pt x="3359" y="80"/>
                      <a:pt x="3359" y="56"/>
                      <a:pt x="3342" y="56"/>
                    </a:cubicBezTo>
                    <a:cubicBezTo>
                      <a:pt x="2710" y="31"/>
                      <a:pt x="2060" y="0"/>
                      <a:pt x="1414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61;p31">
                <a:extLst>
                  <a:ext uri="{FF2B5EF4-FFF2-40B4-BE49-F238E27FC236}">
                    <a16:creationId xmlns:a16="http://schemas.microsoft.com/office/drawing/2014/main" id="{7609D577-087C-9091-E58B-E23FE0CA6B2B}"/>
                  </a:ext>
                </a:extLst>
              </p:cNvPr>
              <p:cNvSpPr/>
              <p:nvPr/>
            </p:nvSpPr>
            <p:spPr>
              <a:xfrm>
                <a:off x="1371697" y="3724185"/>
                <a:ext cx="188803" cy="860717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11821" extrusionOk="0">
                    <a:moveTo>
                      <a:pt x="1517" y="1"/>
                    </a:moveTo>
                    <a:cubicBezTo>
                      <a:pt x="1058" y="1"/>
                      <a:pt x="660" y="3015"/>
                      <a:pt x="542" y="3777"/>
                    </a:cubicBezTo>
                    <a:cubicBezTo>
                      <a:pt x="524" y="3889"/>
                      <a:pt x="327" y="3754"/>
                      <a:pt x="286" y="4052"/>
                    </a:cubicBezTo>
                    <a:cubicBezTo>
                      <a:pt x="228" y="4454"/>
                      <a:pt x="470" y="4349"/>
                      <a:pt x="466" y="4448"/>
                    </a:cubicBezTo>
                    <a:lnTo>
                      <a:pt x="27" y="11048"/>
                    </a:lnTo>
                    <a:cubicBezTo>
                      <a:pt x="0" y="11450"/>
                      <a:pt x="300" y="11793"/>
                      <a:pt x="698" y="11820"/>
                    </a:cubicBezTo>
                    <a:lnTo>
                      <a:pt x="749" y="11820"/>
                    </a:lnTo>
                    <a:cubicBezTo>
                      <a:pt x="1126" y="11820"/>
                      <a:pt x="1443" y="11531"/>
                      <a:pt x="1470" y="11147"/>
                    </a:cubicBezTo>
                    <a:lnTo>
                      <a:pt x="2055" y="2590"/>
                    </a:lnTo>
                    <a:cubicBezTo>
                      <a:pt x="2061" y="2545"/>
                      <a:pt x="2066" y="2525"/>
                      <a:pt x="2070" y="2525"/>
                    </a:cubicBezTo>
                    <a:lnTo>
                      <a:pt x="2070" y="2525"/>
                    </a:lnTo>
                    <a:cubicBezTo>
                      <a:pt x="2109" y="2525"/>
                      <a:pt x="2053" y="4839"/>
                      <a:pt x="2362" y="4839"/>
                    </a:cubicBezTo>
                    <a:cubicBezTo>
                      <a:pt x="2593" y="4839"/>
                      <a:pt x="2362" y="1011"/>
                      <a:pt x="2089" y="820"/>
                    </a:cubicBezTo>
                    <a:cubicBezTo>
                      <a:pt x="1820" y="630"/>
                      <a:pt x="1892" y="1"/>
                      <a:pt x="15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62;p31">
                <a:extLst>
                  <a:ext uri="{FF2B5EF4-FFF2-40B4-BE49-F238E27FC236}">
                    <a16:creationId xmlns:a16="http://schemas.microsoft.com/office/drawing/2014/main" id="{D41CD2F3-6E0F-34F3-D024-1DE177C45E60}"/>
                  </a:ext>
                </a:extLst>
              </p:cNvPr>
              <p:cNvSpPr/>
              <p:nvPr/>
            </p:nvSpPr>
            <p:spPr>
              <a:xfrm>
                <a:off x="1262696" y="3902868"/>
                <a:ext cx="92909" cy="65174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8951" extrusionOk="0">
                    <a:moveTo>
                      <a:pt x="473" y="0"/>
                    </a:moveTo>
                    <a:cubicBezTo>
                      <a:pt x="430" y="0"/>
                      <a:pt x="387" y="24"/>
                      <a:pt x="371" y="71"/>
                    </a:cubicBezTo>
                    <a:cubicBezTo>
                      <a:pt x="214" y="493"/>
                      <a:pt x="0" y="731"/>
                      <a:pt x="7" y="948"/>
                    </a:cubicBezTo>
                    <a:lnTo>
                      <a:pt x="344" y="8512"/>
                    </a:lnTo>
                    <a:cubicBezTo>
                      <a:pt x="354" y="8760"/>
                      <a:pt x="558" y="8951"/>
                      <a:pt x="803" y="8951"/>
                    </a:cubicBezTo>
                    <a:lnTo>
                      <a:pt x="824" y="8951"/>
                    </a:lnTo>
                    <a:cubicBezTo>
                      <a:pt x="1079" y="8941"/>
                      <a:pt x="1276" y="8726"/>
                      <a:pt x="1263" y="8471"/>
                    </a:cubicBezTo>
                    <a:lnTo>
                      <a:pt x="929" y="908"/>
                    </a:lnTo>
                    <a:cubicBezTo>
                      <a:pt x="922" y="738"/>
                      <a:pt x="712" y="320"/>
                      <a:pt x="572" y="58"/>
                    </a:cubicBezTo>
                    <a:cubicBezTo>
                      <a:pt x="551" y="19"/>
                      <a:pt x="512" y="0"/>
                      <a:pt x="473" y="0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63;p31">
                <a:extLst>
                  <a:ext uri="{FF2B5EF4-FFF2-40B4-BE49-F238E27FC236}">
                    <a16:creationId xmlns:a16="http://schemas.microsoft.com/office/drawing/2014/main" id="{577729E9-74B2-B063-5256-D9D84C8209C8}"/>
                  </a:ext>
                </a:extLst>
              </p:cNvPr>
              <p:cNvSpPr/>
              <p:nvPr/>
            </p:nvSpPr>
            <p:spPr>
              <a:xfrm>
                <a:off x="1097483" y="3714501"/>
                <a:ext cx="222442" cy="1096047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15053" extrusionOk="0">
                    <a:moveTo>
                      <a:pt x="596" y="1"/>
                    </a:moveTo>
                    <a:cubicBezTo>
                      <a:pt x="360" y="1"/>
                      <a:pt x="0" y="1409"/>
                      <a:pt x="48" y="1841"/>
                    </a:cubicBezTo>
                    <a:lnTo>
                      <a:pt x="1439" y="14348"/>
                    </a:lnTo>
                    <a:cubicBezTo>
                      <a:pt x="1483" y="14753"/>
                      <a:pt x="1827" y="15053"/>
                      <a:pt x="2221" y="15053"/>
                    </a:cubicBezTo>
                    <a:cubicBezTo>
                      <a:pt x="2252" y="15053"/>
                      <a:pt x="2279" y="15049"/>
                      <a:pt x="2310" y="15046"/>
                    </a:cubicBezTo>
                    <a:cubicBezTo>
                      <a:pt x="2742" y="14998"/>
                      <a:pt x="3055" y="14610"/>
                      <a:pt x="3008" y="14175"/>
                    </a:cubicBezTo>
                    <a:lnTo>
                      <a:pt x="1616" y="1668"/>
                    </a:lnTo>
                    <a:cubicBezTo>
                      <a:pt x="1568" y="1233"/>
                      <a:pt x="830" y="1"/>
                      <a:pt x="596" y="1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64;p31">
                <a:extLst>
                  <a:ext uri="{FF2B5EF4-FFF2-40B4-BE49-F238E27FC236}">
                    <a16:creationId xmlns:a16="http://schemas.microsoft.com/office/drawing/2014/main" id="{78C8F5E1-1E0C-33D7-71FB-06C2061B765A}"/>
                  </a:ext>
                </a:extLst>
              </p:cNvPr>
              <p:cNvSpPr/>
              <p:nvPr/>
            </p:nvSpPr>
            <p:spPr>
              <a:xfrm>
                <a:off x="1097483" y="4314770"/>
                <a:ext cx="446195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823" extrusionOk="0">
                    <a:moveTo>
                      <a:pt x="68" y="0"/>
                    </a:moveTo>
                    <a:cubicBezTo>
                      <a:pt x="30" y="0"/>
                      <a:pt x="0" y="27"/>
                      <a:pt x="0" y="65"/>
                    </a:cubicBezTo>
                    <a:lnTo>
                      <a:pt x="0" y="8646"/>
                    </a:lnTo>
                    <a:cubicBezTo>
                      <a:pt x="0" y="8744"/>
                      <a:pt x="78" y="8823"/>
                      <a:pt x="177" y="8823"/>
                    </a:cubicBezTo>
                    <a:lnTo>
                      <a:pt x="5954" y="8823"/>
                    </a:lnTo>
                    <a:cubicBezTo>
                      <a:pt x="6049" y="8823"/>
                      <a:pt x="6128" y="8744"/>
                      <a:pt x="6128" y="8646"/>
                    </a:cubicBezTo>
                    <a:lnTo>
                      <a:pt x="6128" y="65"/>
                    </a:lnTo>
                    <a:cubicBezTo>
                      <a:pt x="6128" y="27"/>
                      <a:pt x="6097" y="0"/>
                      <a:pt x="60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65;p31">
                <a:extLst>
                  <a:ext uri="{FF2B5EF4-FFF2-40B4-BE49-F238E27FC236}">
                    <a16:creationId xmlns:a16="http://schemas.microsoft.com/office/drawing/2014/main" id="{D0FB8005-BD3B-D53C-9E77-568BED644A50}"/>
                  </a:ext>
                </a:extLst>
              </p:cNvPr>
              <p:cNvSpPr/>
              <p:nvPr/>
            </p:nvSpPr>
            <p:spPr>
              <a:xfrm>
                <a:off x="1066756" y="4259287"/>
                <a:ext cx="508887" cy="173003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376" extrusionOk="0">
                    <a:moveTo>
                      <a:pt x="65" y="1"/>
                    </a:moveTo>
                    <a:cubicBezTo>
                      <a:pt x="30" y="1"/>
                      <a:pt x="0" y="31"/>
                      <a:pt x="0" y="65"/>
                    </a:cubicBezTo>
                    <a:lnTo>
                      <a:pt x="0" y="2311"/>
                    </a:lnTo>
                    <a:cubicBezTo>
                      <a:pt x="0" y="2345"/>
                      <a:pt x="30" y="2375"/>
                      <a:pt x="65" y="2375"/>
                    </a:cubicBezTo>
                    <a:lnTo>
                      <a:pt x="6924" y="2375"/>
                    </a:lnTo>
                    <a:cubicBezTo>
                      <a:pt x="6961" y="2375"/>
                      <a:pt x="6988" y="2345"/>
                      <a:pt x="6988" y="2311"/>
                    </a:cubicBezTo>
                    <a:lnTo>
                      <a:pt x="6988" y="65"/>
                    </a:lnTo>
                    <a:cubicBezTo>
                      <a:pt x="6988" y="31"/>
                      <a:pt x="6961" y="1"/>
                      <a:pt x="6924" y="1"/>
                    </a:cubicBezTo>
                    <a:close/>
                  </a:path>
                </a:pathLst>
              </a:custGeom>
              <a:solidFill>
                <a:srgbClr val="F3D0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66;p31">
                <a:extLst>
                  <a:ext uri="{FF2B5EF4-FFF2-40B4-BE49-F238E27FC236}">
                    <a16:creationId xmlns:a16="http://schemas.microsoft.com/office/drawing/2014/main" id="{F72CD2F1-01B9-6987-8540-44BC0F2FE930}"/>
                  </a:ext>
                </a:extLst>
              </p:cNvPr>
              <p:cNvSpPr/>
              <p:nvPr/>
            </p:nvSpPr>
            <p:spPr>
              <a:xfrm>
                <a:off x="1108187" y="3818332"/>
                <a:ext cx="88030" cy="22062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303" extrusionOk="0">
                    <a:moveTo>
                      <a:pt x="1162" y="1"/>
                    </a:moveTo>
                    <a:cubicBezTo>
                      <a:pt x="1157" y="1"/>
                      <a:pt x="1151" y="3"/>
                      <a:pt x="1146" y="7"/>
                    </a:cubicBezTo>
                    <a:cubicBezTo>
                      <a:pt x="936" y="159"/>
                      <a:pt x="691" y="244"/>
                      <a:pt x="444" y="244"/>
                    </a:cubicBezTo>
                    <a:cubicBezTo>
                      <a:pt x="299" y="244"/>
                      <a:pt x="153" y="215"/>
                      <a:pt x="12" y="154"/>
                    </a:cubicBezTo>
                    <a:cubicBezTo>
                      <a:pt x="11" y="153"/>
                      <a:pt x="10" y="153"/>
                      <a:pt x="10" y="153"/>
                    </a:cubicBezTo>
                    <a:cubicBezTo>
                      <a:pt x="4" y="153"/>
                      <a:pt x="0" y="161"/>
                      <a:pt x="6" y="167"/>
                    </a:cubicBezTo>
                    <a:cubicBezTo>
                      <a:pt x="173" y="256"/>
                      <a:pt x="353" y="302"/>
                      <a:pt x="531" y="302"/>
                    </a:cubicBezTo>
                    <a:cubicBezTo>
                      <a:pt x="764" y="302"/>
                      <a:pt x="994" y="223"/>
                      <a:pt x="1183" y="58"/>
                    </a:cubicBezTo>
                    <a:cubicBezTo>
                      <a:pt x="1208" y="39"/>
                      <a:pt x="1187" y="1"/>
                      <a:pt x="1162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67;p31">
                <a:extLst>
                  <a:ext uri="{FF2B5EF4-FFF2-40B4-BE49-F238E27FC236}">
                    <a16:creationId xmlns:a16="http://schemas.microsoft.com/office/drawing/2014/main" id="{4CB40702-73AC-E533-B37C-0B669E5D2768}"/>
                  </a:ext>
                </a:extLst>
              </p:cNvPr>
              <p:cNvSpPr/>
              <p:nvPr/>
            </p:nvSpPr>
            <p:spPr>
              <a:xfrm>
                <a:off x="1402205" y="4044270"/>
                <a:ext cx="100845" cy="11577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59" extrusionOk="0">
                    <a:moveTo>
                      <a:pt x="10" y="0"/>
                    </a:moveTo>
                    <a:cubicBezTo>
                      <a:pt x="3" y="0"/>
                      <a:pt x="0" y="14"/>
                      <a:pt x="7" y="14"/>
                    </a:cubicBezTo>
                    <a:cubicBezTo>
                      <a:pt x="405" y="123"/>
                      <a:pt x="776" y="159"/>
                      <a:pt x="1177" y="159"/>
                    </a:cubicBezTo>
                    <a:cubicBezTo>
                      <a:pt x="1229" y="159"/>
                      <a:pt x="1281" y="158"/>
                      <a:pt x="1334" y="157"/>
                    </a:cubicBezTo>
                    <a:cubicBezTo>
                      <a:pt x="1384" y="154"/>
                      <a:pt x="1384" y="79"/>
                      <a:pt x="1334" y="79"/>
                    </a:cubicBezTo>
                    <a:cubicBezTo>
                      <a:pt x="894" y="75"/>
                      <a:pt x="449" y="41"/>
                      <a:pt x="10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68;p31">
                <a:extLst>
                  <a:ext uri="{FF2B5EF4-FFF2-40B4-BE49-F238E27FC236}">
                    <a16:creationId xmlns:a16="http://schemas.microsoft.com/office/drawing/2014/main" id="{00F6E312-03C1-1D03-41F6-607D7A477DE0}"/>
                  </a:ext>
                </a:extLst>
              </p:cNvPr>
              <p:cNvSpPr/>
              <p:nvPr/>
            </p:nvSpPr>
            <p:spPr>
              <a:xfrm>
                <a:off x="1428636" y="3996214"/>
                <a:ext cx="27450" cy="531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73" extrusionOk="0">
                    <a:moveTo>
                      <a:pt x="11" y="0"/>
                    </a:moveTo>
                    <a:cubicBezTo>
                      <a:pt x="5" y="0"/>
                      <a:pt x="0" y="10"/>
                      <a:pt x="8" y="13"/>
                    </a:cubicBezTo>
                    <a:cubicBezTo>
                      <a:pt x="116" y="34"/>
                      <a:pt x="225" y="51"/>
                      <a:pt x="334" y="71"/>
                    </a:cubicBezTo>
                    <a:cubicBezTo>
                      <a:pt x="337" y="72"/>
                      <a:pt x="339" y="72"/>
                      <a:pt x="341" y="72"/>
                    </a:cubicBezTo>
                    <a:cubicBezTo>
                      <a:pt x="373" y="72"/>
                      <a:pt x="376" y="24"/>
                      <a:pt x="341" y="21"/>
                    </a:cubicBezTo>
                    <a:cubicBezTo>
                      <a:pt x="232" y="13"/>
                      <a:pt x="120" y="7"/>
                      <a:pt x="11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69;p31">
                <a:extLst>
                  <a:ext uri="{FF2B5EF4-FFF2-40B4-BE49-F238E27FC236}">
                    <a16:creationId xmlns:a16="http://schemas.microsoft.com/office/drawing/2014/main" id="{D05DEE16-35C9-C649-24E0-5AFDED6DC735}"/>
                  </a:ext>
                </a:extLst>
              </p:cNvPr>
              <p:cNvSpPr/>
              <p:nvPr/>
            </p:nvSpPr>
            <p:spPr>
              <a:xfrm>
                <a:off x="1460965" y="4056139"/>
                <a:ext cx="22135" cy="187347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73" extrusionOk="0">
                    <a:moveTo>
                      <a:pt x="282" y="1"/>
                    </a:moveTo>
                    <a:cubicBezTo>
                      <a:pt x="274" y="1"/>
                      <a:pt x="266" y="5"/>
                      <a:pt x="264" y="14"/>
                    </a:cubicBezTo>
                    <a:cubicBezTo>
                      <a:pt x="142" y="848"/>
                      <a:pt x="23" y="1695"/>
                      <a:pt x="2" y="2535"/>
                    </a:cubicBezTo>
                    <a:cubicBezTo>
                      <a:pt x="0" y="2558"/>
                      <a:pt x="23" y="2573"/>
                      <a:pt x="44" y="2573"/>
                    </a:cubicBezTo>
                    <a:cubicBezTo>
                      <a:pt x="60" y="2573"/>
                      <a:pt x="75" y="2565"/>
                      <a:pt x="77" y="2546"/>
                    </a:cubicBezTo>
                    <a:cubicBezTo>
                      <a:pt x="217" y="1715"/>
                      <a:pt x="264" y="858"/>
                      <a:pt x="302" y="21"/>
                    </a:cubicBezTo>
                    <a:cubicBezTo>
                      <a:pt x="304" y="8"/>
                      <a:pt x="293" y="1"/>
                      <a:pt x="282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70;p31">
                <a:extLst>
                  <a:ext uri="{FF2B5EF4-FFF2-40B4-BE49-F238E27FC236}">
                    <a16:creationId xmlns:a16="http://schemas.microsoft.com/office/drawing/2014/main" id="{46A74C3A-130A-94ED-C177-303FF3F1B968}"/>
                  </a:ext>
                </a:extLst>
              </p:cNvPr>
              <p:cNvSpPr/>
              <p:nvPr/>
            </p:nvSpPr>
            <p:spPr>
              <a:xfrm>
                <a:off x="1296117" y="3957623"/>
                <a:ext cx="13179" cy="301517"/>
              </a:xfrm>
              <a:custGeom>
                <a:avLst/>
                <a:gdLst/>
                <a:ahLst/>
                <a:cxnLst/>
                <a:rect l="l" t="t" r="r" b="b"/>
                <a:pathLst>
                  <a:path w="181" h="4141" extrusionOk="0">
                    <a:moveTo>
                      <a:pt x="57" y="0"/>
                    </a:moveTo>
                    <a:cubicBezTo>
                      <a:pt x="51" y="0"/>
                      <a:pt x="44" y="5"/>
                      <a:pt x="44" y="13"/>
                    </a:cubicBezTo>
                    <a:cubicBezTo>
                      <a:pt x="0" y="1380"/>
                      <a:pt x="106" y="2752"/>
                      <a:pt x="137" y="4120"/>
                    </a:cubicBezTo>
                    <a:cubicBezTo>
                      <a:pt x="137" y="4133"/>
                      <a:pt x="147" y="4140"/>
                      <a:pt x="157" y="4140"/>
                    </a:cubicBezTo>
                    <a:cubicBezTo>
                      <a:pt x="167" y="4140"/>
                      <a:pt x="178" y="4133"/>
                      <a:pt x="178" y="4120"/>
                    </a:cubicBezTo>
                    <a:cubicBezTo>
                      <a:pt x="143" y="2752"/>
                      <a:pt x="181" y="1377"/>
                      <a:pt x="72" y="13"/>
                    </a:cubicBezTo>
                    <a:cubicBezTo>
                      <a:pt x="71" y="5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71;p31">
                <a:extLst>
                  <a:ext uri="{FF2B5EF4-FFF2-40B4-BE49-F238E27FC236}">
                    <a16:creationId xmlns:a16="http://schemas.microsoft.com/office/drawing/2014/main" id="{0C0B04E0-B07F-3975-64D2-096AC14A6D0F}"/>
                  </a:ext>
                </a:extLst>
              </p:cNvPr>
              <p:cNvSpPr/>
              <p:nvPr/>
            </p:nvSpPr>
            <p:spPr>
              <a:xfrm>
                <a:off x="1216095" y="4433892"/>
                <a:ext cx="323142" cy="822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113" extrusionOk="0">
                    <a:moveTo>
                      <a:pt x="1964" y="1"/>
                    </a:moveTo>
                    <a:cubicBezTo>
                      <a:pt x="1315" y="1"/>
                      <a:pt x="666" y="12"/>
                      <a:pt x="17" y="42"/>
                    </a:cubicBezTo>
                    <a:cubicBezTo>
                      <a:pt x="0" y="45"/>
                      <a:pt x="0" y="69"/>
                      <a:pt x="17" y="69"/>
                    </a:cubicBezTo>
                    <a:cubicBezTo>
                      <a:pt x="671" y="101"/>
                      <a:pt x="1325" y="113"/>
                      <a:pt x="1979" y="113"/>
                    </a:cubicBezTo>
                    <a:cubicBezTo>
                      <a:pt x="2748" y="113"/>
                      <a:pt x="3517" y="97"/>
                      <a:pt x="4286" y="79"/>
                    </a:cubicBezTo>
                    <a:lnTo>
                      <a:pt x="4286" y="79"/>
                    </a:lnTo>
                    <a:cubicBezTo>
                      <a:pt x="4289" y="81"/>
                      <a:pt x="4293" y="83"/>
                      <a:pt x="4298" y="83"/>
                    </a:cubicBezTo>
                    <a:cubicBezTo>
                      <a:pt x="4299" y="83"/>
                      <a:pt x="4300" y="83"/>
                      <a:pt x="4301" y="83"/>
                    </a:cubicBezTo>
                    <a:cubicBezTo>
                      <a:pt x="4339" y="79"/>
                      <a:pt x="4376" y="79"/>
                      <a:pt x="4410" y="76"/>
                    </a:cubicBezTo>
                    <a:lnTo>
                      <a:pt x="4410" y="76"/>
                    </a:lnTo>
                    <a:cubicBezTo>
                      <a:pt x="4410" y="76"/>
                      <a:pt x="4410" y="76"/>
                      <a:pt x="4410" y="76"/>
                    </a:cubicBezTo>
                    <a:cubicBezTo>
                      <a:pt x="4437" y="76"/>
                      <a:pt x="4437" y="38"/>
                      <a:pt x="4410" y="35"/>
                    </a:cubicBezTo>
                    <a:cubicBezTo>
                      <a:pt x="4400" y="35"/>
                      <a:pt x="4391" y="35"/>
                      <a:pt x="4381" y="35"/>
                    </a:cubicBezTo>
                    <a:lnTo>
                      <a:pt x="4381" y="35"/>
                    </a:lnTo>
                    <a:cubicBezTo>
                      <a:pt x="4356" y="34"/>
                      <a:pt x="4328" y="32"/>
                      <a:pt x="4301" y="32"/>
                    </a:cubicBezTo>
                    <a:cubicBezTo>
                      <a:pt x="4300" y="32"/>
                      <a:pt x="4299" y="32"/>
                      <a:pt x="4298" y="32"/>
                    </a:cubicBezTo>
                    <a:cubicBezTo>
                      <a:pt x="4296" y="32"/>
                      <a:pt x="4294" y="32"/>
                      <a:pt x="4292" y="33"/>
                    </a:cubicBezTo>
                    <a:lnTo>
                      <a:pt x="4292" y="33"/>
                    </a:lnTo>
                    <a:cubicBezTo>
                      <a:pt x="3517" y="16"/>
                      <a:pt x="2741" y="1"/>
                      <a:pt x="1964" y="1"/>
                    </a:cubicBezTo>
                    <a:close/>
                  </a:path>
                </a:pathLst>
              </a:custGeom>
              <a:solidFill>
                <a:srgbClr val="1A2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3E4942BC-A3ED-2D41-FA30-77C0149048A6}"/>
              </a:ext>
            </a:extLst>
          </p:cNvPr>
          <p:cNvSpPr txBox="1"/>
          <p:nvPr/>
        </p:nvSpPr>
        <p:spPr>
          <a:xfrm>
            <a:off x="294176" y="2940339"/>
            <a:ext cx="11772078" cy="1547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nuôi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bể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hay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thả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bể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thủy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phóng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oxygen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cung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cấp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trao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đổi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khí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1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/>
          <p:nvPr/>
        </p:nvSpPr>
        <p:spPr>
          <a:xfrm>
            <a:off x="3876421" y="1340591"/>
            <a:ext cx="8921600" cy="892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26" name="Google Shape;326;p40"/>
          <p:cNvGrpSpPr/>
          <p:nvPr/>
        </p:nvGrpSpPr>
        <p:grpSpPr>
          <a:xfrm>
            <a:off x="1528010" y="2961429"/>
            <a:ext cx="3236385" cy="3894867"/>
            <a:chOff x="-1056625" y="2573725"/>
            <a:chExt cx="917100" cy="1187025"/>
          </a:xfrm>
        </p:grpSpPr>
        <p:sp>
          <p:nvSpPr>
            <p:cNvPr id="327" name="Google Shape;327;p40"/>
            <p:cNvSpPr/>
            <p:nvPr/>
          </p:nvSpPr>
          <p:spPr>
            <a:xfrm>
              <a:off x="-368950" y="3484925"/>
              <a:ext cx="179450" cy="231375"/>
            </a:xfrm>
            <a:custGeom>
              <a:avLst/>
              <a:gdLst/>
              <a:ahLst/>
              <a:cxnLst/>
              <a:rect l="l" t="t" r="r" b="b"/>
              <a:pathLst>
                <a:path w="7178" h="9255" extrusionOk="0">
                  <a:moveTo>
                    <a:pt x="7178" y="1"/>
                  </a:moveTo>
                  <a:cubicBezTo>
                    <a:pt x="4960" y="1567"/>
                    <a:pt x="2544" y="2842"/>
                    <a:pt x="0" y="3799"/>
                  </a:cubicBezTo>
                  <a:lnTo>
                    <a:pt x="0" y="9254"/>
                  </a:lnTo>
                  <a:lnTo>
                    <a:pt x="7178" y="9254"/>
                  </a:lnTo>
                  <a:lnTo>
                    <a:pt x="7178" y="1"/>
                  </a:ln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-368950" y="3431250"/>
              <a:ext cx="179450" cy="148650"/>
            </a:xfrm>
            <a:custGeom>
              <a:avLst/>
              <a:gdLst/>
              <a:ahLst/>
              <a:cxnLst/>
              <a:rect l="l" t="t" r="r" b="b"/>
              <a:pathLst>
                <a:path w="7178" h="5946" extrusionOk="0">
                  <a:moveTo>
                    <a:pt x="0" y="1"/>
                  </a:moveTo>
                  <a:lnTo>
                    <a:pt x="0" y="5946"/>
                  </a:lnTo>
                  <a:cubicBezTo>
                    <a:pt x="2544" y="4989"/>
                    <a:pt x="4960" y="3714"/>
                    <a:pt x="7178" y="2148"/>
                  </a:cubicBezTo>
                  <a:lnTo>
                    <a:pt x="7178" y="1"/>
                  </a:ln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-522725" y="3579875"/>
              <a:ext cx="153975" cy="134125"/>
            </a:xfrm>
            <a:custGeom>
              <a:avLst/>
              <a:gdLst/>
              <a:ahLst/>
              <a:cxnLst/>
              <a:rect l="l" t="t" r="r" b="b"/>
              <a:pathLst>
                <a:path w="6159" h="5365" extrusionOk="0">
                  <a:moveTo>
                    <a:pt x="6158" y="1"/>
                  </a:moveTo>
                  <a:cubicBezTo>
                    <a:pt x="5754" y="149"/>
                    <a:pt x="5351" y="298"/>
                    <a:pt x="4947" y="433"/>
                  </a:cubicBezTo>
                  <a:cubicBezTo>
                    <a:pt x="4068" y="2998"/>
                    <a:pt x="2559" y="5364"/>
                    <a:pt x="1" y="5364"/>
                  </a:cubicBezTo>
                  <a:lnTo>
                    <a:pt x="6158" y="5364"/>
                  </a:lnTo>
                  <a:lnTo>
                    <a:pt x="6158" y="1"/>
                  </a:ln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-399075" y="3431250"/>
              <a:ext cx="30150" cy="159450"/>
            </a:xfrm>
            <a:custGeom>
              <a:avLst/>
              <a:gdLst/>
              <a:ahLst/>
              <a:cxnLst/>
              <a:rect l="l" t="t" r="r" b="b"/>
              <a:pathLst>
                <a:path w="1206" h="6378" extrusionOk="0">
                  <a:moveTo>
                    <a:pt x="1205" y="1"/>
                  </a:moveTo>
                  <a:cubicBezTo>
                    <a:pt x="1205" y="1"/>
                    <a:pt x="1042" y="3331"/>
                    <a:pt x="1" y="6378"/>
                  </a:cubicBezTo>
                  <a:cubicBezTo>
                    <a:pt x="405" y="6243"/>
                    <a:pt x="808" y="6094"/>
                    <a:pt x="1205" y="5946"/>
                  </a:cubicBezTo>
                  <a:lnTo>
                    <a:pt x="1205" y="1"/>
                  </a:ln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-785950" y="3335425"/>
              <a:ext cx="232250" cy="103825"/>
            </a:xfrm>
            <a:custGeom>
              <a:avLst/>
              <a:gdLst/>
              <a:ahLst/>
              <a:cxnLst/>
              <a:rect l="l" t="t" r="r" b="b"/>
              <a:pathLst>
                <a:path w="9290" h="4153" extrusionOk="0">
                  <a:moveTo>
                    <a:pt x="4153" y="0"/>
                  </a:moveTo>
                  <a:cubicBezTo>
                    <a:pt x="1857" y="0"/>
                    <a:pt x="1" y="1857"/>
                    <a:pt x="1" y="4153"/>
                  </a:cubicBezTo>
                  <a:lnTo>
                    <a:pt x="9290" y="4153"/>
                  </a:lnTo>
                  <a:cubicBezTo>
                    <a:pt x="9290" y="1857"/>
                    <a:pt x="7426" y="0"/>
                    <a:pt x="5138" y="0"/>
                  </a:cubicBezTo>
                  <a:close/>
                </a:path>
              </a:pathLst>
            </a:custGeom>
            <a:solidFill>
              <a:srgbClr val="D494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-609150" y="2887950"/>
              <a:ext cx="152700" cy="107925"/>
            </a:xfrm>
            <a:custGeom>
              <a:avLst/>
              <a:gdLst/>
              <a:ahLst/>
              <a:cxnLst/>
              <a:rect l="l" t="t" r="r" b="b"/>
              <a:pathLst>
                <a:path w="6108" h="4317" extrusionOk="0">
                  <a:moveTo>
                    <a:pt x="222" y="0"/>
                  </a:moveTo>
                  <a:cubicBezTo>
                    <a:pt x="148" y="0"/>
                    <a:pt x="74" y="0"/>
                    <a:pt x="0" y="1"/>
                  </a:cubicBezTo>
                  <a:lnTo>
                    <a:pt x="220" y="3168"/>
                  </a:lnTo>
                  <a:cubicBezTo>
                    <a:pt x="2714" y="3168"/>
                    <a:pt x="4627" y="3615"/>
                    <a:pt x="6108" y="4316"/>
                  </a:cubicBezTo>
                  <a:cubicBezTo>
                    <a:pt x="5980" y="2927"/>
                    <a:pt x="5591" y="1588"/>
                    <a:pt x="4833" y="412"/>
                  </a:cubicBezTo>
                  <a:cubicBezTo>
                    <a:pt x="3311" y="142"/>
                    <a:pt x="1770" y="0"/>
                    <a:pt x="222" y="0"/>
                  </a:cubicBez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-488350" y="2898250"/>
              <a:ext cx="302925" cy="505400"/>
            </a:xfrm>
            <a:custGeom>
              <a:avLst/>
              <a:gdLst/>
              <a:ahLst/>
              <a:cxnLst/>
              <a:rect l="l" t="t" r="r" b="b"/>
              <a:pathLst>
                <a:path w="12117" h="20216" extrusionOk="0">
                  <a:moveTo>
                    <a:pt x="1" y="0"/>
                  </a:moveTo>
                  <a:lnTo>
                    <a:pt x="1" y="0"/>
                  </a:lnTo>
                  <a:cubicBezTo>
                    <a:pt x="752" y="1176"/>
                    <a:pt x="1141" y="2515"/>
                    <a:pt x="1276" y="3904"/>
                  </a:cubicBezTo>
                  <a:cubicBezTo>
                    <a:pt x="5478" y="5909"/>
                    <a:pt x="6158" y="10083"/>
                    <a:pt x="6562" y="12499"/>
                  </a:cubicBezTo>
                  <a:cubicBezTo>
                    <a:pt x="7136" y="15957"/>
                    <a:pt x="6633" y="20215"/>
                    <a:pt x="6633" y="20215"/>
                  </a:cubicBezTo>
                  <a:lnTo>
                    <a:pt x="12117" y="20208"/>
                  </a:lnTo>
                  <a:cubicBezTo>
                    <a:pt x="12117" y="20208"/>
                    <a:pt x="11897" y="15305"/>
                    <a:pt x="11323" y="11316"/>
                  </a:cubicBezTo>
                  <a:cubicBezTo>
                    <a:pt x="10849" y="8063"/>
                    <a:pt x="9035" y="167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-792500" y="2732425"/>
              <a:ext cx="205875" cy="441650"/>
            </a:xfrm>
            <a:custGeom>
              <a:avLst/>
              <a:gdLst/>
              <a:ahLst/>
              <a:cxnLst/>
              <a:rect l="l" t="t" r="r" b="b"/>
              <a:pathLst>
                <a:path w="8235" h="17666" extrusionOk="0">
                  <a:moveTo>
                    <a:pt x="114" y="1"/>
                  </a:moveTo>
                  <a:cubicBezTo>
                    <a:pt x="50" y="1"/>
                    <a:pt x="1" y="51"/>
                    <a:pt x="1" y="114"/>
                  </a:cubicBezTo>
                  <a:lnTo>
                    <a:pt x="1" y="17552"/>
                  </a:lnTo>
                  <a:cubicBezTo>
                    <a:pt x="1" y="17616"/>
                    <a:pt x="50" y="17665"/>
                    <a:pt x="114" y="17665"/>
                  </a:cubicBezTo>
                  <a:lnTo>
                    <a:pt x="8121" y="17665"/>
                  </a:lnTo>
                  <a:cubicBezTo>
                    <a:pt x="8184" y="17665"/>
                    <a:pt x="8234" y="17616"/>
                    <a:pt x="8234" y="17552"/>
                  </a:cubicBezTo>
                  <a:lnTo>
                    <a:pt x="8234" y="114"/>
                  </a:lnTo>
                  <a:cubicBezTo>
                    <a:pt x="8234" y="51"/>
                    <a:pt x="8184" y="1"/>
                    <a:pt x="8121" y="1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-792500" y="2820125"/>
              <a:ext cx="205875" cy="353950"/>
            </a:xfrm>
            <a:custGeom>
              <a:avLst/>
              <a:gdLst/>
              <a:ahLst/>
              <a:cxnLst/>
              <a:rect l="l" t="t" r="r" b="b"/>
              <a:pathLst>
                <a:path w="8235" h="14158" extrusionOk="0">
                  <a:moveTo>
                    <a:pt x="8234" y="0"/>
                  </a:moveTo>
                  <a:cubicBezTo>
                    <a:pt x="6626" y="4330"/>
                    <a:pt x="3976" y="8383"/>
                    <a:pt x="164" y="10756"/>
                  </a:cubicBezTo>
                  <a:cubicBezTo>
                    <a:pt x="64" y="10820"/>
                    <a:pt x="1" y="10926"/>
                    <a:pt x="1" y="11040"/>
                  </a:cubicBezTo>
                  <a:lnTo>
                    <a:pt x="1" y="13817"/>
                  </a:lnTo>
                  <a:cubicBezTo>
                    <a:pt x="1" y="14001"/>
                    <a:pt x="156" y="14157"/>
                    <a:pt x="341" y="14157"/>
                  </a:cubicBezTo>
                  <a:lnTo>
                    <a:pt x="7901" y="14157"/>
                  </a:lnTo>
                  <a:cubicBezTo>
                    <a:pt x="8085" y="14157"/>
                    <a:pt x="8234" y="14001"/>
                    <a:pt x="8234" y="13817"/>
                  </a:cubicBezTo>
                  <a:lnTo>
                    <a:pt x="8234" y="0"/>
                  </a:lnTo>
                  <a:close/>
                </a:path>
              </a:pathLst>
            </a:custGeom>
            <a:solidFill>
              <a:srgbClr val="D1D8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0"/>
            <p:cNvSpPr/>
            <p:nvPr/>
          </p:nvSpPr>
          <p:spPr>
            <a:xfrm>
              <a:off x="-747150" y="3174050"/>
              <a:ext cx="115350" cy="32075"/>
            </a:xfrm>
            <a:custGeom>
              <a:avLst/>
              <a:gdLst/>
              <a:ahLst/>
              <a:cxnLst/>
              <a:rect l="l" t="t" r="r" b="b"/>
              <a:pathLst>
                <a:path w="4614" h="1283" extrusionOk="0">
                  <a:moveTo>
                    <a:pt x="0" y="0"/>
                  </a:moveTo>
                  <a:lnTo>
                    <a:pt x="0" y="1127"/>
                  </a:lnTo>
                  <a:cubicBezTo>
                    <a:pt x="0" y="1212"/>
                    <a:pt x="71" y="1283"/>
                    <a:pt x="156" y="1283"/>
                  </a:cubicBezTo>
                  <a:lnTo>
                    <a:pt x="4457" y="1283"/>
                  </a:lnTo>
                  <a:cubicBezTo>
                    <a:pt x="4542" y="1283"/>
                    <a:pt x="4613" y="1212"/>
                    <a:pt x="4613" y="1127"/>
                  </a:cubicBezTo>
                  <a:lnTo>
                    <a:pt x="4606" y="0"/>
                  </a:ln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0"/>
            <p:cNvSpPr/>
            <p:nvPr/>
          </p:nvSpPr>
          <p:spPr>
            <a:xfrm>
              <a:off x="-726775" y="3206100"/>
              <a:ext cx="74600" cy="15450"/>
            </a:xfrm>
            <a:custGeom>
              <a:avLst/>
              <a:gdLst/>
              <a:ahLst/>
              <a:cxnLst/>
              <a:rect l="l" t="t" r="r" b="b"/>
              <a:pathLst>
                <a:path w="2984" h="618" extrusionOk="0">
                  <a:moveTo>
                    <a:pt x="0" y="1"/>
                  </a:moveTo>
                  <a:cubicBezTo>
                    <a:pt x="0" y="341"/>
                    <a:pt x="270" y="617"/>
                    <a:pt x="610" y="617"/>
                  </a:cubicBezTo>
                  <a:lnTo>
                    <a:pt x="2367" y="617"/>
                  </a:lnTo>
                  <a:cubicBezTo>
                    <a:pt x="2707" y="617"/>
                    <a:pt x="2983" y="341"/>
                    <a:pt x="2983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-654150" y="2853950"/>
              <a:ext cx="175575" cy="168825"/>
            </a:xfrm>
            <a:custGeom>
              <a:avLst/>
              <a:gdLst/>
              <a:ahLst/>
              <a:cxnLst/>
              <a:rect l="l" t="t" r="r" b="b"/>
              <a:pathLst>
                <a:path w="7023" h="6753" extrusionOk="0">
                  <a:moveTo>
                    <a:pt x="3655" y="1"/>
                  </a:moveTo>
                  <a:cubicBezTo>
                    <a:pt x="3651" y="1"/>
                    <a:pt x="3647" y="1"/>
                    <a:pt x="3642" y="1"/>
                  </a:cubicBezTo>
                  <a:cubicBezTo>
                    <a:pt x="2275" y="1"/>
                    <a:pt x="1042" y="823"/>
                    <a:pt x="525" y="2084"/>
                  </a:cubicBezTo>
                  <a:cubicBezTo>
                    <a:pt x="0" y="3345"/>
                    <a:pt x="291" y="4798"/>
                    <a:pt x="1255" y="5761"/>
                  </a:cubicBezTo>
                  <a:cubicBezTo>
                    <a:pt x="1899" y="6411"/>
                    <a:pt x="2767" y="6753"/>
                    <a:pt x="3648" y="6753"/>
                  </a:cubicBezTo>
                  <a:cubicBezTo>
                    <a:pt x="4083" y="6753"/>
                    <a:pt x="4522" y="6669"/>
                    <a:pt x="4939" y="6498"/>
                  </a:cubicBezTo>
                  <a:cubicBezTo>
                    <a:pt x="6200" y="5974"/>
                    <a:pt x="7022" y="4741"/>
                    <a:pt x="7022" y="3373"/>
                  </a:cubicBezTo>
                  <a:cubicBezTo>
                    <a:pt x="7022" y="1514"/>
                    <a:pt x="5513" y="1"/>
                    <a:pt x="3655" y="1"/>
                  </a:cubicBez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-640325" y="2866700"/>
              <a:ext cx="148800" cy="143150"/>
            </a:xfrm>
            <a:custGeom>
              <a:avLst/>
              <a:gdLst/>
              <a:ahLst/>
              <a:cxnLst/>
              <a:rect l="l" t="t" r="r" b="b"/>
              <a:pathLst>
                <a:path w="5952" h="5726" extrusionOk="0">
                  <a:moveTo>
                    <a:pt x="3091" y="1"/>
                  </a:moveTo>
                  <a:cubicBezTo>
                    <a:pt x="2345" y="1"/>
                    <a:pt x="1612" y="292"/>
                    <a:pt x="1063" y="837"/>
                  </a:cubicBezTo>
                  <a:cubicBezTo>
                    <a:pt x="248" y="1659"/>
                    <a:pt x="0" y="2892"/>
                    <a:pt x="446" y="3962"/>
                  </a:cubicBezTo>
                  <a:cubicBezTo>
                    <a:pt x="886" y="5032"/>
                    <a:pt x="1934" y="5726"/>
                    <a:pt x="3089" y="5726"/>
                  </a:cubicBezTo>
                  <a:cubicBezTo>
                    <a:pt x="4670" y="5726"/>
                    <a:pt x="5952" y="4444"/>
                    <a:pt x="5952" y="2863"/>
                  </a:cubicBezTo>
                  <a:cubicBezTo>
                    <a:pt x="5952" y="1708"/>
                    <a:pt x="5258" y="660"/>
                    <a:pt x="4188" y="220"/>
                  </a:cubicBezTo>
                  <a:cubicBezTo>
                    <a:pt x="3833" y="72"/>
                    <a:pt x="3460" y="1"/>
                    <a:pt x="3091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-736000" y="2597100"/>
              <a:ext cx="92850" cy="135350"/>
            </a:xfrm>
            <a:custGeom>
              <a:avLst/>
              <a:gdLst/>
              <a:ahLst/>
              <a:cxnLst/>
              <a:rect l="l" t="t" r="r" b="b"/>
              <a:pathLst>
                <a:path w="3714" h="5414" extrusionOk="0">
                  <a:moveTo>
                    <a:pt x="1" y="1"/>
                  </a:moveTo>
                  <a:lnTo>
                    <a:pt x="1" y="5414"/>
                  </a:lnTo>
                  <a:lnTo>
                    <a:pt x="3714" y="5414"/>
                  </a:lnTo>
                  <a:lnTo>
                    <a:pt x="3714" y="1"/>
                  </a:ln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-769300" y="2573725"/>
              <a:ext cx="159450" cy="23400"/>
            </a:xfrm>
            <a:custGeom>
              <a:avLst/>
              <a:gdLst/>
              <a:ahLst/>
              <a:cxnLst/>
              <a:rect l="l" t="t" r="r" b="b"/>
              <a:pathLst>
                <a:path w="6378" h="936" extrusionOk="0">
                  <a:moveTo>
                    <a:pt x="1" y="0"/>
                  </a:moveTo>
                  <a:cubicBezTo>
                    <a:pt x="1" y="517"/>
                    <a:pt x="419" y="936"/>
                    <a:pt x="936" y="936"/>
                  </a:cubicBezTo>
                  <a:lnTo>
                    <a:pt x="5443" y="936"/>
                  </a:lnTo>
                  <a:cubicBezTo>
                    <a:pt x="5960" y="936"/>
                    <a:pt x="6378" y="517"/>
                    <a:pt x="6378" y="0"/>
                  </a:cubicBez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-917025" y="3394950"/>
              <a:ext cx="756225" cy="56875"/>
            </a:xfrm>
            <a:custGeom>
              <a:avLst/>
              <a:gdLst/>
              <a:ahLst/>
              <a:cxnLst/>
              <a:rect l="l" t="t" r="r" b="b"/>
              <a:pathLst>
                <a:path w="30249" h="2275" extrusionOk="0">
                  <a:moveTo>
                    <a:pt x="376" y="0"/>
                  </a:moveTo>
                  <a:cubicBezTo>
                    <a:pt x="163" y="0"/>
                    <a:pt x="0" y="163"/>
                    <a:pt x="0" y="376"/>
                  </a:cubicBezTo>
                  <a:lnTo>
                    <a:pt x="0" y="1899"/>
                  </a:lnTo>
                  <a:cubicBezTo>
                    <a:pt x="0" y="2105"/>
                    <a:pt x="163" y="2275"/>
                    <a:pt x="376" y="2275"/>
                  </a:cubicBezTo>
                  <a:lnTo>
                    <a:pt x="29873" y="2275"/>
                  </a:lnTo>
                  <a:cubicBezTo>
                    <a:pt x="30079" y="2275"/>
                    <a:pt x="30249" y="2105"/>
                    <a:pt x="30249" y="1899"/>
                  </a:cubicBezTo>
                  <a:lnTo>
                    <a:pt x="30249" y="376"/>
                  </a:lnTo>
                  <a:cubicBezTo>
                    <a:pt x="30249" y="163"/>
                    <a:pt x="30079" y="0"/>
                    <a:pt x="29873" y="0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-1056625" y="3705125"/>
              <a:ext cx="917100" cy="55625"/>
            </a:xfrm>
            <a:custGeom>
              <a:avLst/>
              <a:gdLst/>
              <a:ahLst/>
              <a:cxnLst/>
              <a:rect l="l" t="t" r="r" b="b"/>
              <a:pathLst>
                <a:path w="36684" h="2225" extrusionOk="0">
                  <a:moveTo>
                    <a:pt x="3799" y="0"/>
                  </a:moveTo>
                  <a:cubicBezTo>
                    <a:pt x="2226" y="0"/>
                    <a:pt x="773" y="850"/>
                    <a:pt x="1" y="2225"/>
                  </a:cubicBezTo>
                  <a:lnTo>
                    <a:pt x="35989" y="2225"/>
                  </a:lnTo>
                  <a:cubicBezTo>
                    <a:pt x="36371" y="2225"/>
                    <a:pt x="36683" y="1913"/>
                    <a:pt x="36683" y="1531"/>
                  </a:cubicBezTo>
                  <a:lnTo>
                    <a:pt x="36683" y="694"/>
                  </a:lnTo>
                  <a:cubicBezTo>
                    <a:pt x="36683" y="312"/>
                    <a:pt x="36371" y="0"/>
                    <a:pt x="35989" y="0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-777450" y="2985250"/>
              <a:ext cx="6775" cy="60525"/>
            </a:xfrm>
            <a:custGeom>
              <a:avLst/>
              <a:gdLst/>
              <a:ahLst/>
              <a:cxnLst/>
              <a:rect l="l" t="t" r="r" b="b"/>
              <a:pathLst>
                <a:path w="271" h="2421" extrusionOk="0">
                  <a:moveTo>
                    <a:pt x="135" y="1"/>
                  </a:moveTo>
                  <a:cubicBezTo>
                    <a:pt x="68" y="1"/>
                    <a:pt x="1" y="45"/>
                    <a:pt x="1" y="134"/>
                  </a:cubicBezTo>
                  <a:lnTo>
                    <a:pt x="1" y="2288"/>
                  </a:lnTo>
                  <a:cubicBezTo>
                    <a:pt x="1" y="2376"/>
                    <a:pt x="68" y="2421"/>
                    <a:pt x="135" y="2421"/>
                  </a:cubicBezTo>
                  <a:cubicBezTo>
                    <a:pt x="203" y="2421"/>
                    <a:pt x="270" y="2376"/>
                    <a:pt x="270" y="2288"/>
                  </a:cubicBezTo>
                  <a:lnTo>
                    <a:pt x="270" y="134"/>
                  </a:lnTo>
                  <a:cubicBezTo>
                    <a:pt x="270" y="45"/>
                    <a:pt x="203" y="1"/>
                    <a:pt x="135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-777450" y="2760475"/>
              <a:ext cx="6775" cy="160775"/>
            </a:xfrm>
            <a:custGeom>
              <a:avLst/>
              <a:gdLst/>
              <a:ahLst/>
              <a:cxnLst/>
              <a:rect l="l" t="t" r="r" b="b"/>
              <a:pathLst>
                <a:path w="271" h="6431" extrusionOk="0">
                  <a:moveTo>
                    <a:pt x="135" y="0"/>
                  </a:moveTo>
                  <a:cubicBezTo>
                    <a:pt x="68" y="0"/>
                    <a:pt x="1" y="45"/>
                    <a:pt x="1" y="133"/>
                  </a:cubicBezTo>
                  <a:lnTo>
                    <a:pt x="1" y="6298"/>
                  </a:lnTo>
                  <a:cubicBezTo>
                    <a:pt x="1" y="6386"/>
                    <a:pt x="68" y="6430"/>
                    <a:pt x="135" y="6430"/>
                  </a:cubicBezTo>
                  <a:cubicBezTo>
                    <a:pt x="203" y="6430"/>
                    <a:pt x="270" y="6386"/>
                    <a:pt x="270" y="6298"/>
                  </a:cubicBezTo>
                  <a:lnTo>
                    <a:pt x="270" y="133"/>
                  </a:lnTo>
                  <a:cubicBezTo>
                    <a:pt x="270" y="45"/>
                    <a:pt x="203" y="0"/>
                    <a:pt x="135" y="0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-898425" y="3406650"/>
              <a:ext cx="24325" cy="23000"/>
            </a:xfrm>
            <a:custGeom>
              <a:avLst/>
              <a:gdLst/>
              <a:ahLst/>
              <a:cxnLst/>
              <a:rect l="l" t="t" r="r" b="b"/>
              <a:pathLst>
                <a:path w="973" h="920" extrusionOk="0">
                  <a:moveTo>
                    <a:pt x="539" y="259"/>
                  </a:moveTo>
                  <a:lnTo>
                    <a:pt x="539" y="259"/>
                  </a:lnTo>
                  <a:cubicBezTo>
                    <a:pt x="539" y="259"/>
                    <a:pt x="538" y="259"/>
                    <a:pt x="537" y="260"/>
                  </a:cubicBezTo>
                  <a:lnTo>
                    <a:pt x="537" y="260"/>
                  </a:lnTo>
                  <a:cubicBezTo>
                    <a:pt x="538" y="259"/>
                    <a:pt x="539" y="259"/>
                    <a:pt x="539" y="259"/>
                  </a:cubicBezTo>
                  <a:close/>
                  <a:moveTo>
                    <a:pt x="569" y="1"/>
                  </a:moveTo>
                  <a:cubicBezTo>
                    <a:pt x="474" y="1"/>
                    <a:pt x="378" y="24"/>
                    <a:pt x="291" y="71"/>
                  </a:cubicBezTo>
                  <a:cubicBezTo>
                    <a:pt x="121" y="170"/>
                    <a:pt x="15" y="347"/>
                    <a:pt x="7" y="538"/>
                  </a:cubicBezTo>
                  <a:cubicBezTo>
                    <a:pt x="0" y="652"/>
                    <a:pt x="29" y="758"/>
                    <a:pt x="78" y="850"/>
                  </a:cubicBezTo>
                  <a:cubicBezTo>
                    <a:pt x="107" y="899"/>
                    <a:pt x="149" y="919"/>
                    <a:pt x="191" y="919"/>
                  </a:cubicBezTo>
                  <a:cubicBezTo>
                    <a:pt x="282" y="919"/>
                    <a:pt x="370" y="822"/>
                    <a:pt x="312" y="715"/>
                  </a:cubicBezTo>
                  <a:lnTo>
                    <a:pt x="298" y="680"/>
                  </a:lnTo>
                  <a:cubicBezTo>
                    <a:pt x="295" y="675"/>
                    <a:pt x="294" y="672"/>
                    <a:pt x="293" y="672"/>
                  </a:cubicBezTo>
                  <a:lnTo>
                    <a:pt x="293" y="672"/>
                  </a:lnTo>
                  <a:cubicBezTo>
                    <a:pt x="292" y="672"/>
                    <a:pt x="294" y="678"/>
                    <a:pt x="298" y="687"/>
                  </a:cubicBezTo>
                  <a:lnTo>
                    <a:pt x="291" y="673"/>
                  </a:lnTo>
                  <a:cubicBezTo>
                    <a:pt x="284" y="652"/>
                    <a:pt x="277" y="637"/>
                    <a:pt x="277" y="616"/>
                  </a:cubicBezTo>
                  <a:lnTo>
                    <a:pt x="277" y="609"/>
                  </a:lnTo>
                  <a:lnTo>
                    <a:pt x="277" y="574"/>
                  </a:lnTo>
                  <a:cubicBezTo>
                    <a:pt x="277" y="560"/>
                    <a:pt x="284" y="517"/>
                    <a:pt x="277" y="510"/>
                  </a:cubicBezTo>
                  <a:lnTo>
                    <a:pt x="277" y="503"/>
                  </a:lnTo>
                  <a:cubicBezTo>
                    <a:pt x="277" y="496"/>
                    <a:pt x="277" y="489"/>
                    <a:pt x="284" y="475"/>
                  </a:cubicBezTo>
                  <a:cubicBezTo>
                    <a:pt x="284" y="467"/>
                    <a:pt x="284" y="453"/>
                    <a:pt x="291" y="446"/>
                  </a:cubicBezTo>
                  <a:lnTo>
                    <a:pt x="298" y="426"/>
                  </a:lnTo>
                  <a:lnTo>
                    <a:pt x="298" y="426"/>
                  </a:lnTo>
                  <a:cubicBezTo>
                    <a:pt x="293" y="439"/>
                    <a:pt x="292" y="443"/>
                    <a:pt x="293" y="443"/>
                  </a:cubicBezTo>
                  <a:cubicBezTo>
                    <a:pt x="294" y="443"/>
                    <a:pt x="295" y="442"/>
                    <a:pt x="298" y="439"/>
                  </a:cubicBezTo>
                  <a:cubicBezTo>
                    <a:pt x="305" y="418"/>
                    <a:pt x="319" y="397"/>
                    <a:pt x="326" y="382"/>
                  </a:cubicBezTo>
                  <a:lnTo>
                    <a:pt x="333" y="368"/>
                  </a:lnTo>
                  <a:lnTo>
                    <a:pt x="333" y="368"/>
                  </a:lnTo>
                  <a:cubicBezTo>
                    <a:pt x="329" y="377"/>
                    <a:pt x="327" y="383"/>
                    <a:pt x="328" y="383"/>
                  </a:cubicBezTo>
                  <a:cubicBezTo>
                    <a:pt x="329" y="383"/>
                    <a:pt x="331" y="381"/>
                    <a:pt x="333" y="375"/>
                  </a:cubicBezTo>
                  <a:lnTo>
                    <a:pt x="355" y="354"/>
                  </a:lnTo>
                  <a:lnTo>
                    <a:pt x="376" y="333"/>
                  </a:lnTo>
                  <a:lnTo>
                    <a:pt x="383" y="326"/>
                  </a:lnTo>
                  <a:cubicBezTo>
                    <a:pt x="390" y="319"/>
                    <a:pt x="411" y="304"/>
                    <a:pt x="433" y="297"/>
                  </a:cubicBezTo>
                  <a:lnTo>
                    <a:pt x="447" y="290"/>
                  </a:lnTo>
                  <a:cubicBezTo>
                    <a:pt x="454" y="287"/>
                    <a:pt x="457" y="285"/>
                    <a:pt x="457" y="285"/>
                  </a:cubicBezTo>
                  <a:lnTo>
                    <a:pt x="457" y="285"/>
                  </a:lnTo>
                  <a:cubicBezTo>
                    <a:pt x="456" y="285"/>
                    <a:pt x="450" y="287"/>
                    <a:pt x="440" y="290"/>
                  </a:cubicBezTo>
                  <a:lnTo>
                    <a:pt x="468" y="276"/>
                  </a:lnTo>
                  <a:cubicBezTo>
                    <a:pt x="489" y="269"/>
                    <a:pt x="511" y="269"/>
                    <a:pt x="532" y="262"/>
                  </a:cubicBezTo>
                  <a:lnTo>
                    <a:pt x="603" y="262"/>
                  </a:lnTo>
                  <a:cubicBezTo>
                    <a:pt x="624" y="269"/>
                    <a:pt x="645" y="269"/>
                    <a:pt x="666" y="276"/>
                  </a:cubicBezTo>
                  <a:lnTo>
                    <a:pt x="695" y="283"/>
                  </a:lnTo>
                  <a:lnTo>
                    <a:pt x="688" y="283"/>
                  </a:lnTo>
                  <a:lnTo>
                    <a:pt x="702" y="290"/>
                  </a:lnTo>
                  <a:cubicBezTo>
                    <a:pt x="728" y="307"/>
                    <a:pt x="753" y="314"/>
                    <a:pt x="777" y="314"/>
                  </a:cubicBezTo>
                  <a:cubicBezTo>
                    <a:pt x="896" y="314"/>
                    <a:pt x="972" y="134"/>
                    <a:pt x="836" y="64"/>
                  </a:cubicBezTo>
                  <a:cubicBezTo>
                    <a:pt x="753" y="22"/>
                    <a:pt x="661" y="1"/>
                    <a:pt x="569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-853425" y="3406800"/>
              <a:ext cx="195575" cy="6775"/>
            </a:xfrm>
            <a:custGeom>
              <a:avLst/>
              <a:gdLst/>
              <a:ahLst/>
              <a:cxnLst/>
              <a:rect l="l" t="t" r="r" b="b"/>
              <a:pathLst>
                <a:path w="7823" h="271" extrusionOk="0">
                  <a:moveTo>
                    <a:pt x="177" y="1"/>
                  </a:moveTo>
                  <a:cubicBezTo>
                    <a:pt x="0" y="1"/>
                    <a:pt x="0" y="270"/>
                    <a:pt x="177" y="270"/>
                  </a:cubicBezTo>
                  <a:lnTo>
                    <a:pt x="7645" y="270"/>
                  </a:lnTo>
                  <a:cubicBezTo>
                    <a:pt x="7823" y="270"/>
                    <a:pt x="7823" y="1"/>
                    <a:pt x="7645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-316175" y="3160825"/>
              <a:ext cx="31375" cy="214300"/>
            </a:xfrm>
            <a:custGeom>
              <a:avLst/>
              <a:gdLst/>
              <a:ahLst/>
              <a:cxnLst/>
              <a:rect l="l" t="t" r="r" b="b"/>
              <a:pathLst>
                <a:path w="1255" h="8572" extrusionOk="0">
                  <a:moveTo>
                    <a:pt x="153" y="1"/>
                  </a:moveTo>
                  <a:cubicBezTo>
                    <a:pt x="77" y="1"/>
                    <a:pt x="1" y="63"/>
                    <a:pt x="22" y="161"/>
                  </a:cubicBezTo>
                  <a:cubicBezTo>
                    <a:pt x="624" y="2251"/>
                    <a:pt x="915" y="4419"/>
                    <a:pt x="879" y="6602"/>
                  </a:cubicBezTo>
                  <a:cubicBezTo>
                    <a:pt x="872" y="7218"/>
                    <a:pt x="837" y="7835"/>
                    <a:pt x="773" y="8444"/>
                  </a:cubicBezTo>
                  <a:cubicBezTo>
                    <a:pt x="766" y="8529"/>
                    <a:pt x="828" y="8572"/>
                    <a:pt x="894" y="8572"/>
                  </a:cubicBezTo>
                  <a:cubicBezTo>
                    <a:pt x="961" y="8572"/>
                    <a:pt x="1032" y="8529"/>
                    <a:pt x="1042" y="8444"/>
                  </a:cubicBezTo>
                  <a:cubicBezTo>
                    <a:pt x="1255" y="6255"/>
                    <a:pt x="1149" y="4044"/>
                    <a:pt x="716" y="1883"/>
                  </a:cubicBezTo>
                  <a:cubicBezTo>
                    <a:pt x="596" y="1280"/>
                    <a:pt x="447" y="685"/>
                    <a:pt x="277" y="90"/>
                  </a:cubicBezTo>
                  <a:cubicBezTo>
                    <a:pt x="254" y="28"/>
                    <a:pt x="20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375602" y="2961429"/>
            <a:ext cx="68163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D4921D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K</a:t>
            </a:r>
            <a:r>
              <a:rPr lang="vi-VN" sz="5400" b="1" kern="0" dirty="0">
                <a:solidFill>
                  <a:srgbClr val="D4921D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ẾT LUẬN: </a:t>
            </a:r>
            <a:endParaRPr lang="en-US" sz="5400" b="1" kern="0" dirty="0">
              <a:solidFill>
                <a:srgbClr val="D4921D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5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oxygen.</a:t>
            </a:r>
            <a:endParaRPr lang="en-US" sz="5400" kern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02" y="1325070"/>
            <a:ext cx="2018244" cy="221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4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712</Words>
  <Application>Microsoft Office PowerPoint</Application>
  <PresentationFormat>Widescreen</PresentationFormat>
  <Paragraphs>44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A3.BoosterNextFYBlackRegular-Sa</vt:lpstr>
      <vt:lpstr>Aptos</vt:lpstr>
      <vt:lpstr>Aptos Display</vt:lpstr>
      <vt:lpstr>Arial</vt:lpstr>
      <vt:lpstr>Calibri</vt:lpstr>
      <vt:lpstr>Raleway</vt:lpstr>
      <vt:lpstr>Roboto</vt:lpstr>
      <vt:lpstr>Roboto Condensed Light</vt:lpstr>
      <vt:lpstr>Times New Roman</vt:lpstr>
      <vt:lpstr>Office Theme</vt:lpstr>
      <vt:lpstr>BÀI 24:THỰC HÀNH CHỨNG MINH QUANG HỢP Ở CÂY XANH.</vt:lpstr>
      <vt:lpstr>PowerPoint Presentation</vt:lpstr>
      <vt:lpstr>HOẠT ĐỘNG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24:THỰC HÀNH CHỨNG MINH QUANG HỢP Ở CÂY XANH.</dc:title>
  <dc:creator>Huyen Sam</dc:creator>
  <cp:lastModifiedBy>Huyen Sam</cp:lastModifiedBy>
  <cp:revision>1</cp:revision>
  <dcterms:created xsi:type="dcterms:W3CDTF">2024-05-10T14:16:12Z</dcterms:created>
  <dcterms:modified xsi:type="dcterms:W3CDTF">2024-05-10T14:18:00Z</dcterms:modified>
</cp:coreProperties>
</file>