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7" r:id="rId2"/>
    <p:sldId id="258" r:id="rId3"/>
    <p:sldId id="259" r:id="rId4"/>
    <p:sldId id="260" r:id="rId5"/>
    <p:sldId id="261" r:id="rId6"/>
    <p:sldId id="262" r:id="rId7"/>
    <p:sldId id="275" r:id="rId8"/>
    <p:sldId id="303" r:id="rId9"/>
    <p:sldId id="304" r:id="rId10"/>
    <p:sldId id="263" r:id="rId11"/>
    <p:sldId id="264" r:id="rId12"/>
    <p:sldId id="265" r:id="rId13"/>
    <p:sldId id="266" r:id="rId14"/>
    <p:sldId id="267" r:id="rId15"/>
    <p:sldId id="268" r:id="rId16"/>
    <p:sldId id="269" r:id="rId17"/>
    <p:sldId id="270" r:id="rId18"/>
    <p:sldId id="306" r:id="rId19"/>
    <p:sldId id="307" r:id="rId20"/>
    <p:sldId id="308" r:id="rId21"/>
    <p:sldId id="309" r:id="rId22"/>
    <p:sldId id="310" r:id="rId23"/>
    <p:sldId id="311" r:id="rId24"/>
    <p:sldId id="312" r:id="rId25"/>
    <p:sldId id="313" r:id="rId26"/>
    <p:sldId id="314" r:id="rId27"/>
    <p:sldId id="315" r:id="rId28"/>
    <p:sldId id="316" r:id="rId29"/>
    <p:sldId id="272" r:id="rId30"/>
    <p:sldId id="273" r:id="rId31"/>
    <p:sldId id="274" r:id="rId32"/>
    <p:sldId id="279" r:id="rId33"/>
    <p:sldId id="278" r:id="rId34"/>
    <p:sldId id="282" r:id="rId35"/>
    <p:sldId id="284" r:id="rId36"/>
    <p:sldId id="283" r:id="rId37"/>
    <p:sldId id="285" r:id="rId38"/>
    <p:sldId id="287" r:id="rId39"/>
    <p:sldId id="288" r:id="rId40"/>
    <p:sldId id="305" r:id="rId41"/>
    <p:sldId id="276" r:id="rId42"/>
    <p:sldId id="294" r:id="rId43"/>
    <p:sldId id="293" r:id="rId44"/>
    <p:sldId id="289" r:id="rId45"/>
    <p:sldId id="291" r:id="rId46"/>
    <p:sldId id="290" r:id="rId47"/>
    <p:sldId id="292" r:id="rId48"/>
    <p:sldId id="280" r:id="rId49"/>
    <p:sldId id="295" r:id="rId50"/>
    <p:sldId id="298" r:id="rId51"/>
    <p:sldId id="296" r:id="rId52"/>
    <p:sldId id="277" r:id="rId53"/>
    <p:sldId id="299" r:id="rId54"/>
    <p:sldId id="300" r:id="rId55"/>
    <p:sldId id="301" r:id="rId56"/>
    <p:sldId id="30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63C"/>
    <a:srgbClr val="3A3E04"/>
    <a:srgbClr val="0A01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6CF379-4CF9-447D-BD75-B473D604D139}" type="doc">
      <dgm:prSet loTypeId="urn:microsoft.com/office/officeart/2005/8/layout/vList2" loCatId="list" qsTypeId="urn:microsoft.com/office/officeart/2005/8/quickstyle/simple3" qsCatId="simple" csTypeId="urn:microsoft.com/office/officeart/2005/8/colors/accent1_2" csCatId="accent1" phldr="1"/>
      <dgm:spPr/>
    </dgm:pt>
    <dgm:pt modelId="{10D9009B-6F4D-4C2F-827C-7D502244679F}">
      <dgm:prSet phldrT="[Text]" custT="1"/>
      <dgm:spPr/>
      <dgm:t>
        <a:bodyPr/>
        <a:lstStyle/>
        <a:p>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1+ 2: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endParaRPr lang="en-US" sz="2400" dirty="0">
            <a:latin typeface="Times New Roman" panose="02020603050405020304" pitchFamily="18" charset="0"/>
            <a:cs typeface="Times New Roman" panose="02020603050405020304" pitchFamily="18" charset="0"/>
          </a:endParaRPr>
        </a:p>
      </dgm:t>
    </dgm:pt>
    <dgm:pt modelId="{C6F36188-41C3-495A-A56B-3F79A00FADAA}" type="parTrans" cxnId="{EF07B276-F4CB-42A2-A5D3-39E08EDE60E7}">
      <dgm:prSet/>
      <dgm:spPr/>
      <dgm:t>
        <a:bodyPr/>
        <a:lstStyle/>
        <a:p>
          <a:endParaRPr lang="en-US" sz="2400">
            <a:latin typeface="Arial" panose="020B0604020202020204" pitchFamily="34" charset="0"/>
            <a:cs typeface="Arial" panose="020B0604020202020204" pitchFamily="34" charset="0"/>
          </a:endParaRPr>
        </a:p>
      </dgm:t>
    </dgm:pt>
    <dgm:pt modelId="{8AC24B56-2390-49BA-9375-921287B513F0}" type="sibTrans" cxnId="{EF07B276-F4CB-42A2-A5D3-39E08EDE60E7}">
      <dgm:prSet/>
      <dgm:spPr/>
      <dgm:t>
        <a:bodyPr/>
        <a:lstStyle/>
        <a:p>
          <a:endParaRPr lang="en-US" sz="2400">
            <a:latin typeface="Arial" panose="020B0604020202020204" pitchFamily="34" charset="0"/>
            <a:cs typeface="Arial" panose="020B0604020202020204" pitchFamily="34" charset="0"/>
          </a:endParaRPr>
        </a:p>
      </dgm:t>
    </dgm:pt>
    <dgm:pt modelId="{AD85E682-5028-4246-85AA-2D21AF93D3CF}">
      <dgm:prSet phldrT="[Text]" custT="1"/>
      <dgm:spPr/>
      <dgm:t>
        <a:bodyPr/>
        <a:lstStyle/>
        <a:p>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3 + 4: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endParaRPr lang="en-US" sz="2400" dirty="0">
            <a:latin typeface="Times New Roman" panose="02020603050405020304" pitchFamily="18" charset="0"/>
            <a:cs typeface="Times New Roman" panose="02020603050405020304" pitchFamily="18" charset="0"/>
          </a:endParaRPr>
        </a:p>
      </dgm:t>
    </dgm:pt>
    <dgm:pt modelId="{48A750CF-3382-4850-9F0F-D194CE73221F}" type="parTrans" cxnId="{808F63B3-EB5C-4C7F-85F1-400BBA74CC16}">
      <dgm:prSet/>
      <dgm:spPr/>
      <dgm:t>
        <a:bodyPr/>
        <a:lstStyle/>
        <a:p>
          <a:endParaRPr lang="en-US" sz="2400">
            <a:latin typeface="Arial" panose="020B0604020202020204" pitchFamily="34" charset="0"/>
            <a:cs typeface="Arial" panose="020B0604020202020204" pitchFamily="34" charset="0"/>
          </a:endParaRPr>
        </a:p>
      </dgm:t>
    </dgm:pt>
    <dgm:pt modelId="{B7A2DD77-FCE5-4ACD-B438-3EA53145EB42}" type="sibTrans" cxnId="{808F63B3-EB5C-4C7F-85F1-400BBA74CC16}">
      <dgm:prSet/>
      <dgm:spPr/>
      <dgm:t>
        <a:bodyPr/>
        <a:lstStyle/>
        <a:p>
          <a:endParaRPr lang="en-US" sz="2400">
            <a:latin typeface="Arial" panose="020B0604020202020204" pitchFamily="34" charset="0"/>
            <a:cs typeface="Arial" panose="020B0604020202020204" pitchFamily="34" charset="0"/>
          </a:endParaRPr>
        </a:p>
      </dgm:t>
    </dgm:pt>
    <dgm:pt modelId="{6BC6922E-E5FE-446D-865B-BFC3D483C0C3}" type="pres">
      <dgm:prSet presAssocID="{276CF379-4CF9-447D-BD75-B473D604D139}" presName="linear" presStyleCnt="0">
        <dgm:presLayoutVars>
          <dgm:animLvl val="lvl"/>
          <dgm:resizeHandles val="exact"/>
        </dgm:presLayoutVars>
      </dgm:prSet>
      <dgm:spPr/>
    </dgm:pt>
    <dgm:pt modelId="{9C70C85C-4D7C-45CA-9CDD-C40A2587101B}" type="pres">
      <dgm:prSet presAssocID="{10D9009B-6F4D-4C2F-827C-7D502244679F}" presName="parentText" presStyleLbl="node1" presStyleIdx="0" presStyleCnt="2">
        <dgm:presLayoutVars>
          <dgm:chMax val="0"/>
          <dgm:bulletEnabled val="1"/>
        </dgm:presLayoutVars>
      </dgm:prSet>
      <dgm:spPr/>
      <dgm:t>
        <a:bodyPr/>
        <a:lstStyle/>
        <a:p>
          <a:endParaRPr lang="en-US"/>
        </a:p>
      </dgm:t>
    </dgm:pt>
    <dgm:pt modelId="{9B9161EF-D083-4D8E-826E-347ED84839D8}" type="pres">
      <dgm:prSet presAssocID="{8AC24B56-2390-49BA-9375-921287B513F0}" presName="spacer" presStyleCnt="0"/>
      <dgm:spPr/>
    </dgm:pt>
    <dgm:pt modelId="{4D8385B0-33EA-4B29-AE63-3D8FF37CC08B}" type="pres">
      <dgm:prSet presAssocID="{AD85E682-5028-4246-85AA-2D21AF93D3CF}" presName="parentText" presStyleLbl="node1" presStyleIdx="1" presStyleCnt="2">
        <dgm:presLayoutVars>
          <dgm:chMax val="0"/>
          <dgm:bulletEnabled val="1"/>
        </dgm:presLayoutVars>
      </dgm:prSet>
      <dgm:spPr/>
      <dgm:t>
        <a:bodyPr/>
        <a:lstStyle/>
        <a:p>
          <a:endParaRPr lang="en-US"/>
        </a:p>
      </dgm:t>
    </dgm:pt>
  </dgm:ptLst>
  <dgm:cxnLst>
    <dgm:cxn modelId="{808F63B3-EB5C-4C7F-85F1-400BBA74CC16}" srcId="{276CF379-4CF9-447D-BD75-B473D604D139}" destId="{AD85E682-5028-4246-85AA-2D21AF93D3CF}" srcOrd="1" destOrd="0" parTransId="{48A750CF-3382-4850-9F0F-D194CE73221F}" sibTransId="{B7A2DD77-FCE5-4ACD-B438-3EA53145EB42}"/>
    <dgm:cxn modelId="{BD47AD0F-30E1-4011-84C9-0B8ADB58EEE4}" type="presOf" srcId="{AD85E682-5028-4246-85AA-2D21AF93D3CF}" destId="{4D8385B0-33EA-4B29-AE63-3D8FF37CC08B}" srcOrd="0" destOrd="0" presId="urn:microsoft.com/office/officeart/2005/8/layout/vList2"/>
    <dgm:cxn modelId="{B51C8DF5-EA7C-48A6-9823-486EA7226F8D}" type="presOf" srcId="{276CF379-4CF9-447D-BD75-B473D604D139}" destId="{6BC6922E-E5FE-446D-865B-BFC3D483C0C3}" srcOrd="0" destOrd="0" presId="urn:microsoft.com/office/officeart/2005/8/layout/vList2"/>
    <dgm:cxn modelId="{EF07B276-F4CB-42A2-A5D3-39E08EDE60E7}" srcId="{276CF379-4CF9-447D-BD75-B473D604D139}" destId="{10D9009B-6F4D-4C2F-827C-7D502244679F}" srcOrd="0" destOrd="0" parTransId="{C6F36188-41C3-495A-A56B-3F79A00FADAA}" sibTransId="{8AC24B56-2390-49BA-9375-921287B513F0}"/>
    <dgm:cxn modelId="{052637BC-1D10-4FDF-9C14-2CF2230A3F97}" type="presOf" srcId="{10D9009B-6F4D-4C2F-827C-7D502244679F}" destId="{9C70C85C-4D7C-45CA-9CDD-C40A2587101B}" srcOrd="0" destOrd="0" presId="urn:microsoft.com/office/officeart/2005/8/layout/vList2"/>
    <dgm:cxn modelId="{68977ADC-2188-4A3C-BAE8-1921FBA08BF8}" type="presParOf" srcId="{6BC6922E-E5FE-446D-865B-BFC3D483C0C3}" destId="{9C70C85C-4D7C-45CA-9CDD-C40A2587101B}" srcOrd="0" destOrd="0" presId="urn:microsoft.com/office/officeart/2005/8/layout/vList2"/>
    <dgm:cxn modelId="{520E1735-6207-4770-878B-C9078FC1CA91}" type="presParOf" srcId="{6BC6922E-E5FE-446D-865B-BFC3D483C0C3}" destId="{9B9161EF-D083-4D8E-826E-347ED84839D8}" srcOrd="1" destOrd="0" presId="urn:microsoft.com/office/officeart/2005/8/layout/vList2"/>
    <dgm:cxn modelId="{C2207A02-D9DD-4137-9129-972F0282370A}" type="presParOf" srcId="{6BC6922E-E5FE-446D-865B-BFC3D483C0C3}" destId="{4D8385B0-33EA-4B29-AE63-3D8FF37CC08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CC0D15-C544-4C87-9DCB-89405D9E7C5E}"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n-US"/>
        </a:p>
      </dgm:t>
    </dgm:pt>
    <dgm:pt modelId="{9B1F0E8A-876A-4208-B83B-AD0D267BF383}">
      <dgm:prSet phldrT="[Text]" custT="1"/>
      <dgm:spPr>
        <a:solidFill>
          <a:srgbClr val="FFFF00"/>
        </a:solidFill>
      </dgm:spPr>
      <dgm:t>
        <a:bodyPr/>
        <a:lstStyle/>
        <a:p>
          <a:r>
            <a:rPr lang="en-US" sz="2400" b="1" dirty="0">
              <a:latin typeface="Times New Roman" panose="02020603050405020304" pitchFamily="18" charset="0"/>
              <a:cs typeface="Times New Roman" panose="02020603050405020304" pitchFamily="18" charset="0"/>
            </a:rPr>
            <a:t>ĐỘNG VẬT KHÔNG XƯƠNG SỐNG</a:t>
          </a:r>
        </a:p>
      </dgm:t>
    </dgm:pt>
    <dgm:pt modelId="{33601B01-ABBF-4F0C-A8A6-A32F387E7470}" type="parTrans" cxnId="{4DCC7F59-10F3-496D-9D79-B114D0F4D596}">
      <dgm:prSet/>
      <dgm:spPr/>
      <dgm:t>
        <a:bodyPr/>
        <a:lstStyle/>
        <a:p>
          <a:endParaRPr lang="en-US" sz="2400">
            <a:latin typeface="Arial" panose="020B0604020202020204" pitchFamily="34" charset="0"/>
            <a:cs typeface="Arial" panose="020B0604020202020204" pitchFamily="34" charset="0"/>
          </a:endParaRPr>
        </a:p>
      </dgm:t>
    </dgm:pt>
    <dgm:pt modelId="{C60AD31B-D25A-45FA-B911-2DCEF8292995}" type="sibTrans" cxnId="{4DCC7F59-10F3-496D-9D79-B114D0F4D596}">
      <dgm:prSet/>
      <dgm:spPr/>
      <dgm:t>
        <a:bodyPr/>
        <a:lstStyle/>
        <a:p>
          <a:endParaRPr lang="en-US" sz="2400">
            <a:latin typeface="Arial" panose="020B0604020202020204" pitchFamily="34" charset="0"/>
            <a:cs typeface="Arial" panose="020B0604020202020204" pitchFamily="34" charset="0"/>
          </a:endParaRPr>
        </a:p>
      </dgm:t>
    </dgm:pt>
    <dgm:pt modelId="{C69CE9F9-A433-4AE0-9A01-27EB0CFF6F4D}">
      <dgm:prSet phldrT="[Text]" custT="1"/>
      <dgm:spPr/>
      <dgm:t>
        <a:bodyPr/>
        <a:lstStyle/>
        <a:p>
          <a:r>
            <a:rPr lang="en-US" sz="2400" dirty="0" err="1">
              <a:latin typeface="Arial" panose="020B0604020202020204" pitchFamily="34" charset="0"/>
              <a:cs typeface="Arial" panose="020B0604020202020204" pitchFamily="34" charset="0"/>
            </a:rPr>
            <a:t>Ruột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khoang</a:t>
          </a:r>
          <a:endParaRPr lang="en-US" sz="2400" dirty="0">
            <a:latin typeface="Arial" panose="020B0604020202020204" pitchFamily="34" charset="0"/>
            <a:cs typeface="Arial" panose="020B0604020202020204" pitchFamily="34" charset="0"/>
          </a:endParaRPr>
        </a:p>
      </dgm:t>
    </dgm:pt>
    <dgm:pt modelId="{1DE0925C-6212-4ECC-B682-37767416634F}" type="parTrans" cxnId="{C839AFF2-BF29-48D5-9C96-5119A8816A05}">
      <dgm:prSet/>
      <dgm:spPr/>
      <dgm:t>
        <a:bodyPr/>
        <a:lstStyle/>
        <a:p>
          <a:endParaRPr lang="en-US" sz="2400">
            <a:latin typeface="Arial" panose="020B0604020202020204" pitchFamily="34" charset="0"/>
            <a:cs typeface="Arial" panose="020B0604020202020204" pitchFamily="34" charset="0"/>
          </a:endParaRPr>
        </a:p>
      </dgm:t>
    </dgm:pt>
    <dgm:pt modelId="{5E3E1B9D-77D7-48C2-9DCC-0F3874375CD4}" type="sibTrans" cxnId="{C839AFF2-BF29-48D5-9C96-5119A8816A05}">
      <dgm:prSet/>
      <dgm:spPr/>
      <dgm:t>
        <a:bodyPr/>
        <a:lstStyle/>
        <a:p>
          <a:endParaRPr lang="en-US" sz="2400">
            <a:latin typeface="Arial" panose="020B0604020202020204" pitchFamily="34" charset="0"/>
            <a:cs typeface="Arial" panose="020B0604020202020204" pitchFamily="34" charset="0"/>
          </a:endParaRPr>
        </a:p>
      </dgm:t>
    </dgm:pt>
    <dgm:pt modelId="{EC216E3E-F834-4846-AEB3-8272203AA954}">
      <dgm:prSet phldrT="[Text]" custT="1"/>
      <dgm:spPr/>
      <dgm:t>
        <a:bodyPr/>
        <a:lstStyle/>
        <a:p>
          <a:r>
            <a:rPr lang="en-US" sz="2400" dirty="0" err="1">
              <a:latin typeface="Arial" panose="020B0604020202020204" pitchFamily="34" charset="0"/>
              <a:cs typeface="Arial" panose="020B0604020202020204" pitchFamily="34" charset="0"/>
            </a:rPr>
            <a:t>Chân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khớp</a:t>
          </a:r>
          <a:endParaRPr lang="en-US" sz="2400" dirty="0">
            <a:latin typeface="Arial" panose="020B0604020202020204" pitchFamily="34" charset="0"/>
            <a:cs typeface="Arial" panose="020B0604020202020204" pitchFamily="34" charset="0"/>
          </a:endParaRPr>
        </a:p>
      </dgm:t>
    </dgm:pt>
    <dgm:pt modelId="{A3B82DE0-DCE0-4801-ACDF-2CADAAB944AF}" type="parTrans" cxnId="{9B8A7134-2976-4DB1-BCC7-6262067D7C89}">
      <dgm:prSet/>
      <dgm:spPr/>
      <dgm:t>
        <a:bodyPr/>
        <a:lstStyle/>
        <a:p>
          <a:endParaRPr lang="en-US" sz="2400">
            <a:latin typeface="Arial" panose="020B0604020202020204" pitchFamily="34" charset="0"/>
            <a:cs typeface="Arial" panose="020B0604020202020204" pitchFamily="34" charset="0"/>
          </a:endParaRPr>
        </a:p>
      </dgm:t>
    </dgm:pt>
    <dgm:pt modelId="{D62018E2-7451-4007-8035-CBB5CE3FB8B2}" type="sibTrans" cxnId="{9B8A7134-2976-4DB1-BCC7-6262067D7C89}">
      <dgm:prSet/>
      <dgm:spPr/>
      <dgm:t>
        <a:bodyPr/>
        <a:lstStyle/>
        <a:p>
          <a:endParaRPr lang="en-US" sz="2400">
            <a:latin typeface="Arial" panose="020B0604020202020204" pitchFamily="34" charset="0"/>
            <a:cs typeface="Arial" panose="020B0604020202020204" pitchFamily="34" charset="0"/>
          </a:endParaRPr>
        </a:p>
      </dgm:t>
    </dgm:pt>
    <dgm:pt modelId="{1FD11080-DBB6-412F-84BB-E9A7BC53EB7F}">
      <dgm:prSet phldrT="[Text]" custT="1"/>
      <dgm:spPr/>
      <dgm:t>
        <a:bodyPr/>
        <a:lstStyle/>
        <a:p>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mềm</a:t>
          </a:r>
          <a:endParaRPr lang="en-US" sz="2400" dirty="0">
            <a:latin typeface="Arial" panose="020B0604020202020204" pitchFamily="34" charset="0"/>
            <a:cs typeface="Arial" panose="020B0604020202020204" pitchFamily="34" charset="0"/>
          </a:endParaRPr>
        </a:p>
      </dgm:t>
    </dgm:pt>
    <dgm:pt modelId="{EE669A7A-30CF-4213-8391-EE3217B59E53}" type="parTrans" cxnId="{2B732723-B9A7-4017-AA63-AE04CC40D1D8}">
      <dgm:prSet/>
      <dgm:spPr/>
      <dgm:t>
        <a:bodyPr/>
        <a:lstStyle/>
        <a:p>
          <a:endParaRPr lang="en-US" sz="2400">
            <a:latin typeface="Arial" panose="020B0604020202020204" pitchFamily="34" charset="0"/>
            <a:cs typeface="Arial" panose="020B0604020202020204" pitchFamily="34" charset="0"/>
          </a:endParaRPr>
        </a:p>
      </dgm:t>
    </dgm:pt>
    <dgm:pt modelId="{ACD74763-5FC2-4C23-922F-1474F398C848}" type="sibTrans" cxnId="{2B732723-B9A7-4017-AA63-AE04CC40D1D8}">
      <dgm:prSet/>
      <dgm:spPr/>
      <dgm:t>
        <a:bodyPr/>
        <a:lstStyle/>
        <a:p>
          <a:endParaRPr lang="en-US" sz="2400">
            <a:latin typeface="Arial" panose="020B0604020202020204" pitchFamily="34" charset="0"/>
            <a:cs typeface="Arial" panose="020B0604020202020204" pitchFamily="34" charset="0"/>
          </a:endParaRPr>
        </a:p>
      </dgm:t>
    </dgm:pt>
    <dgm:pt modelId="{C374C7F8-C49D-43F4-B72E-A9887B4D6E1A}">
      <dgm:prSet phldrT="[Text]" custT="1"/>
      <dgm:spPr/>
      <dgm:t>
        <a:bodyPr/>
        <a:lstStyle/>
        <a:p>
          <a:r>
            <a:rPr lang="en-US" sz="2400" dirty="0" err="1">
              <a:latin typeface="Arial" panose="020B0604020202020204" pitchFamily="34" charset="0"/>
              <a:cs typeface="Arial" panose="020B0604020202020204" pitchFamily="34" charset="0"/>
            </a:rPr>
            <a:t>Giun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endParaRPr lang="en-US" sz="2400" dirty="0">
            <a:latin typeface="Arial" panose="020B0604020202020204" pitchFamily="34" charset="0"/>
            <a:cs typeface="Arial" panose="020B0604020202020204" pitchFamily="34" charset="0"/>
          </a:endParaRPr>
        </a:p>
      </dgm:t>
    </dgm:pt>
    <dgm:pt modelId="{FE4749F7-3CC4-4E86-8400-8D6D196EF441}" type="parTrans" cxnId="{3382930E-A3A3-4135-BCFC-5C6E8A5CE328}">
      <dgm:prSet/>
      <dgm:spPr/>
      <dgm:t>
        <a:bodyPr/>
        <a:lstStyle/>
        <a:p>
          <a:endParaRPr lang="en-US" sz="2400">
            <a:latin typeface="Arial" panose="020B0604020202020204" pitchFamily="34" charset="0"/>
            <a:cs typeface="Arial" panose="020B0604020202020204" pitchFamily="34" charset="0"/>
          </a:endParaRPr>
        </a:p>
      </dgm:t>
    </dgm:pt>
    <dgm:pt modelId="{8E768215-B1EF-4A67-BE7E-06D701965AD0}" type="sibTrans" cxnId="{3382930E-A3A3-4135-BCFC-5C6E8A5CE328}">
      <dgm:prSet/>
      <dgm:spPr/>
      <dgm:t>
        <a:bodyPr/>
        <a:lstStyle/>
        <a:p>
          <a:endParaRPr lang="en-US" sz="2400">
            <a:latin typeface="Arial" panose="020B0604020202020204" pitchFamily="34" charset="0"/>
            <a:cs typeface="Arial" panose="020B0604020202020204" pitchFamily="34" charset="0"/>
          </a:endParaRPr>
        </a:p>
      </dgm:t>
    </dgm:pt>
    <dgm:pt modelId="{01647205-8BB4-4D70-9352-5BAEF48C9EBA}">
      <dgm:prSet phldrT="[Text]" custT="1"/>
      <dgm:spPr/>
      <dgm:t>
        <a:bodyPr/>
        <a:lstStyle/>
        <a:p>
          <a:r>
            <a:rPr lang="en-US" sz="2400" dirty="0" err="1">
              <a:latin typeface="Arial" panose="020B0604020202020204" pitchFamily="34" charset="0"/>
              <a:cs typeface="Arial" panose="020B0604020202020204" pitchFamily="34" charset="0"/>
            </a:rPr>
            <a:t>Giun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đốt</a:t>
          </a:r>
          <a:endParaRPr lang="en-US" sz="2400" dirty="0">
            <a:latin typeface="Arial" panose="020B0604020202020204" pitchFamily="34" charset="0"/>
            <a:cs typeface="Arial" panose="020B0604020202020204" pitchFamily="34" charset="0"/>
          </a:endParaRPr>
        </a:p>
      </dgm:t>
    </dgm:pt>
    <dgm:pt modelId="{1C53D70E-997A-49B0-B90E-82874E2D4858}" type="parTrans" cxnId="{9539E0E2-FD3A-437C-891F-7EA4327BADBA}">
      <dgm:prSet/>
      <dgm:spPr/>
      <dgm:t>
        <a:bodyPr/>
        <a:lstStyle/>
        <a:p>
          <a:endParaRPr lang="en-US" sz="2400">
            <a:latin typeface="Arial" panose="020B0604020202020204" pitchFamily="34" charset="0"/>
            <a:cs typeface="Arial" panose="020B0604020202020204" pitchFamily="34" charset="0"/>
          </a:endParaRPr>
        </a:p>
      </dgm:t>
    </dgm:pt>
    <dgm:pt modelId="{4CFAC043-1F26-450B-8981-61DAF31BBBD9}" type="sibTrans" cxnId="{9539E0E2-FD3A-437C-891F-7EA4327BADBA}">
      <dgm:prSet/>
      <dgm:spPr/>
      <dgm:t>
        <a:bodyPr/>
        <a:lstStyle/>
        <a:p>
          <a:endParaRPr lang="en-US" sz="2400">
            <a:latin typeface="Arial" panose="020B0604020202020204" pitchFamily="34" charset="0"/>
            <a:cs typeface="Arial" panose="020B0604020202020204" pitchFamily="34" charset="0"/>
          </a:endParaRPr>
        </a:p>
      </dgm:t>
    </dgm:pt>
    <dgm:pt modelId="{28292478-D060-4C3C-947D-573F074855C4}">
      <dgm:prSet phldrT="[Text]" custT="1"/>
      <dgm:spPr/>
      <dgm:t>
        <a:bodyPr/>
        <a:lstStyle/>
        <a:p>
          <a:r>
            <a:rPr lang="en-US" sz="2400" dirty="0" err="1">
              <a:latin typeface="Arial" panose="020B0604020202020204" pitchFamily="34" charset="0"/>
              <a:cs typeface="Arial" panose="020B0604020202020204" pitchFamily="34" charset="0"/>
            </a:rPr>
            <a:t>Giun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dẹp</a:t>
          </a:r>
          <a:endParaRPr lang="en-US" sz="2400" dirty="0">
            <a:latin typeface="Arial" panose="020B0604020202020204" pitchFamily="34" charset="0"/>
            <a:cs typeface="Arial" panose="020B0604020202020204" pitchFamily="34" charset="0"/>
          </a:endParaRPr>
        </a:p>
      </dgm:t>
    </dgm:pt>
    <dgm:pt modelId="{01E2C809-BDCA-4D32-BE3C-C8393E0DD382}" type="sibTrans" cxnId="{87E06395-B2E7-4E62-92A6-79E6ADC3B972}">
      <dgm:prSet/>
      <dgm:spPr/>
      <dgm:t>
        <a:bodyPr/>
        <a:lstStyle/>
        <a:p>
          <a:endParaRPr lang="en-US" sz="2400">
            <a:latin typeface="Arial" panose="020B0604020202020204" pitchFamily="34" charset="0"/>
            <a:cs typeface="Arial" panose="020B0604020202020204" pitchFamily="34" charset="0"/>
          </a:endParaRPr>
        </a:p>
      </dgm:t>
    </dgm:pt>
    <dgm:pt modelId="{43E3C0D1-3256-4DB9-990D-4A81E107C3C3}" type="parTrans" cxnId="{87E06395-B2E7-4E62-92A6-79E6ADC3B972}">
      <dgm:prSet/>
      <dgm:spPr/>
      <dgm:t>
        <a:bodyPr/>
        <a:lstStyle/>
        <a:p>
          <a:endParaRPr lang="en-US" sz="2400">
            <a:latin typeface="Arial" panose="020B0604020202020204" pitchFamily="34" charset="0"/>
            <a:cs typeface="Arial" panose="020B0604020202020204" pitchFamily="34" charset="0"/>
          </a:endParaRPr>
        </a:p>
      </dgm:t>
    </dgm:pt>
    <dgm:pt modelId="{FAFFC88E-343A-482E-B5F1-217A89E4ADE3}" type="pres">
      <dgm:prSet presAssocID="{A8CC0D15-C544-4C87-9DCB-89405D9E7C5E}" presName="Name0" presStyleCnt="0">
        <dgm:presLayoutVars>
          <dgm:chMax val="1"/>
          <dgm:chPref val="1"/>
          <dgm:dir/>
          <dgm:animOne val="branch"/>
          <dgm:animLvl val="lvl"/>
        </dgm:presLayoutVars>
      </dgm:prSet>
      <dgm:spPr/>
      <dgm:t>
        <a:bodyPr/>
        <a:lstStyle/>
        <a:p>
          <a:endParaRPr lang="en-US"/>
        </a:p>
      </dgm:t>
    </dgm:pt>
    <dgm:pt modelId="{5F0B9CDC-DCDB-4F21-BBFF-BB09642381EA}" type="pres">
      <dgm:prSet presAssocID="{9B1F0E8A-876A-4208-B83B-AD0D267BF383}" presName="singleCycle" presStyleCnt="0"/>
      <dgm:spPr/>
    </dgm:pt>
    <dgm:pt modelId="{A2E81E77-EE4A-4157-8DD3-7254C023DE98}" type="pres">
      <dgm:prSet presAssocID="{9B1F0E8A-876A-4208-B83B-AD0D267BF383}" presName="singleCenter" presStyleLbl="node1" presStyleIdx="0" presStyleCnt="7" custScaleX="239875">
        <dgm:presLayoutVars>
          <dgm:chMax val="7"/>
          <dgm:chPref val="7"/>
        </dgm:presLayoutVars>
      </dgm:prSet>
      <dgm:spPr/>
      <dgm:t>
        <a:bodyPr/>
        <a:lstStyle/>
        <a:p>
          <a:endParaRPr lang="en-US"/>
        </a:p>
      </dgm:t>
    </dgm:pt>
    <dgm:pt modelId="{B3BE0C06-9F3D-437D-82AC-E251C5E12538}" type="pres">
      <dgm:prSet presAssocID="{1DE0925C-6212-4ECC-B682-37767416634F}" presName="Name56" presStyleLbl="parChTrans1D2" presStyleIdx="0" presStyleCnt="6"/>
      <dgm:spPr/>
      <dgm:t>
        <a:bodyPr/>
        <a:lstStyle/>
        <a:p>
          <a:endParaRPr lang="en-US"/>
        </a:p>
      </dgm:t>
    </dgm:pt>
    <dgm:pt modelId="{8BB32039-EC85-4320-B41A-C15ECE857C28}" type="pres">
      <dgm:prSet presAssocID="{C69CE9F9-A433-4AE0-9A01-27EB0CFF6F4D}" presName="text0" presStyleLbl="node1" presStyleIdx="1" presStyleCnt="7" custScaleX="187166" custScaleY="48840">
        <dgm:presLayoutVars>
          <dgm:bulletEnabled val="1"/>
        </dgm:presLayoutVars>
      </dgm:prSet>
      <dgm:spPr/>
      <dgm:t>
        <a:bodyPr/>
        <a:lstStyle/>
        <a:p>
          <a:endParaRPr lang="en-US"/>
        </a:p>
      </dgm:t>
    </dgm:pt>
    <dgm:pt modelId="{703D39E0-6543-4A02-A1F8-5D6F4275B70D}" type="pres">
      <dgm:prSet presAssocID="{43E3C0D1-3256-4DB9-990D-4A81E107C3C3}" presName="Name56" presStyleLbl="parChTrans1D2" presStyleIdx="1" presStyleCnt="6"/>
      <dgm:spPr/>
      <dgm:t>
        <a:bodyPr/>
        <a:lstStyle/>
        <a:p>
          <a:endParaRPr lang="en-US"/>
        </a:p>
      </dgm:t>
    </dgm:pt>
    <dgm:pt modelId="{25506306-9F3E-4F76-A306-BDA4EAF15A08}" type="pres">
      <dgm:prSet presAssocID="{28292478-D060-4C3C-947D-573F074855C4}" presName="text0" presStyleLbl="node1" presStyleIdx="2" presStyleCnt="7" custScaleX="158877" custScaleY="48315" custRadScaleRad="177897" custRadScaleInc="15993">
        <dgm:presLayoutVars>
          <dgm:bulletEnabled val="1"/>
        </dgm:presLayoutVars>
      </dgm:prSet>
      <dgm:spPr/>
      <dgm:t>
        <a:bodyPr/>
        <a:lstStyle/>
        <a:p>
          <a:endParaRPr lang="en-US"/>
        </a:p>
      </dgm:t>
    </dgm:pt>
    <dgm:pt modelId="{658D2293-E0F2-46A9-A5D9-47BF58C82228}" type="pres">
      <dgm:prSet presAssocID="{FE4749F7-3CC4-4E86-8400-8D6D196EF441}" presName="Name56" presStyleLbl="parChTrans1D2" presStyleIdx="2" presStyleCnt="6"/>
      <dgm:spPr/>
      <dgm:t>
        <a:bodyPr/>
        <a:lstStyle/>
        <a:p>
          <a:endParaRPr lang="en-US"/>
        </a:p>
      </dgm:t>
    </dgm:pt>
    <dgm:pt modelId="{797B4D69-786F-4CFA-A68F-4C7EDFE5D777}" type="pres">
      <dgm:prSet presAssocID="{C374C7F8-C49D-43F4-B72E-A9887B4D6E1A}" presName="text0" presStyleLbl="node1" presStyleIdx="3" presStyleCnt="7" custScaleX="169995" custScaleY="50424" custRadScaleRad="173379" custRadScaleInc="-29298">
        <dgm:presLayoutVars>
          <dgm:bulletEnabled val="1"/>
        </dgm:presLayoutVars>
      </dgm:prSet>
      <dgm:spPr/>
      <dgm:t>
        <a:bodyPr/>
        <a:lstStyle/>
        <a:p>
          <a:endParaRPr lang="en-US"/>
        </a:p>
      </dgm:t>
    </dgm:pt>
    <dgm:pt modelId="{E877A9B5-F6EC-492C-83A4-5313BD28D62D}" type="pres">
      <dgm:prSet presAssocID="{1C53D70E-997A-49B0-B90E-82874E2D4858}" presName="Name56" presStyleLbl="parChTrans1D2" presStyleIdx="3" presStyleCnt="6"/>
      <dgm:spPr/>
      <dgm:t>
        <a:bodyPr/>
        <a:lstStyle/>
        <a:p>
          <a:endParaRPr lang="en-US"/>
        </a:p>
      </dgm:t>
    </dgm:pt>
    <dgm:pt modelId="{F9DD7D39-75EE-4384-B791-7758F17A1F6D}" type="pres">
      <dgm:prSet presAssocID="{01647205-8BB4-4D70-9352-5BAEF48C9EBA}" presName="text0" presStyleLbl="node1" presStyleIdx="4" presStyleCnt="7" custScaleX="160074" custScaleY="46837">
        <dgm:presLayoutVars>
          <dgm:bulletEnabled val="1"/>
        </dgm:presLayoutVars>
      </dgm:prSet>
      <dgm:spPr/>
      <dgm:t>
        <a:bodyPr/>
        <a:lstStyle/>
        <a:p>
          <a:endParaRPr lang="en-US"/>
        </a:p>
      </dgm:t>
    </dgm:pt>
    <dgm:pt modelId="{D85B322F-3E64-4501-B851-DDD6E419F3C3}" type="pres">
      <dgm:prSet presAssocID="{EE669A7A-30CF-4213-8391-EE3217B59E53}" presName="Name56" presStyleLbl="parChTrans1D2" presStyleIdx="4" presStyleCnt="6"/>
      <dgm:spPr/>
      <dgm:t>
        <a:bodyPr/>
        <a:lstStyle/>
        <a:p>
          <a:endParaRPr lang="en-US"/>
        </a:p>
      </dgm:t>
    </dgm:pt>
    <dgm:pt modelId="{4029BA9C-26B0-4EB3-8848-B703CDA2C155}" type="pres">
      <dgm:prSet presAssocID="{1FD11080-DBB6-412F-84BB-E9A7BC53EB7F}" presName="text0" presStyleLbl="node1" presStyleIdx="5" presStyleCnt="7" custScaleX="174115" custScaleY="57405" custRadScaleRad="184469" custRadScaleInc="26600">
        <dgm:presLayoutVars>
          <dgm:bulletEnabled val="1"/>
        </dgm:presLayoutVars>
      </dgm:prSet>
      <dgm:spPr/>
      <dgm:t>
        <a:bodyPr/>
        <a:lstStyle/>
        <a:p>
          <a:endParaRPr lang="en-US"/>
        </a:p>
      </dgm:t>
    </dgm:pt>
    <dgm:pt modelId="{2501B18C-EE4A-407D-9B80-CF0978AC0E0A}" type="pres">
      <dgm:prSet presAssocID="{A3B82DE0-DCE0-4801-ACDF-2CADAAB944AF}" presName="Name56" presStyleLbl="parChTrans1D2" presStyleIdx="5" presStyleCnt="6"/>
      <dgm:spPr/>
      <dgm:t>
        <a:bodyPr/>
        <a:lstStyle/>
        <a:p>
          <a:endParaRPr lang="en-US"/>
        </a:p>
      </dgm:t>
    </dgm:pt>
    <dgm:pt modelId="{AB5AE61A-314B-447E-BDD6-68FCA5DDC533}" type="pres">
      <dgm:prSet presAssocID="{EC216E3E-F834-4846-AEB3-8272203AA954}" presName="text0" presStyleLbl="node1" presStyleIdx="6" presStyleCnt="7" custScaleX="175483" custScaleY="51246" custRadScaleRad="183292" custRadScaleInc="-27945">
        <dgm:presLayoutVars>
          <dgm:bulletEnabled val="1"/>
        </dgm:presLayoutVars>
      </dgm:prSet>
      <dgm:spPr/>
      <dgm:t>
        <a:bodyPr/>
        <a:lstStyle/>
        <a:p>
          <a:endParaRPr lang="en-US"/>
        </a:p>
      </dgm:t>
    </dgm:pt>
  </dgm:ptLst>
  <dgm:cxnLst>
    <dgm:cxn modelId="{C839AFF2-BF29-48D5-9C96-5119A8816A05}" srcId="{9B1F0E8A-876A-4208-B83B-AD0D267BF383}" destId="{C69CE9F9-A433-4AE0-9A01-27EB0CFF6F4D}" srcOrd="0" destOrd="0" parTransId="{1DE0925C-6212-4ECC-B682-37767416634F}" sibTransId="{5E3E1B9D-77D7-48C2-9DCC-0F3874375CD4}"/>
    <dgm:cxn modelId="{196943FF-C9F5-450F-A984-B9D179CF67C4}" type="presOf" srcId="{1DE0925C-6212-4ECC-B682-37767416634F}" destId="{B3BE0C06-9F3D-437D-82AC-E251C5E12538}" srcOrd="0" destOrd="0" presId="urn:microsoft.com/office/officeart/2008/layout/RadialCluster"/>
    <dgm:cxn modelId="{D41AD1C9-203D-4B93-B785-A0E89EED9ED6}" type="presOf" srcId="{9B1F0E8A-876A-4208-B83B-AD0D267BF383}" destId="{A2E81E77-EE4A-4157-8DD3-7254C023DE98}" srcOrd="0" destOrd="0" presId="urn:microsoft.com/office/officeart/2008/layout/RadialCluster"/>
    <dgm:cxn modelId="{DFC0607B-A16C-4CCA-856F-66F5BD72DE4C}" type="presOf" srcId="{28292478-D060-4C3C-947D-573F074855C4}" destId="{25506306-9F3E-4F76-A306-BDA4EAF15A08}" srcOrd="0" destOrd="0" presId="urn:microsoft.com/office/officeart/2008/layout/RadialCluster"/>
    <dgm:cxn modelId="{EE3B7371-FFC0-4CE1-ADBF-B1D3F7EEC399}" type="presOf" srcId="{A8CC0D15-C544-4C87-9DCB-89405D9E7C5E}" destId="{FAFFC88E-343A-482E-B5F1-217A89E4ADE3}" srcOrd="0" destOrd="0" presId="urn:microsoft.com/office/officeart/2008/layout/RadialCluster"/>
    <dgm:cxn modelId="{93C408D7-2A38-46BB-A27C-4451DBFC953F}" type="presOf" srcId="{EC216E3E-F834-4846-AEB3-8272203AA954}" destId="{AB5AE61A-314B-447E-BDD6-68FCA5DDC533}" srcOrd="0" destOrd="0" presId="urn:microsoft.com/office/officeart/2008/layout/RadialCluster"/>
    <dgm:cxn modelId="{2B732723-B9A7-4017-AA63-AE04CC40D1D8}" srcId="{9B1F0E8A-876A-4208-B83B-AD0D267BF383}" destId="{1FD11080-DBB6-412F-84BB-E9A7BC53EB7F}" srcOrd="4" destOrd="0" parTransId="{EE669A7A-30CF-4213-8391-EE3217B59E53}" sibTransId="{ACD74763-5FC2-4C23-922F-1474F398C848}"/>
    <dgm:cxn modelId="{16BC29BE-78E1-475E-B2F6-4FE050DB9236}" type="presOf" srcId="{1FD11080-DBB6-412F-84BB-E9A7BC53EB7F}" destId="{4029BA9C-26B0-4EB3-8848-B703CDA2C155}" srcOrd="0" destOrd="0" presId="urn:microsoft.com/office/officeart/2008/layout/RadialCluster"/>
    <dgm:cxn modelId="{AD4954C0-492F-4A7A-B7FC-2CE4DD62D26E}" type="presOf" srcId="{C374C7F8-C49D-43F4-B72E-A9887B4D6E1A}" destId="{797B4D69-786F-4CFA-A68F-4C7EDFE5D777}" srcOrd="0" destOrd="0" presId="urn:microsoft.com/office/officeart/2008/layout/RadialCluster"/>
    <dgm:cxn modelId="{86A40917-5631-4E85-81F2-95CF240B24F4}" type="presOf" srcId="{1C53D70E-997A-49B0-B90E-82874E2D4858}" destId="{E877A9B5-F6EC-492C-83A4-5313BD28D62D}" srcOrd="0" destOrd="0" presId="urn:microsoft.com/office/officeart/2008/layout/RadialCluster"/>
    <dgm:cxn modelId="{869A7BD8-1346-45AC-97A3-6EB08BECC416}" type="presOf" srcId="{FE4749F7-3CC4-4E86-8400-8D6D196EF441}" destId="{658D2293-E0F2-46A9-A5D9-47BF58C82228}" srcOrd="0" destOrd="0" presId="urn:microsoft.com/office/officeart/2008/layout/RadialCluster"/>
    <dgm:cxn modelId="{D00AEDB2-BBA6-41BE-B6AA-6671DCE5E7B3}" type="presOf" srcId="{01647205-8BB4-4D70-9352-5BAEF48C9EBA}" destId="{F9DD7D39-75EE-4384-B791-7758F17A1F6D}" srcOrd="0" destOrd="0" presId="urn:microsoft.com/office/officeart/2008/layout/RadialCluster"/>
    <dgm:cxn modelId="{87E06395-B2E7-4E62-92A6-79E6ADC3B972}" srcId="{9B1F0E8A-876A-4208-B83B-AD0D267BF383}" destId="{28292478-D060-4C3C-947D-573F074855C4}" srcOrd="1" destOrd="0" parTransId="{43E3C0D1-3256-4DB9-990D-4A81E107C3C3}" sibTransId="{01E2C809-BDCA-4D32-BE3C-C8393E0DD382}"/>
    <dgm:cxn modelId="{3382930E-A3A3-4135-BCFC-5C6E8A5CE328}" srcId="{9B1F0E8A-876A-4208-B83B-AD0D267BF383}" destId="{C374C7F8-C49D-43F4-B72E-A9887B4D6E1A}" srcOrd="2" destOrd="0" parTransId="{FE4749F7-3CC4-4E86-8400-8D6D196EF441}" sibTransId="{8E768215-B1EF-4A67-BE7E-06D701965AD0}"/>
    <dgm:cxn modelId="{2C5FFF2C-3ED1-4422-8601-C4F9B968A6CF}" type="presOf" srcId="{EE669A7A-30CF-4213-8391-EE3217B59E53}" destId="{D85B322F-3E64-4501-B851-DDD6E419F3C3}" srcOrd="0" destOrd="0" presId="urn:microsoft.com/office/officeart/2008/layout/RadialCluster"/>
    <dgm:cxn modelId="{E4C81F77-95D7-43E5-A04A-3D7914F2BC48}" type="presOf" srcId="{43E3C0D1-3256-4DB9-990D-4A81E107C3C3}" destId="{703D39E0-6543-4A02-A1F8-5D6F4275B70D}" srcOrd="0" destOrd="0" presId="urn:microsoft.com/office/officeart/2008/layout/RadialCluster"/>
    <dgm:cxn modelId="{38D41580-5172-410F-8DC3-EC2EFDC0F141}" type="presOf" srcId="{C69CE9F9-A433-4AE0-9A01-27EB0CFF6F4D}" destId="{8BB32039-EC85-4320-B41A-C15ECE857C28}" srcOrd="0" destOrd="0" presId="urn:microsoft.com/office/officeart/2008/layout/RadialCluster"/>
    <dgm:cxn modelId="{9B8A7134-2976-4DB1-BCC7-6262067D7C89}" srcId="{9B1F0E8A-876A-4208-B83B-AD0D267BF383}" destId="{EC216E3E-F834-4846-AEB3-8272203AA954}" srcOrd="5" destOrd="0" parTransId="{A3B82DE0-DCE0-4801-ACDF-2CADAAB944AF}" sibTransId="{D62018E2-7451-4007-8035-CBB5CE3FB8B2}"/>
    <dgm:cxn modelId="{4DCC7F59-10F3-496D-9D79-B114D0F4D596}" srcId="{A8CC0D15-C544-4C87-9DCB-89405D9E7C5E}" destId="{9B1F0E8A-876A-4208-B83B-AD0D267BF383}" srcOrd="0" destOrd="0" parTransId="{33601B01-ABBF-4F0C-A8A6-A32F387E7470}" sibTransId="{C60AD31B-D25A-45FA-B911-2DCEF8292995}"/>
    <dgm:cxn modelId="{9539E0E2-FD3A-437C-891F-7EA4327BADBA}" srcId="{9B1F0E8A-876A-4208-B83B-AD0D267BF383}" destId="{01647205-8BB4-4D70-9352-5BAEF48C9EBA}" srcOrd="3" destOrd="0" parTransId="{1C53D70E-997A-49B0-B90E-82874E2D4858}" sibTransId="{4CFAC043-1F26-450B-8981-61DAF31BBBD9}"/>
    <dgm:cxn modelId="{54A02394-5666-42B2-9B5B-2F460762D01F}" type="presOf" srcId="{A3B82DE0-DCE0-4801-ACDF-2CADAAB944AF}" destId="{2501B18C-EE4A-407D-9B80-CF0978AC0E0A}" srcOrd="0" destOrd="0" presId="urn:microsoft.com/office/officeart/2008/layout/RadialCluster"/>
    <dgm:cxn modelId="{0BE3BEBD-4259-478C-AF3C-662C2EA8DEE1}" type="presParOf" srcId="{FAFFC88E-343A-482E-B5F1-217A89E4ADE3}" destId="{5F0B9CDC-DCDB-4F21-BBFF-BB09642381EA}" srcOrd="0" destOrd="0" presId="urn:microsoft.com/office/officeart/2008/layout/RadialCluster"/>
    <dgm:cxn modelId="{ABBAED42-6774-4C24-A1D6-B5D39BB55A00}" type="presParOf" srcId="{5F0B9CDC-DCDB-4F21-BBFF-BB09642381EA}" destId="{A2E81E77-EE4A-4157-8DD3-7254C023DE98}" srcOrd="0" destOrd="0" presId="urn:microsoft.com/office/officeart/2008/layout/RadialCluster"/>
    <dgm:cxn modelId="{5923F908-2D00-4A54-BC29-1C1AE4CC69B6}" type="presParOf" srcId="{5F0B9CDC-DCDB-4F21-BBFF-BB09642381EA}" destId="{B3BE0C06-9F3D-437D-82AC-E251C5E12538}" srcOrd="1" destOrd="0" presId="urn:microsoft.com/office/officeart/2008/layout/RadialCluster"/>
    <dgm:cxn modelId="{D0EC68F2-0024-496A-8BF1-34EC1A5A54C5}" type="presParOf" srcId="{5F0B9CDC-DCDB-4F21-BBFF-BB09642381EA}" destId="{8BB32039-EC85-4320-B41A-C15ECE857C28}" srcOrd="2" destOrd="0" presId="urn:microsoft.com/office/officeart/2008/layout/RadialCluster"/>
    <dgm:cxn modelId="{6771283B-4A0F-432A-A2AC-B0DA2DD6F1A3}" type="presParOf" srcId="{5F0B9CDC-DCDB-4F21-BBFF-BB09642381EA}" destId="{703D39E0-6543-4A02-A1F8-5D6F4275B70D}" srcOrd="3" destOrd="0" presId="urn:microsoft.com/office/officeart/2008/layout/RadialCluster"/>
    <dgm:cxn modelId="{86B147BB-949B-4193-AE04-33F4403F8905}" type="presParOf" srcId="{5F0B9CDC-DCDB-4F21-BBFF-BB09642381EA}" destId="{25506306-9F3E-4F76-A306-BDA4EAF15A08}" srcOrd="4" destOrd="0" presId="urn:microsoft.com/office/officeart/2008/layout/RadialCluster"/>
    <dgm:cxn modelId="{A77D14A1-EB3E-4F36-8DB0-2F2CE3B215A6}" type="presParOf" srcId="{5F0B9CDC-DCDB-4F21-BBFF-BB09642381EA}" destId="{658D2293-E0F2-46A9-A5D9-47BF58C82228}" srcOrd="5" destOrd="0" presId="urn:microsoft.com/office/officeart/2008/layout/RadialCluster"/>
    <dgm:cxn modelId="{167789F7-5D8E-4D27-99DE-F359D372376B}" type="presParOf" srcId="{5F0B9CDC-DCDB-4F21-BBFF-BB09642381EA}" destId="{797B4D69-786F-4CFA-A68F-4C7EDFE5D777}" srcOrd="6" destOrd="0" presId="urn:microsoft.com/office/officeart/2008/layout/RadialCluster"/>
    <dgm:cxn modelId="{37C0EF89-4959-4981-B815-6BC865E92ACA}" type="presParOf" srcId="{5F0B9CDC-DCDB-4F21-BBFF-BB09642381EA}" destId="{E877A9B5-F6EC-492C-83A4-5313BD28D62D}" srcOrd="7" destOrd="0" presId="urn:microsoft.com/office/officeart/2008/layout/RadialCluster"/>
    <dgm:cxn modelId="{3E5686FF-CC9B-4602-947A-A3255BC2546E}" type="presParOf" srcId="{5F0B9CDC-DCDB-4F21-BBFF-BB09642381EA}" destId="{F9DD7D39-75EE-4384-B791-7758F17A1F6D}" srcOrd="8" destOrd="0" presId="urn:microsoft.com/office/officeart/2008/layout/RadialCluster"/>
    <dgm:cxn modelId="{BDEBF619-2088-4917-9388-3EADE1F1CFE9}" type="presParOf" srcId="{5F0B9CDC-DCDB-4F21-BBFF-BB09642381EA}" destId="{D85B322F-3E64-4501-B851-DDD6E419F3C3}" srcOrd="9" destOrd="0" presId="urn:microsoft.com/office/officeart/2008/layout/RadialCluster"/>
    <dgm:cxn modelId="{DBA99A60-592B-413B-90BA-8176F6E46AAD}" type="presParOf" srcId="{5F0B9CDC-DCDB-4F21-BBFF-BB09642381EA}" destId="{4029BA9C-26B0-4EB3-8848-B703CDA2C155}" srcOrd="10" destOrd="0" presId="urn:microsoft.com/office/officeart/2008/layout/RadialCluster"/>
    <dgm:cxn modelId="{D58A3336-D689-4D2F-BAB1-794DB33D366D}" type="presParOf" srcId="{5F0B9CDC-DCDB-4F21-BBFF-BB09642381EA}" destId="{2501B18C-EE4A-407D-9B80-CF0978AC0E0A}" srcOrd="11" destOrd="0" presId="urn:microsoft.com/office/officeart/2008/layout/RadialCluster"/>
    <dgm:cxn modelId="{EC1E0DED-C9F2-46BC-9859-4535FC204A40}" type="presParOf" srcId="{5F0B9CDC-DCDB-4F21-BBFF-BB09642381EA}" destId="{AB5AE61A-314B-447E-BDD6-68FCA5DDC533}"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CC0D15-C544-4C87-9DCB-89405D9E7C5E}"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n-US"/>
        </a:p>
      </dgm:t>
    </dgm:pt>
    <dgm:pt modelId="{9B1F0E8A-876A-4208-B83B-AD0D267BF383}">
      <dgm:prSet phldrT="[Text]" custT="1"/>
      <dgm:spPr>
        <a:solidFill>
          <a:srgbClr val="FFFF00"/>
        </a:solidFill>
      </dgm:spPr>
      <dgm:t>
        <a:bodyPr/>
        <a:lstStyle/>
        <a:p>
          <a:r>
            <a:rPr lang="en-US" sz="2400" b="1" dirty="0">
              <a:latin typeface="Times New Roman" panose="02020603050405020304" pitchFamily="18" charset="0"/>
              <a:cs typeface="Times New Roman" panose="02020603050405020304" pitchFamily="18" charset="0"/>
            </a:rPr>
            <a:t>ĐỘNG VẬT CÓ </a:t>
          </a:r>
        </a:p>
        <a:p>
          <a:r>
            <a:rPr lang="en-US" sz="2400" b="1" dirty="0">
              <a:latin typeface="Times New Roman" panose="02020603050405020304" pitchFamily="18" charset="0"/>
              <a:cs typeface="Times New Roman" panose="02020603050405020304" pitchFamily="18" charset="0"/>
            </a:rPr>
            <a:t>XƯƠNG SỐNG</a:t>
          </a:r>
        </a:p>
      </dgm:t>
    </dgm:pt>
    <dgm:pt modelId="{33601B01-ABBF-4F0C-A8A6-A32F387E7470}" type="parTrans" cxnId="{4DCC7F59-10F3-496D-9D79-B114D0F4D596}">
      <dgm:prSet/>
      <dgm:spPr/>
      <dgm:t>
        <a:bodyPr/>
        <a:lstStyle/>
        <a:p>
          <a:endParaRPr lang="en-US" sz="2400">
            <a:latin typeface="Arial" panose="020B0604020202020204" pitchFamily="34" charset="0"/>
            <a:cs typeface="Arial" panose="020B0604020202020204" pitchFamily="34" charset="0"/>
          </a:endParaRPr>
        </a:p>
      </dgm:t>
    </dgm:pt>
    <dgm:pt modelId="{C60AD31B-D25A-45FA-B911-2DCEF8292995}" type="sibTrans" cxnId="{4DCC7F59-10F3-496D-9D79-B114D0F4D596}">
      <dgm:prSet/>
      <dgm:spPr/>
      <dgm:t>
        <a:bodyPr/>
        <a:lstStyle/>
        <a:p>
          <a:endParaRPr lang="en-US" sz="2400">
            <a:latin typeface="Arial" panose="020B0604020202020204" pitchFamily="34" charset="0"/>
            <a:cs typeface="Arial" panose="020B0604020202020204" pitchFamily="34" charset="0"/>
          </a:endParaRPr>
        </a:p>
      </dgm:t>
    </dgm:pt>
    <dgm:pt modelId="{C69CE9F9-A433-4AE0-9A01-27EB0CFF6F4D}">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a:t>
          </a:r>
          <a:endParaRPr lang="en-US" sz="2400" dirty="0">
            <a:latin typeface="Arial" panose="020B0604020202020204" pitchFamily="34" charset="0"/>
            <a:cs typeface="Arial" panose="020B0604020202020204" pitchFamily="34" charset="0"/>
          </a:endParaRPr>
        </a:p>
      </dgm:t>
    </dgm:pt>
    <dgm:pt modelId="{1DE0925C-6212-4ECC-B682-37767416634F}" type="parTrans" cxnId="{C839AFF2-BF29-48D5-9C96-5119A8816A05}">
      <dgm:prSet/>
      <dgm:spPr/>
      <dgm:t>
        <a:bodyPr/>
        <a:lstStyle/>
        <a:p>
          <a:endParaRPr lang="en-US" sz="2400">
            <a:latin typeface="Arial" panose="020B0604020202020204" pitchFamily="34" charset="0"/>
            <a:cs typeface="Arial" panose="020B0604020202020204" pitchFamily="34" charset="0"/>
          </a:endParaRPr>
        </a:p>
      </dgm:t>
    </dgm:pt>
    <dgm:pt modelId="{5E3E1B9D-77D7-48C2-9DCC-0F3874375CD4}" type="sibTrans" cxnId="{C839AFF2-BF29-48D5-9C96-5119A8816A05}">
      <dgm:prSet/>
      <dgm:spPr/>
      <dgm:t>
        <a:bodyPr/>
        <a:lstStyle/>
        <a:p>
          <a:endParaRPr lang="en-US" sz="2400">
            <a:latin typeface="Arial" panose="020B0604020202020204" pitchFamily="34" charset="0"/>
            <a:cs typeface="Arial" panose="020B0604020202020204" pitchFamily="34" charset="0"/>
          </a:endParaRPr>
        </a:p>
      </dgm:t>
    </dgm:pt>
    <dgm:pt modelId="{1FD11080-DBB6-412F-84BB-E9A7BC53EB7F}">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a:t>
          </a:r>
          <a:endParaRPr lang="en-US" sz="2400" dirty="0">
            <a:latin typeface="Arial" panose="020B0604020202020204" pitchFamily="34" charset="0"/>
            <a:cs typeface="Arial" panose="020B0604020202020204" pitchFamily="34" charset="0"/>
          </a:endParaRPr>
        </a:p>
      </dgm:t>
    </dgm:pt>
    <dgm:pt modelId="{EE669A7A-30CF-4213-8391-EE3217B59E53}" type="parTrans" cxnId="{2B732723-B9A7-4017-AA63-AE04CC40D1D8}">
      <dgm:prSet/>
      <dgm:spPr/>
      <dgm:t>
        <a:bodyPr/>
        <a:lstStyle/>
        <a:p>
          <a:endParaRPr lang="en-US" sz="2400">
            <a:latin typeface="Arial" panose="020B0604020202020204" pitchFamily="34" charset="0"/>
            <a:cs typeface="Arial" panose="020B0604020202020204" pitchFamily="34" charset="0"/>
          </a:endParaRPr>
        </a:p>
      </dgm:t>
    </dgm:pt>
    <dgm:pt modelId="{ACD74763-5FC2-4C23-922F-1474F398C848}" type="sibTrans" cxnId="{2B732723-B9A7-4017-AA63-AE04CC40D1D8}">
      <dgm:prSet/>
      <dgm:spPr/>
      <dgm:t>
        <a:bodyPr/>
        <a:lstStyle/>
        <a:p>
          <a:endParaRPr lang="en-US" sz="2400">
            <a:latin typeface="Arial" panose="020B0604020202020204" pitchFamily="34" charset="0"/>
            <a:cs typeface="Arial" panose="020B0604020202020204" pitchFamily="34" charset="0"/>
          </a:endParaRPr>
        </a:p>
      </dgm:t>
    </dgm:pt>
    <dgm:pt modelId="{C374C7F8-C49D-43F4-B72E-A9887B4D6E1A}">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Bò</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sát</a:t>
          </a:r>
          <a:endParaRPr lang="en-US" sz="2400" dirty="0">
            <a:latin typeface="Arial" panose="020B0604020202020204" pitchFamily="34" charset="0"/>
            <a:cs typeface="Arial" panose="020B0604020202020204" pitchFamily="34" charset="0"/>
          </a:endParaRPr>
        </a:p>
      </dgm:t>
    </dgm:pt>
    <dgm:pt modelId="{FE4749F7-3CC4-4E86-8400-8D6D196EF441}" type="parTrans" cxnId="{3382930E-A3A3-4135-BCFC-5C6E8A5CE328}">
      <dgm:prSet/>
      <dgm:spPr/>
      <dgm:t>
        <a:bodyPr/>
        <a:lstStyle/>
        <a:p>
          <a:endParaRPr lang="en-US" sz="2400">
            <a:latin typeface="Arial" panose="020B0604020202020204" pitchFamily="34" charset="0"/>
            <a:cs typeface="Arial" panose="020B0604020202020204" pitchFamily="34" charset="0"/>
          </a:endParaRPr>
        </a:p>
      </dgm:t>
    </dgm:pt>
    <dgm:pt modelId="{8E768215-B1EF-4A67-BE7E-06D701965AD0}" type="sibTrans" cxnId="{3382930E-A3A3-4135-BCFC-5C6E8A5CE328}">
      <dgm:prSet/>
      <dgm:spPr/>
      <dgm:t>
        <a:bodyPr/>
        <a:lstStyle/>
        <a:p>
          <a:endParaRPr lang="en-US" sz="2400">
            <a:latin typeface="Arial" panose="020B0604020202020204" pitchFamily="34" charset="0"/>
            <a:cs typeface="Arial" panose="020B0604020202020204" pitchFamily="34" charset="0"/>
          </a:endParaRPr>
        </a:p>
      </dgm:t>
    </dgm:pt>
    <dgm:pt modelId="{01647205-8BB4-4D70-9352-5BAEF48C9EBA}">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Chim</a:t>
          </a:r>
          <a:r>
            <a:rPr lang="en-US" sz="2400" dirty="0">
              <a:latin typeface="Arial" panose="020B0604020202020204" pitchFamily="34" charset="0"/>
              <a:cs typeface="Arial" panose="020B0604020202020204" pitchFamily="34" charset="0"/>
            </a:rPr>
            <a:t> </a:t>
          </a:r>
        </a:p>
      </dgm:t>
    </dgm:pt>
    <dgm:pt modelId="{1C53D70E-997A-49B0-B90E-82874E2D4858}" type="parTrans" cxnId="{9539E0E2-FD3A-437C-891F-7EA4327BADBA}">
      <dgm:prSet/>
      <dgm:spPr/>
      <dgm:t>
        <a:bodyPr/>
        <a:lstStyle/>
        <a:p>
          <a:endParaRPr lang="en-US" sz="2400">
            <a:latin typeface="Arial" panose="020B0604020202020204" pitchFamily="34" charset="0"/>
            <a:cs typeface="Arial" panose="020B0604020202020204" pitchFamily="34" charset="0"/>
          </a:endParaRPr>
        </a:p>
      </dgm:t>
    </dgm:pt>
    <dgm:pt modelId="{4CFAC043-1F26-450B-8981-61DAF31BBBD9}" type="sibTrans" cxnId="{9539E0E2-FD3A-437C-891F-7EA4327BADBA}">
      <dgm:prSet/>
      <dgm:spPr/>
      <dgm:t>
        <a:bodyPr/>
        <a:lstStyle/>
        <a:p>
          <a:endParaRPr lang="en-US" sz="2400">
            <a:latin typeface="Arial" panose="020B0604020202020204" pitchFamily="34" charset="0"/>
            <a:cs typeface="Arial" panose="020B0604020202020204" pitchFamily="34" charset="0"/>
          </a:endParaRPr>
        </a:p>
      </dgm:t>
    </dgm:pt>
    <dgm:pt modelId="{28292478-D060-4C3C-947D-573F074855C4}">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cư</a:t>
          </a:r>
          <a:endParaRPr lang="en-US" sz="2400" dirty="0">
            <a:latin typeface="Arial" panose="020B0604020202020204" pitchFamily="34" charset="0"/>
            <a:cs typeface="Arial" panose="020B0604020202020204" pitchFamily="34" charset="0"/>
          </a:endParaRPr>
        </a:p>
      </dgm:t>
    </dgm:pt>
    <dgm:pt modelId="{01E2C809-BDCA-4D32-BE3C-C8393E0DD382}" type="sibTrans" cxnId="{87E06395-B2E7-4E62-92A6-79E6ADC3B972}">
      <dgm:prSet/>
      <dgm:spPr/>
      <dgm:t>
        <a:bodyPr/>
        <a:lstStyle/>
        <a:p>
          <a:endParaRPr lang="en-US" sz="2400">
            <a:latin typeface="Arial" panose="020B0604020202020204" pitchFamily="34" charset="0"/>
            <a:cs typeface="Arial" panose="020B0604020202020204" pitchFamily="34" charset="0"/>
          </a:endParaRPr>
        </a:p>
      </dgm:t>
    </dgm:pt>
    <dgm:pt modelId="{43E3C0D1-3256-4DB9-990D-4A81E107C3C3}" type="parTrans" cxnId="{87E06395-B2E7-4E62-92A6-79E6ADC3B972}">
      <dgm:prSet/>
      <dgm:spPr/>
      <dgm:t>
        <a:bodyPr/>
        <a:lstStyle/>
        <a:p>
          <a:endParaRPr lang="en-US" sz="2400">
            <a:latin typeface="Arial" panose="020B0604020202020204" pitchFamily="34" charset="0"/>
            <a:cs typeface="Arial" panose="020B0604020202020204" pitchFamily="34" charset="0"/>
          </a:endParaRPr>
        </a:p>
      </dgm:t>
    </dgm:pt>
    <dgm:pt modelId="{FAFFC88E-343A-482E-B5F1-217A89E4ADE3}" type="pres">
      <dgm:prSet presAssocID="{A8CC0D15-C544-4C87-9DCB-89405D9E7C5E}" presName="Name0" presStyleCnt="0">
        <dgm:presLayoutVars>
          <dgm:chMax val="1"/>
          <dgm:chPref val="1"/>
          <dgm:dir/>
          <dgm:animOne val="branch"/>
          <dgm:animLvl val="lvl"/>
        </dgm:presLayoutVars>
      </dgm:prSet>
      <dgm:spPr/>
      <dgm:t>
        <a:bodyPr/>
        <a:lstStyle/>
        <a:p>
          <a:endParaRPr lang="en-US"/>
        </a:p>
      </dgm:t>
    </dgm:pt>
    <dgm:pt modelId="{5F0B9CDC-DCDB-4F21-BBFF-BB09642381EA}" type="pres">
      <dgm:prSet presAssocID="{9B1F0E8A-876A-4208-B83B-AD0D267BF383}" presName="singleCycle" presStyleCnt="0"/>
      <dgm:spPr/>
    </dgm:pt>
    <dgm:pt modelId="{A2E81E77-EE4A-4157-8DD3-7254C023DE98}" type="pres">
      <dgm:prSet presAssocID="{9B1F0E8A-876A-4208-B83B-AD0D267BF383}" presName="singleCenter" presStyleLbl="node1" presStyleIdx="0" presStyleCnt="6" custScaleX="176074" custScaleY="63080" custLinFactNeighborX="268" custLinFactNeighborY="-5277">
        <dgm:presLayoutVars>
          <dgm:chMax val="7"/>
          <dgm:chPref val="7"/>
        </dgm:presLayoutVars>
      </dgm:prSet>
      <dgm:spPr/>
      <dgm:t>
        <a:bodyPr/>
        <a:lstStyle/>
        <a:p>
          <a:endParaRPr lang="en-US"/>
        </a:p>
      </dgm:t>
    </dgm:pt>
    <dgm:pt modelId="{B3BE0C06-9F3D-437D-82AC-E251C5E12538}" type="pres">
      <dgm:prSet presAssocID="{1DE0925C-6212-4ECC-B682-37767416634F}" presName="Name56" presStyleLbl="parChTrans1D2" presStyleIdx="0" presStyleCnt="5"/>
      <dgm:spPr/>
      <dgm:t>
        <a:bodyPr/>
        <a:lstStyle/>
        <a:p>
          <a:endParaRPr lang="en-US"/>
        </a:p>
      </dgm:t>
    </dgm:pt>
    <dgm:pt modelId="{8BB32039-EC85-4320-B41A-C15ECE857C28}" type="pres">
      <dgm:prSet presAssocID="{C69CE9F9-A433-4AE0-9A01-27EB0CFF6F4D}" presName="text0" presStyleLbl="node1" presStyleIdx="1" presStyleCnt="6" custScaleX="187166" custScaleY="48840" custRadScaleRad="107020" custRadScaleInc="-3829">
        <dgm:presLayoutVars>
          <dgm:bulletEnabled val="1"/>
        </dgm:presLayoutVars>
      </dgm:prSet>
      <dgm:spPr/>
      <dgm:t>
        <a:bodyPr/>
        <a:lstStyle/>
        <a:p>
          <a:endParaRPr lang="en-US"/>
        </a:p>
      </dgm:t>
    </dgm:pt>
    <dgm:pt modelId="{703D39E0-6543-4A02-A1F8-5D6F4275B70D}" type="pres">
      <dgm:prSet presAssocID="{43E3C0D1-3256-4DB9-990D-4A81E107C3C3}" presName="Name56" presStyleLbl="parChTrans1D2" presStyleIdx="1" presStyleCnt="5"/>
      <dgm:spPr/>
      <dgm:t>
        <a:bodyPr/>
        <a:lstStyle/>
        <a:p>
          <a:endParaRPr lang="en-US"/>
        </a:p>
      </dgm:t>
    </dgm:pt>
    <dgm:pt modelId="{25506306-9F3E-4F76-A306-BDA4EAF15A08}" type="pres">
      <dgm:prSet presAssocID="{28292478-D060-4C3C-947D-573F074855C4}" presName="text0" presStyleLbl="node1" presStyleIdx="2" presStyleCnt="6" custScaleX="234109" custScaleY="48315" custRadScaleRad="161788" custRadScaleInc="-20705">
        <dgm:presLayoutVars>
          <dgm:bulletEnabled val="1"/>
        </dgm:presLayoutVars>
      </dgm:prSet>
      <dgm:spPr/>
      <dgm:t>
        <a:bodyPr/>
        <a:lstStyle/>
        <a:p>
          <a:endParaRPr lang="en-US"/>
        </a:p>
      </dgm:t>
    </dgm:pt>
    <dgm:pt modelId="{658D2293-E0F2-46A9-A5D9-47BF58C82228}" type="pres">
      <dgm:prSet presAssocID="{FE4749F7-3CC4-4E86-8400-8D6D196EF441}" presName="Name56" presStyleLbl="parChTrans1D2" presStyleIdx="2" presStyleCnt="5"/>
      <dgm:spPr/>
      <dgm:t>
        <a:bodyPr/>
        <a:lstStyle/>
        <a:p>
          <a:endParaRPr lang="en-US"/>
        </a:p>
      </dgm:t>
    </dgm:pt>
    <dgm:pt modelId="{797B4D69-786F-4CFA-A68F-4C7EDFE5D777}" type="pres">
      <dgm:prSet presAssocID="{C374C7F8-C49D-43F4-B72E-A9887B4D6E1A}" presName="text0" presStyleLbl="node1" presStyleIdx="3" presStyleCnt="6" custScaleX="169995" custScaleY="50424" custRadScaleRad="152499" custRadScaleInc="-89912">
        <dgm:presLayoutVars>
          <dgm:bulletEnabled val="1"/>
        </dgm:presLayoutVars>
      </dgm:prSet>
      <dgm:spPr/>
      <dgm:t>
        <a:bodyPr/>
        <a:lstStyle/>
        <a:p>
          <a:endParaRPr lang="en-US"/>
        </a:p>
      </dgm:t>
    </dgm:pt>
    <dgm:pt modelId="{E877A9B5-F6EC-492C-83A4-5313BD28D62D}" type="pres">
      <dgm:prSet presAssocID="{1C53D70E-997A-49B0-B90E-82874E2D4858}" presName="Name56" presStyleLbl="parChTrans1D2" presStyleIdx="3" presStyleCnt="5"/>
      <dgm:spPr/>
      <dgm:t>
        <a:bodyPr/>
        <a:lstStyle/>
        <a:p>
          <a:endParaRPr lang="en-US"/>
        </a:p>
      </dgm:t>
    </dgm:pt>
    <dgm:pt modelId="{F9DD7D39-75EE-4384-B791-7758F17A1F6D}" type="pres">
      <dgm:prSet presAssocID="{01647205-8BB4-4D70-9352-5BAEF48C9EBA}" presName="text0" presStyleLbl="node1" presStyleIdx="4" presStyleCnt="6" custScaleX="160074" custScaleY="46837" custRadScaleRad="137145" custRadScaleInc="79143">
        <dgm:presLayoutVars>
          <dgm:bulletEnabled val="1"/>
        </dgm:presLayoutVars>
      </dgm:prSet>
      <dgm:spPr/>
      <dgm:t>
        <a:bodyPr/>
        <a:lstStyle/>
        <a:p>
          <a:endParaRPr lang="en-US"/>
        </a:p>
      </dgm:t>
    </dgm:pt>
    <dgm:pt modelId="{D85B322F-3E64-4501-B851-DDD6E419F3C3}" type="pres">
      <dgm:prSet presAssocID="{EE669A7A-30CF-4213-8391-EE3217B59E53}" presName="Name56" presStyleLbl="parChTrans1D2" presStyleIdx="4" presStyleCnt="5"/>
      <dgm:spPr/>
      <dgm:t>
        <a:bodyPr/>
        <a:lstStyle/>
        <a:p>
          <a:endParaRPr lang="en-US"/>
        </a:p>
      </dgm:t>
    </dgm:pt>
    <dgm:pt modelId="{4029BA9C-26B0-4EB3-8848-B703CDA2C155}" type="pres">
      <dgm:prSet presAssocID="{1FD11080-DBB6-412F-84BB-E9A7BC53EB7F}" presName="text0" presStyleLbl="node1" presStyleIdx="5" presStyleCnt="6" custScaleX="174115" custScaleY="47376" custRadScaleRad="151938" custRadScaleInc="22990">
        <dgm:presLayoutVars>
          <dgm:bulletEnabled val="1"/>
        </dgm:presLayoutVars>
      </dgm:prSet>
      <dgm:spPr/>
      <dgm:t>
        <a:bodyPr/>
        <a:lstStyle/>
        <a:p>
          <a:endParaRPr lang="en-US"/>
        </a:p>
      </dgm:t>
    </dgm:pt>
  </dgm:ptLst>
  <dgm:cxnLst>
    <dgm:cxn modelId="{091FB460-21B7-4E53-97DE-4901F7BFB63F}" type="presOf" srcId="{9B1F0E8A-876A-4208-B83B-AD0D267BF383}" destId="{A2E81E77-EE4A-4157-8DD3-7254C023DE98}" srcOrd="0" destOrd="0" presId="urn:microsoft.com/office/officeart/2008/layout/RadialCluster"/>
    <dgm:cxn modelId="{42287F98-9E2F-458E-8D93-55870DAFC9BA}" type="presOf" srcId="{A8CC0D15-C544-4C87-9DCB-89405D9E7C5E}" destId="{FAFFC88E-343A-482E-B5F1-217A89E4ADE3}" srcOrd="0" destOrd="0" presId="urn:microsoft.com/office/officeart/2008/layout/RadialCluster"/>
    <dgm:cxn modelId="{3382930E-A3A3-4135-BCFC-5C6E8A5CE328}" srcId="{9B1F0E8A-876A-4208-B83B-AD0D267BF383}" destId="{C374C7F8-C49D-43F4-B72E-A9887B4D6E1A}" srcOrd="2" destOrd="0" parTransId="{FE4749F7-3CC4-4E86-8400-8D6D196EF441}" sibTransId="{8E768215-B1EF-4A67-BE7E-06D701965AD0}"/>
    <dgm:cxn modelId="{DA5689E5-BA55-43C7-86FB-E3A3CF96A04E}" type="presOf" srcId="{28292478-D060-4C3C-947D-573F074855C4}" destId="{25506306-9F3E-4F76-A306-BDA4EAF15A08}" srcOrd="0" destOrd="0" presId="urn:microsoft.com/office/officeart/2008/layout/RadialCluster"/>
    <dgm:cxn modelId="{9539E0E2-FD3A-437C-891F-7EA4327BADBA}" srcId="{9B1F0E8A-876A-4208-B83B-AD0D267BF383}" destId="{01647205-8BB4-4D70-9352-5BAEF48C9EBA}" srcOrd="3" destOrd="0" parTransId="{1C53D70E-997A-49B0-B90E-82874E2D4858}" sibTransId="{4CFAC043-1F26-450B-8981-61DAF31BBBD9}"/>
    <dgm:cxn modelId="{8D5E83D7-826A-4703-8DA9-BDC366834362}" type="presOf" srcId="{1FD11080-DBB6-412F-84BB-E9A7BC53EB7F}" destId="{4029BA9C-26B0-4EB3-8848-B703CDA2C155}" srcOrd="0" destOrd="0" presId="urn:microsoft.com/office/officeart/2008/layout/RadialCluster"/>
    <dgm:cxn modelId="{5B0A6405-2B40-4292-971B-CAC9EAEE7911}" type="presOf" srcId="{EE669A7A-30CF-4213-8391-EE3217B59E53}" destId="{D85B322F-3E64-4501-B851-DDD6E419F3C3}" srcOrd="0" destOrd="0" presId="urn:microsoft.com/office/officeart/2008/layout/RadialCluster"/>
    <dgm:cxn modelId="{61403483-8472-45DA-AC7B-B0925132773B}" type="presOf" srcId="{C374C7F8-C49D-43F4-B72E-A9887B4D6E1A}" destId="{797B4D69-786F-4CFA-A68F-4C7EDFE5D777}" srcOrd="0" destOrd="0" presId="urn:microsoft.com/office/officeart/2008/layout/RadialCluster"/>
    <dgm:cxn modelId="{C839AFF2-BF29-48D5-9C96-5119A8816A05}" srcId="{9B1F0E8A-876A-4208-B83B-AD0D267BF383}" destId="{C69CE9F9-A433-4AE0-9A01-27EB0CFF6F4D}" srcOrd="0" destOrd="0" parTransId="{1DE0925C-6212-4ECC-B682-37767416634F}" sibTransId="{5E3E1B9D-77D7-48C2-9DCC-0F3874375CD4}"/>
    <dgm:cxn modelId="{87E06395-B2E7-4E62-92A6-79E6ADC3B972}" srcId="{9B1F0E8A-876A-4208-B83B-AD0D267BF383}" destId="{28292478-D060-4C3C-947D-573F074855C4}" srcOrd="1" destOrd="0" parTransId="{43E3C0D1-3256-4DB9-990D-4A81E107C3C3}" sibTransId="{01E2C809-BDCA-4D32-BE3C-C8393E0DD382}"/>
    <dgm:cxn modelId="{98326EE9-8FF6-4BE9-A0F6-1ACB94C17D1B}" type="presOf" srcId="{01647205-8BB4-4D70-9352-5BAEF48C9EBA}" destId="{F9DD7D39-75EE-4384-B791-7758F17A1F6D}" srcOrd="0" destOrd="0" presId="urn:microsoft.com/office/officeart/2008/layout/RadialCluster"/>
    <dgm:cxn modelId="{2B732723-B9A7-4017-AA63-AE04CC40D1D8}" srcId="{9B1F0E8A-876A-4208-B83B-AD0D267BF383}" destId="{1FD11080-DBB6-412F-84BB-E9A7BC53EB7F}" srcOrd="4" destOrd="0" parTransId="{EE669A7A-30CF-4213-8391-EE3217B59E53}" sibTransId="{ACD74763-5FC2-4C23-922F-1474F398C848}"/>
    <dgm:cxn modelId="{6E771FEF-E347-4BF1-9AFA-FFE368CB9D23}" type="presOf" srcId="{1DE0925C-6212-4ECC-B682-37767416634F}" destId="{B3BE0C06-9F3D-437D-82AC-E251C5E12538}" srcOrd="0" destOrd="0" presId="urn:microsoft.com/office/officeart/2008/layout/RadialCluster"/>
    <dgm:cxn modelId="{DFDB57AA-DEEB-44AB-B06C-AB9E43B512B5}" type="presOf" srcId="{C69CE9F9-A433-4AE0-9A01-27EB0CFF6F4D}" destId="{8BB32039-EC85-4320-B41A-C15ECE857C28}" srcOrd="0" destOrd="0" presId="urn:microsoft.com/office/officeart/2008/layout/RadialCluster"/>
    <dgm:cxn modelId="{4DCC7F59-10F3-496D-9D79-B114D0F4D596}" srcId="{A8CC0D15-C544-4C87-9DCB-89405D9E7C5E}" destId="{9B1F0E8A-876A-4208-B83B-AD0D267BF383}" srcOrd="0" destOrd="0" parTransId="{33601B01-ABBF-4F0C-A8A6-A32F387E7470}" sibTransId="{C60AD31B-D25A-45FA-B911-2DCEF8292995}"/>
    <dgm:cxn modelId="{5D92C197-D256-415A-9959-883868871E81}" type="presOf" srcId="{FE4749F7-3CC4-4E86-8400-8D6D196EF441}" destId="{658D2293-E0F2-46A9-A5D9-47BF58C82228}" srcOrd="0" destOrd="0" presId="urn:microsoft.com/office/officeart/2008/layout/RadialCluster"/>
    <dgm:cxn modelId="{92AC8B9A-DFCD-49F9-8F60-6C9548F611D5}" type="presOf" srcId="{1C53D70E-997A-49B0-B90E-82874E2D4858}" destId="{E877A9B5-F6EC-492C-83A4-5313BD28D62D}" srcOrd="0" destOrd="0" presId="urn:microsoft.com/office/officeart/2008/layout/RadialCluster"/>
    <dgm:cxn modelId="{21976042-88BE-477D-9084-53E01719FF04}" type="presOf" srcId="{43E3C0D1-3256-4DB9-990D-4A81E107C3C3}" destId="{703D39E0-6543-4A02-A1F8-5D6F4275B70D}" srcOrd="0" destOrd="0" presId="urn:microsoft.com/office/officeart/2008/layout/RadialCluster"/>
    <dgm:cxn modelId="{F0313E59-A5F6-47CB-A75C-15CDCC6AEAFF}" type="presParOf" srcId="{FAFFC88E-343A-482E-B5F1-217A89E4ADE3}" destId="{5F0B9CDC-DCDB-4F21-BBFF-BB09642381EA}" srcOrd="0" destOrd="0" presId="urn:microsoft.com/office/officeart/2008/layout/RadialCluster"/>
    <dgm:cxn modelId="{9AEC21D2-DA6B-4F8D-BF3B-C0ED2A650954}" type="presParOf" srcId="{5F0B9CDC-DCDB-4F21-BBFF-BB09642381EA}" destId="{A2E81E77-EE4A-4157-8DD3-7254C023DE98}" srcOrd="0" destOrd="0" presId="urn:microsoft.com/office/officeart/2008/layout/RadialCluster"/>
    <dgm:cxn modelId="{B59CA3FB-D0D1-487F-9FE8-3FFC04E35275}" type="presParOf" srcId="{5F0B9CDC-DCDB-4F21-BBFF-BB09642381EA}" destId="{B3BE0C06-9F3D-437D-82AC-E251C5E12538}" srcOrd="1" destOrd="0" presId="urn:microsoft.com/office/officeart/2008/layout/RadialCluster"/>
    <dgm:cxn modelId="{47B886B8-FE07-4D3F-9AF2-BE6B3ED5C651}" type="presParOf" srcId="{5F0B9CDC-DCDB-4F21-BBFF-BB09642381EA}" destId="{8BB32039-EC85-4320-B41A-C15ECE857C28}" srcOrd="2" destOrd="0" presId="urn:microsoft.com/office/officeart/2008/layout/RadialCluster"/>
    <dgm:cxn modelId="{A37E312E-63C7-48F4-A336-58799A13C49D}" type="presParOf" srcId="{5F0B9CDC-DCDB-4F21-BBFF-BB09642381EA}" destId="{703D39E0-6543-4A02-A1F8-5D6F4275B70D}" srcOrd="3" destOrd="0" presId="urn:microsoft.com/office/officeart/2008/layout/RadialCluster"/>
    <dgm:cxn modelId="{C2525651-50BF-45CC-AD12-8114405F4EB7}" type="presParOf" srcId="{5F0B9CDC-DCDB-4F21-BBFF-BB09642381EA}" destId="{25506306-9F3E-4F76-A306-BDA4EAF15A08}" srcOrd="4" destOrd="0" presId="urn:microsoft.com/office/officeart/2008/layout/RadialCluster"/>
    <dgm:cxn modelId="{96F2FEE5-B161-44BA-B52F-07CFE5CF5FFC}" type="presParOf" srcId="{5F0B9CDC-DCDB-4F21-BBFF-BB09642381EA}" destId="{658D2293-E0F2-46A9-A5D9-47BF58C82228}" srcOrd="5" destOrd="0" presId="urn:microsoft.com/office/officeart/2008/layout/RadialCluster"/>
    <dgm:cxn modelId="{228D5CC9-88F2-4815-9091-F97BC38F4BA1}" type="presParOf" srcId="{5F0B9CDC-DCDB-4F21-BBFF-BB09642381EA}" destId="{797B4D69-786F-4CFA-A68F-4C7EDFE5D777}" srcOrd="6" destOrd="0" presId="urn:microsoft.com/office/officeart/2008/layout/RadialCluster"/>
    <dgm:cxn modelId="{C1AAC679-DD8F-491C-8828-9001E4CBAE91}" type="presParOf" srcId="{5F0B9CDC-DCDB-4F21-BBFF-BB09642381EA}" destId="{E877A9B5-F6EC-492C-83A4-5313BD28D62D}" srcOrd="7" destOrd="0" presId="urn:microsoft.com/office/officeart/2008/layout/RadialCluster"/>
    <dgm:cxn modelId="{6D9C1FD2-8C90-470E-987E-83316C5A5F8B}" type="presParOf" srcId="{5F0B9CDC-DCDB-4F21-BBFF-BB09642381EA}" destId="{F9DD7D39-75EE-4384-B791-7758F17A1F6D}" srcOrd="8" destOrd="0" presId="urn:microsoft.com/office/officeart/2008/layout/RadialCluster"/>
    <dgm:cxn modelId="{722888DC-9755-4B79-8F66-EA5A34D0A981}" type="presParOf" srcId="{5F0B9CDC-DCDB-4F21-BBFF-BB09642381EA}" destId="{D85B322F-3E64-4501-B851-DDD6E419F3C3}" srcOrd="9" destOrd="0" presId="urn:microsoft.com/office/officeart/2008/layout/RadialCluster"/>
    <dgm:cxn modelId="{1427BC1F-C0FF-43CF-B882-70A3AAF97B16}" type="presParOf" srcId="{5F0B9CDC-DCDB-4F21-BBFF-BB09642381EA}" destId="{4029BA9C-26B0-4EB3-8848-B703CDA2C155}"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81E77-EE4A-4157-8DD3-7254C023DE98}">
      <dsp:nvSpPr>
        <dsp:cNvPr id="0" name=""/>
        <dsp:cNvSpPr/>
      </dsp:nvSpPr>
      <dsp:spPr>
        <a:xfrm>
          <a:off x="2599717" y="1845408"/>
          <a:ext cx="3783411" cy="1577243"/>
        </a:xfrm>
        <a:prstGeom prst="round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b="1" kern="1200" dirty="0">
              <a:latin typeface="Times New Roman" panose="02020603050405020304" pitchFamily="18" charset="0"/>
              <a:cs typeface="Times New Roman" panose="02020603050405020304" pitchFamily="18" charset="0"/>
            </a:rPr>
            <a:t>ĐỘNG VẬT KHÔNG XƯƠNG SỐNG</a:t>
          </a:r>
        </a:p>
      </dsp:txBody>
      <dsp:txXfrm>
        <a:off x="2676712" y="1922403"/>
        <a:ext cx="3629421" cy="1423253"/>
      </dsp:txXfrm>
    </dsp:sp>
    <dsp:sp modelId="{B3BE0C06-9F3D-437D-82AC-E251C5E12538}">
      <dsp:nvSpPr>
        <dsp:cNvPr id="0" name=""/>
        <dsp:cNvSpPr/>
      </dsp:nvSpPr>
      <dsp:spPr>
        <a:xfrm rot="16200000">
          <a:off x="3964808" y="1318793"/>
          <a:ext cx="1053229" cy="0"/>
        </a:xfrm>
        <a:custGeom>
          <a:avLst/>
          <a:gdLst/>
          <a:ahLst/>
          <a:cxnLst/>
          <a:rect l="0" t="0" r="0" b="0"/>
          <a:pathLst>
            <a:path>
              <a:moveTo>
                <a:pt x="0" y="0"/>
              </a:moveTo>
              <a:lnTo>
                <a:pt x="105322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B32039-EC85-4320-B41A-C15ECE857C28}">
      <dsp:nvSpPr>
        <dsp:cNvPr id="0" name=""/>
        <dsp:cNvSpPr/>
      </dsp:nvSpPr>
      <dsp:spPr>
        <a:xfrm>
          <a:off x="3502482" y="276060"/>
          <a:ext cx="1977882" cy="51611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Ruột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khoang</a:t>
          </a:r>
          <a:endParaRPr lang="en-US" sz="2400" kern="1200" dirty="0">
            <a:latin typeface="Arial" panose="020B0604020202020204" pitchFamily="34" charset="0"/>
            <a:cs typeface="Arial" panose="020B0604020202020204" pitchFamily="34" charset="0"/>
          </a:endParaRPr>
        </a:p>
      </dsp:txBody>
      <dsp:txXfrm>
        <a:off x="3527677" y="301255"/>
        <a:ext cx="1927492" cy="465728"/>
      </dsp:txXfrm>
    </dsp:sp>
    <dsp:sp modelId="{703D39E0-6543-4A02-A1F8-5D6F4275B70D}">
      <dsp:nvSpPr>
        <dsp:cNvPr id="0" name=""/>
        <dsp:cNvSpPr/>
      </dsp:nvSpPr>
      <dsp:spPr>
        <a:xfrm rot="20087874">
          <a:off x="6106053" y="1572012"/>
          <a:ext cx="1284113" cy="0"/>
        </a:xfrm>
        <a:custGeom>
          <a:avLst/>
          <a:gdLst/>
          <a:ahLst/>
          <a:cxnLst/>
          <a:rect l="0" t="0" r="0" b="0"/>
          <a:pathLst>
            <a:path>
              <a:moveTo>
                <a:pt x="0" y="0"/>
              </a:moveTo>
              <a:lnTo>
                <a:pt x="1284113"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506306-9F3E-4F76-A306-BDA4EAF15A08}">
      <dsp:nvSpPr>
        <dsp:cNvPr id="0" name=""/>
        <dsp:cNvSpPr/>
      </dsp:nvSpPr>
      <dsp:spPr>
        <a:xfrm>
          <a:off x="7032038" y="788047"/>
          <a:ext cx="1678937" cy="51057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Giun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dẹp</a:t>
          </a:r>
          <a:endParaRPr lang="en-US" sz="2400" kern="1200" dirty="0">
            <a:latin typeface="Arial" panose="020B0604020202020204" pitchFamily="34" charset="0"/>
            <a:cs typeface="Arial" panose="020B0604020202020204" pitchFamily="34" charset="0"/>
          </a:endParaRPr>
        </a:p>
      </dsp:txBody>
      <dsp:txXfrm>
        <a:off x="7056962" y="812971"/>
        <a:ext cx="1629089" cy="460722"/>
      </dsp:txXfrm>
    </dsp:sp>
    <dsp:sp modelId="{658D2293-E0F2-46A9-A5D9-47BF58C82228}">
      <dsp:nvSpPr>
        <dsp:cNvPr id="0" name=""/>
        <dsp:cNvSpPr/>
      </dsp:nvSpPr>
      <dsp:spPr>
        <a:xfrm rot="1272636">
          <a:off x="6353483" y="3526505"/>
          <a:ext cx="875231" cy="0"/>
        </a:xfrm>
        <a:custGeom>
          <a:avLst/>
          <a:gdLst/>
          <a:ahLst/>
          <a:cxnLst/>
          <a:rect l="0" t="0" r="0" b="0"/>
          <a:pathLst>
            <a:path>
              <a:moveTo>
                <a:pt x="0" y="0"/>
              </a:moveTo>
              <a:lnTo>
                <a:pt x="875231"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7B4D69-786F-4CFA-A68F-4C7EDFE5D777}">
      <dsp:nvSpPr>
        <dsp:cNvPr id="0" name=""/>
        <dsp:cNvSpPr/>
      </dsp:nvSpPr>
      <dsp:spPr>
        <a:xfrm>
          <a:off x="6987373" y="3684833"/>
          <a:ext cx="1796427" cy="53285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Giun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tròn</a:t>
          </a:r>
          <a:endParaRPr lang="en-US" sz="2400" kern="1200" dirty="0">
            <a:latin typeface="Arial" panose="020B0604020202020204" pitchFamily="34" charset="0"/>
            <a:cs typeface="Arial" panose="020B0604020202020204" pitchFamily="34" charset="0"/>
          </a:endParaRPr>
        </a:p>
      </dsp:txBody>
      <dsp:txXfrm>
        <a:off x="7013385" y="3710845"/>
        <a:ext cx="1744403" cy="480833"/>
      </dsp:txXfrm>
    </dsp:sp>
    <dsp:sp modelId="{E877A9B5-F6EC-492C-83A4-5313BD28D62D}">
      <dsp:nvSpPr>
        <dsp:cNvPr id="0" name=""/>
        <dsp:cNvSpPr/>
      </dsp:nvSpPr>
      <dsp:spPr>
        <a:xfrm rot="5400000">
          <a:off x="3959516" y="3954558"/>
          <a:ext cx="1063813" cy="0"/>
        </a:xfrm>
        <a:custGeom>
          <a:avLst/>
          <a:gdLst/>
          <a:ahLst/>
          <a:cxnLst/>
          <a:rect l="0" t="0" r="0" b="0"/>
          <a:pathLst>
            <a:path>
              <a:moveTo>
                <a:pt x="0" y="0"/>
              </a:moveTo>
              <a:lnTo>
                <a:pt x="1063813"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DD7D39-75EE-4384-B791-7758F17A1F6D}">
      <dsp:nvSpPr>
        <dsp:cNvPr id="0" name=""/>
        <dsp:cNvSpPr/>
      </dsp:nvSpPr>
      <dsp:spPr>
        <a:xfrm>
          <a:off x="3645629" y="4486464"/>
          <a:ext cx="1691586" cy="494951"/>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Giun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đốt</a:t>
          </a:r>
          <a:endParaRPr lang="en-US" sz="2400" kern="1200" dirty="0">
            <a:latin typeface="Arial" panose="020B0604020202020204" pitchFamily="34" charset="0"/>
            <a:cs typeface="Arial" panose="020B0604020202020204" pitchFamily="34" charset="0"/>
          </a:endParaRPr>
        </a:p>
      </dsp:txBody>
      <dsp:txXfrm>
        <a:off x="3669791" y="4510626"/>
        <a:ext cx="1643262" cy="446627"/>
      </dsp:txXfrm>
    </dsp:sp>
    <dsp:sp modelId="{D85B322F-3E64-4501-B851-DDD6E419F3C3}">
      <dsp:nvSpPr>
        <dsp:cNvPr id="0" name=""/>
        <dsp:cNvSpPr/>
      </dsp:nvSpPr>
      <dsp:spPr>
        <a:xfrm rot="9472224">
          <a:off x="1628718" y="3593193"/>
          <a:ext cx="1008131" cy="0"/>
        </a:xfrm>
        <a:custGeom>
          <a:avLst/>
          <a:gdLst/>
          <a:ahLst/>
          <a:cxnLst/>
          <a:rect l="0" t="0" r="0" b="0"/>
          <a:pathLst>
            <a:path>
              <a:moveTo>
                <a:pt x="0" y="0"/>
              </a:moveTo>
              <a:lnTo>
                <a:pt x="1008131"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29BA9C-26B0-4EB3-8848-B703CDA2C155}">
      <dsp:nvSpPr>
        <dsp:cNvPr id="0" name=""/>
        <dsp:cNvSpPr/>
      </dsp:nvSpPr>
      <dsp:spPr>
        <a:xfrm>
          <a:off x="0" y="3783076"/>
          <a:ext cx="1839965" cy="60662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Thân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mềm</a:t>
          </a:r>
          <a:endParaRPr lang="en-US" sz="2400" kern="1200" dirty="0">
            <a:latin typeface="Arial" panose="020B0604020202020204" pitchFamily="34" charset="0"/>
            <a:cs typeface="Arial" panose="020B0604020202020204" pitchFamily="34" charset="0"/>
          </a:endParaRPr>
        </a:p>
      </dsp:txBody>
      <dsp:txXfrm>
        <a:off x="29613" y="3812689"/>
        <a:ext cx="1780739" cy="547402"/>
      </dsp:txXfrm>
    </dsp:sp>
    <dsp:sp modelId="{2501B18C-EE4A-407D-9B80-CF0978AC0E0A}">
      <dsp:nvSpPr>
        <dsp:cNvPr id="0" name=""/>
        <dsp:cNvSpPr/>
      </dsp:nvSpPr>
      <dsp:spPr>
        <a:xfrm rot="12101632">
          <a:off x="1570038" y="1684167"/>
          <a:ext cx="1067482" cy="0"/>
        </a:xfrm>
        <a:custGeom>
          <a:avLst/>
          <a:gdLst/>
          <a:ahLst/>
          <a:cxnLst/>
          <a:rect l="0" t="0" r="0" b="0"/>
          <a:pathLst>
            <a:path>
              <a:moveTo>
                <a:pt x="0" y="0"/>
              </a:moveTo>
              <a:lnTo>
                <a:pt x="1067482"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5AE61A-314B-447E-BDD6-68FCA5DDC533}">
      <dsp:nvSpPr>
        <dsp:cNvPr id="0" name=""/>
        <dsp:cNvSpPr/>
      </dsp:nvSpPr>
      <dsp:spPr>
        <a:xfrm>
          <a:off x="0" y="945328"/>
          <a:ext cx="1854421" cy="54154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Chân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khớp</a:t>
          </a:r>
          <a:endParaRPr lang="en-US" sz="2400" kern="1200" dirty="0">
            <a:latin typeface="Arial" panose="020B0604020202020204" pitchFamily="34" charset="0"/>
            <a:cs typeface="Arial" panose="020B0604020202020204" pitchFamily="34" charset="0"/>
          </a:endParaRPr>
        </a:p>
      </dsp:txBody>
      <dsp:txXfrm>
        <a:off x="26436" y="971764"/>
        <a:ext cx="1801549" cy="4886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81E77-EE4A-4157-8DD3-7254C023DE98}">
      <dsp:nvSpPr>
        <dsp:cNvPr id="0" name=""/>
        <dsp:cNvSpPr/>
      </dsp:nvSpPr>
      <dsp:spPr>
        <a:xfrm>
          <a:off x="2941703" y="2104906"/>
          <a:ext cx="2777115" cy="994924"/>
        </a:xfrm>
        <a:prstGeom prst="round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b="1" kern="1200" dirty="0">
              <a:latin typeface="Times New Roman" panose="02020603050405020304" pitchFamily="18" charset="0"/>
              <a:cs typeface="Times New Roman" panose="02020603050405020304" pitchFamily="18" charset="0"/>
            </a:rPr>
            <a:t>ĐỘNG VẬT CÓ </a:t>
          </a:r>
        </a:p>
        <a:p>
          <a:pPr lvl="0" algn="ctr" defTabSz="1066800">
            <a:lnSpc>
              <a:spcPct val="90000"/>
            </a:lnSpc>
            <a:spcBef>
              <a:spcPct val="0"/>
            </a:spcBef>
            <a:spcAft>
              <a:spcPct val="35000"/>
            </a:spcAft>
          </a:pPr>
          <a:r>
            <a:rPr lang="en-US" sz="2400" b="1" kern="1200" dirty="0">
              <a:latin typeface="Times New Roman" panose="02020603050405020304" pitchFamily="18" charset="0"/>
              <a:cs typeface="Times New Roman" panose="02020603050405020304" pitchFamily="18" charset="0"/>
            </a:rPr>
            <a:t>XƯƠNG SỐNG</a:t>
          </a:r>
        </a:p>
      </dsp:txBody>
      <dsp:txXfrm>
        <a:off x="2990271" y="2153474"/>
        <a:ext cx="2679979" cy="897788"/>
      </dsp:txXfrm>
    </dsp:sp>
    <dsp:sp modelId="{B3BE0C06-9F3D-437D-82AC-E251C5E12538}">
      <dsp:nvSpPr>
        <dsp:cNvPr id="0" name=""/>
        <dsp:cNvSpPr/>
      </dsp:nvSpPr>
      <dsp:spPr>
        <a:xfrm rot="16089155">
          <a:off x="3604955" y="1418155"/>
          <a:ext cx="1374217" cy="0"/>
        </a:xfrm>
        <a:custGeom>
          <a:avLst/>
          <a:gdLst/>
          <a:ahLst/>
          <a:cxnLst/>
          <a:rect l="0" t="0" r="0" b="0"/>
          <a:pathLst>
            <a:path>
              <a:moveTo>
                <a:pt x="0" y="0"/>
              </a:moveTo>
              <a:lnTo>
                <a:pt x="137421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B32039-EC85-4320-B41A-C15ECE857C28}">
      <dsp:nvSpPr>
        <dsp:cNvPr id="0" name=""/>
        <dsp:cNvSpPr/>
      </dsp:nvSpPr>
      <dsp:spPr>
        <a:xfrm>
          <a:off x="3272648" y="215285"/>
          <a:ext cx="1977882" cy="51611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Cá</a:t>
          </a:r>
          <a:endParaRPr lang="en-US" sz="2400" kern="1200" dirty="0">
            <a:latin typeface="Arial" panose="020B0604020202020204" pitchFamily="34" charset="0"/>
            <a:cs typeface="Arial" panose="020B0604020202020204" pitchFamily="34" charset="0"/>
          </a:endParaRPr>
        </a:p>
      </dsp:txBody>
      <dsp:txXfrm>
        <a:off x="3297843" y="240480"/>
        <a:ext cx="1927492" cy="465728"/>
      </dsp:txXfrm>
    </dsp:sp>
    <dsp:sp modelId="{703D39E0-6543-4A02-A1F8-5D6F4275B70D}">
      <dsp:nvSpPr>
        <dsp:cNvPr id="0" name=""/>
        <dsp:cNvSpPr/>
      </dsp:nvSpPr>
      <dsp:spPr>
        <a:xfrm rot="20276454">
          <a:off x="5504336" y="1830223"/>
          <a:ext cx="1462780" cy="0"/>
        </a:xfrm>
        <a:custGeom>
          <a:avLst/>
          <a:gdLst/>
          <a:ahLst/>
          <a:cxnLst/>
          <a:rect l="0" t="0" r="0" b="0"/>
          <a:pathLst>
            <a:path>
              <a:moveTo>
                <a:pt x="0" y="0"/>
              </a:moveTo>
              <a:lnTo>
                <a:pt x="1462780"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506306-9F3E-4F76-A306-BDA4EAF15A08}">
      <dsp:nvSpPr>
        <dsp:cNvPr id="0" name=""/>
        <dsp:cNvSpPr/>
      </dsp:nvSpPr>
      <dsp:spPr>
        <a:xfrm>
          <a:off x="6306581" y="1044970"/>
          <a:ext cx="2473953" cy="51057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Lưỡng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cư</a:t>
          </a:r>
          <a:endParaRPr lang="en-US" sz="2400" kern="1200" dirty="0">
            <a:latin typeface="Arial" panose="020B0604020202020204" pitchFamily="34" charset="0"/>
            <a:cs typeface="Arial" panose="020B0604020202020204" pitchFamily="34" charset="0"/>
          </a:endParaRPr>
        </a:p>
      </dsp:txBody>
      <dsp:txXfrm>
        <a:off x="6331505" y="1069894"/>
        <a:ext cx="2424105" cy="460722"/>
      </dsp:txXfrm>
    </dsp:sp>
    <dsp:sp modelId="{658D2293-E0F2-46A9-A5D9-47BF58C82228}">
      <dsp:nvSpPr>
        <dsp:cNvPr id="0" name=""/>
        <dsp:cNvSpPr/>
      </dsp:nvSpPr>
      <dsp:spPr>
        <a:xfrm rot="1518303">
          <a:off x="5302690" y="3454948"/>
          <a:ext cx="1661604" cy="0"/>
        </a:xfrm>
        <a:custGeom>
          <a:avLst/>
          <a:gdLst/>
          <a:ahLst/>
          <a:cxnLst/>
          <a:rect l="0" t="0" r="0" b="0"/>
          <a:pathLst>
            <a:path>
              <a:moveTo>
                <a:pt x="0" y="0"/>
              </a:moveTo>
              <a:lnTo>
                <a:pt x="1661604"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7B4D69-786F-4CFA-A68F-4C7EDFE5D777}">
      <dsp:nvSpPr>
        <dsp:cNvPr id="0" name=""/>
        <dsp:cNvSpPr/>
      </dsp:nvSpPr>
      <dsp:spPr>
        <a:xfrm>
          <a:off x="6549867" y="3810064"/>
          <a:ext cx="1796427" cy="53285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Bò</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sát</a:t>
          </a:r>
          <a:endParaRPr lang="en-US" sz="2400" kern="1200" dirty="0">
            <a:latin typeface="Arial" panose="020B0604020202020204" pitchFamily="34" charset="0"/>
            <a:cs typeface="Arial" panose="020B0604020202020204" pitchFamily="34" charset="0"/>
          </a:endParaRPr>
        </a:p>
      </dsp:txBody>
      <dsp:txXfrm>
        <a:off x="6575879" y="3836076"/>
        <a:ext cx="1744403" cy="480833"/>
      </dsp:txXfrm>
    </dsp:sp>
    <dsp:sp modelId="{E877A9B5-F6EC-492C-83A4-5313BD28D62D}">
      <dsp:nvSpPr>
        <dsp:cNvPr id="0" name=""/>
        <dsp:cNvSpPr/>
      </dsp:nvSpPr>
      <dsp:spPr>
        <a:xfrm rot="9045071">
          <a:off x="1924376" y="3495816"/>
          <a:ext cx="1620884" cy="0"/>
        </a:xfrm>
        <a:custGeom>
          <a:avLst/>
          <a:gdLst/>
          <a:ahLst/>
          <a:cxnLst/>
          <a:rect l="0" t="0" r="0" b="0"/>
          <a:pathLst>
            <a:path>
              <a:moveTo>
                <a:pt x="0" y="0"/>
              </a:moveTo>
              <a:lnTo>
                <a:pt x="1620884"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DD7D39-75EE-4384-B791-7758F17A1F6D}">
      <dsp:nvSpPr>
        <dsp:cNvPr id="0" name=""/>
        <dsp:cNvSpPr/>
      </dsp:nvSpPr>
      <dsp:spPr>
        <a:xfrm>
          <a:off x="739988" y="3891801"/>
          <a:ext cx="1691586" cy="494951"/>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Chim</a:t>
          </a:r>
          <a:r>
            <a:rPr lang="en-US" sz="2400" kern="1200" dirty="0">
              <a:latin typeface="Arial" panose="020B0604020202020204" pitchFamily="34" charset="0"/>
              <a:cs typeface="Arial" panose="020B0604020202020204" pitchFamily="34" charset="0"/>
            </a:rPr>
            <a:t> </a:t>
          </a:r>
        </a:p>
      </dsp:txBody>
      <dsp:txXfrm>
        <a:off x="764150" y="3915963"/>
        <a:ext cx="1643262" cy="446627"/>
      </dsp:txXfrm>
    </dsp:sp>
    <dsp:sp modelId="{D85B322F-3E64-4501-B851-DDD6E419F3C3}">
      <dsp:nvSpPr>
        <dsp:cNvPr id="0" name=""/>
        <dsp:cNvSpPr/>
      </dsp:nvSpPr>
      <dsp:spPr>
        <a:xfrm rot="12151192">
          <a:off x="1864210" y="1852806"/>
          <a:ext cx="1316437" cy="0"/>
        </a:xfrm>
        <a:custGeom>
          <a:avLst/>
          <a:gdLst/>
          <a:ahLst/>
          <a:cxnLst/>
          <a:rect l="0" t="0" r="0" b="0"/>
          <a:pathLst>
            <a:path>
              <a:moveTo>
                <a:pt x="0" y="0"/>
              </a:moveTo>
              <a:lnTo>
                <a:pt x="131643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29BA9C-26B0-4EB3-8848-B703CDA2C155}">
      <dsp:nvSpPr>
        <dsp:cNvPr id="0" name=""/>
        <dsp:cNvSpPr/>
      </dsp:nvSpPr>
      <dsp:spPr>
        <a:xfrm>
          <a:off x="390676" y="1100059"/>
          <a:ext cx="1839965" cy="50064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Thú</a:t>
          </a:r>
          <a:endParaRPr lang="en-US" sz="2400" kern="1200" dirty="0">
            <a:latin typeface="Arial" panose="020B0604020202020204" pitchFamily="34" charset="0"/>
            <a:cs typeface="Arial" panose="020B0604020202020204" pitchFamily="34" charset="0"/>
          </a:endParaRPr>
        </a:p>
      </dsp:txBody>
      <dsp:txXfrm>
        <a:off x="415116" y="1124499"/>
        <a:ext cx="1791085" cy="4517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FB361-5273-4EC2-938A-CE7785BB7FB8}"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19C2D-0E9D-4B26-BDB0-2B4D34EC78C2}" type="slidenum">
              <a:rPr lang="en-US" smtClean="0"/>
              <a:t>‹#›</a:t>
            </a:fld>
            <a:endParaRPr lang="en-US"/>
          </a:p>
        </p:txBody>
      </p:sp>
    </p:spTree>
    <p:extLst>
      <p:ext uri="{BB962C8B-B14F-4D97-AF65-F5344CB8AC3E}">
        <p14:creationId xmlns:p14="http://schemas.microsoft.com/office/powerpoint/2010/main" val="1043920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a:t>
            </a:fld>
            <a:endParaRPr lang="en-US" noProof="0" dirty="0"/>
          </a:p>
        </p:txBody>
      </p:sp>
    </p:spTree>
    <p:extLst>
      <p:ext uri="{BB962C8B-B14F-4D97-AF65-F5344CB8AC3E}">
        <p14:creationId xmlns:p14="http://schemas.microsoft.com/office/powerpoint/2010/main" val="1394262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529F87-6B87-4B0D-A4E5-0D029CC7D0D4}" type="slidenum">
              <a:rPr lang="en-US" smtClean="0"/>
              <a:t>22</a:t>
            </a:fld>
            <a:endParaRPr lang="en-US"/>
          </a:p>
        </p:txBody>
      </p:sp>
    </p:spTree>
    <p:extLst>
      <p:ext uri="{BB962C8B-B14F-4D97-AF65-F5344CB8AC3E}">
        <p14:creationId xmlns:p14="http://schemas.microsoft.com/office/powerpoint/2010/main" val="1466456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529F87-6B87-4B0D-A4E5-0D029CC7D0D4}" type="slidenum">
              <a:rPr lang="en-US" smtClean="0"/>
              <a:t>28</a:t>
            </a:fld>
            <a:endParaRPr lang="en-US"/>
          </a:p>
        </p:txBody>
      </p:sp>
    </p:spTree>
    <p:extLst>
      <p:ext uri="{BB962C8B-B14F-4D97-AF65-F5344CB8AC3E}">
        <p14:creationId xmlns:p14="http://schemas.microsoft.com/office/powerpoint/2010/main" val="52991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8C668-3377-4AEC-8906-7535CA30A8B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9196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4FE734-DB2B-47C8-8257-8213B926DD1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25B0E-5FAF-4CD4-B8F2-C999F8F726DF}" type="slidenum">
              <a:rPr lang="en-US" smtClean="0"/>
              <a:t>‹#›</a:t>
            </a:fld>
            <a:endParaRPr lang="en-US"/>
          </a:p>
        </p:txBody>
      </p:sp>
    </p:spTree>
    <p:extLst>
      <p:ext uri="{BB962C8B-B14F-4D97-AF65-F5344CB8AC3E}">
        <p14:creationId xmlns:p14="http://schemas.microsoft.com/office/powerpoint/2010/main" val="1774313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FE734-DB2B-47C8-8257-8213B926DD1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25B0E-5FAF-4CD4-B8F2-C999F8F726DF}" type="slidenum">
              <a:rPr lang="en-US" smtClean="0"/>
              <a:t>‹#›</a:t>
            </a:fld>
            <a:endParaRPr lang="en-US"/>
          </a:p>
        </p:txBody>
      </p:sp>
    </p:spTree>
    <p:extLst>
      <p:ext uri="{BB962C8B-B14F-4D97-AF65-F5344CB8AC3E}">
        <p14:creationId xmlns:p14="http://schemas.microsoft.com/office/powerpoint/2010/main" val="311961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FE734-DB2B-47C8-8257-8213B926DD1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25B0E-5FAF-4CD4-B8F2-C999F8F726DF}" type="slidenum">
              <a:rPr lang="en-US" smtClean="0"/>
              <a:t>‹#›</a:t>
            </a:fld>
            <a:endParaRPr lang="en-US"/>
          </a:p>
        </p:txBody>
      </p:sp>
    </p:spTree>
    <p:extLst>
      <p:ext uri="{BB962C8B-B14F-4D97-AF65-F5344CB8AC3E}">
        <p14:creationId xmlns:p14="http://schemas.microsoft.com/office/powerpoint/2010/main" val="621817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5462928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xmlns=""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xmlns=""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xmlns=""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xmlns=""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xmlns=""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Tree>
    <p:extLst>
      <p:ext uri="{BB962C8B-B14F-4D97-AF65-F5344CB8AC3E}">
        <p14:creationId xmlns:p14="http://schemas.microsoft.com/office/powerpoint/2010/main" val="426295520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xmlns=""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xmlns=""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xmlns=""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xmlns=""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xmlns=""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xmlns=""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xmlns=""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xmlns=""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 Placeholder 8">
            <a:extLst>
              <a:ext uri="{FF2B5EF4-FFF2-40B4-BE49-F238E27FC236}">
                <a16:creationId xmlns:a16="http://schemas.microsoft.com/office/drawing/2014/main" xmlns=""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260108009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FE734-DB2B-47C8-8257-8213B926DD1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25B0E-5FAF-4CD4-B8F2-C999F8F726DF}" type="slidenum">
              <a:rPr lang="en-US" smtClean="0"/>
              <a:t>‹#›</a:t>
            </a:fld>
            <a:endParaRPr lang="en-US"/>
          </a:p>
        </p:txBody>
      </p:sp>
    </p:spTree>
    <p:extLst>
      <p:ext uri="{BB962C8B-B14F-4D97-AF65-F5344CB8AC3E}">
        <p14:creationId xmlns:p14="http://schemas.microsoft.com/office/powerpoint/2010/main" val="420506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4FE734-DB2B-47C8-8257-8213B926DD1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25B0E-5FAF-4CD4-B8F2-C999F8F726DF}" type="slidenum">
              <a:rPr lang="en-US" smtClean="0"/>
              <a:t>‹#›</a:t>
            </a:fld>
            <a:endParaRPr lang="en-US"/>
          </a:p>
        </p:txBody>
      </p:sp>
    </p:spTree>
    <p:extLst>
      <p:ext uri="{BB962C8B-B14F-4D97-AF65-F5344CB8AC3E}">
        <p14:creationId xmlns:p14="http://schemas.microsoft.com/office/powerpoint/2010/main" val="760364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4FE734-DB2B-47C8-8257-8213B926DD1A}"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25B0E-5FAF-4CD4-B8F2-C999F8F726DF}" type="slidenum">
              <a:rPr lang="en-US" smtClean="0"/>
              <a:t>‹#›</a:t>
            </a:fld>
            <a:endParaRPr lang="en-US"/>
          </a:p>
        </p:txBody>
      </p:sp>
    </p:spTree>
    <p:extLst>
      <p:ext uri="{BB962C8B-B14F-4D97-AF65-F5344CB8AC3E}">
        <p14:creationId xmlns:p14="http://schemas.microsoft.com/office/powerpoint/2010/main" val="3944614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4FE734-DB2B-47C8-8257-8213B926DD1A}" type="datetimeFigureOut">
              <a:rPr lang="en-US" smtClean="0"/>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25B0E-5FAF-4CD4-B8F2-C999F8F726DF}" type="slidenum">
              <a:rPr lang="en-US" smtClean="0"/>
              <a:t>‹#›</a:t>
            </a:fld>
            <a:endParaRPr lang="en-US"/>
          </a:p>
        </p:txBody>
      </p:sp>
    </p:spTree>
    <p:extLst>
      <p:ext uri="{BB962C8B-B14F-4D97-AF65-F5344CB8AC3E}">
        <p14:creationId xmlns:p14="http://schemas.microsoft.com/office/powerpoint/2010/main" val="248684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4FE734-DB2B-47C8-8257-8213B926DD1A}" type="datetimeFigureOut">
              <a:rPr lang="en-US" smtClean="0"/>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25B0E-5FAF-4CD4-B8F2-C999F8F726DF}" type="slidenum">
              <a:rPr lang="en-US" smtClean="0"/>
              <a:t>‹#›</a:t>
            </a:fld>
            <a:endParaRPr lang="en-US"/>
          </a:p>
        </p:txBody>
      </p:sp>
    </p:spTree>
    <p:extLst>
      <p:ext uri="{BB962C8B-B14F-4D97-AF65-F5344CB8AC3E}">
        <p14:creationId xmlns:p14="http://schemas.microsoft.com/office/powerpoint/2010/main" val="634385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4FE734-DB2B-47C8-8257-8213B926DD1A}" type="datetimeFigureOut">
              <a:rPr lang="en-US" smtClean="0"/>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25B0E-5FAF-4CD4-B8F2-C999F8F726DF}" type="slidenum">
              <a:rPr lang="en-US" smtClean="0"/>
              <a:t>‹#›</a:t>
            </a:fld>
            <a:endParaRPr lang="en-US"/>
          </a:p>
        </p:txBody>
      </p:sp>
    </p:spTree>
    <p:extLst>
      <p:ext uri="{BB962C8B-B14F-4D97-AF65-F5344CB8AC3E}">
        <p14:creationId xmlns:p14="http://schemas.microsoft.com/office/powerpoint/2010/main" val="3305671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FE734-DB2B-47C8-8257-8213B926DD1A}"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25B0E-5FAF-4CD4-B8F2-C999F8F726DF}" type="slidenum">
              <a:rPr lang="en-US" smtClean="0"/>
              <a:t>‹#›</a:t>
            </a:fld>
            <a:endParaRPr lang="en-US"/>
          </a:p>
        </p:txBody>
      </p:sp>
    </p:spTree>
    <p:extLst>
      <p:ext uri="{BB962C8B-B14F-4D97-AF65-F5344CB8AC3E}">
        <p14:creationId xmlns:p14="http://schemas.microsoft.com/office/powerpoint/2010/main" val="37135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FE734-DB2B-47C8-8257-8213B926DD1A}"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25B0E-5FAF-4CD4-B8F2-C999F8F726DF}" type="slidenum">
              <a:rPr lang="en-US" smtClean="0"/>
              <a:t>‹#›</a:t>
            </a:fld>
            <a:endParaRPr lang="en-US"/>
          </a:p>
        </p:txBody>
      </p:sp>
    </p:spTree>
    <p:extLst>
      <p:ext uri="{BB962C8B-B14F-4D97-AF65-F5344CB8AC3E}">
        <p14:creationId xmlns:p14="http://schemas.microsoft.com/office/powerpoint/2010/main" val="2466858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FE734-DB2B-47C8-8257-8213B926DD1A}" type="datetimeFigureOut">
              <a:rPr lang="en-US" smtClean="0"/>
              <a:t>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25B0E-5FAF-4CD4-B8F2-C999F8F726DF}" type="slidenum">
              <a:rPr lang="en-US" smtClean="0"/>
              <a:t>‹#›</a:t>
            </a:fld>
            <a:endParaRPr lang="en-US"/>
          </a:p>
        </p:txBody>
      </p:sp>
    </p:spTree>
    <p:extLst>
      <p:ext uri="{BB962C8B-B14F-4D97-AF65-F5344CB8AC3E}">
        <p14:creationId xmlns:p14="http://schemas.microsoft.com/office/powerpoint/2010/main" val="1697811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image" Target="../media/image13.jpeg"/><Relationship Id="rId1" Type="http://schemas.openxmlformats.org/officeDocument/2006/relationships/slideLayout" Target="../slideLayouts/slideLayout1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4.xml"/><Relationship Id="rId7"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1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2.png"/><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Set animals sets Royalty Free Vector Image - VectorStock">
            <a:extLst>
              <a:ext uri="{FF2B5EF4-FFF2-40B4-BE49-F238E27FC236}">
                <a16:creationId xmlns:a16="http://schemas.microsoft.com/office/drawing/2014/main" xmlns="" id="{685B02FA-C7F6-45BC-9B01-BD6C910D35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368"/>
          <a:stretch/>
        </p:blipFill>
        <p:spPr bwMode="auto">
          <a:xfrm>
            <a:off x="1189629" y="-2941"/>
            <a:ext cx="9812741" cy="6860941"/>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3">
            <a:extLst>
              <a:ext uri="{FF2B5EF4-FFF2-40B4-BE49-F238E27FC236}">
                <a16:creationId xmlns:a16="http://schemas.microsoft.com/office/drawing/2014/main" xmlns="" id="{E157E8E0-3357-4115-A3DA-723E409F7355}"/>
              </a:ext>
            </a:extLst>
          </p:cNvPr>
          <p:cNvSpPr>
            <a:spLocks noGrp="1"/>
          </p:cNvSpPr>
          <p:nvPr>
            <p:ph type="ctrTitle"/>
          </p:nvPr>
        </p:nvSpPr>
        <p:spPr>
          <a:xfrm>
            <a:off x="1189629" y="1870365"/>
            <a:ext cx="9812740" cy="2285658"/>
          </a:xfrm>
        </p:spPr>
        <p:txBody>
          <a:bodyPr>
            <a:normAutofit fontScale="90000"/>
          </a:bodyPr>
          <a:lstStyle/>
          <a:p>
            <a:pPr algn="ctr">
              <a:lnSpc>
                <a:spcPct val="100000"/>
              </a:lnSpc>
            </a:pPr>
            <a:r>
              <a:rPr lang="en-US" sz="5400" dirty="0" smtClean="0">
                <a:latin typeface="Times New Roman" pitchFamily="18" charset="0"/>
                <a:cs typeface="Times New Roman" pitchFamily="18" charset="0"/>
              </a:rPr>
              <a:t/>
            </a:r>
            <a:br>
              <a:rPr lang="en-US" sz="5400" dirty="0" smtClean="0">
                <a:latin typeface="Times New Roman" pitchFamily="18" charset="0"/>
                <a:cs typeface="Times New Roman" pitchFamily="18" charset="0"/>
              </a:rPr>
            </a:br>
            <a:r>
              <a:rPr lang="en-US" sz="5400" dirty="0" smtClean="0">
                <a:latin typeface="Times New Roman" pitchFamily="18" charset="0"/>
                <a:cs typeface="Times New Roman" pitchFamily="18" charset="0"/>
              </a:rPr>
              <a:t>BÀI 36: ĐỘNG VẬT</a:t>
            </a:r>
            <a:br>
              <a:rPr lang="en-US" sz="5400" dirty="0" smtClean="0">
                <a:latin typeface="Times New Roman" pitchFamily="18" charset="0"/>
                <a:cs typeface="Times New Roman" pitchFamily="18" charset="0"/>
              </a:rPr>
            </a:br>
            <a:r>
              <a:rPr lang="en-US" sz="5400" dirty="0" smtClean="0">
                <a:latin typeface="Times New Roman" pitchFamily="18" charset="0"/>
                <a:cs typeface="Times New Roman" pitchFamily="18" charset="0"/>
              </a:rPr>
              <a:t>(7 TIẾT: TỪ TIẾT 84 – TIẾT 90)</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2783802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4C35E-BC58-4CCD-A205-F96699897CD9}"/>
              </a:ext>
            </a:extLst>
          </p:cNvPr>
          <p:cNvSpPr>
            <a:spLocks noGrp="1"/>
          </p:cNvSpPr>
          <p:nvPr>
            <p:ph type="title"/>
          </p:nvPr>
        </p:nvSpPr>
        <p:spPr>
          <a:xfrm>
            <a:off x="431999" y="293450"/>
            <a:ext cx="5478471" cy="648000"/>
          </a:xfrm>
          <a:prstGeom prst="homePlate">
            <a:avLst/>
          </a:prstGeom>
          <a:solidFill>
            <a:schemeClr val="accent2">
              <a:lumMod val="50000"/>
            </a:schemeClr>
          </a:solidFill>
        </p:spPr>
        <p:txBody>
          <a:bodyPr/>
          <a:lstStyle/>
          <a:p>
            <a:r>
              <a:rPr lang="en-US" sz="3600" b="1" dirty="0">
                <a:solidFill>
                  <a:schemeClr val="bg1"/>
                </a:solidFill>
                <a:latin typeface="Times New Roman" pitchFamily="18" charset="0"/>
                <a:cs typeface="Times New Roman" pitchFamily="18" charset="0"/>
              </a:rPr>
              <a:t>  I. </a:t>
            </a:r>
            <a:r>
              <a:rPr lang="en-US" sz="3600" b="1" dirty="0" err="1">
                <a:solidFill>
                  <a:schemeClr val="bg1"/>
                </a:solidFill>
                <a:latin typeface="Times New Roman" pitchFamily="18" charset="0"/>
                <a:cs typeface="Times New Roman" pitchFamily="18" charset="0"/>
              </a:rPr>
              <a:t>Đa</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dạng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động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vật</a:t>
            </a:r>
            <a:endParaRPr lang="en-US" sz="3600" b="1" dirty="0">
              <a:solidFill>
                <a:schemeClr val="bg1"/>
              </a:solidFill>
              <a:latin typeface="Times New Roman" pitchFamily="18" charset="0"/>
              <a:cs typeface="Times New Roman" pitchFamily="18" charset="0"/>
            </a:endParaRPr>
          </a:p>
        </p:txBody>
      </p:sp>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p:txBody>
          <a:bodyPr/>
          <a:lstStyle/>
          <a:p>
            <a:fld id="{19B51A1E-902D-48AF-9020-955120F399B6}" type="slidenum">
              <a:rPr lang="en-US" noProof="0" smtClean="0">
                <a:latin typeface="Times New Roman" pitchFamily="18" charset="0"/>
                <a:cs typeface="Times New Roman" pitchFamily="18" charset="0"/>
              </a:rPr>
              <a:pPr/>
              <a:t>10</a:t>
            </a:fld>
            <a:endParaRPr lang="en-US" noProof="0" dirty="0">
              <a:latin typeface="Times New Roman" pitchFamily="18" charset="0"/>
              <a:cs typeface="Times New Roman" pitchFamily="18" charset="0"/>
            </a:endParaRPr>
          </a:p>
        </p:txBody>
      </p:sp>
      <p:grpSp>
        <p:nvGrpSpPr>
          <p:cNvPr id="18" name="Group 17">
            <a:extLst>
              <a:ext uri="{FF2B5EF4-FFF2-40B4-BE49-F238E27FC236}">
                <a16:creationId xmlns:a16="http://schemas.microsoft.com/office/drawing/2014/main" xmlns="" id="{F719A621-F332-4CDF-8FE9-7399D0714160}"/>
              </a:ext>
            </a:extLst>
          </p:cNvPr>
          <p:cNvGrpSpPr/>
          <p:nvPr/>
        </p:nvGrpSpPr>
        <p:grpSpPr>
          <a:xfrm>
            <a:off x="622852" y="1108836"/>
            <a:ext cx="10124661" cy="5413632"/>
            <a:chOff x="622852" y="1108836"/>
            <a:chExt cx="10124661" cy="5413632"/>
          </a:xfrm>
        </p:grpSpPr>
        <p:sp>
          <p:nvSpPr>
            <p:cNvPr id="19" name="Rectangle 18">
              <a:extLst>
                <a:ext uri="{FF2B5EF4-FFF2-40B4-BE49-F238E27FC236}">
                  <a16:creationId xmlns:a16="http://schemas.microsoft.com/office/drawing/2014/main" xmlns="" id="{FDE9D815-562C-4E75-893F-631F8E816B08}"/>
                </a:ext>
              </a:extLst>
            </p:cNvPr>
            <p:cNvSpPr/>
            <p:nvPr/>
          </p:nvSpPr>
          <p:spPr>
            <a:xfrm>
              <a:off x="2825711" y="1885505"/>
              <a:ext cx="5553287" cy="7496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19">
              <a:extLst>
                <a:ext uri="{FF2B5EF4-FFF2-40B4-BE49-F238E27FC236}">
                  <a16:creationId xmlns:a16="http://schemas.microsoft.com/office/drawing/2014/main" xmlns="" id="{B842031C-5ABD-43AF-910B-D0C35AAC00E5}"/>
                </a:ext>
              </a:extLst>
            </p:cNvPr>
            <p:cNvSpPr/>
            <p:nvPr/>
          </p:nvSpPr>
          <p:spPr>
            <a:xfrm>
              <a:off x="2322088" y="1176753"/>
              <a:ext cx="283000" cy="283000"/>
            </a:xfrm>
            <a:prstGeom prst="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Freeform: Shape 20">
              <a:extLst>
                <a:ext uri="{FF2B5EF4-FFF2-40B4-BE49-F238E27FC236}">
                  <a16:creationId xmlns:a16="http://schemas.microsoft.com/office/drawing/2014/main" xmlns="" id="{5B69D670-1254-48F9-A227-5B81C114EFAB}"/>
                </a:ext>
              </a:extLst>
            </p:cNvPr>
            <p:cNvSpPr/>
            <p:nvPr/>
          </p:nvSpPr>
          <p:spPr>
            <a:xfrm>
              <a:off x="622852" y="1108836"/>
              <a:ext cx="9247059" cy="814148"/>
            </a:xfrm>
            <a:custGeom>
              <a:avLst/>
              <a:gdLst>
                <a:gd name="connsiteX0" fmla="*/ 0 w 6984591"/>
                <a:gd name="connsiteY0" fmla="*/ 0 h 814148"/>
                <a:gd name="connsiteX1" fmla="*/ 6984591 w 6984591"/>
                <a:gd name="connsiteY1" fmla="*/ 0 h 814148"/>
                <a:gd name="connsiteX2" fmla="*/ 6984591 w 6984591"/>
                <a:gd name="connsiteY2" fmla="*/ 814148 h 814148"/>
                <a:gd name="connsiteX3" fmla="*/ 0 w 6984591"/>
                <a:gd name="connsiteY3" fmla="*/ 814148 h 814148"/>
                <a:gd name="connsiteX4" fmla="*/ 0 w 6984591"/>
                <a:gd name="connsiteY4" fmla="*/ 0 h 814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591" h="814148">
                  <a:moveTo>
                    <a:pt x="0" y="0"/>
                  </a:moveTo>
                  <a:lnTo>
                    <a:pt x="6984591" y="0"/>
                  </a:lnTo>
                  <a:lnTo>
                    <a:pt x="6984591" y="814148"/>
                  </a:lnTo>
                  <a:lnTo>
                    <a:pt x="0" y="8141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en-US" sz="2300" kern="1200" dirty="0" err="1">
                  <a:latin typeface="Times New Roman" pitchFamily="18" charset="0"/>
                  <a:cs typeface="Times New Roman" pitchFamily="18" charset="0"/>
                </a:rPr>
                <a:t>Trong</a:t>
              </a:r>
              <a:r>
                <a:rPr lang="en-US" sz="2300" kern="1200" dirty="0">
                  <a:latin typeface="Times New Roman" pitchFamily="18" charset="0"/>
                  <a:cs typeface="Times New Roman" pitchFamily="18" charset="0"/>
                </a:rPr>
                <a:t> </a:t>
              </a:r>
              <a:r>
                <a:rPr lang="en-US" sz="2300" kern="1200" dirty="0" err="1">
                  <a:latin typeface="Times New Roman" pitchFamily="18" charset="0"/>
                  <a:cs typeface="Times New Roman" pitchFamily="18" charset="0"/>
                </a:rPr>
                <a:t>các</a:t>
              </a:r>
              <a:r>
                <a:rPr lang="en-US" sz="2300" kern="1200" dirty="0">
                  <a:latin typeface="Times New Roman" pitchFamily="18" charset="0"/>
                  <a:cs typeface="Times New Roman" pitchFamily="18" charset="0"/>
                </a:rPr>
                <a:t> </a:t>
              </a:r>
              <a:r>
                <a:rPr lang="en-US" sz="2300" kern="1200" dirty="0" err="1">
                  <a:latin typeface="Times New Roman" pitchFamily="18" charset="0"/>
                  <a:cs typeface="Times New Roman" pitchFamily="18" charset="0"/>
                </a:rPr>
                <a:t>đặc</a:t>
              </a:r>
              <a:r>
                <a:rPr lang="en-US" sz="2300" kern="1200" dirty="0">
                  <a:latin typeface="Times New Roman" pitchFamily="18" charset="0"/>
                  <a:cs typeface="Times New Roman" pitchFamily="18" charset="0"/>
                </a:rPr>
                <a:t> </a:t>
              </a:r>
              <a:r>
                <a:rPr lang="en-US" sz="2300" kern="1200" dirty="0" err="1">
                  <a:latin typeface="Times New Roman" pitchFamily="18" charset="0"/>
                  <a:cs typeface="Times New Roman" pitchFamily="18" charset="0"/>
                </a:rPr>
                <a:t>điểm</a:t>
              </a:r>
              <a:r>
                <a:rPr lang="en-US" sz="2300" kern="1200" dirty="0">
                  <a:latin typeface="Times New Roman" pitchFamily="18" charset="0"/>
                  <a:cs typeface="Times New Roman" pitchFamily="18" charset="0"/>
                </a:rPr>
                <a:t> </a:t>
              </a:r>
              <a:r>
                <a:rPr lang="en-US" sz="2300" kern="1200" dirty="0" err="1">
                  <a:latin typeface="Times New Roman" pitchFamily="18" charset="0"/>
                  <a:cs typeface="Times New Roman" pitchFamily="18" charset="0"/>
                </a:rPr>
                <a:t>sau</a:t>
              </a:r>
              <a:r>
                <a:rPr lang="en-US" sz="2300" kern="1200" dirty="0">
                  <a:latin typeface="Times New Roman" pitchFamily="18" charset="0"/>
                  <a:cs typeface="Times New Roman" pitchFamily="18" charset="0"/>
                </a:rPr>
                <a:t>, </a:t>
              </a:r>
              <a:r>
                <a:rPr lang="en-US" sz="2300" kern="1200" dirty="0" err="1">
                  <a:latin typeface="Times New Roman" pitchFamily="18" charset="0"/>
                  <a:cs typeface="Times New Roman" pitchFamily="18" charset="0"/>
                </a:rPr>
                <a:t>đặc</a:t>
              </a:r>
              <a:r>
                <a:rPr lang="en-US" sz="2300" kern="1200" dirty="0">
                  <a:latin typeface="Times New Roman" pitchFamily="18" charset="0"/>
                  <a:cs typeface="Times New Roman" pitchFamily="18" charset="0"/>
                </a:rPr>
                <a:t> </a:t>
              </a:r>
              <a:r>
                <a:rPr lang="en-US" sz="2300" kern="1200" dirty="0" err="1">
                  <a:latin typeface="Times New Roman" pitchFamily="18" charset="0"/>
                  <a:cs typeface="Times New Roman" pitchFamily="18" charset="0"/>
                </a:rPr>
                <a:t>điểm</a:t>
              </a:r>
              <a:r>
                <a:rPr lang="en-US" sz="2300" kern="1200" dirty="0">
                  <a:latin typeface="Times New Roman" pitchFamily="18" charset="0"/>
                  <a:cs typeface="Times New Roman" pitchFamily="18" charset="0"/>
                </a:rPr>
                <a:t> </a:t>
              </a:r>
              <a:r>
                <a:rPr lang="en-US" sz="2300" kern="1200" dirty="0" err="1">
                  <a:latin typeface="Times New Roman" pitchFamily="18" charset="0"/>
                  <a:cs typeface="Times New Roman" pitchFamily="18" charset="0"/>
                </a:rPr>
                <a:t>nào</a:t>
              </a:r>
              <a:r>
                <a:rPr lang="en-US" sz="2300" kern="1200" dirty="0">
                  <a:latin typeface="Times New Roman" pitchFamily="18" charset="0"/>
                  <a:cs typeface="Times New Roman" pitchFamily="18" charset="0"/>
                </a:rPr>
                <a:t> </a:t>
              </a:r>
              <a:r>
                <a:rPr lang="en-US" sz="2300" kern="1200" dirty="0" err="1">
                  <a:latin typeface="Times New Roman" pitchFamily="18" charset="0"/>
                  <a:cs typeface="Times New Roman" pitchFamily="18" charset="0"/>
                </a:rPr>
                <a:t>là</a:t>
              </a:r>
              <a:r>
                <a:rPr lang="en-US" sz="2300" kern="1200" dirty="0">
                  <a:latin typeface="Times New Roman" pitchFamily="18" charset="0"/>
                  <a:cs typeface="Times New Roman" pitchFamily="18" charset="0"/>
                </a:rPr>
                <a:t> </a:t>
              </a:r>
              <a:r>
                <a:rPr lang="en-US" sz="2300" kern="1200" dirty="0" err="1">
                  <a:latin typeface="Times New Roman" pitchFamily="18" charset="0"/>
                  <a:cs typeface="Times New Roman" pitchFamily="18" charset="0"/>
                </a:rPr>
                <a:t>dấu</a:t>
              </a:r>
              <a:r>
                <a:rPr lang="en-US" sz="2300" kern="1200" dirty="0">
                  <a:latin typeface="Times New Roman" pitchFamily="18" charset="0"/>
                  <a:cs typeface="Times New Roman" pitchFamily="18" charset="0"/>
                </a:rPr>
                <a:t> </a:t>
              </a:r>
              <a:r>
                <a:rPr lang="en-US" sz="2300" kern="1200" dirty="0" err="1">
                  <a:latin typeface="Times New Roman" pitchFamily="18" charset="0"/>
                  <a:cs typeface="Times New Roman" pitchFamily="18" charset="0"/>
                </a:rPr>
                <a:t>hiệu</a:t>
              </a:r>
              <a:r>
                <a:rPr lang="en-US" sz="2300" kern="1200" dirty="0">
                  <a:latin typeface="Times New Roman" pitchFamily="18" charset="0"/>
                  <a:cs typeface="Times New Roman" pitchFamily="18" charset="0"/>
                </a:rPr>
                <a:t> </a:t>
              </a:r>
              <a:r>
                <a:rPr lang="en-US" sz="2300" kern="1200" dirty="0" err="1">
                  <a:latin typeface="Times New Roman" pitchFamily="18" charset="0"/>
                  <a:cs typeface="Times New Roman" pitchFamily="18" charset="0"/>
                </a:rPr>
                <a:t>nhận</a:t>
              </a:r>
              <a:r>
                <a:rPr lang="en-US" sz="2300" kern="1200" dirty="0">
                  <a:latin typeface="Times New Roman" pitchFamily="18" charset="0"/>
                  <a:cs typeface="Times New Roman" pitchFamily="18" charset="0"/>
                </a:rPr>
                <a:t> </a:t>
              </a:r>
              <a:r>
                <a:rPr lang="en-US" sz="2300" kern="1200" dirty="0" err="1">
                  <a:latin typeface="Times New Roman" pitchFamily="18" charset="0"/>
                  <a:cs typeface="Times New Roman" pitchFamily="18" charset="0"/>
                </a:rPr>
                <a:t>biết</a:t>
              </a:r>
              <a:r>
                <a:rPr lang="en-US" sz="2300" kern="1200" dirty="0">
                  <a:latin typeface="Times New Roman" pitchFamily="18" charset="0"/>
                  <a:cs typeface="Times New Roman" pitchFamily="18" charset="0"/>
                </a:rPr>
                <a:t> </a:t>
              </a:r>
              <a:r>
                <a:rPr lang="en-US" sz="2300" kern="1200" dirty="0" err="1">
                  <a:latin typeface="Times New Roman" pitchFamily="18" charset="0"/>
                  <a:cs typeface="Times New Roman" pitchFamily="18" charset="0"/>
                </a:rPr>
                <a:t>động</a:t>
              </a:r>
              <a:r>
                <a:rPr lang="en-US" sz="2300" kern="1200" dirty="0">
                  <a:latin typeface="Times New Roman" pitchFamily="18" charset="0"/>
                  <a:cs typeface="Times New Roman" pitchFamily="18" charset="0"/>
                </a:rPr>
                <a:t> </a:t>
              </a:r>
              <a:r>
                <a:rPr lang="en-US" sz="2300" kern="1200" dirty="0" err="1">
                  <a:latin typeface="Times New Roman" pitchFamily="18" charset="0"/>
                  <a:cs typeface="Times New Roman" pitchFamily="18" charset="0"/>
                </a:rPr>
                <a:t>vật</a:t>
              </a:r>
              <a:r>
                <a:rPr lang="en-US" sz="2300" kern="1200" dirty="0">
                  <a:latin typeface="Times New Roman" pitchFamily="18" charset="0"/>
                  <a:cs typeface="Times New Roman" pitchFamily="18" charset="0"/>
                </a:rPr>
                <a:t>?</a:t>
              </a:r>
            </a:p>
          </p:txBody>
        </p:sp>
        <p:sp>
          <p:nvSpPr>
            <p:cNvPr id="22" name="Rectangle 21">
              <a:extLst>
                <a:ext uri="{FF2B5EF4-FFF2-40B4-BE49-F238E27FC236}">
                  <a16:creationId xmlns:a16="http://schemas.microsoft.com/office/drawing/2014/main" xmlns="" id="{25980236-1646-46C0-AB1D-BD3834A1794B}"/>
                </a:ext>
              </a:extLst>
            </p:cNvPr>
            <p:cNvSpPr/>
            <p:nvPr/>
          </p:nvSpPr>
          <p:spPr>
            <a:xfrm>
              <a:off x="3854477" y="2752854"/>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xmlns="" id="{D0FE5A6C-D308-43A8-AB64-61649D7AC3BC}"/>
                </a:ext>
              </a:extLst>
            </p:cNvPr>
            <p:cNvSpPr/>
            <p:nvPr/>
          </p:nvSpPr>
          <p:spPr>
            <a:xfrm>
              <a:off x="4166002" y="2564522"/>
              <a:ext cx="3582592"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itchFamily="18" charset="0"/>
                  <a:cs typeface="Times New Roman" pitchFamily="18" charset="0"/>
                </a:rPr>
                <a:t>Có</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khả</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năng</a:t>
              </a:r>
              <a:r>
                <a:rPr lang="en-US" sz="2000" kern="1200" dirty="0">
                  <a:latin typeface="Times New Roman" pitchFamily="18" charset="0"/>
                  <a:cs typeface="Times New Roman" pitchFamily="18" charset="0"/>
                </a:rPr>
                <a:t> di </a:t>
              </a:r>
              <a:r>
                <a:rPr lang="en-US" sz="2000" kern="1200" dirty="0" err="1">
                  <a:latin typeface="Times New Roman" pitchFamily="18" charset="0"/>
                  <a:cs typeface="Times New Roman" pitchFamily="18" charset="0"/>
                </a:rPr>
                <a:t>chuyển</a:t>
              </a:r>
              <a:endParaRPr lang="en-US" sz="2000" kern="1200" dirty="0">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xmlns="" id="{59FB1008-BAAF-462D-A4CA-5E2E215CEFA6}"/>
                </a:ext>
              </a:extLst>
            </p:cNvPr>
            <p:cNvSpPr/>
            <p:nvPr/>
          </p:nvSpPr>
          <p:spPr>
            <a:xfrm>
              <a:off x="3854477" y="3412512"/>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a16="http://schemas.microsoft.com/office/drawing/2014/main" xmlns="" id="{0C004319-12AA-4395-8C08-103C858E4F0A}"/>
                </a:ext>
              </a:extLst>
            </p:cNvPr>
            <p:cNvSpPr/>
            <p:nvPr/>
          </p:nvSpPr>
          <p:spPr>
            <a:xfrm>
              <a:off x="4166002" y="3224180"/>
              <a:ext cx="3888530"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itchFamily="18" charset="0"/>
                  <a:cs typeface="Times New Roman" pitchFamily="18" charset="0"/>
                </a:rPr>
                <a:t>Không</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có</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khả</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năng</a:t>
              </a:r>
              <a:r>
                <a:rPr lang="en-US" sz="2000" kern="1200" dirty="0">
                  <a:latin typeface="Times New Roman" pitchFamily="18" charset="0"/>
                  <a:cs typeface="Times New Roman" pitchFamily="18" charset="0"/>
                </a:rPr>
                <a:t> di </a:t>
              </a:r>
              <a:r>
                <a:rPr lang="en-US" sz="2000" kern="1200" dirty="0" err="1">
                  <a:latin typeface="Times New Roman" pitchFamily="18" charset="0"/>
                  <a:cs typeface="Times New Roman" pitchFamily="18" charset="0"/>
                </a:rPr>
                <a:t>chuyển</a:t>
              </a:r>
              <a:endParaRPr lang="en-US" sz="2000" kern="1200" dirty="0">
                <a:latin typeface="Times New Roman" pitchFamily="18" charset="0"/>
                <a:cs typeface="Times New Roman" pitchFamily="18" charset="0"/>
              </a:endParaRPr>
            </a:p>
          </p:txBody>
        </p:sp>
        <p:sp>
          <p:nvSpPr>
            <p:cNvPr id="26" name="Rectangle 25">
              <a:extLst>
                <a:ext uri="{FF2B5EF4-FFF2-40B4-BE49-F238E27FC236}">
                  <a16:creationId xmlns:a16="http://schemas.microsoft.com/office/drawing/2014/main" xmlns="" id="{4C4B6023-0CE2-4A6A-8183-68CF9BA2E0D8}"/>
                </a:ext>
              </a:extLst>
            </p:cNvPr>
            <p:cNvSpPr/>
            <p:nvPr/>
          </p:nvSpPr>
          <p:spPr>
            <a:xfrm>
              <a:off x="3854477" y="4072170"/>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 name="Freeform: Shape 26">
              <a:extLst>
                <a:ext uri="{FF2B5EF4-FFF2-40B4-BE49-F238E27FC236}">
                  <a16:creationId xmlns:a16="http://schemas.microsoft.com/office/drawing/2014/main" xmlns="" id="{0DB0EEB6-15D8-456A-BE33-63EA41B31F05}"/>
                </a:ext>
              </a:extLst>
            </p:cNvPr>
            <p:cNvSpPr/>
            <p:nvPr/>
          </p:nvSpPr>
          <p:spPr>
            <a:xfrm>
              <a:off x="4166002" y="3840485"/>
              <a:ext cx="6581511" cy="659657"/>
            </a:xfrm>
            <a:custGeom>
              <a:avLst/>
              <a:gdLst>
                <a:gd name="connsiteX0" fmla="*/ 0 w 5638534"/>
                <a:gd name="connsiteY0" fmla="*/ 0 h 659657"/>
                <a:gd name="connsiteX1" fmla="*/ 5638534 w 5638534"/>
                <a:gd name="connsiteY1" fmla="*/ 0 h 659657"/>
                <a:gd name="connsiteX2" fmla="*/ 5638534 w 5638534"/>
                <a:gd name="connsiteY2" fmla="*/ 659657 h 659657"/>
                <a:gd name="connsiteX3" fmla="*/ 0 w 5638534"/>
                <a:gd name="connsiteY3" fmla="*/ 659657 h 659657"/>
                <a:gd name="connsiteX4" fmla="*/ 0 w 5638534"/>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534" h="659657">
                  <a:moveTo>
                    <a:pt x="0" y="0"/>
                  </a:moveTo>
                  <a:lnTo>
                    <a:pt x="5638534" y="0"/>
                  </a:lnTo>
                  <a:lnTo>
                    <a:pt x="5638534"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itchFamily="18" charset="0"/>
                  <a:cs typeface="Times New Roman" pitchFamily="18" charset="0"/>
                </a:rPr>
                <a:t>Tự</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tổng</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hợp</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được</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chất</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hữu</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cơ</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nuôi</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cơ</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thể</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tự</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dưỡng</a:t>
              </a:r>
              <a:r>
                <a:rPr lang="en-US" sz="2000" kern="1200" dirty="0">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xmlns="" id="{196806AF-90EA-4F79-B86A-00EB52E1955D}"/>
                </a:ext>
              </a:extLst>
            </p:cNvPr>
            <p:cNvSpPr/>
            <p:nvPr/>
          </p:nvSpPr>
          <p:spPr>
            <a:xfrm>
              <a:off x="3854477" y="4731828"/>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Freeform: Shape 28">
              <a:extLst>
                <a:ext uri="{FF2B5EF4-FFF2-40B4-BE49-F238E27FC236}">
                  <a16:creationId xmlns:a16="http://schemas.microsoft.com/office/drawing/2014/main" xmlns="" id="{BD473A22-7AA6-459F-825B-571A3A1A1F45}"/>
                </a:ext>
              </a:extLst>
            </p:cNvPr>
            <p:cNvSpPr/>
            <p:nvPr/>
          </p:nvSpPr>
          <p:spPr>
            <a:xfrm>
              <a:off x="4166001" y="4543496"/>
              <a:ext cx="4911737"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itchFamily="18" charset="0"/>
                  <a:cs typeface="Times New Roman" pitchFamily="18" charset="0"/>
                </a:rPr>
                <a:t>Sử</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dụng</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chất</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hữu</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cơ</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có</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sẵn</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dị</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dưỡng</a:t>
              </a:r>
              <a:r>
                <a:rPr lang="en-US" sz="2000" kern="1200" dirty="0">
                  <a:latin typeface="Times New Roman" pitchFamily="18" charset="0"/>
                  <a:cs typeface="Times New Roman" pitchFamily="18" charset="0"/>
                </a:rPr>
                <a:t>)</a:t>
              </a:r>
            </a:p>
          </p:txBody>
        </p:sp>
        <p:sp>
          <p:nvSpPr>
            <p:cNvPr id="30" name="Rectangle 29">
              <a:extLst>
                <a:ext uri="{FF2B5EF4-FFF2-40B4-BE49-F238E27FC236}">
                  <a16:creationId xmlns:a16="http://schemas.microsoft.com/office/drawing/2014/main" xmlns="" id="{D144449E-6E12-4BF6-A617-580D7858C552}"/>
                </a:ext>
              </a:extLst>
            </p:cNvPr>
            <p:cNvSpPr/>
            <p:nvPr/>
          </p:nvSpPr>
          <p:spPr>
            <a:xfrm>
              <a:off x="3854477" y="5391486"/>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1" name="Freeform: Shape 30">
              <a:extLst>
                <a:ext uri="{FF2B5EF4-FFF2-40B4-BE49-F238E27FC236}">
                  <a16:creationId xmlns:a16="http://schemas.microsoft.com/office/drawing/2014/main" xmlns="" id="{1822B2B5-64AE-48CF-A5EE-FA71D89620EF}"/>
                </a:ext>
              </a:extLst>
            </p:cNvPr>
            <p:cNvSpPr/>
            <p:nvPr/>
          </p:nvSpPr>
          <p:spPr>
            <a:xfrm>
              <a:off x="4166002" y="5203154"/>
              <a:ext cx="4076850"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itchFamily="18" charset="0"/>
                  <a:cs typeface="Times New Roman" pitchFamily="18" charset="0"/>
                </a:rPr>
                <a:t>Tế</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bào</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không</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có</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thành</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tế</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bào</a:t>
              </a:r>
              <a:endParaRPr lang="en-US" sz="2000" kern="1200" dirty="0">
                <a:latin typeface="Times New Roman" pitchFamily="18" charset="0"/>
                <a:cs typeface="Times New Roman" pitchFamily="18" charset="0"/>
              </a:endParaRPr>
            </a:p>
          </p:txBody>
        </p:sp>
        <p:sp>
          <p:nvSpPr>
            <p:cNvPr id="32" name="Rectangle 31">
              <a:extLst>
                <a:ext uri="{FF2B5EF4-FFF2-40B4-BE49-F238E27FC236}">
                  <a16:creationId xmlns:a16="http://schemas.microsoft.com/office/drawing/2014/main" xmlns="" id="{EC2920FC-5A6A-4B8F-9675-34F897E689CB}"/>
                </a:ext>
              </a:extLst>
            </p:cNvPr>
            <p:cNvSpPr/>
            <p:nvPr/>
          </p:nvSpPr>
          <p:spPr>
            <a:xfrm>
              <a:off x="3854477" y="6051144"/>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Freeform: Shape 32">
              <a:extLst>
                <a:ext uri="{FF2B5EF4-FFF2-40B4-BE49-F238E27FC236}">
                  <a16:creationId xmlns:a16="http://schemas.microsoft.com/office/drawing/2014/main" xmlns="" id="{CB550EC1-468E-45BC-92C2-405102850304}"/>
                </a:ext>
              </a:extLst>
            </p:cNvPr>
            <p:cNvSpPr/>
            <p:nvPr/>
          </p:nvSpPr>
          <p:spPr>
            <a:xfrm>
              <a:off x="4166002" y="5862811"/>
              <a:ext cx="4553928"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itchFamily="18" charset="0"/>
                  <a:cs typeface="Times New Roman" pitchFamily="18" charset="0"/>
                </a:rPr>
                <a:t>Tế</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bào</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có</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thành</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tế</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bào</a:t>
              </a:r>
              <a:r>
                <a:rPr lang="en-US" sz="2000" kern="1200" dirty="0">
                  <a:latin typeface="Times New Roman" pitchFamily="18" charset="0"/>
                  <a:cs typeface="Times New Roman" pitchFamily="18" charset="0"/>
                </a:rPr>
                <a:t> cellulose</a:t>
              </a:r>
            </a:p>
          </p:txBody>
        </p:sp>
        <p:sp>
          <p:nvSpPr>
            <p:cNvPr id="37" name="Rectangle 36">
              <a:extLst>
                <a:ext uri="{FF2B5EF4-FFF2-40B4-BE49-F238E27FC236}">
                  <a16:creationId xmlns:a16="http://schemas.microsoft.com/office/drawing/2014/main" xmlns="" id="{5ED137BC-FFB9-47FB-8569-A5C1E0B1738D}"/>
                </a:ext>
              </a:extLst>
            </p:cNvPr>
            <p:cNvSpPr/>
            <p:nvPr/>
          </p:nvSpPr>
          <p:spPr>
            <a:xfrm>
              <a:off x="3854477" y="2148797"/>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Freeform: Shape 37">
              <a:extLst>
                <a:ext uri="{FF2B5EF4-FFF2-40B4-BE49-F238E27FC236}">
                  <a16:creationId xmlns:a16="http://schemas.microsoft.com/office/drawing/2014/main" xmlns="" id="{AAABD83F-F933-434D-98E2-ED7DD828F9C5}"/>
                </a:ext>
              </a:extLst>
            </p:cNvPr>
            <p:cNvSpPr/>
            <p:nvPr/>
          </p:nvSpPr>
          <p:spPr>
            <a:xfrm>
              <a:off x="4166001" y="1960465"/>
              <a:ext cx="5084015"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itchFamily="18" charset="0"/>
                  <a:cs typeface="Times New Roman" pitchFamily="18" charset="0"/>
                </a:rPr>
                <a:t>Cơ</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thể</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cấu</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tạo</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gồm</a:t>
              </a:r>
              <a:r>
                <a:rPr lang="en-US" sz="2000" kern="1200" dirty="0">
                  <a:latin typeface="Times New Roman" pitchFamily="18" charset="0"/>
                  <a:cs typeface="Times New Roman" pitchFamily="18" charset="0"/>
                </a:rPr>
                <a:t> </a:t>
              </a:r>
              <a:r>
                <a:rPr lang="en-US" sz="2000" kern="1200" dirty="0" err="1" smtClean="0">
                  <a:latin typeface="Times New Roman" pitchFamily="18" charset="0"/>
                  <a:cs typeface="Times New Roman" pitchFamily="18" charset="0"/>
                </a:rPr>
                <a:t>nhiều</a:t>
              </a:r>
              <a:r>
                <a:rPr lang="en-US" sz="2000" kern="1200" dirty="0" smtClean="0">
                  <a:latin typeface="Times New Roman" pitchFamily="18" charset="0"/>
                  <a:cs typeface="Times New Roman" pitchFamily="18" charset="0"/>
                </a:rPr>
                <a:t> </a:t>
              </a:r>
              <a:r>
                <a:rPr lang="en-US" sz="2000" kern="1200" dirty="0" err="1">
                  <a:latin typeface="Times New Roman" pitchFamily="18" charset="0"/>
                  <a:cs typeface="Times New Roman" pitchFamily="18" charset="0"/>
                </a:rPr>
                <a:t>tế</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bào</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đa</a:t>
              </a:r>
              <a:r>
                <a:rPr lang="en-US" sz="2000" kern="1200" dirty="0">
                  <a:latin typeface="Times New Roman" pitchFamily="18" charset="0"/>
                  <a:cs typeface="Times New Roman" pitchFamily="18" charset="0"/>
                </a:rPr>
                <a:t> </a:t>
              </a:r>
              <a:r>
                <a:rPr lang="en-US" sz="2000" kern="1200" dirty="0" err="1">
                  <a:latin typeface="Times New Roman" pitchFamily="18" charset="0"/>
                  <a:cs typeface="Times New Roman" pitchFamily="18" charset="0"/>
                </a:rPr>
                <a:t>bào</a:t>
              </a:r>
              <a:r>
                <a:rPr lang="en-US" sz="2000" kern="1200" dirty="0">
                  <a:latin typeface="Times New Roman" pitchFamily="18" charset="0"/>
                  <a:cs typeface="Times New Roman" pitchFamily="18" charset="0"/>
                </a:rPr>
                <a:t>)</a:t>
              </a:r>
            </a:p>
          </p:txBody>
        </p:sp>
      </p:grpSp>
      <p:sp>
        <p:nvSpPr>
          <p:cNvPr id="4" name="Rectangle 3"/>
          <p:cNvSpPr/>
          <p:nvPr/>
        </p:nvSpPr>
        <p:spPr>
          <a:xfrm>
            <a:off x="3813070" y="2765284"/>
            <a:ext cx="365806" cy="369332"/>
          </a:xfrm>
          <a:prstGeom prst="rect">
            <a:avLst/>
          </a:prstGeom>
        </p:spPr>
        <p:txBody>
          <a:bodyPr wrap="none">
            <a:spAutoFit/>
          </a:bodyPr>
          <a:lstStyle/>
          <a:p>
            <a:r>
              <a:rPr lang="en-US" dirty="0">
                <a:latin typeface="Times New Roman" pitchFamily="18" charset="0"/>
                <a:cs typeface="Times New Roman" pitchFamily="18" charset="0"/>
                <a:sym typeface="Wingdings"/>
              </a:rPr>
              <a:t></a:t>
            </a:r>
            <a:endParaRPr lang="en-US" dirty="0"/>
          </a:p>
        </p:txBody>
      </p:sp>
      <p:sp>
        <p:nvSpPr>
          <p:cNvPr id="34" name="Rectangle 33"/>
          <p:cNvSpPr/>
          <p:nvPr/>
        </p:nvSpPr>
        <p:spPr>
          <a:xfrm>
            <a:off x="3843954" y="4682785"/>
            <a:ext cx="365806" cy="369332"/>
          </a:xfrm>
          <a:prstGeom prst="rect">
            <a:avLst/>
          </a:prstGeom>
        </p:spPr>
        <p:txBody>
          <a:bodyPr wrap="none">
            <a:spAutoFit/>
          </a:bodyPr>
          <a:lstStyle/>
          <a:p>
            <a:r>
              <a:rPr lang="en-US" dirty="0">
                <a:latin typeface="Times New Roman" pitchFamily="18" charset="0"/>
                <a:cs typeface="Times New Roman" pitchFamily="18" charset="0"/>
                <a:sym typeface="Wingdings"/>
              </a:rPr>
              <a:t></a:t>
            </a:r>
            <a:endParaRPr lang="en-US" dirty="0"/>
          </a:p>
        </p:txBody>
      </p:sp>
      <p:sp>
        <p:nvSpPr>
          <p:cNvPr id="35" name="Rectangle 34"/>
          <p:cNvSpPr/>
          <p:nvPr/>
        </p:nvSpPr>
        <p:spPr>
          <a:xfrm>
            <a:off x="3854477" y="5379567"/>
            <a:ext cx="365806" cy="369332"/>
          </a:xfrm>
          <a:prstGeom prst="rect">
            <a:avLst/>
          </a:prstGeom>
        </p:spPr>
        <p:txBody>
          <a:bodyPr wrap="none">
            <a:spAutoFit/>
          </a:bodyPr>
          <a:lstStyle/>
          <a:p>
            <a:r>
              <a:rPr lang="en-US" dirty="0">
                <a:latin typeface="Times New Roman" pitchFamily="18" charset="0"/>
                <a:cs typeface="Times New Roman" pitchFamily="18" charset="0"/>
                <a:sym typeface="Wingdings"/>
              </a:rPr>
              <a:t></a:t>
            </a:r>
            <a:endParaRPr lang="en-US" dirty="0"/>
          </a:p>
        </p:txBody>
      </p:sp>
      <p:sp>
        <p:nvSpPr>
          <p:cNvPr id="36" name="Rectangle 35"/>
          <p:cNvSpPr/>
          <p:nvPr/>
        </p:nvSpPr>
        <p:spPr>
          <a:xfrm>
            <a:off x="3816968" y="2151836"/>
            <a:ext cx="365806" cy="369332"/>
          </a:xfrm>
          <a:prstGeom prst="rect">
            <a:avLst/>
          </a:prstGeom>
        </p:spPr>
        <p:txBody>
          <a:bodyPr wrap="none">
            <a:spAutoFit/>
          </a:bodyPr>
          <a:lstStyle/>
          <a:p>
            <a:r>
              <a:rPr lang="en-US" dirty="0">
                <a:latin typeface="Times New Roman" pitchFamily="18" charset="0"/>
                <a:cs typeface="Times New Roman" pitchFamily="18" charset="0"/>
                <a:sym typeface="Wingdings"/>
              </a:rPr>
              <a:t></a:t>
            </a:r>
            <a:endParaRPr lang="en-US" dirty="0"/>
          </a:p>
        </p:txBody>
      </p:sp>
    </p:spTree>
    <p:extLst>
      <p:ext uri="{BB962C8B-B14F-4D97-AF65-F5344CB8AC3E}">
        <p14:creationId xmlns:p14="http://schemas.microsoft.com/office/powerpoint/2010/main" val="8437962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11</a:t>
            </a:fld>
            <a:endParaRPr lang="en-US" noProof="0" dirty="0"/>
          </a:p>
        </p:txBody>
      </p:sp>
      <p:sp>
        <p:nvSpPr>
          <p:cNvPr id="5" name="Title 1">
            <a:extLst>
              <a:ext uri="{FF2B5EF4-FFF2-40B4-BE49-F238E27FC236}">
                <a16:creationId xmlns:a16="http://schemas.microsoft.com/office/drawing/2014/main" xmlns="" id="{9044C35E-BC58-4CCD-A205-F96699897CD9}"/>
              </a:ext>
            </a:extLst>
          </p:cNvPr>
          <p:cNvSpPr>
            <a:spLocks noGrp="1"/>
          </p:cNvSpPr>
          <p:nvPr>
            <p:ph type="title"/>
          </p:nvPr>
        </p:nvSpPr>
        <p:spPr>
          <a:xfrm>
            <a:off x="431999" y="293450"/>
            <a:ext cx="5478471" cy="648000"/>
          </a:xfrm>
          <a:prstGeom prst="homePlate">
            <a:avLst/>
          </a:prstGeom>
          <a:solidFill>
            <a:schemeClr val="accent2">
              <a:lumMod val="50000"/>
            </a:schemeClr>
          </a:solidFill>
        </p:spPr>
        <p:txBody>
          <a:bodyPr/>
          <a:lstStyle/>
          <a:p>
            <a:r>
              <a:rPr lang="en-US" sz="3600" b="1" dirty="0">
                <a:solidFill>
                  <a:schemeClr val="bg1"/>
                </a:solidFill>
                <a:latin typeface="Times New Roman" pitchFamily="18" charset="0"/>
                <a:cs typeface="Times New Roman" pitchFamily="18" charset="0"/>
              </a:rPr>
              <a:t>  I. </a:t>
            </a:r>
            <a:r>
              <a:rPr lang="en-US" sz="3600" b="1" dirty="0" err="1">
                <a:solidFill>
                  <a:schemeClr val="bg1"/>
                </a:solidFill>
                <a:latin typeface="Times New Roman" pitchFamily="18" charset="0"/>
                <a:cs typeface="Times New Roman" pitchFamily="18" charset="0"/>
              </a:rPr>
              <a:t>Đa</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dạng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động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vật</a:t>
            </a:r>
            <a:endParaRPr lang="en-US" sz="3600" b="1" dirty="0">
              <a:solidFill>
                <a:schemeClr val="bg1"/>
              </a:solidFill>
              <a:latin typeface="Times New Roman" pitchFamily="18" charset="0"/>
              <a:cs typeface="Times New Roman" pitchFamily="18" charset="0"/>
            </a:endParaRPr>
          </a:p>
        </p:txBody>
      </p:sp>
      <p:sp>
        <p:nvSpPr>
          <p:cNvPr id="6" name="Rectangle 5"/>
          <p:cNvSpPr/>
          <p:nvPr/>
        </p:nvSpPr>
        <p:spPr>
          <a:xfrm>
            <a:off x="887106" y="1567224"/>
            <a:ext cx="10563367" cy="3970318"/>
          </a:xfrm>
          <a:prstGeom prst="rect">
            <a:avLst/>
          </a:prstGeom>
        </p:spPr>
        <p:txBody>
          <a:bodyPr wrap="square">
            <a:spAutoFit/>
          </a:bodyPr>
          <a:lstStyle/>
          <a:p>
            <a:pPr indent="360045" algn="just">
              <a:lnSpc>
                <a:spcPct val="150000"/>
              </a:lnSpc>
              <a:tabLst>
                <a:tab pos="450215" algn="l"/>
              </a:tabLst>
            </a:pP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Đa</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đạng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động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vật</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được</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thể</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hiện</a:t>
            </a:r>
            <a:r>
              <a:rPr lang="en-US" sz="2400" dirty="0">
                <a:latin typeface="Times New Roman" panose="02020603050405020304" pitchFamily="18" charset="0"/>
                <a:ea typeface="Arial" panose="020B0604020202020204" pitchFamily="34" charset="0"/>
                <a:cs typeface="Arial" panose="020B0604020202020204" pitchFamily="34" charset="0"/>
              </a:rPr>
              <a:t>: </a:t>
            </a:r>
            <a:endParaRPr lang="en-US" sz="2400" dirty="0">
              <a:latin typeface="Calibri" panose="020F0502020204030204" pitchFamily="34" charset="0"/>
              <a:ea typeface="Calibri" panose="020F0502020204030204" pitchFamily="34" charset="0"/>
              <a:cs typeface="Arial" panose="020B0604020202020204" pitchFamily="34" charset="0"/>
            </a:endParaRPr>
          </a:p>
          <a:p>
            <a:pPr indent="360045" algn="just">
              <a:lnSpc>
                <a:spcPct val="150000"/>
              </a:lnSpc>
              <a:tabLst>
                <a:tab pos="450215" algn="l"/>
              </a:tabLst>
            </a:pP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Số</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lượng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loài</a:t>
            </a:r>
            <a:r>
              <a:rPr lang="en-US" sz="2400" dirty="0">
                <a:latin typeface="Times New Roman" panose="02020603050405020304" pitchFamily="18" charset="0"/>
                <a:ea typeface="Arial" panose="020B0604020202020204" pitchFamily="34" charset="0"/>
                <a:cs typeface="Arial" panose="020B0604020202020204" pitchFamily="34" charset="0"/>
              </a:rPr>
              <a:t>: c</a:t>
            </a:r>
            <a:r>
              <a:rPr lang="vi-VN" sz="2400" dirty="0">
                <a:latin typeface="Times New Roman" panose="02020603050405020304" pitchFamily="18" charset="0"/>
                <a:ea typeface="Arial" panose="020B0604020202020204" pitchFamily="34" charset="0"/>
                <a:cs typeface="Arial" panose="020B0604020202020204" pitchFamily="34" charset="0"/>
              </a:rPr>
              <a:t>ó khoảng hơn 1,5 triệu loài động vật đã được xác định, mô tả và định tên.</a:t>
            </a:r>
            <a:endParaRPr lang="en-US" sz="2400" dirty="0">
              <a:latin typeface="Calibri" panose="020F0502020204030204" pitchFamily="34" charset="0"/>
              <a:ea typeface="Calibri" panose="020F0502020204030204" pitchFamily="34" charset="0"/>
              <a:cs typeface="Arial" panose="020B0604020202020204" pitchFamily="34" charset="0"/>
            </a:endParaRPr>
          </a:p>
          <a:p>
            <a:pPr indent="360045" algn="just">
              <a:lnSpc>
                <a:spcPct val="150000"/>
              </a:lnSpc>
              <a:tabLst>
                <a:tab pos="450215" algn="l"/>
              </a:tabLst>
            </a:pP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Môi</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trường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sống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đa</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dạng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dưới</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nước</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trên</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cạn</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trong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đất</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trong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cơ</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thể</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sinh</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vật</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smtClean="0">
                <a:latin typeface="Times New Roman" panose="02020603050405020304" pitchFamily="18" charset="0"/>
                <a:ea typeface="Arial" panose="020B0604020202020204" pitchFamily="34" charset="0"/>
                <a:cs typeface="Arial" panose="020B0604020202020204" pitchFamily="34" charset="0"/>
              </a:rPr>
              <a:t>khác</a:t>
            </a:r>
            <a:r>
              <a:rPr lang="en-US" sz="2400" dirty="0" smtClean="0">
                <a:latin typeface="Times New Roman" panose="02020603050405020304" pitchFamily="18" charset="0"/>
                <a:ea typeface="Arial" panose="020B0604020202020204" pitchFamily="34" charset="0"/>
                <a:cs typeface="Arial" panose="020B0604020202020204" pitchFamily="34" charset="0"/>
              </a:rPr>
              <a:t>.</a:t>
            </a:r>
            <a:endParaRPr lang="en-US" sz="2400" dirty="0">
              <a:latin typeface="Calibri" panose="020F0502020204030204" pitchFamily="34" charset="0"/>
              <a:ea typeface="Calibri" panose="020F0502020204030204" pitchFamily="34" charset="0"/>
              <a:cs typeface="Arial" panose="020B0604020202020204" pitchFamily="34" charset="0"/>
            </a:endParaRPr>
          </a:p>
          <a:p>
            <a:pPr indent="360045" algn="just">
              <a:lnSpc>
                <a:spcPct val="150000"/>
              </a:lnSpc>
              <a:tabLst>
                <a:tab pos="450215" algn="l"/>
              </a:tabLst>
            </a:pPr>
            <a:r>
              <a:rPr lang="en-US" sz="2400" dirty="0" smtClean="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Đặc</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điểm</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chung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của</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động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vật</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sinh</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vật</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đa</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bào</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nhân</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thực</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dị</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dưỡng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tế</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bào</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không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có</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thành</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tế</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bào</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hầu</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hết</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có</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khả</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năng</a:t>
            </a:r>
            <a:r>
              <a:rPr lang="en-US" sz="2400" dirty="0">
                <a:latin typeface="Times New Roman" panose="02020603050405020304" pitchFamily="18" charset="0"/>
                <a:ea typeface="Arial" panose="020B0604020202020204" pitchFamily="34" charset="0"/>
                <a:cs typeface="Arial" panose="020B0604020202020204" pitchFamily="34" charset="0"/>
              </a:rPr>
              <a:t> di </a:t>
            </a:r>
            <a:r>
              <a:rPr lang="en-US" sz="2400" dirty="0" err="1">
                <a:latin typeface="Times New Roman" panose="02020603050405020304" pitchFamily="18" charset="0"/>
                <a:ea typeface="Arial" panose="020B0604020202020204" pitchFamily="34" charset="0"/>
                <a:cs typeface="Arial" panose="020B0604020202020204" pitchFamily="34" charset="0"/>
              </a:rPr>
              <a:t>chuyển</a:t>
            </a:r>
            <a:r>
              <a:rPr lang="en-US" sz="2400" dirty="0">
                <a:latin typeface="Times New Roman" panose="02020603050405020304" pitchFamily="18" charset="0"/>
                <a:ea typeface="Arial" panose="020B0604020202020204" pitchFamily="34" charset="0"/>
                <a:cs typeface="Arial" panose="020B0604020202020204" pitchFamily="34" charset="0"/>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47534038"/>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30F53074-7DB3-4CBC-A448-99F025EC4829}"/>
              </a:ext>
            </a:extLst>
          </p:cNvPr>
          <p:cNvSpPr>
            <a:spLocks noGrp="1"/>
          </p:cNvSpPr>
          <p:nvPr>
            <p:ph type="sldNum" sz="quarter" idx="11"/>
          </p:nvPr>
        </p:nvSpPr>
        <p:spPr/>
        <p:txBody>
          <a:bodyPr/>
          <a:lstStyle/>
          <a:p>
            <a:fld id="{19B51A1E-902D-48AF-9020-955120F399B6}" type="slidenum">
              <a:rPr lang="en-US" noProof="0" smtClean="0">
                <a:latin typeface="Times New Roman" pitchFamily="18" charset="0"/>
                <a:cs typeface="Times New Roman" pitchFamily="18" charset="0"/>
              </a:rPr>
              <a:pPr/>
              <a:t>12</a:t>
            </a:fld>
            <a:endParaRPr lang="en-US" noProof="0" dirty="0">
              <a:latin typeface="Times New Roman" pitchFamily="18" charset="0"/>
              <a:cs typeface="Times New Roman" pitchFamily="18" charset="0"/>
            </a:endParaRPr>
          </a:p>
        </p:txBody>
      </p:sp>
      <p:pic>
        <p:nvPicPr>
          <p:cNvPr id="7170" name="Picture 2" descr="Bải Giảng Trực Tuyến | THCS Ba Đình">
            <a:extLst>
              <a:ext uri="{FF2B5EF4-FFF2-40B4-BE49-F238E27FC236}">
                <a16:creationId xmlns:a16="http://schemas.microsoft.com/office/drawing/2014/main" xmlns="" id="{11A6971D-4165-4CEE-BE2F-465C096B5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3725" y="119862"/>
            <a:ext cx="6618275" cy="66182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xmlns="" id="{023D0892-998D-4EC3-BCD3-82EFE80BA590}"/>
              </a:ext>
            </a:extLst>
          </p:cNvPr>
          <p:cNvSpPr txBox="1">
            <a:spLocks/>
          </p:cNvSpPr>
          <p:nvPr/>
        </p:nvSpPr>
        <p:spPr>
          <a:xfrm>
            <a:off x="235051" y="277255"/>
            <a:ext cx="5478471" cy="648000"/>
          </a:xfrm>
          <a:prstGeom prst="homePlate">
            <a:avLst/>
          </a:prstGeom>
          <a:solidFill>
            <a:schemeClr val="accent2">
              <a:lumMod val="5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3600" b="1" dirty="0">
                <a:solidFill>
                  <a:schemeClr val="bg1"/>
                </a:solidFill>
                <a:latin typeface="Times New Roman" pitchFamily="18" charset="0"/>
                <a:cs typeface="Times New Roman" pitchFamily="18" charset="0"/>
              </a:rPr>
              <a:t>  II. </a:t>
            </a:r>
            <a:r>
              <a:rPr lang="en-US" sz="3600" b="1" dirty="0" err="1">
                <a:solidFill>
                  <a:schemeClr val="bg1"/>
                </a:solidFill>
                <a:latin typeface="Times New Roman" pitchFamily="18" charset="0"/>
                <a:cs typeface="Times New Roman" pitchFamily="18" charset="0"/>
              </a:rPr>
              <a:t>Các</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nhóm</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động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vật</a:t>
            </a:r>
            <a:endParaRPr lang="en-US" sz="3600" b="1" dirty="0">
              <a:solidFill>
                <a:schemeClr val="bg1"/>
              </a:solidFill>
              <a:latin typeface="Times New Roman" pitchFamily="18" charset="0"/>
              <a:cs typeface="Times New Roman" pitchFamily="18" charset="0"/>
            </a:endParaRPr>
          </a:p>
        </p:txBody>
      </p:sp>
      <p:sp>
        <p:nvSpPr>
          <p:cNvPr id="5" name="Speech Bubble: Rectangle 3">
            <a:extLst>
              <a:ext uri="{FF2B5EF4-FFF2-40B4-BE49-F238E27FC236}">
                <a16:creationId xmlns:a16="http://schemas.microsoft.com/office/drawing/2014/main" xmlns="" id="{8862CA18-56BA-4491-8687-E16CA7C40AC7}"/>
              </a:ext>
            </a:extLst>
          </p:cNvPr>
          <p:cNvSpPr/>
          <p:nvPr/>
        </p:nvSpPr>
        <p:spPr>
          <a:xfrm>
            <a:off x="593678" y="2660373"/>
            <a:ext cx="3009331" cy="1537252"/>
          </a:xfrm>
          <a:prstGeom prst="wedgeRectCallout">
            <a:avLst>
              <a:gd name="adj1" fmla="val 24332"/>
              <a:gd name="adj2" fmla="val 5120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schemeClr val="tx1"/>
                </a:solidFill>
                <a:latin typeface="Times New Roman" panose="02020603050405020304" pitchFamily="18" charset="0"/>
                <a:cs typeface="Times New Roman"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Kể</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tên</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các</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nhóm</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động</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vật</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mà</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em</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biết</a:t>
            </a:r>
            <a:r>
              <a:rPr lang="en-US" sz="2400" b="1" i="1"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360552"/>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30F53074-7DB3-4CBC-A448-99F025EC4829}"/>
              </a:ext>
            </a:extLst>
          </p:cNvPr>
          <p:cNvSpPr>
            <a:spLocks noGrp="1"/>
          </p:cNvSpPr>
          <p:nvPr>
            <p:ph type="sldNum" sz="quarter" idx="11"/>
          </p:nvPr>
        </p:nvSpPr>
        <p:spPr/>
        <p:txBody>
          <a:bodyPr/>
          <a:lstStyle/>
          <a:p>
            <a:fld id="{19B51A1E-902D-48AF-9020-955120F399B6}" type="slidenum">
              <a:rPr lang="en-US" noProof="0" smtClean="0">
                <a:latin typeface="Times New Roman" pitchFamily="18" charset="0"/>
                <a:cs typeface="Times New Roman" pitchFamily="18" charset="0"/>
              </a:rPr>
              <a:pPr/>
              <a:t>13</a:t>
            </a:fld>
            <a:endParaRPr lang="en-US" noProof="0" dirty="0">
              <a:latin typeface="Times New Roman" pitchFamily="18" charset="0"/>
              <a:cs typeface="Times New Roman" pitchFamily="18" charset="0"/>
            </a:endParaRPr>
          </a:p>
        </p:txBody>
      </p:sp>
      <p:pic>
        <p:nvPicPr>
          <p:cNvPr id="1026" name="Picture 2" descr="Mạng Thủy sản Việt Nam — Thủy tức: Loài động vật có khả năng “trường sinh...">
            <a:extLst>
              <a:ext uri="{FF2B5EF4-FFF2-40B4-BE49-F238E27FC236}">
                <a16:creationId xmlns:a16="http://schemas.microsoft.com/office/drawing/2014/main" xmlns="" id="{2A9D01CC-EBD6-43D3-8EDB-E71311544C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709" y="1463040"/>
            <a:ext cx="3450683" cy="2299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é 5 tuổi sốt âm ỉ, bất ngờ sán làm tổ trong gan - Báo Phụ Nữ">
            <a:extLst>
              <a:ext uri="{FF2B5EF4-FFF2-40B4-BE49-F238E27FC236}">
                <a16:creationId xmlns:a16="http://schemas.microsoft.com/office/drawing/2014/main" xmlns="" id="{EBB05793-C457-4C73-8C87-6E6924521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208" y="1463040"/>
            <a:ext cx="3662291" cy="22950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339 - 09/07/2017 - Hình ảnh giun đũa - Chuẩn Rồi">
            <a:extLst>
              <a:ext uri="{FF2B5EF4-FFF2-40B4-BE49-F238E27FC236}">
                <a16:creationId xmlns:a16="http://schemas.microsoft.com/office/drawing/2014/main" xmlns="" id="{3DD28F41-8CB5-49B0-A905-84FCF4427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2316" y="1463040"/>
            <a:ext cx="3377975" cy="22950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F58D0E9C-CD31-4B2E-AA56-B0823BA42022}"/>
              </a:ext>
            </a:extLst>
          </p:cNvPr>
          <p:cNvPicPr>
            <a:picLocks noChangeAspect="1"/>
          </p:cNvPicPr>
          <p:nvPr/>
        </p:nvPicPr>
        <p:blipFill rotWithShape="1">
          <a:blip r:embed="rId5"/>
          <a:srcRect l="-497" t="1353" r="497" b="6632"/>
          <a:stretch/>
        </p:blipFill>
        <p:spPr>
          <a:xfrm>
            <a:off x="8129608" y="3930401"/>
            <a:ext cx="3450683" cy="2297153"/>
          </a:xfrm>
          <a:prstGeom prst="rect">
            <a:avLst/>
          </a:prstGeom>
        </p:spPr>
      </p:pic>
      <p:pic>
        <p:nvPicPr>
          <p:cNvPr id="6" name="Picture 5">
            <a:extLst>
              <a:ext uri="{FF2B5EF4-FFF2-40B4-BE49-F238E27FC236}">
                <a16:creationId xmlns:a16="http://schemas.microsoft.com/office/drawing/2014/main" xmlns="" id="{81618F58-3F42-48F0-8C46-2E692C6A31E7}"/>
              </a:ext>
            </a:extLst>
          </p:cNvPr>
          <p:cNvPicPr>
            <a:picLocks noChangeAspect="1"/>
          </p:cNvPicPr>
          <p:nvPr/>
        </p:nvPicPr>
        <p:blipFill>
          <a:blip r:embed="rId6"/>
          <a:stretch>
            <a:fillRect/>
          </a:stretch>
        </p:blipFill>
        <p:spPr>
          <a:xfrm>
            <a:off x="4301208" y="3930401"/>
            <a:ext cx="3662291" cy="2295036"/>
          </a:xfrm>
          <a:prstGeom prst="rect">
            <a:avLst/>
          </a:prstGeom>
        </p:spPr>
      </p:pic>
      <p:pic>
        <p:nvPicPr>
          <p:cNvPr id="9" name="Picture 8">
            <a:extLst>
              <a:ext uri="{FF2B5EF4-FFF2-40B4-BE49-F238E27FC236}">
                <a16:creationId xmlns:a16="http://schemas.microsoft.com/office/drawing/2014/main" xmlns="" id="{39DBEBC4-70D7-40A9-BFEE-CFAABAB3F14F}"/>
              </a:ext>
            </a:extLst>
          </p:cNvPr>
          <p:cNvPicPr>
            <a:picLocks noChangeAspect="1"/>
          </p:cNvPicPr>
          <p:nvPr/>
        </p:nvPicPr>
        <p:blipFill rotWithShape="1">
          <a:blip r:embed="rId7"/>
          <a:srcRect l="6285" r="3585"/>
          <a:stretch/>
        </p:blipFill>
        <p:spPr>
          <a:xfrm>
            <a:off x="611709" y="3930401"/>
            <a:ext cx="3450683" cy="2297153"/>
          </a:xfrm>
          <a:prstGeom prst="rect">
            <a:avLst/>
          </a:prstGeom>
        </p:spPr>
      </p:pic>
      <p:sp>
        <p:nvSpPr>
          <p:cNvPr id="14" name="Title 1">
            <a:extLst>
              <a:ext uri="{FF2B5EF4-FFF2-40B4-BE49-F238E27FC236}">
                <a16:creationId xmlns:a16="http://schemas.microsoft.com/office/drawing/2014/main" xmlns="" id="{AC5E0568-6D6D-4232-A0A8-16C19F10069B}"/>
              </a:ext>
            </a:extLst>
          </p:cNvPr>
          <p:cNvSpPr>
            <a:spLocks noGrp="1"/>
          </p:cNvSpPr>
          <p:nvPr>
            <p:ph type="title"/>
          </p:nvPr>
        </p:nvSpPr>
        <p:spPr>
          <a:xfrm>
            <a:off x="240291" y="256373"/>
            <a:ext cx="11340000" cy="432000"/>
          </a:xfrm>
        </p:spPr>
        <p:txBody>
          <a:bodyPr>
            <a:normAutofit fontScale="90000"/>
          </a:bodyPr>
          <a:lstStyle/>
          <a:p>
            <a:pPr algn="ctr"/>
            <a:r>
              <a:rPr lang="en-US" sz="2800" b="1" dirty="0" smtClean="0">
                <a:solidFill>
                  <a:schemeClr val="accent3">
                    <a:lumMod val="50000"/>
                  </a:schemeClr>
                </a:solidFill>
                <a:latin typeface="Times New Roman" pitchFamily="18" charset="0"/>
                <a:cs typeface="Times New Roman" pitchFamily="18" charset="0"/>
              </a:rPr>
              <a:t>ĐỘNG </a:t>
            </a:r>
            <a:r>
              <a:rPr lang="en-US" sz="2800" b="1" dirty="0">
                <a:solidFill>
                  <a:schemeClr val="accent3">
                    <a:lumMod val="50000"/>
                  </a:schemeClr>
                </a:solidFill>
                <a:latin typeface="Times New Roman" pitchFamily="18" charset="0"/>
                <a:cs typeface="Times New Roman" pitchFamily="18" charset="0"/>
              </a:rPr>
              <a:t>VẬT KHÔNG XƯƠNG SỐNG</a:t>
            </a:r>
          </a:p>
        </p:txBody>
      </p:sp>
      <p:sp>
        <p:nvSpPr>
          <p:cNvPr id="2" name="TextBox 1"/>
          <p:cNvSpPr txBox="1"/>
          <p:nvPr/>
        </p:nvSpPr>
        <p:spPr>
          <a:xfrm>
            <a:off x="1131637" y="1093708"/>
            <a:ext cx="2033442" cy="369332"/>
          </a:xfrm>
          <a:prstGeom prst="rect">
            <a:avLst/>
          </a:prstGeom>
          <a:noFill/>
        </p:spPr>
        <p:txBody>
          <a:bodyPr wrap="none" rtlCol="0">
            <a:spAutoFit/>
          </a:bodyPr>
          <a:lstStyle/>
          <a:p>
            <a:r>
              <a:rPr lang="en-US" dirty="0" err="1" smtClean="0"/>
              <a:t>Ngành</a:t>
            </a:r>
            <a:r>
              <a:rPr lang="en-US" dirty="0" smtClean="0"/>
              <a:t> </a:t>
            </a:r>
            <a:r>
              <a:rPr lang="en-US" dirty="0" err="1" smtClean="0"/>
              <a:t>Ruột</a:t>
            </a:r>
            <a:r>
              <a:rPr lang="en-US" dirty="0" smtClean="0"/>
              <a:t> </a:t>
            </a:r>
            <a:r>
              <a:rPr lang="en-US" dirty="0" err="1" smtClean="0"/>
              <a:t>khoang</a:t>
            </a:r>
            <a:endParaRPr lang="en-US" dirty="0"/>
          </a:p>
        </p:txBody>
      </p:sp>
      <p:sp>
        <p:nvSpPr>
          <p:cNvPr id="11" name="TextBox 10"/>
          <p:cNvSpPr txBox="1"/>
          <p:nvPr/>
        </p:nvSpPr>
        <p:spPr>
          <a:xfrm>
            <a:off x="5075977" y="1106049"/>
            <a:ext cx="1700017" cy="369332"/>
          </a:xfrm>
          <a:prstGeom prst="rect">
            <a:avLst/>
          </a:prstGeom>
          <a:noFill/>
        </p:spPr>
        <p:txBody>
          <a:bodyPr wrap="none" rtlCol="0">
            <a:spAutoFit/>
          </a:bodyPr>
          <a:lstStyle/>
          <a:p>
            <a:r>
              <a:rPr lang="en-US" dirty="0" err="1" smtClean="0"/>
              <a:t>Ngành</a:t>
            </a:r>
            <a:r>
              <a:rPr lang="en-US" dirty="0" smtClean="0"/>
              <a:t> </a:t>
            </a:r>
            <a:r>
              <a:rPr lang="en-US" dirty="0" err="1" smtClean="0"/>
              <a:t>Giun</a:t>
            </a:r>
            <a:r>
              <a:rPr lang="en-US" dirty="0" smtClean="0"/>
              <a:t> </a:t>
            </a:r>
            <a:r>
              <a:rPr lang="en-US" dirty="0" err="1" smtClean="0"/>
              <a:t>dẹp</a:t>
            </a:r>
            <a:endParaRPr lang="en-US" dirty="0"/>
          </a:p>
        </p:txBody>
      </p:sp>
      <p:sp>
        <p:nvSpPr>
          <p:cNvPr id="12" name="TextBox 11"/>
          <p:cNvSpPr txBox="1"/>
          <p:nvPr/>
        </p:nvSpPr>
        <p:spPr>
          <a:xfrm>
            <a:off x="1025616" y="6385639"/>
            <a:ext cx="1666354" cy="369332"/>
          </a:xfrm>
          <a:prstGeom prst="rect">
            <a:avLst/>
          </a:prstGeom>
          <a:noFill/>
        </p:spPr>
        <p:txBody>
          <a:bodyPr wrap="none" rtlCol="0">
            <a:spAutoFit/>
          </a:bodyPr>
          <a:lstStyle/>
          <a:p>
            <a:r>
              <a:rPr lang="en-US" dirty="0" err="1" smtClean="0"/>
              <a:t>Ngành</a:t>
            </a:r>
            <a:r>
              <a:rPr lang="en-US" dirty="0" smtClean="0"/>
              <a:t> </a:t>
            </a:r>
            <a:r>
              <a:rPr lang="en-US" dirty="0" err="1" smtClean="0"/>
              <a:t>Giun</a:t>
            </a:r>
            <a:r>
              <a:rPr lang="en-US" dirty="0" smtClean="0"/>
              <a:t> </a:t>
            </a:r>
            <a:r>
              <a:rPr lang="en-US" dirty="0" err="1" smtClean="0"/>
              <a:t>đốt</a:t>
            </a:r>
            <a:endParaRPr lang="en-US" dirty="0"/>
          </a:p>
        </p:txBody>
      </p:sp>
      <p:sp>
        <p:nvSpPr>
          <p:cNvPr id="13" name="TextBox 12"/>
          <p:cNvSpPr txBox="1"/>
          <p:nvPr/>
        </p:nvSpPr>
        <p:spPr>
          <a:xfrm>
            <a:off x="9615824" y="1093708"/>
            <a:ext cx="1737976" cy="369332"/>
          </a:xfrm>
          <a:prstGeom prst="rect">
            <a:avLst/>
          </a:prstGeom>
          <a:noFill/>
        </p:spPr>
        <p:txBody>
          <a:bodyPr wrap="none" rtlCol="0">
            <a:spAutoFit/>
          </a:bodyPr>
          <a:lstStyle/>
          <a:p>
            <a:r>
              <a:rPr lang="en-US" dirty="0" err="1" smtClean="0"/>
              <a:t>Ngành</a:t>
            </a:r>
            <a:r>
              <a:rPr lang="en-US" dirty="0" smtClean="0"/>
              <a:t> </a:t>
            </a:r>
            <a:r>
              <a:rPr lang="en-US" dirty="0" err="1" smtClean="0"/>
              <a:t>Giun</a:t>
            </a:r>
            <a:r>
              <a:rPr lang="en-US" dirty="0" smtClean="0"/>
              <a:t> </a:t>
            </a:r>
            <a:r>
              <a:rPr lang="en-US" dirty="0" err="1" smtClean="0"/>
              <a:t>tròn</a:t>
            </a:r>
            <a:endParaRPr lang="en-US" dirty="0"/>
          </a:p>
        </p:txBody>
      </p:sp>
      <p:sp>
        <p:nvSpPr>
          <p:cNvPr id="15" name="TextBox 14"/>
          <p:cNvSpPr txBox="1"/>
          <p:nvPr/>
        </p:nvSpPr>
        <p:spPr>
          <a:xfrm>
            <a:off x="4818108" y="6352143"/>
            <a:ext cx="1857111" cy="369332"/>
          </a:xfrm>
          <a:prstGeom prst="rect">
            <a:avLst/>
          </a:prstGeom>
          <a:noFill/>
        </p:spPr>
        <p:txBody>
          <a:bodyPr wrap="none" rtlCol="0">
            <a:spAutoFit/>
          </a:bodyPr>
          <a:lstStyle/>
          <a:p>
            <a:r>
              <a:rPr lang="en-US" dirty="0" err="1" smtClean="0"/>
              <a:t>Ngành</a:t>
            </a:r>
            <a:r>
              <a:rPr lang="en-US" dirty="0" smtClean="0"/>
              <a:t> </a:t>
            </a:r>
            <a:r>
              <a:rPr lang="en-US" dirty="0" err="1" smtClean="0"/>
              <a:t>Chân</a:t>
            </a:r>
            <a:r>
              <a:rPr lang="en-US" dirty="0" smtClean="0"/>
              <a:t> </a:t>
            </a:r>
            <a:r>
              <a:rPr lang="en-US" dirty="0" err="1" smtClean="0"/>
              <a:t>khớp</a:t>
            </a:r>
            <a:endParaRPr lang="en-US" dirty="0"/>
          </a:p>
        </p:txBody>
      </p:sp>
      <p:sp>
        <p:nvSpPr>
          <p:cNvPr id="16" name="TextBox 15"/>
          <p:cNvSpPr txBox="1"/>
          <p:nvPr/>
        </p:nvSpPr>
        <p:spPr>
          <a:xfrm>
            <a:off x="9021772" y="6359363"/>
            <a:ext cx="1849096" cy="369332"/>
          </a:xfrm>
          <a:prstGeom prst="rect">
            <a:avLst/>
          </a:prstGeom>
          <a:noFill/>
        </p:spPr>
        <p:txBody>
          <a:bodyPr wrap="none" rtlCol="0">
            <a:spAutoFit/>
          </a:bodyPr>
          <a:lstStyle/>
          <a:p>
            <a:r>
              <a:rPr lang="en-US" dirty="0" err="1" smtClean="0"/>
              <a:t>Ngành</a:t>
            </a:r>
            <a:r>
              <a:rPr lang="en-US" dirty="0" smtClean="0"/>
              <a:t> </a:t>
            </a:r>
            <a:r>
              <a:rPr lang="en-US" dirty="0" err="1" smtClean="0"/>
              <a:t>Thân</a:t>
            </a:r>
            <a:r>
              <a:rPr lang="en-US" dirty="0" smtClean="0"/>
              <a:t> </a:t>
            </a:r>
            <a:r>
              <a:rPr lang="en-US" dirty="0" err="1" smtClean="0"/>
              <a:t>mềm</a:t>
            </a:r>
            <a:endParaRPr lang="en-US" dirty="0"/>
          </a:p>
        </p:txBody>
      </p:sp>
    </p:spTree>
    <p:extLst>
      <p:ext uri="{BB962C8B-B14F-4D97-AF65-F5344CB8AC3E}">
        <p14:creationId xmlns:p14="http://schemas.microsoft.com/office/powerpoint/2010/main" val="408522531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30F53074-7DB3-4CBC-A448-99F025EC4829}"/>
              </a:ext>
            </a:extLst>
          </p:cNvPr>
          <p:cNvSpPr>
            <a:spLocks noGrp="1"/>
          </p:cNvSpPr>
          <p:nvPr>
            <p:ph type="sldNum" sz="quarter" idx="11"/>
          </p:nvPr>
        </p:nvSpPr>
        <p:spPr/>
        <p:txBody>
          <a:bodyPr/>
          <a:lstStyle/>
          <a:p>
            <a:fld id="{19B51A1E-902D-48AF-9020-955120F399B6}" type="slidenum">
              <a:rPr lang="en-US" noProof="0" smtClean="0"/>
              <a:pPr/>
              <a:t>14</a:t>
            </a:fld>
            <a:endParaRPr lang="en-US" noProof="0" dirty="0"/>
          </a:p>
        </p:txBody>
      </p:sp>
      <p:sp>
        <p:nvSpPr>
          <p:cNvPr id="14" name="Title 1">
            <a:extLst>
              <a:ext uri="{FF2B5EF4-FFF2-40B4-BE49-F238E27FC236}">
                <a16:creationId xmlns:a16="http://schemas.microsoft.com/office/drawing/2014/main" xmlns="" id="{AC5E0568-6D6D-4232-A0A8-16C19F10069B}"/>
              </a:ext>
            </a:extLst>
          </p:cNvPr>
          <p:cNvSpPr>
            <a:spLocks noGrp="1"/>
          </p:cNvSpPr>
          <p:nvPr>
            <p:ph type="title"/>
          </p:nvPr>
        </p:nvSpPr>
        <p:spPr>
          <a:xfrm>
            <a:off x="240291" y="305919"/>
            <a:ext cx="11340000" cy="432000"/>
          </a:xfrm>
        </p:spPr>
        <p:txBody>
          <a:bodyPr>
            <a:normAutofit fontScale="90000"/>
          </a:bodyPr>
          <a:lstStyle/>
          <a:p>
            <a:pPr algn="ctr"/>
            <a:r>
              <a:rPr lang="en-US" sz="2800" b="1" dirty="0" smtClean="0">
                <a:solidFill>
                  <a:schemeClr val="accent3">
                    <a:lumMod val="50000"/>
                  </a:schemeClr>
                </a:solidFill>
                <a:latin typeface="Times New Roman" panose="02020603050405020304" pitchFamily="18" charset="0"/>
                <a:cs typeface="Times New Roman" panose="02020603050405020304" pitchFamily="18" charset="0"/>
              </a:rPr>
              <a:t>ĐỘNG </a:t>
            </a:r>
            <a:r>
              <a:rPr lang="en-US" sz="2800" b="1" dirty="0">
                <a:solidFill>
                  <a:schemeClr val="accent3">
                    <a:lumMod val="50000"/>
                  </a:schemeClr>
                </a:solidFill>
                <a:latin typeface="Times New Roman" panose="02020603050405020304" pitchFamily="18" charset="0"/>
                <a:cs typeface="Times New Roman" panose="02020603050405020304" pitchFamily="18" charset="0"/>
              </a:rPr>
              <a:t>VẬT CÓ XƯƠNG SỐNG</a:t>
            </a:r>
          </a:p>
        </p:txBody>
      </p:sp>
      <p:pic>
        <p:nvPicPr>
          <p:cNvPr id="2050" name="Picture 2" descr="Ý nghĩa bất ngờ đằng sau tiếng hót của loài chim - VnReview - Tin nóng">
            <a:extLst>
              <a:ext uri="{FF2B5EF4-FFF2-40B4-BE49-F238E27FC236}">
                <a16:creationId xmlns:a16="http://schemas.microsoft.com/office/drawing/2014/main" xmlns="" id="{2640E509-2F90-4B8A-8761-EE42D92DC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036" y="4062039"/>
            <a:ext cx="3429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ơ Thấy Thỏ Đánh Lô Đề Con Gì ?">
            <a:extLst>
              <a:ext uri="{FF2B5EF4-FFF2-40B4-BE49-F238E27FC236}">
                <a16:creationId xmlns:a16="http://schemas.microsoft.com/office/drawing/2014/main" xmlns="" id="{7FA0414C-C071-406B-BB81-92FB7D38BFE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06" r="4282"/>
          <a:stretch/>
        </p:blipFill>
        <p:spPr bwMode="auto">
          <a:xfrm>
            <a:off x="6607728" y="4062039"/>
            <a:ext cx="3657600" cy="23036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á chuồn, loài cá biết bay">
            <a:extLst>
              <a:ext uri="{FF2B5EF4-FFF2-40B4-BE49-F238E27FC236}">
                <a16:creationId xmlns:a16="http://schemas.microsoft.com/office/drawing/2014/main" xmlns="" id="{6F1FD10C-E7FD-4608-A17B-AA6608C0B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61" y="1380512"/>
            <a:ext cx="3535403" cy="23268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Ếch biến đổi giới tính thường xuyên hơn chúng ta tưởng - VnReview - Tin nóng">
            <a:extLst>
              <a:ext uri="{FF2B5EF4-FFF2-40B4-BE49-F238E27FC236}">
                <a16:creationId xmlns:a16="http://schemas.microsoft.com/office/drawing/2014/main" xmlns="" id="{57BD97F1-2102-4AB1-8543-E2BE46482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407" y="1380512"/>
            <a:ext cx="3455471" cy="230364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ùa Nga - Hermann Tortoise đẹp, giá tốt chỉ có tại Vietpetgarden">
            <a:extLst>
              <a:ext uri="{FF2B5EF4-FFF2-40B4-BE49-F238E27FC236}">
                <a16:creationId xmlns:a16="http://schemas.microsoft.com/office/drawing/2014/main" xmlns="" id="{0CB4823C-8C69-4B2F-B4C6-7711AA43AB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4820" y="1380512"/>
            <a:ext cx="3455471" cy="23013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31637" y="1093708"/>
            <a:ext cx="824265" cy="369332"/>
          </a:xfrm>
          <a:prstGeom prst="rect">
            <a:avLst/>
          </a:prstGeom>
          <a:noFill/>
        </p:spPr>
        <p:txBody>
          <a:bodyPr wrap="none" rtlCol="0">
            <a:spAutoFit/>
          </a:bodyPr>
          <a:lstStyle/>
          <a:p>
            <a:r>
              <a:rPr lang="en-US" dirty="0" err="1" smtClean="0"/>
              <a:t>Lớp</a:t>
            </a:r>
            <a:r>
              <a:rPr lang="en-US" dirty="0" smtClean="0"/>
              <a:t> </a:t>
            </a:r>
            <a:r>
              <a:rPr lang="en-US" dirty="0" err="1" smtClean="0"/>
              <a:t>Cá</a:t>
            </a:r>
            <a:endParaRPr lang="en-US" dirty="0"/>
          </a:p>
        </p:txBody>
      </p:sp>
      <p:sp>
        <p:nvSpPr>
          <p:cNvPr id="10" name="TextBox 9"/>
          <p:cNvSpPr txBox="1"/>
          <p:nvPr/>
        </p:nvSpPr>
        <p:spPr>
          <a:xfrm>
            <a:off x="4942315" y="1055675"/>
            <a:ext cx="1481496" cy="369332"/>
          </a:xfrm>
          <a:prstGeom prst="rect">
            <a:avLst/>
          </a:prstGeom>
          <a:noFill/>
        </p:spPr>
        <p:txBody>
          <a:bodyPr wrap="none" rtlCol="0">
            <a:spAutoFit/>
          </a:bodyPr>
          <a:lstStyle/>
          <a:p>
            <a:r>
              <a:rPr lang="en-US" dirty="0" err="1" smtClean="0"/>
              <a:t>Lớp</a:t>
            </a:r>
            <a:r>
              <a:rPr lang="en-US" dirty="0" smtClean="0"/>
              <a:t> </a:t>
            </a:r>
            <a:r>
              <a:rPr lang="en-US" dirty="0" err="1" smtClean="0"/>
              <a:t>Lưỡng</a:t>
            </a:r>
            <a:r>
              <a:rPr lang="en-US" dirty="0" smtClean="0"/>
              <a:t> </a:t>
            </a:r>
            <a:r>
              <a:rPr lang="en-US" dirty="0" err="1" smtClean="0"/>
              <a:t>cư</a:t>
            </a:r>
            <a:endParaRPr lang="en-US" dirty="0"/>
          </a:p>
        </p:txBody>
      </p:sp>
      <p:sp>
        <p:nvSpPr>
          <p:cNvPr id="11" name="TextBox 10"/>
          <p:cNvSpPr txBox="1"/>
          <p:nvPr/>
        </p:nvSpPr>
        <p:spPr>
          <a:xfrm>
            <a:off x="8500704" y="1017177"/>
            <a:ext cx="1165191" cy="369332"/>
          </a:xfrm>
          <a:prstGeom prst="rect">
            <a:avLst/>
          </a:prstGeom>
          <a:noFill/>
        </p:spPr>
        <p:txBody>
          <a:bodyPr wrap="none" rtlCol="0">
            <a:spAutoFit/>
          </a:bodyPr>
          <a:lstStyle/>
          <a:p>
            <a:r>
              <a:rPr lang="en-US" dirty="0" err="1" smtClean="0"/>
              <a:t>Lớp</a:t>
            </a:r>
            <a:r>
              <a:rPr lang="en-US" dirty="0" smtClean="0"/>
              <a:t> </a:t>
            </a:r>
            <a:r>
              <a:rPr lang="en-US" dirty="0" err="1" smtClean="0"/>
              <a:t>Bò</a:t>
            </a:r>
            <a:r>
              <a:rPr lang="en-US" dirty="0" smtClean="0"/>
              <a:t> </a:t>
            </a:r>
            <a:r>
              <a:rPr lang="en-US" dirty="0" err="1" smtClean="0"/>
              <a:t>sát</a:t>
            </a:r>
            <a:endParaRPr lang="en-US" dirty="0"/>
          </a:p>
        </p:txBody>
      </p:sp>
      <p:sp>
        <p:nvSpPr>
          <p:cNvPr id="12" name="TextBox 11"/>
          <p:cNvSpPr txBox="1"/>
          <p:nvPr/>
        </p:nvSpPr>
        <p:spPr>
          <a:xfrm>
            <a:off x="3227216" y="6488668"/>
            <a:ext cx="1072730" cy="369332"/>
          </a:xfrm>
          <a:prstGeom prst="rect">
            <a:avLst/>
          </a:prstGeom>
          <a:noFill/>
        </p:spPr>
        <p:txBody>
          <a:bodyPr wrap="none" rtlCol="0">
            <a:spAutoFit/>
          </a:bodyPr>
          <a:lstStyle/>
          <a:p>
            <a:r>
              <a:rPr lang="en-US" dirty="0" err="1" smtClean="0"/>
              <a:t>Lớp</a:t>
            </a:r>
            <a:r>
              <a:rPr lang="en-US" dirty="0" smtClean="0"/>
              <a:t> </a:t>
            </a:r>
            <a:r>
              <a:rPr lang="en-US" dirty="0" err="1" smtClean="0"/>
              <a:t>Chim</a:t>
            </a:r>
            <a:endParaRPr lang="en-US" dirty="0"/>
          </a:p>
        </p:txBody>
      </p:sp>
      <p:sp>
        <p:nvSpPr>
          <p:cNvPr id="13" name="TextBox 12"/>
          <p:cNvSpPr txBox="1"/>
          <p:nvPr/>
        </p:nvSpPr>
        <p:spPr>
          <a:xfrm>
            <a:off x="7847878" y="6391221"/>
            <a:ext cx="1664238" cy="369332"/>
          </a:xfrm>
          <a:prstGeom prst="rect">
            <a:avLst/>
          </a:prstGeom>
          <a:noFill/>
        </p:spPr>
        <p:txBody>
          <a:bodyPr wrap="none" rtlCol="0">
            <a:spAutoFit/>
          </a:bodyPr>
          <a:lstStyle/>
          <a:p>
            <a:r>
              <a:rPr lang="en-US" dirty="0" err="1" smtClean="0"/>
              <a:t>Lớp</a:t>
            </a:r>
            <a:r>
              <a:rPr lang="en-US" dirty="0" smtClean="0"/>
              <a:t> </a:t>
            </a:r>
            <a:r>
              <a:rPr lang="en-US" dirty="0" err="1" smtClean="0"/>
              <a:t>Thú</a:t>
            </a:r>
            <a:r>
              <a:rPr lang="en-US" dirty="0" smtClean="0"/>
              <a:t> (</a:t>
            </a:r>
            <a:r>
              <a:rPr lang="en-US" dirty="0" err="1"/>
              <a:t>C</a:t>
            </a:r>
            <a:r>
              <a:rPr lang="en-US" dirty="0" err="1" smtClean="0"/>
              <a:t>ó</a:t>
            </a:r>
            <a:r>
              <a:rPr lang="en-US" dirty="0" smtClean="0"/>
              <a:t> </a:t>
            </a:r>
            <a:r>
              <a:rPr lang="en-US" dirty="0" err="1" smtClean="0"/>
              <a:t>vú</a:t>
            </a:r>
            <a:r>
              <a:rPr lang="en-US" dirty="0" smtClean="0"/>
              <a:t>)</a:t>
            </a:r>
            <a:endParaRPr lang="en-US" dirty="0"/>
          </a:p>
        </p:txBody>
      </p:sp>
    </p:spTree>
    <p:extLst>
      <p:ext uri="{BB962C8B-B14F-4D97-AF65-F5344CB8AC3E}">
        <p14:creationId xmlns:p14="http://schemas.microsoft.com/office/powerpoint/2010/main" val="1150213767"/>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4C35E-BC58-4CCD-A205-F96699897CD9}"/>
              </a:ext>
            </a:extLst>
          </p:cNvPr>
          <p:cNvSpPr>
            <a:spLocks noGrp="1"/>
          </p:cNvSpPr>
          <p:nvPr>
            <p:ph type="title"/>
          </p:nvPr>
        </p:nvSpPr>
        <p:spPr>
          <a:xfrm>
            <a:off x="431999" y="432000"/>
            <a:ext cx="5478471" cy="648000"/>
          </a:xfrm>
          <a:prstGeom prst="homePlate">
            <a:avLst/>
          </a:prstGeom>
          <a:solidFill>
            <a:schemeClr val="accent2">
              <a:lumMod val="50000"/>
            </a:schemeClr>
          </a:solidFill>
        </p:spPr>
        <p:txBody>
          <a:bodyPr/>
          <a:lstStyle/>
          <a:p>
            <a:r>
              <a:rPr lang="en-US" sz="3600" b="1" dirty="0">
                <a:solidFill>
                  <a:schemeClr val="bg1"/>
                </a:solidFill>
                <a:latin typeface="Times New Roman" panose="02020603050405020304" pitchFamily="18" charset="0"/>
                <a:cs typeface="Times New Roman" panose="02020603050405020304" pitchFamily="18" charset="0"/>
              </a:rPr>
              <a:t>  II. </a:t>
            </a:r>
            <a:r>
              <a:rPr lang="en-US" sz="3600" b="1" dirty="0" err="1">
                <a:solidFill>
                  <a:schemeClr val="bg1"/>
                </a:solidFill>
                <a:latin typeface="Times New Roman" panose="02020603050405020304" pitchFamily="18" charset="0"/>
                <a:cs typeface="Times New Roman" panose="02020603050405020304" pitchFamily="18" charset="0"/>
              </a:rPr>
              <a:t>Các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nhóm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vật</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p:txBody>
          <a:bodyPr/>
          <a:lstStyle/>
          <a:p>
            <a:fld id="{19B51A1E-902D-48AF-9020-955120F399B6}" type="slidenum">
              <a:rPr lang="en-US" noProof="0" smtClean="0">
                <a:latin typeface="Times New Roman" panose="02020603050405020304" pitchFamily="18" charset="0"/>
                <a:cs typeface="Times New Roman" panose="02020603050405020304" pitchFamily="18" charset="0"/>
              </a:rPr>
              <a:pPr/>
              <a:t>15</a:t>
            </a:fld>
            <a:endParaRPr lang="en-US" noProof="0"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xmlns="" id="{F37237DE-ED88-458A-A1F1-57A4969CFBCB}"/>
              </a:ext>
            </a:extLst>
          </p:cNvPr>
          <p:cNvGraphicFramePr/>
          <p:nvPr>
            <p:extLst>
              <p:ext uri="{D42A27DB-BD31-4B8C-83A1-F6EECF244321}">
                <p14:modId xmlns:p14="http://schemas.microsoft.com/office/powerpoint/2010/main" val="2620166403"/>
              </p:ext>
            </p:extLst>
          </p:nvPr>
        </p:nvGraphicFramePr>
        <p:xfrm>
          <a:off x="2179948" y="4280295"/>
          <a:ext cx="7461043" cy="17421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xmlns="" id="{F368E485-A082-4285-A2F8-B4597DC9B572}"/>
              </a:ext>
            </a:extLst>
          </p:cNvPr>
          <p:cNvSpPr/>
          <p:nvPr/>
        </p:nvSpPr>
        <p:spPr>
          <a:xfrm>
            <a:off x="358915" y="1706614"/>
            <a:ext cx="10668475" cy="160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Nhiệm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vụ</a:t>
            </a:r>
            <a:r>
              <a:rPr lang="en-US" sz="2800" b="1"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(10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viên</a:t>
            </a:r>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a:t>
            </a:r>
          </a:p>
          <a:p>
            <a:pPr lvl="0">
              <a:lnSpc>
                <a:spcPct val="150000"/>
              </a:lnSpc>
            </a:pPr>
            <a:r>
              <a:rPr lang="en-US" sz="2400" u="sng" dirty="0">
                <a:solidFill>
                  <a:schemeClr val="tx1"/>
                </a:solidFill>
                <a:latin typeface="Times New Roman" panose="02020603050405020304" pitchFamily="18" charset="0"/>
                <a:cs typeface="Times New Roman" panose="02020603050405020304" pitchFamily="18" charset="0"/>
              </a:rPr>
              <a:t>5 </a:t>
            </a:r>
            <a:r>
              <a:rPr lang="en-US" sz="2400" u="sng" dirty="0" err="1">
                <a:solidFill>
                  <a:schemeClr val="tx1"/>
                </a:solidFill>
                <a:latin typeface="Times New Roman" panose="02020603050405020304" pitchFamily="18" charset="0"/>
                <a:cs typeface="Times New Roman" panose="02020603050405020304" pitchFamily="18" charset="0"/>
              </a:rPr>
              <a:t>phút</a:t>
            </a:r>
            <a:r>
              <a:rPr lang="en-US" sz="2400" u="sng" dirty="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hiểu</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tin: </a:t>
            </a:r>
            <a:r>
              <a:rPr lang="en-US" sz="2400" dirty="0" err="1">
                <a:solidFill>
                  <a:schemeClr val="tx1"/>
                </a:solidFill>
                <a:latin typeface="Times New Roman" panose="02020603050405020304" pitchFamily="18" charset="0"/>
                <a:cs typeface="Times New Roman" panose="02020603050405020304" pitchFamily="18" charset="0"/>
              </a:rPr>
              <a:t>đặc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a:t>
            </a:r>
          </a:p>
          <a:p>
            <a:pPr lvl="0">
              <a:lnSpc>
                <a:spcPct val="150000"/>
              </a:lnSpc>
            </a:pPr>
            <a:r>
              <a:rPr lang="en-US" sz="2400" u="sng" dirty="0">
                <a:solidFill>
                  <a:schemeClr val="tx1"/>
                </a:solidFill>
                <a:latin typeface="Times New Roman" panose="02020603050405020304" pitchFamily="18" charset="0"/>
                <a:cs typeface="Times New Roman" panose="02020603050405020304" pitchFamily="18" charset="0"/>
              </a:rPr>
              <a:t>5 </a:t>
            </a:r>
            <a:r>
              <a:rPr lang="en-US" sz="2400" u="sng" dirty="0" err="1">
                <a:solidFill>
                  <a:schemeClr val="tx1"/>
                </a:solidFill>
                <a:latin typeface="Times New Roman" panose="02020603050405020304" pitchFamily="18" charset="0"/>
                <a:cs typeface="Times New Roman" panose="02020603050405020304" pitchFamily="18" charset="0"/>
              </a:rPr>
              <a:t>phút</a:t>
            </a:r>
            <a:r>
              <a:rPr lang="en-US" sz="2400" u="sng"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Tổng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Hoàn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duy</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6" name="Đồng hồ đếm ngược 5 phút - 5 Minutes">
            <a:hlinkClick r:id="" action="ppaction://media"/>
            <a:extLst>
              <a:ext uri="{FF2B5EF4-FFF2-40B4-BE49-F238E27FC236}">
                <a16:creationId xmlns:a16="http://schemas.microsoft.com/office/drawing/2014/main" xmlns="" id="{CBE5B7EF-CFCA-4C3B-8F27-11FB41A0A57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79407" y="351997"/>
            <a:ext cx="2588455" cy="1456006"/>
          </a:xfrm>
          <a:prstGeom prst="rect">
            <a:avLst/>
          </a:prstGeom>
        </p:spPr>
      </p:pic>
    </p:spTree>
    <p:extLst>
      <p:ext uri="{BB962C8B-B14F-4D97-AF65-F5344CB8AC3E}">
        <p14:creationId xmlns:p14="http://schemas.microsoft.com/office/powerpoint/2010/main" val="18021795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2E017C-E94B-45F4-B33E-9C5C803AD7CE}"/>
              </a:ext>
            </a:extLst>
          </p:cNvPr>
          <p:cNvSpPr>
            <a:spLocks noGrp="1"/>
          </p:cNvSpPr>
          <p:nvPr>
            <p:ph type="title"/>
          </p:nvPr>
        </p:nvSpPr>
        <p:spPr>
          <a:xfrm>
            <a:off x="432000" y="247385"/>
            <a:ext cx="11340000" cy="432000"/>
          </a:xfrm>
        </p:spPr>
        <p:txBody>
          <a:bodyPr>
            <a:normAutofit fontScale="90000"/>
          </a:bodyPr>
          <a:lstStyle/>
          <a:p>
            <a:pPr algn="ctr"/>
            <a:r>
              <a:rPr lang="en-US" b="1" dirty="0" smtClean="0">
                <a:latin typeface="Times New Roman" panose="02020603050405020304" pitchFamily="18" charset="0"/>
                <a:cs typeface="Times New Roman" panose="02020603050405020304" pitchFamily="18" charset="0"/>
              </a:rPr>
              <a:t>ĐỘNG </a:t>
            </a:r>
            <a:r>
              <a:rPr lang="en-US" b="1" dirty="0">
                <a:latin typeface="Times New Roman" panose="02020603050405020304" pitchFamily="18" charset="0"/>
                <a:cs typeface="Times New Roman" panose="02020603050405020304" pitchFamily="18" charset="0"/>
              </a:rPr>
              <a:t>VẬT KHÔNG XƯƠNG SỐNG</a:t>
            </a:r>
          </a:p>
        </p:txBody>
      </p:sp>
      <p:sp>
        <p:nvSpPr>
          <p:cNvPr id="3" name="Slide Number Placeholder 2">
            <a:extLst>
              <a:ext uri="{FF2B5EF4-FFF2-40B4-BE49-F238E27FC236}">
                <a16:creationId xmlns:a16="http://schemas.microsoft.com/office/drawing/2014/main" xmlns="" id="{D25B7FCF-93AB-42E2-8225-0CEF7BFA3033}"/>
              </a:ext>
            </a:extLst>
          </p:cNvPr>
          <p:cNvSpPr>
            <a:spLocks noGrp="1"/>
          </p:cNvSpPr>
          <p:nvPr>
            <p:ph type="sldNum" sz="quarter" idx="11"/>
          </p:nvPr>
        </p:nvSpPr>
        <p:spPr/>
        <p:txBody>
          <a:bodyPr/>
          <a:lstStyle/>
          <a:p>
            <a:fld id="{19B51A1E-902D-48AF-9020-955120F399B6}" type="slidenum">
              <a:rPr lang="en-US" noProof="0" smtClean="0">
                <a:latin typeface="Times New Roman" panose="02020603050405020304" pitchFamily="18" charset="0"/>
                <a:cs typeface="Times New Roman" panose="02020603050405020304" pitchFamily="18" charset="0"/>
              </a:rPr>
              <a:pPr/>
              <a:t>16</a:t>
            </a:fld>
            <a:endParaRPr lang="en-US" noProof="0" dirty="0">
              <a:latin typeface="Times New Roman" panose="02020603050405020304" pitchFamily="18"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xmlns="" id="{C306C075-BEF1-4D24-94C7-4E4F27F5A81E}"/>
              </a:ext>
            </a:extLst>
          </p:cNvPr>
          <p:cNvGraphicFramePr/>
          <p:nvPr/>
        </p:nvGraphicFramePr>
        <p:xfrm>
          <a:off x="1765731" y="1352239"/>
          <a:ext cx="8953849" cy="5257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Chevron 5">
            <a:extLst>
              <a:ext uri="{FF2B5EF4-FFF2-40B4-BE49-F238E27FC236}">
                <a16:creationId xmlns:a16="http://schemas.microsoft.com/office/drawing/2014/main" xmlns="" id="{AB57516A-2B81-43E1-91F8-45250945E08D}"/>
              </a:ext>
            </a:extLst>
          </p:cNvPr>
          <p:cNvSpPr/>
          <p:nvPr/>
        </p:nvSpPr>
        <p:spPr>
          <a:xfrm rot="19024954">
            <a:off x="6947421" y="1297249"/>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0489E88C-09C6-401F-B178-47E022ECB323}"/>
              </a:ext>
            </a:extLst>
          </p:cNvPr>
          <p:cNvSpPr txBox="1"/>
          <p:nvPr/>
        </p:nvSpPr>
        <p:spPr>
          <a:xfrm>
            <a:off x="7484547" y="1039734"/>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8" name="Arrow: Chevron 7">
            <a:extLst>
              <a:ext uri="{FF2B5EF4-FFF2-40B4-BE49-F238E27FC236}">
                <a16:creationId xmlns:a16="http://schemas.microsoft.com/office/drawing/2014/main" xmlns="" id="{BCC5BCB3-CDA9-43AA-9626-A5F3A91F7735}"/>
              </a:ext>
            </a:extLst>
          </p:cNvPr>
          <p:cNvSpPr/>
          <p:nvPr/>
        </p:nvSpPr>
        <p:spPr>
          <a:xfrm rot="13429929">
            <a:off x="4865160" y="1294970"/>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25B202F-AF69-4052-A366-6E747CB8DAE8}"/>
              </a:ext>
            </a:extLst>
          </p:cNvPr>
          <p:cNvSpPr txBox="1"/>
          <p:nvPr/>
        </p:nvSpPr>
        <p:spPr>
          <a:xfrm>
            <a:off x="8854517" y="3293594"/>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90203B51-330E-466D-B499-111E44F1469C}"/>
              </a:ext>
            </a:extLst>
          </p:cNvPr>
          <p:cNvSpPr txBox="1"/>
          <p:nvPr/>
        </p:nvSpPr>
        <p:spPr>
          <a:xfrm>
            <a:off x="2166424" y="1050873"/>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FB79BDC7-DD67-41EC-B665-F6B45CD0DFAE}"/>
              </a:ext>
            </a:extLst>
          </p:cNvPr>
          <p:cNvSpPr txBox="1"/>
          <p:nvPr/>
        </p:nvSpPr>
        <p:spPr>
          <a:xfrm>
            <a:off x="176062" y="1663925"/>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2" name="Arrow: Chevron 11">
            <a:extLst>
              <a:ext uri="{FF2B5EF4-FFF2-40B4-BE49-F238E27FC236}">
                <a16:creationId xmlns:a16="http://schemas.microsoft.com/office/drawing/2014/main" xmlns="" id="{918BD076-7C4F-49EE-8675-44EB3179F32A}"/>
              </a:ext>
            </a:extLst>
          </p:cNvPr>
          <p:cNvSpPr/>
          <p:nvPr/>
        </p:nvSpPr>
        <p:spPr>
          <a:xfrm rot="13429929">
            <a:off x="1369156" y="1966678"/>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3" name="Arrow: Chevron 12">
            <a:extLst>
              <a:ext uri="{FF2B5EF4-FFF2-40B4-BE49-F238E27FC236}">
                <a16:creationId xmlns:a16="http://schemas.microsoft.com/office/drawing/2014/main" xmlns="" id="{41C82B8D-772C-49E3-A582-2C9FCC1A2606}"/>
              </a:ext>
            </a:extLst>
          </p:cNvPr>
          <p:cNvSpPr/>
          <p:nvPr/>
        </p:nvSpPr>
        <p:spPr>
          <a:xfrm rot="13429929">
            <a:off x="1410489" y="4843157"/>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4" name="Arrow: Chevron 13">
            <a:extLst>
              <a:ext uri="{FF2B5EF4-FFF2-40B4-BE49-F238E27FC236}">
                <a16:creationId xmlns:a16="http://schemas.microsoft.com/office/drawing/2014/main" xmlns="" id="{EEB684E9-4F43-45E7-B8F9-016FD70F2C37}"/>
              </a:ext>
            </a:extLst>
          </p:cNvPr>
          <p:cNvSpPr/>
          <p:nvPr/>
        </p:nvSpPr>
        <p:spPr>
          <a:xfrm rot="8170071" flipV="1">
            <a:off x="5011442" y="6060469"/>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5" name="Arrow: Chevron 14">
            <a:extLst>
              <a:ext uri="{FF2B5EF4-FFF2-40B4-BE49-F238E27FC236}">
                <a16:creationId xmlns:a16="http://schemas.microsoft.com/office/drawing/2014/main" xmlns="" id="{7C5695B5-9F14-4162-8716-4588D518D785}"/>
              </a:ext>
            </a:extLst>
          </p:cNvPr>
          <p:cNvSpPr/>
          <p:nvPr/>
        </p:nvSpPr>
        <p:spPr>
          <a:xfrm rot="2770071" flipV="1">
            <a:off x="6799281" y="6073254"/>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6" name="Arrow: Chevron 15">
            <a:extLst>
              <a:ext uri="{FF2B5EF4-FFF2-40B4-BE49-F238E27FC236}">
                <a16:creationId xmlns:a16="http://schemas.microsoft.com/office/drawing/2014/main" xmlns="" id="{8B33937C-4DF0-450C-81D3-C688BEAB8B09}"/>
              </a:ext>
            </a:extLst>
          </p:cNvPr>
          <p:cNvSpPr/>
          <p:nvPr/>
        </p:nvSpPr>
        <p:spPr>
          <a:xfrm rot="18891535">
            <a:off x="10167770" y="1796790"/>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7" name="Arrow: Chevron 16">
            <a:extLst>
              <a:ext uri="{FF2B5EF4-FFF2-40B4-BE49-F238E27FC236}">
                <a16:creationId xmlns:a16="http://schemas.microsoft.com/office/drawing/2014/main" xmlns="" id="{59A9C1E5-8B97-4F54-9820-20D466167918}"/>
              </a:ext>
            </a:extLst>
          </p:cNvPr>
          <p:cNvSpPr/>
          <p:nvPr/>
        </p:nvSpPr>
        <p:spPr>
          <a:xfrm rot="2749115">
            <a:off x="10167350" y="2383952"/>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8" name="Arrow: Chevron 17">
            <a:extLst>
              <a:ext uri="{FF2B5EF4-FFF2-40B4-BE49-F238E27FC236}">
                <a16:creationId xmlns:a16="http://schemas.microsoft.com/office/drawing/2014/main" xmlns="" id="{96145745-0E60-4430-96E6-8A404616167B}"/>
              </a:ext>
            </a:extLst>
          </p:cNvPr>
          <p:cNvSpPr/>
          <p:nvPr/>
        </p:nvSpPr>
        <p:spPr>
          <a:xfrm rot="18891535">
            <a:off x="10179265" y="4697693"/>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9" name="Arrow: Chevron 18">
            <a:extLst>
              <a:ext uri="{FF2B5EF4-FFF2-40B4-BE49-F238E27FC236}">
                <a16:creationId xmlns:a16="http://schemas.microsoft.com/office/drawing/2014/main" xmlns="" id="{F459E91B-0799-4FB6-B582-8EDF5143F51A}"/>
              </a:ext>
            </a:extLst>
          </p:cNvPr>
          <p:cNvSpPr/>
          <p:nvPr/>
        </p:nvSpPr>
        <p:spPr>
          <a:xfrm rot="2749115">
            <a:off x="10178845" y="5284855"/>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F28ABA71-C11B-44C8-AF90-16487853AB94}"/>
              </a:ext>
            </a:extLst>
          </p:cNvPr>
          <p:cNvSpPr txBox="1"/>
          <p:nvPr/>
        </p:nvSpPr>
        <p:spPr>
          <a:xfrm>
            <a:off x="8798245" y="4392041"/>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xmlns="" id="{0D342038-D59A-43FC-9A2D-72CEAEB368BE}"/>
              </a:ext>
            </a:extLst>
          </p:cNvPr>
          <p:cNvSpPr txBox="1"/>
          <p:nvPr/>
        </p:nvSpPr>
        <p:spPr>
          <a:xfrm>
            <a:off x="3035645" y="6448042"/>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xmlns="" id="{D05F9475-5257-47B1-9B6B-D8DFF59903C4}"/>
              </a:ext>
            </a:extLst>
          </p:cNvPr>
          <p:cNvSpPr txBox="1"/>
          <p:nvPr/>
        </p:nvSpPr>
        <p:spPr>
          <a:xfrm>
            <a:off x="177793" y="4452071"/>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xmlns="" id="{D44BBD68-E1F2-49BD-9F2B-C5FDF6075524}"/>
              </a:ext>
            </a:extLst>
          </p:cNvPr>
          <p:cNvSpPr txBox="1"/>
          <p:nvPr/>
        </p:nvSpPr>
        <p:spPr>
          <a:xfrm>
            <a:off x="177793" y="3366920"/>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4" name="Arrow: Chevron 23">
            <a:extLst>
              <a:ext uri="{FF2B5EF4-FFF2-40B4-BE49-F238E27FC236}">
                <a16:creationId xmlns:a16="http://schemas.microsoft.com/office/drawing/2014/main" xmlns="" id="{1958E7D0-3446-4620-AB16-CA7F579EC689}"/>
              </a:ext>
            </a:extLst>
          </p:cNvPr>
          <p:cNvSpPr/>
          <p:nvPr/>
        </p:nvSpPr>
        <p:spPr>
          <a:xfrm rot="18850885" flipH="1">
            <a:off x="1409382" y="5455100"/>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5" name="Arrow: Chevron 24">
            <a:extLst>
              <a:ext uri="{FF2B5EF4-FFF2-40B4-BE49-F238E27FC236}">
                <a16:creationId xmlns:a16="http://schemas.microsoft.com/office/drawing/2014/main" xmlns="" id="{60CFB895-53AA-47CF-A009-AD647F6B7D71}"/>
              </a:ext>
            </a:extLst>
          </p:cNvPr>
          <p:cNvSpPr/>
          <p:nvPr/>
        </p:nvSpPr>
        <p:spPr>
          <a:xfrm rot="18850885" flipH="1">
            <a:off x="1396184" y="2584892"/>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DDBAEEB2-2C44-4C4B-A065-C6C314FC3DA3}"/>
              </a:ext>
            </a:extLst>
          </p:cNvPr>
          <p:cNvSpPr txBox="1"/>
          <p:nvPr/>
        </p:nvSpPr>
        <p:spPr>
          <a:xfrm>
            <a:off x="176062" y="6094437"/>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a16="http://schemas.microsoft.com/office/drawing/2014/main" xmlns="" id="{EE15F5BF-A820-4179-AD41-8B06C01F071F}"/>
              </a:ext>
            </a:extLst>
          </p:cNvPr>
          <p:cNvSpPr txBox="1"/>
          <p:nvPr/>
        </p:nvSpPr>
        <p:spPr>
          <a:xfrm>
            <a:off x="8075654" y="5937785"/>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xmlns="" id="{90B0F6BF-D3FE-424D-A851-B12CEE654273}"/>
              </a:ext>
            </a:extLst>
          </p:cNvPr>
          <p:cNvSpPr txBox="1"/>
          <p:nvPr/>
        </p:nvSpPr>
        <p:spPr>
          <a:xfrm>
            <a:off x="8100291" y="1588957"/>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xmlns="" id="{4758C2DD-5C7E-4DE0-9D46-B6F73ED12ED0}"/>
              </a:ext>
            </a:extLst>
          </p:cNvPr>
          <p:cNvSpPr txBox="1"/>
          <p:nvPr/>
        </p:nvSpPr>
        <p:spPr>
          <a:xfrm>
            <a:off x="7516129" y="6356750"/>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206534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2E017C-E94B-45F4-B33E-9C5C803AD7CE}"/>
              </a:ext>
            </a:extLst>
          </p:cNvPr>
          <p:cNvSpPr>
            <a:spLocks noGrp="1"/>
          </p:cNvSpPr>
          <p:nvPr>
            <p:ph type="title"/>
          </p:nvPr>
        </p:nvSpPr>
        <p:spPr>
          <a:xfrm>
            <a:off x="372369" y="319254"/>
            <a:ext cx="11340000" cy="432000"/>
          </a:xfrm>
        </p:spPr>
        <p:txBody>
          <a:bodyPr>
            <a:normAutofit fontScale="90000"/>
          </a:bodyPr>
          <a:lstStyle/>
          <a:p>
            <a:pPr algn="ctr"/>
            <a:r>
              <a:rPr lang="en-US" b="1" dirty="0" smtClean="0">
                <a:latin typeface="Times New Roman" panose="02020603050405020304" pitchFamily="18" charset="0"/>
                <a:cs typeface="Times New Roman" panose="02020603050405020304" pitchFamily="18" charset="0"/>
              </a:rPr>
              <a:t>ĐỘNG </a:t>
            </a:r>
            <a:r>
              <a:rPr lang="en-US" b="1" dirty="0">
                <a:latin typeface="Times New Roman" panose="02020603050405020304" pitchFamily="18" charset="0"/>
                <a:cs typeface="Times New Roman" panose="02020603050405020304" pitchFamily="18" charset="0"/>
              </a:rPr>
              <a:t>VẬT CÓ XƯƠNG SỐNG</a:t>
            </a:r>
          </a:p>
        </p:txBody>
      </p:sp>
      <p:sp>
        <p:nvSpPr>
          <p:cNvPr id="3" name="Slide Number Placeholder 2">
            <a:extLst>
              <a:ext uri="{FF2B5EF4-FFF2-40B4-BE49-F238E27FC236}">
                <a16:creationId xmlns:a16="http://schemas.microsoft.com/office/drawing/2014/main" xmlns="" id="{D25B7FCF-93AB-42E2-8225-0CEF7BFA3033}"/>
              </a:ext>
            </a:extLst>
          </p:cNvPr>
          <p:cNvSpPr>
            <a:spLocks noGrp="1"/>
          </p:cNvSpPr>
          <p:nvPr>
            <p:ph type="sldNum" sz="quarter" idx="11"/>
          </p:nvPr>
        </p:nvSpPr>
        <p:spPr/>
        <p:txBody>
          <a:bodyPr/>
          <a:lstStyle/>
          <a:p>
            <a:fld id="{19B51A1E-902D-48AF-9020-955120F399B6}" type="slidenum">
              <a:rPr lang="en-US" noProof="0" smtClean="0">
                <a:latin typeface="Times New Roman" panose="02020603050405020304" pitchFamily="18" charset="0"/>
                <a:cs typeface="Times New Roman" panose="02020603050405020304" pitchFamily="18" charset="0"/>
              </a:rPr>
              <a:pPr/>
              <a:t>17</a:t>
            </a:fld>
            <a:endParaRPr lang="en-US" noProof="0" dirty="0">
              <a:latin typeface="Times New Roman" panose="02020603050405020304" pitchFamily="18"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xmlns="" id="{C306C075-BEF1-4D24-94C7-4E4F27F5A81E}"/>
              </a:ext>
            </a:extLst>
          </p:cNvPr>
          <p:cNvGraphicFramePr/>
          <p:nvPr>
            <p:extLst/>
          </p:nvPr>
        </p:nvGraphicFramePr>
        <p:xfrm>
          <a:off x="1765731" y="1352239"/>
          <a:ext cx="8953849" cy="5257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Chevron 5">
            <a:extLst>
              <a:ext uri="{FF2B5EF4-FFF2-40B4-BE49-F238E27FC236}">
                <a16:creationId xmlns:a16="http://schemas.microsoft.com/office/drawing/2014/main" xmlns="" id="{AB57516A-2B81-43E1-91F8-45250945E08D}"/>
              </a:ext>
            </a:extLst>
          </p:cNvPr>
          <p:cNvSpPr/>
          <p:nvPr/>
        </p:nvSpPr>
        <p:spPr>
          <a:xfrm rot="19024954">
            <a:off x="6709530" y="1225430"/>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0489E88C-09C6-401F-B178-47E022ECB323}"/>
              </a:ext>
            </a:extLst>
          </p:cNvPr>
          <p:cNvSpPr txBox="1"/>
          <p:nvPr/>
        </p:nvSpPr>
        <p:spPr>
          <a:xfrm>
            <a:off x="6919208" y="981603"/>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8" name="Arrow: Chevron 7">
            <a:extLst>
              <a:ext uri="{FF2B5EF4-FFF2-40B4-BE49-F238E27FC236}">
                <a16:creationId xmlns:a16="http://schemas.microsoft.com/office/drawing/2014/main" xmlns="" id="{BCC5BCB3-CDA9-43AA-9626-A5F3A91F7735}"/>
              </a:ext>
            </a:extLst>
          </p:cNvPr>
          <p:cNvSpPr/>
          <p:nvPr/>
        </p:nvSpPr>
        <p:spPr>
          <a:xfrm rot="13429929">
            <a:off x="4667494" y="1250584"/>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25B202F-AF69-4052-A366-6E747CB8DAE8}"/>
              </a:ext>
            </a:extLst>
          </p:cNvPr>
          <p:cNvSpPr txBox="1"/>
          <p:nvPr/>
        </p:nvSpPr>
        <p:spPr>
          <a:xfrm>
            <a:off x="8623256" y="3264840"/>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90203B51-330E-466D-B499-111E44F1469C}"/>
              </a:ext>
            </a:extLst>
          </p:cNvPr>
          <p:cNvSpPr txBox="1"/>
          <p:nvPr/>
        </p:nvSpPr>
        <p:spPr>
          <a:xfrm>
            <a:off x="2166424" y="1050873"/>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FB79BDC7-DD67-41EC-B665-F6B45CD0DFAE}"/>
              </a:ext>
            </a:extLst>
          </p:cNvPr>
          <p:cNvSpPr txBox="1"/>
          <p:nvPr/>
        </p:nvSpPr>
        <p:spPr>
          <a:xfrm>
            <a:off x="555890" y="1762400"/>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2" name="Arrow: Chevron 11">
            <a:extLst>
              <a:ext uri="{FF2B5EF4-FFF2-40B4-BE49-F238E27FC236}">
                <a16:creationId xmlns:a16="http://schemas.microsoft.com/office/drawing/2014/main" xmlns="" id="{918BD076-7C4F-49EE-8675-44EB3179F32A}"/>
              </a:ext>
            </a:extLst>
          </p:cNvPr>
          <p:cNvSpPr/>
          <p:nvPr/>
        </p:nvSpPr>
        <p:spPr>
          <a:xfrm rot="13429929">
            <a:off x="1748984" y="2065153"/>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3" name="Arrow: Chevron 12">
            <a:extLst>
              <a:ext uri="{FF2B5EF4-FFF2-40B4-BE49-F238E27FC236}">
                <a16:creationId xmlns:a16="http://schemas.microsoft.com/office/drawing/2014/main" xmlns="" id="{41C82B8D-772C-49E3-A582-2C9FCC1A2606}"/>
              </a:ext>
            </a:extLst>
          </p:cNvPr>
          <p:cNvSpPr/>
          <p:nvPr/>
        </p:nvSpPr>
        <p:spPr>
          <a:xfrm rot="13429929">
            <a:off x="2127942" y="4885361"/>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6" name="Arrow: Chevron 15">
            <a:extLst>
              <a:ext uri="{FF2B5EF4-FFF2-40B4-BE49-F238E27FC236}">
                <a16:creationId xmlns:a16="http://schemas.microsoft.com/office/drawing/2014/main" xmlns="" id="{8B33937C-4DF0-450C-81D3-C688BEAB8B09}"/>
              </a:ext>
            </a:extLst>
          </p:cNvPr>
          <p:cNvSpPr/>
          <p:nvPr/>
        </p:nvSpPr>
        <p:spPr>
          <a:xfrm rot="18891535">
            <a:off x="10167770" y="2007807"/>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7" name="Arrow: Chevron 16">
            <a:extLst>
              <a:ext uri="{FF2B5EF4-FFF2-40B4-BE49-F238E27FC236}">
                <a16:creationId xmlns:a16="http://schemas.microsoft.com/office/drawing/2014/main" xmlns="" id="{59A9C1E5-8B97-4F54-9820-20D466167918}"/>
              </a:ext>
            </a:extLst>
          </p:cNvPr>
          <p:cNvSpPr/>
          <p:nvPr/>
        </p:nvSpPr>
        <p:spPr>
          <a:xfrm rot="2749115">
            <a:off x="10167350" y="2594969"/>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8" name="Arrow: Chevron 17">
            <a:extLst>
              <a:ext uri="{FF2B5EF4-FFF2-40B4-BE49-F238E27FC236}">
                <a16:creationId xmlns:a16="http://schemas.microsoft.com/office/drawing/2014/main" xmlns="" id="{96145745-0E60-4430-96E6-8A404616167B}"/>
              </a:ext>
            </a:extLst>
          </p:cNvPr>
          <p:cNvSpPr/>
          <p:nvPr/>
        </p:nvSpPr>
        <p:spPr>
          <a:xfrm rot="18891535">
            <a:off x="9743164" y="4822391"/>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9" name="Arrow: Chevron 18">
            <a:extLst>
              <a:ext uri="{FF2B5EF4-FFF2-40B4-BE49-F238E27FC236}">
                <a16:creationId xmlns:a16="http://schemas.microsoft.com/office/drawing/2014/main" xmlns="" id="{F459E91B-0799-4FB6-B582-8EDF5143F51A}"/>
              </a:ext>
            </a:extLst>
          </p:cNvPr>
          <p:cNvSpPr/>
          <p:nvPr/>
        </p:nvSpPr>
        <p:spPr>
          <a:xfrm rot="2749115">
            <a:off x="9743583" y="5428260"/>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F28ABA71-C11B-44C8-AF90-16487853AB94}"/>
              </a:ext>
            </a:extLst>
          </p:cNvPr>
          <p:cNvSpPr txBox="1"/>
          <p:nvPr/>
        </p:nvSpPr>
        <p:spPr>
          <a:xfrm>
            <a:off x="8669061" y="4557187"/>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xmlns="" id="{D05F9475-5257-47B1-9B6B-D8DFF59903C4}"/>
              </a:ext>
            </a:extLst>
          </p:cNvPr>
          <p:cNvSpPr txBox="1"/>
          <p:nvPr/>
        </p:nvSpPr>
        <p:spPr>
          <a:xfrm>
            <a:off x="895246" y="4494275"/>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xmlns="" id="{D44BBD68-E1F2-49BD-9F2B-C5FDF6075524}"/>
              </a:ext>
            </a:extLst>
          </p:cNvPr>
          <p:cNvSpPr txBox="1"/>
          <p:nvPr/>
        </p:nvSpPr>
        <p:spPr>
          <a:xfrm>
            <a:off x="557621" y="3465395"/>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4" name="Arrow: Chevron 23">
            <a:extLst>
              <a:ext uri="{FF2B5EF4-FFF2-40B4-BE49-F238E27FC236}">
                <a16:creationId xmlns:a16="http://schemas.microsoft.com/office/drawing/2014/main" xmlns="" id="{1958E7D0-3446-4620-AB16-CA7F579EC689}"/>
              </a:ext>
            </a:extLst>
          </p:cNvPr>
          <p:cNvSpPr/>
          <p:nvPr/>
        </p:nvSpPr>
        <p:spPr>
          <a:xfrm rot="18850885" flipH="1">
            <a:off x="2126835" y="5497304"/>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5" name="Arrow: Chevron 24">
            <a:extLst>
              <a:ext uri="{FF2B5EF4-FFF2-40B4-BE49-F238E27FC236}">
                <a16:creationId xmlns:a16="http://schemas.microsoft.com/office/drawing/2014/main" xmlns="" id="{60CFB895-53AA-47CF-A009-AD647F6B7D71}"/>
              </a:ext>
            </a:extLst>
          </p:cNvPr>
          <p:cNvSpPr/>
          <p:nvPr/>
        </p:nvSpPr>
        <p:spPr>
          <a:xfrm rot="18850885" flipH="1">
            <a:off x="1776012" y="2683367"/>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DDBAEEB2-2C44-4C4B-A065-C6C314FC3DA3}"/>
              </a:ext>
            </a:extLst>
          </p:cNvPr>
          <p:cNvSpPr txBox="1"/>
          <p:nvPr/>
        </p:nvSpPr>
        <p:spPr>
          <a:xfrm>
            <a:off x="893515" y="6136641"/>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a16="http://schemas.microsoft.com/office/drawing/2014/main" xmlns="" id="{EE15F5BF-A820-4179-AD41-8B06C01F071F}"/>
              </a:ext>
            </a:extLst>
          </p:cNvPr>
          <p:cNvSpPr txBox="1"/>
          <p:nvPr/>
        </p:nvSpPr>
        <p:spPr>
          <a:xfrm>
            <a:off x="8623256" y="6100957"/>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xmlns="" id="{90B0F6BF-D3FE-424D-A851-B12CEE654273}"/>
              </a:ext>
            </a:extLst>
          </p:cNvPr>
          <p:cNvSpPr txBox="1"/>
          <p:nvPr/>
        </p:nvSpPr>
        <p:spPr>
          <a:xfrm>
            <a:off x="8548425" y="1747168"/>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11355114"/>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6775" y="42355"/>
            <a:ext cx="7772400" cy="601663"/>
          </a:xfrm>
        </p:spPr>
        <p:txBody>
          <a:bodyPr>
            <a:normAutofit/>
          </a:bodyPr>
          <a:lstStyle/>
          <a:p>
            <a:r>
              <a:rPr lang="en-US" sz="2800" b="1">
                <a:solidFill>
                  <a:srgbClr val="FF0000"/>
                </a:solidFill>
                <a:latin typeface="Arial" panose="020B0604020202020204" pitchFamily="34" charset="0"/>
                <a:cs typeface="Arial" panose="020B0604020202020204" pitchFamily="34" charset="0"/>
              </a:rPr>
              <a:t>MỘT SỐ NGÀNH ĐỘNG VẬT VÀ ĐẠI DIỆN</a:t>
            </a:r>
            <a:endParaRPr lang="en-US" sz="2800" b="1">
              <a:solidFill>
                <a:srgbClr val="FF0000"/>
              </a:solidFill>
              <a:latin typeface="Arial" panose="020B0604020202020204" pitchFamily="34" charset="0"/>
              <a:cs typeface="Arial" panose="020B0604020202020204" pitchFamily="34" charset="0"/>
            </a:endParaRPr>
          </a:p>
        </p:txBody>
      </p:sp>
      <p:pic>
        <p:nvPicPr>
          <p:cNvPr id="4" name="Picture 3" descr="https://upload.wikimedia.org/wikipedia/commons/thumb/7/7a/Hydra001.jpg/280px-Hydra001.jpg"/>
          <p:cNvPicPr/>
          <p:nvPr/>
        </p:nvPicPr>
        <p:blipFill>
          <a:blip r:embed="rId2">
            <a:extLst>
              <a:ext uri="{28A0092B-C50C-407E-A947-70E740481C1C}">
                <a14:useLocalDpi xmlns:a14="http://schemas.microsoft.com/office/drawing/2010/main" val="0"/>
              </a:ext>
            </a:extLst>
          </a:blip>
          <a:srcRect/>
          <a:stretch>
            <a:fillRect/>
          </a:stretch>
        </p:blipFill>
        <p:spPr bwMode="auto">
          <a:xfrm>
            <a:off x="1679575" y="3676056"/>
            <a:ext cx="2908301" cy="2560886"/>
          </a:xfrm>
          <a:prstGeom prst="rect">
            <a:avLst/>
          </a:prstGeom>
          <a:noFill/>
          <a:ln>
            <a:noFill/>
          </a:ln>
        </p:spPr>
      </p:pic>
      <p:sp>
        <p:nvSpPr>
          <p:cNvPr id="6" name="TextBox 5"/>
          <p:cNvSpPr txBox="1"/>
          <p:nvPr/>
        </p:nvSpPr>
        <p:spPr>
          <a:xfrm>
            <a:off x="3733801" y="524114"/>
            <a:ext cx="4715799"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NGÀNH RUỘT KHOANG</a:t>
            </a:r>
            <a:endParaRPr lang="en-US" sz="2800" b="1">
              <a:solidFill>
                <a:srgbClr val="FF0000"/>
              </a:solidFill>
              <a:latin typeface="Arial" panose="020B0604020202020204" pitchFamily="34" charset="0"/>
              <a:cs typeface="Arial" panose="020B0604020202020204" pitchFamily="34" charset="0"/>
            </a:endParaRPr>
          </a:p>
        </p:txBody>
      </p:sp>
      <p:pic>
        <p:nvPicPr>
          <p:cNvPr id="1026" name="Picture 2" descr="https://image.thanhnien.vn/1080/uploaded/giangvu/2020_06_30/4_kfq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5364" y="2304456"/>
            <a:ext cx="2819400" cy="2101244"/>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data:image/jpeg;base64,/9j/4AAQSkZJRgABAQAAAQABAAD/2wCEAAkGBxQUExYUFBQWFxYYGRkcGRgZGR4eHhwZGxkfHhsgHhohHikhGR8mIB4gIzIjJiosLy8vGSA1OjUtOSkuLywBCgoKDg0OHBAQHDEmICcwLi4uMC4uLzcuLiwuLi4wLi4uLi4uLi4vLjAuLi4uLi4uLjAuLjAuLi4uLi4uLi4wLv/AABEIALYBFAMBIgACEQEDEQH/xAAbAAABBQEBAAAAAAAAAAAAAAAFAAIDBAYBB//EAEAQAAIBAgQDBgMHAwMCBgMAAAECEQADBBIhMQVBUQYTImFxgTKRoSNCUrHB0fBicvEUguGSwgcWJDNTohWy8v/EABoBAAMBAQEBAAAAAAAAAAAAAAECAwAEBQb/xAAzEQACAQMCAwYGAQMFAAAAAAAAAQIDESESMQRBUSJhcYGx8BMykaHB0eEjcvEFFEJSYv/aAAwDAQACEQMRAD8A8XJNdJrk04nlp8v151QuNmlSmlNYx1TTrcazO2kRv5+W/wBKZNdmsYVdrlIGsYcDXTRPA9n8TdUNbsuVOzEQD6M0AiilvsPijztA9C+o+QI+tApGlOWUmZilW14f2LZHYYhQ4y6C1eVYaRuWXURO1N4p2OAMWSwYiQlxlIbyW4oAB8mHvQckWXC1XHUogLgfaG9hyMjEpzQnwkc4/D6j60e41wO3iLf+pwg31a0Bz5wOTDmvPl55C/ZZGKOpVlMFSIIPmKPdjeM9xdhj9k8B+gP3W9tj5GtLqjUp3/p1NvQiPZDGQT3B03AZCR/tDTVfj+Ou3bg71DbyKqragqECqB4VO0xNantRwO7aY4nDMyzq6odR/UI3B5j32p3CeKW8dbFjFiLmot3QIkxMA7BucbGgpXVx5UUm4J2ffs/MFdinS8z4S9JS6JXXVXUT4ehjX/b507iWAvcNvl7RLWnUoGZQZRviVtIB09/mKrP2dxFjFWrSauzjunGgOu5PKOY/OvRuI37NxTbZ0uAiGABylho2U84YEcqVu2S3D0XVWlq0o7P9nnq4Kzi47lVt3Y+EaKW6EbLPJgAOo6B8Jir2GuyJR1JUqfqCOf8AitCOBGzft3EuHuCwzOAWKKdyVXVgOo96Oca7Prizbu4d0L5lFwnSU5NHMgdNxz0opmlQk+0laS3tt4ov8NxzPms3lBMaxqDI1BH8mDUXD+CphzcKs5W82ix4VA1AzTMiX9gPeTiKWbCXryuxYtbVyeQz8tPMnntRHimGZ7UI0MGDqfb/AB86hmOOp6bhByTe69/c807V8KNm6WA+zfUHoeY/X/FVOF8MS6rNcvpaUEKM0kkkT8IOg89q9GuIuIslLiRmkMv4XG8HyOoPQivK+JYNrNxrbbqfmOR9xVac74PI4qgqc9aV4sM3OEYjCxfs3EdQDFy2QwAIgypG3zArT43Dg4R7yKFbEWrRcDQSAxJA8y30rOdhcS3etbJ8DIxYHaRzj6e9a7iV1TY7q3oERBl6LGn/AOprTlZWOnhKUZLWtuj5PuPKpradkMMUsXL7aZzC/wBqzJ+Zj/bQDg3BXv3jbEgLq7dFn8zyrSdssatq0ti3poFAHJR+/wCtGUr9lczl4aGlupLZepiL93MzN1JPzNMJrhFcqpxSydBrk1ylWAdpVyu1jCmlXIpUTCpUqcoHMxQMNpV1vWa5WMWsBgnvXBbtgFmmJIUaAk6kgDQGjC9kn+9iMKvrd/ZTWerU9lGARu6wvf4guApdQbaJG+8Zs3Xlz6qytJRbs0SWuwN9vgu2HH9Lsf8AsqLFdg8Ymoth/wCxgT8jBNa63Z4owjPh7XkP2AIpww/FkdZa1cUnWCIA5zoCPYH3onY+HpdGjz4W8UGFg9/mGgteOQPJeQ9qJYXsZjWM92U/qd1X9c30r1DC4tyPFlIMgMjFgP6WkAqw9KFXeF3Ld9Ly3bty0CS9hmJMQRK/jgwcp103O1BvqP8A7VJJttruIuyvCcXZLLfuLctlYC5i8GRvmA8MTpryozawxcsMqALGUKkfONN9iAKA8A7WtfuXF7pAyAlUOjEAwZOkkc1oxf41cVLdxjCMPEo0iR896WUox3O6hFOPYd11uM472Ut4oK9xGDrzXQsPwkkHSee4+dZLhmIw1p3shLuGuNCsl2LltomA4YTE7ERvvXoVjFK623BOVtPPUwD86odpb9pQgxVpXss2UsyzkJ2J5qDtmERp1prprBCpStLWrX7ynwriID9y9vumC+EqZRlH4eYj8PIeVZ7GdkGtYjvbVlb9nU913ptkNygggwDqIPlWmfghthGtsbltSGWTLKvTN99YMTvB1neo8Zeum2fC1lte7fdZ+6Dyj1rmnU+HLKHnTjUjn+fAl4Zxa49vMLPdXFJU22LZv+s66iNaoYGxZu4R1w9tk7m4RDEkhjq6jNr5686g7N9sxdZbN5ctwnKNPCW2A6qd/wB62SW7VpLtwjLmIZxG7BYG/OIFPu7MMJ5jKNn6me//AABCrdw7HxQxtMdPFqxUnVTqfCZHSK7iTcRbQ2Adly7AHQjQaczrUXE+J3bAs3baO9hrYFzKslWG5HlyPLStLjLGZGDqQYB13/5oK0srD6FoTip26fYyPbHh7vhzlBKjxMo5ELAMdNI8pqx2LxbXsLbbcpKH/bt/9SKJviWWHIlDAbyOxPpNaThndFMotoP7VCg+egFaVPWuy7MSvqhNVOVrMzroDI216bEfvWV7c8DF2z3qD7S2Cf7k5j23Hv1r0HinD8vjTUcx0/ehF9QBrEQZmpzUovVbPM01GvC3Uw3Yngr2wbriDcWFXnlJmT0nSiHDMAwe+XMhu7jygvI+v1os1wC7aE/ECB7CjNzARM6Zjr8qi6rlOz5i04KnGMenqZvhmGSzZdgIJZix6wYH0oc3DLCf+pxgLu+qWzsq/dBHNuZnQTEVsXIsjKi7ySxmPMlv0oHiuJ2cTcOFuLq6sUYGdQpJj8JiSD5RXTCGl75GlTja7WPzyMLx7j1i9ba2uFt22DApcTQgCZBAHi/LnyrMVr+A9iLt9i1xsloE+ONXAMSo6HqfrWxw3DbGGX/09jvXG7krP/WxEe1dF0jyY0KlV6ng8mbDOFzFGC9Spj51BXo13tjfS8lu5bt27bMA5zZ4UmCcymBHpWB4g6tcuMvwl2K/2liRpy0opkatOMNnfysQVylSpiIqVdpVjHKVKlQMI0qVWsFgXusEtIzseSif8DzNYKV9hmDuKrqzrnUEErMZgOU8qLYvtPiHGVWFpOSWgEAHSRrWg4f2Ns2FFzH3Qs7WlbU+pGrei/OrK9rcFYkWMOf7gqqf+o+I0GzphSlFZlp9TDs13djcA/Ec35net72UtcTtqLkjujrkvvEj+ndl949DRzspx5sUHYWiqpM+IGTEwF35jXan3cNZxSk5mVgfiQkMrdGU6GOjCkcmlex10uHXzKTfh/Ibw2W8pJRrbnRoInyhhIYfvyqa5YiAfY+fnWJwj4jCXVS4c1tjC3BtJ2DD7hPyPKthZe5ddVlcpB0O88oPXyqTm7XR2ra6eO/dGd452b7y6L9k5L4GvR9IhuhiRP7USxvDP/T20IOiiZ30o/csZlDRrsfUVdtYZbltp3FQrStH0EjUUMrrnxMbhbJtpaSCBlCwdxLafpV/i9+3ds93dRnzp41Ua6GJ8jIkVae1CIzcnif7X/ajOBwQ8ekHN9I/zRoTc27MatUhbKMzwLh93BFELm9g7kd1c+9ZZtlcfgO08j0BrX4a2jBrbKII25UB4hxQ2G7l4KXM0A9IEj86ucAxnep/XbOU+n3T7j6g1ot1L05b8mcbpuMd8cjKdqMIti0bCgqDcN0EDlI8XmyuRvyy1qlYYrDhmGjWwPeNfrQ7tbiIdM40Zt/6CIb8/oK5wLEdwxw7GUIY2zzBkkqT58vSKbh272nywdajekpRXaWfIBYPFHDubVw+EHwk7Dr6VscK3epmDSMunOs72mwYvAsNws+o/n51e7NWLNu2rWXdQw8dtmLQ22k7a9NINLKm41NSexbiHqippZ/JU42oS047xVYHMFgmSN1kddNPOr3CsQRbV1G6yJ1Go28+ntVHFYYXEvIdWGYj/cDH6irHZGWwiE8mYD0n95qra1uPUM7Knnr6o0mBxK3UJWDEgjz6VnsbhwHe2deg/pO36j2qjwXiXcYy7bPwXG+ROxqfthjO5xFl/uurK3oCIPtP1NGdTVTUuawQhTlSq6eTV0U+E2rV0m3cAz2jIOxHQg/pRzE3ZJdjoBtQrhGDPfXnI3VArR1JnX2Fc7ZYru7OUbnSoU5qT1NbFWlOpZAp+OjENcsPlUOGCNtrGgP51H2Z7Ivbu/6i80ELCoNdCNSxI59B79KocH4RcW5be9Yum1OYwo1gSJBIgE71c4/2pe4SqZUExlLa+5WY9taKqN5bBXjrajDZZL3aDjlqyviaEHTdj0EfWsLje2jXWy5It7AZo+ccvKii9kHxP2lzEqWjwqiEqo6akae1ZTjfZy/h2IdCVGzqCVI/7fQ11RjjJw16leFtMbL7+YS4Fik7u8byKy5fAxGpOogfuOdZSnH105U01SMbHnVarmknyFSpUqYidpVylWMI1LZsM7BEUszGABqSadhMK1x1S2MzMYVRzPvWmGKt4BCttluYptGcarbHNV6t/D0Kjwjqy8II8M7DW7aG7jLoUKMzIp+EcszefQexNFeH9pOH2LZ7kZFLRlCku0AeIyc0a7nzivMr2JdixZmYsZYkkyfPrURol411D5Irz3PWcHc4ZiXLQjXDyuFgT6Bjr7UTfsngWEGwq+hYfUGvFIrQ8D7XYjDwobvLf4H108m3X8vKlaa2KR4iDfbibW/2Ea0+fCYh7J00aSNCCAWWCRI2INGb/Bb7lbyFLeIAAcp4rdwDky6Ejodx50A4b2mbFXAlq53RP3WImfI/er0Hg2AcCHv5j5qB9RUHUd7NHYlThHVF7+PtAccOa4PtbcSIZTqvsfvL7D0q8MGVVQDI2k7+Un9av8SW9ZE9211f6DPzU6/KaXDgmIVWAlTIZTuDGqsOtTikpYfiU+LhS5C4RjVbMpYGdmBkSOp61atvkYzsRr6VkuN8IbBXu9tk905hh+E8vbl70ZscXQIrXSFB2J/mtJNa42DKkpduGUwpbxNsCAJAbN+vyqzhcfba4beYZiMwWdSNdfP26V5rx3iYt3Tkzd28FXGqmdxrsR06VMcWy2jdZczKoFu4IzWyDpHQSeWv6LwsvhJp8wPhlLF8v1N5xHhVu44FxQY1XyI/4JqhcvWrDvcCxlTxBdJBOnkYIqtY4yMVYkgZ4E9Cw6jl/wA1jMXxR7eKFkyLdyLbo0wA7CGA5GdZ6TVpSSqYXfcWNJxxU8LHouMtpiLQKkEEZkbz/ToaDcUwjZFcaMsEH+pTofPal2Pukd5h9SVJKf2nf5HX3NHMYhyMrbgx7EAj86Mmn2uo6vRqaPdjK4zFBVDAaaGP6GGo9gfmBVO0XV1FrUNcSNeTMATRXjWB+xRh+ATTeGcPS1ZVrzAkQw5ZdiBvqRSTUptfU7dcfh454KoxQt4q4GMKRGvzH886JcCxSpYKEiVe5MbBTcJWTsNCKaeIYN2LMbZYiCXXl6kRRVHt2rZjKlsSTA0HUyOXnVFSk5ak0QryuknFp4+xmB2avX75vd4qJm0BPiyjcjTrtNaHtBwO1fNlnZgbQMADQkxqfSKntMoh1KQdiIgztBGhrJ9pu0OJs3IKIFPwsJIP138qV0NMe03buJqM6s0r7GutQq5ZJoRxPhDXHD96V2jwgxrOhOx8xWO/88XhuLf/AEn96tYL/wAQkzAXkKr+Iageo3j0pqcKTWkeUHSzdG2KAJDF3j8ZzE/pWW4l2gwwJtvaaeYKQfkYq7jOKG41y1aYLeVQ9sEiLinYg9CdD0PlvmeBdsLeKYWMRZXM2iyAQT0Mjwmrygto+hOFSnB2by9idOOdyfCLndclKAR6Hn86FcX7csGyiyCs7ufi9ABAqHj9i2qd9YzBM5S5b5o45fTb0jfRcFx6Ylf9NdAZWBytswIGnr67+tTi5J2ew1Wrr7MHaXqM4nhMNjbLXsOO7voMzJEZhz0Gk9CN9j5YU1pjhrvD2ZmXOLlt0tuD4czRqfMATH7VmKsjxK7u8q0uZ0UhSpUxAQpUqVYw7N7eYp1pCxCqCSdAAJJPSKZW/F1OH2A1m2HunKHumMqsyzlHMgdF9SaUpThqvd2S3BHDewuJuAFgtoH8Z1/6RJ9jFaHC9gcLbE377NG4BVB9ZP1FYvHdo8TdnPdf0U5R8hQt3J1JJPnrWLKdGO0W/Fnq1rhfCU/+E/3XC35tFWhwjh9zRLVg/wBsT9DNePHyqRHIMgkHqNKRxuUjxNP/AKI9ZvdgcK/wi5bPVHJ+jTRvgeCxWH8PfriLQ2FwFbi+j6hvevOOyfGOIO4t2Sbo5h9VA82Oo+deu4HD3jbBuKgeNQjEifIkCalOEuT/ACXpunLMVY0OAxhK+IH0MH6gmqaYgd94BA++YgQOZ6nzoaMeLbQxynodP81fxGOzITpHl9B71yycm9Stgb4Ol7YZQ7ScYtm2ysMytI10n0EZj6wKBcQQG6LbDwhQB6eR+ntV3B4Brl4XLimEGbUEAn7oHkN6t2+HrduOG8Jyyp899fKPzNJGve/VtHXScaOOhmXwTWGj47L9RMTyI296O8OwlsjKSRbKsCu+6kDzqg2OkBAMxOkATPtUGIxi2HCFoJEwfunpND4kb2OqcHUWfmA2Hd8NeZfuz7EcjR+9ds31C3kDEar1B8mGo9qrYrBPfRrgEhNQQJnmY61W7PWxevKkkKqksQYnUQPzoOo7WLVFCcby3W4ZxGICXBiLZjwyI5k8v0ovhuLF1d7qd24jRhqRHIVevlETS2GCCVUAE+HXw/1aaULv3rOLVmS4GUjl8Sn03B9aeEJuz37jztaqWvHbFwNiu1QhogERlUgmfkdPShuL4/axGW1czISBluA6K/mPwzz8+W9ZzjWGezdZH35Hky8iPL8tqbwzhjXtiAB/Nqt8WbdvseoqNNK8fqR43MrMjbqSDBkSOh6UR4F2huWWAJzWtmQ9OZH9X57Vy/2YvKJlCB0OtBr1oqSGEHpSrVB32DJa1nJr8Gy2793BnWzfByf0krmBH5eoU9aHYLiDX8Pew90lmRDctsdSCm4nn+xNDLXELhZTnhlgLcOpURA16RpUDqbTfHy+62pDDbQ9NxT6/p+DmlC2fdwbdqhjbsacz+VE+I3kkm2pVYGjGTMa/WfaKzjNJk86rSieLxtS2EHMDx90v2brCe5ti2AukqFYCdd9ZoQuIYOLgMMGzAjk0yD86hiuV02OB1JNWfiERxe5luIxDC64didywnUHlM61Axy+IbGoLVssQqiSSAB1JMAVoMfhLdizYFxJul2a4maDkBMAkfDOn1pGhoOTTb5fsYOI3blprRJZcubXWIO/lBis/RVOLAC5kthXeVkEwqQPCB10PiJoVRirGrVFO2bv3YVKlSNOROUq7SrGHxTSakNMZaBkxtOymA3Ikj3ET+Yrhorwrh97FMtq2JyiJ2VFJkk+p9SfaswpN4QLUEmBqTsPOtt2Y7DYtnS8xFgKQwLCX01BCcv90elabhHB8LgFzuwNwb3GiR/aNkH1PnXMb2+sJAXO/lbA67Fm5+3Optt7HbT4ZRzN2Nlh8OqbADmdAJ+VPu20Yal181uMv5GsPiu1QIAto7O0AKJJLEbDXWOsRpRPB94tsd7HeNqRyWfuzzjmeZ9q5p9r/J6kaV3a+Sxd4Nhy5di7gf8AyNP13NEsLj7KqEVlAGwG3yqlZW2FNxzmC7k/CPQbT8zVexxl77ZLC5QN3fkOsVBLkkXcLrN2kGG4xaX73tRcWxAZtCw28oigOE4LbVs7sblyQSzbT/b+9Er+K1Mn+ketCVCU2ovBz1Ip20DM1qyWYAL1aOVQYK4id5eYCCNz06VkONYl7mLSxmhcyCOswT9KZ22xpDLYUmAuZvOdvy+tM6MFm22DqXD3sr5e/gbrsrxpL1tyqqqo5RQojSAf1rG4vj62cdd8A7ucrZQJnmR11nTnV3/w5ufY3BzFwH2KD9jWV4xYJe5dC+Frjc51J15Dn/DvQ+HjUGhQiqs1yPSxjle0HskXF3EGPUT91vI+hjcZW9hbd12v4S4beIUksh8JJ+8Ch2M7nVSd95obgsZcQG9YCIPCDaElSAsEmTvOvXXfrc4qBeVcVZBS7bIN1dMwAG/npz5j0iuhWtt77gqi6b8fdmWLWNtY5TYvqLV9ZymPvbGOh01U+22mXv4O9h2MysMVkHSYmJ9NfcUT4kVxCJeUkXRIYCASwjK2mxj8tIq3fxlu/attcjvJIcAD4lWJ66iPLfpQktXj16lqacHjZ8uj/RzhnErbrBDPcg/ExC/BIGkcwBEHnrT+JO9wFbdlLaMXX4QTlbKQQdBMg6gaTQzE4E2Lwe3mdBB5qTI1EA7cqI4DiRuKqs3hUzk8zvrRTb7LC4Xepe/IyeMwroYaqj16FxHh3elgqby2kaKOnlFYniGEKmY8O0xp/mklDSznqq6ugRilMEDWgsUcunpv1/KhCYdmMKJ1rppPB8/xnzENKpL9ooxU7io6sjjOV2lSohFSpUqwBUqRpVjHKVdpVjE5FcApxp1q2WICgknQAAkk+QFABa4Zw18RcW1bHib5ADcnyFelYZLOCwzi2RlQ/aP957kDQeeoHQTHWsp/qVwNpraEHE3BFxhtaXfID+Lr5+gqtx2+RhsLZEwU71j1Z2J94k0DtouNJNvMkvoC+JcVe/cz3GgE6DUqoP5+Z3NFeA9nGvFmVlyKSEb8Z6gbgdSdpoHwvhdzEXRbQeI6mdlXmT5CvT+FYOzhrTBGGVP/AHbmmYsBMeWh0Gwn1pZbWH4WDqz1z+veWeCcKSwQB4rkeN45dB+FfLnzmocbi0e8UZsttIzmdTOygbkkmNKD9meNticW5+G1btOVXzzKAW6sRNLsxOJxcx9nZJuOfxXSTkn0Mkf2VFw5I9WHEQUbx62Xe+pte0NlVwzFjkVB4UHM/dE+vT51juE2rtw5bbFc25kgefyq52z4mXPdqfCDHkWG/wApFd7BEl7pI8KooB82JJ+ij51Ka1zsjrjJ0qWd2HlvrhVtWy2Z7lxUXqzOwBMeUz6CgvbvjBtPh1Xc3M5/2kAD3J+lBON4x7nFLUSVs3LYjkAGDOfl+VX+33CVuX1d7y21W2BHOc7SfTaujSkrHmT4h9px3TX8kfHsQExiXQdPs39v8Cndp2jFzuCqR8o096GreN67aWA4UKiwPjVSYnzI0p+KxXem0pGUocmcn7ubwzz8INcspXv4ntU18sl0DHZPEmziWtPp3giD+Mar8wSPcVcxfDSWv2YO5uL6Nr+ZI9qz+NwtwO1wEkIwBcHnMAg+29bjhGO74KSVW4sB5/CfvdY5x6+VWpJPssWteD+IvPxMhwRSpdGPsaWP+xuJcsF1OUZ82xbmABuvlV/jIy4iAVKgkZlG+szNFksd8qIIyrIXYGWM+9BQutPQeU1ZSezMlwvifd32d0WGzShHhBboPKinEuDMbYxVqIBg9Z9Ki4z2ddLuQjxHU5j+tR8Ia5DJIyqCxBbTTp1NIsdmQcNKcH0+ge4Vj7F0DOmQBQCAZYkDXXqaC43C6N3SQMxaYloHKaZirCKi3EfxFiGSNl5Gf5vRO1ibINsjM6lRnGxnmAfWnvqwxVHTlX/wU7PEBkWXPeGQy7ADYDzkU3G4O4691BhQbmUiCPCJJnyipb2CuXCbSKRLG4qkQ23UxIiqIu3WzXHZjBCMxOu2g6nQUjfUEkn097GY4nhiupkBp943/OgXfZGkaGd62nHMIpLhGzBfhMESP5r7VjOIWsrVWi+R89/qNK0rrYrOxJJO5rkUqVdJ5hylSpGiAVKuRXaxjoFcpQRSisY5SpUqxi2BXUcqQykgjYgwQfIjapr+Ddd49teVNsYVmMbDrypRbkRmd5q1g8E11lWVWfvOYUepq/guHiYALH6etW+5BkscsKAoGoZl0nWkcxkrlw3Fwlhrdhw124ftbwGgA2VOcDqeZnoAR7I4cPYuWSxLZu8UnzgE+eoB96A4cZyV0BgnMR7bc6JcMutZHfFSQhjNniZgERzEaR5+VLr6nVTnJTTeIrkVsXxBrd66UyFirK5U6RtpttEfOtL2UC2cGbgAVrrOxPOEEfofdqzvHsDadhibTgI7eIc1ubmRvrv8+oq7fu2hYH2066KBG58e/wAQ50rejY66E0qqUtlt5kmOwbO1i2Bq1sv7sWYz7AD2rSdjMNksaxLOSY8oX/trOYNbtu330Lk1CMUzHXmAdY2HSj3CeJSMR4iRatWoaIzMA5dogRJihTS1ajvfFwn2QNi+01sllFkjxGW3Mz5jmdY9qt4ntLZOHt37tlby5zbuKdCGjMNRtMTG3iFYN7bsurKFMtqdTBiPX9qgw+KIt3LOY5LhUkZZMoZBGuh69aeKseM69nLvNphsfaxONS9Zt91bYp4BHhywpiBvpNU8bhgLzAsSJY6DXQnce007sNbAuWpUsoLyDoeQ/MijN3CquJkOQCrEPlnxZSSPPXSueUb38T6Xg5/04/2opXrJNkNqASBtoYHXY0RwrE3bQt2yrhcpAJljEknppT+CWXu20sZ1VSxIDbSFoeWKk6wVPxA8xpoRTpWszp+ZuPP97BLjN8rJTwsQQR011FN4fiLZsxDC6GkNOhEbRyIqUKj2Vti2/f5tTPxKdtPlTMFge7utbvoyHKSACNz8JPlRy5XEvFxs919Xb8BLi1u25X7XOHVczNuh2M+lAuI8Lt2rwQ3M9swS6jWDvp1o4LyGw1vu5dTOdTsJ5jmKhscMF2xcYuqm3qFO50/nvTSjqJwloWW0ljlz2eANYFlLhVy7WtQCIDeRNQ2LU3MmdVUyVZtB/DVm5iQbItG2kq0h48RB5VJilvXbSuygpbAUMAB0368qi0dF2t/DL+j8yX/VXLytca6M9oACTDEbeGN4qpfwVr7NmfMHBLhN1PIH31+dI4NbWQ3HBVwG8GpAJ8QPQgVZfu1zyrMjA90+2vIkcxyNbfcnj/jt3L34g8E3LZVmVe6UBBEFgza6/X3rNdqcC5m5AIgEkRsYjb+TWtx4BKm42f7OBl0KEAhVbzB3oLxkFLGQrBYBgZ3T/wDoD5VouzODjKSlSdzBVyn3Vg0yu4+ZEBSpRSmsAVcrtKiY5XaRpVjCpUqVYwfs28ykwYG5P5VPYsgtBOUfQCJ1qsmJKEZdQDMkSpI5RsY/WrmO4oL9y5cdQC0QiDKB4enlA086i7ixjfJcxN62vhtN4cqy3OTyFWeIhb10dxZFsC3quctqCdZMR10n9KzeGdQdSB4hvO3tWw4lcJQSCpA6gyPUbf8ANTeGXjYvcLRWRVtSl0Bs174s86QAdAACdYocMOLXeBrisSJAuANqPw6jXziqOHxoUFVLRtHt4jqOdRXVVQzhWZp1LEQk7AEc45edLZt2ZnJlyzYskZ7t1VMgi3ESvPRdiRUXEO4zE2ZA+6r7eZ1qjgbSwQ5GYiAeQjnP60sT3QQgeJxrIB28+lNbJlJhFcReKw1yF5BANI1GgIih9viTWWuSxJZSjKehPlzBoZYxt+CqHLpqeceu/wAqKcF4GHYlmzEDUGfvdOp8upo6dO40JO6cdwVc4o2VlU5UMaaHbaTvUNnDswzcpj350cvcKKXWOTKqwQD/AIrpxI0VSB1BGxGsis52WB4Um5rV1CXZJovoNANZJ5SRr+tbIJcbFQoUIWuqubVfEskfXT1rHcBtlbtt3WcxmD94b/I1slwxNxFTwtCsAx0LBJkHzIpKeV5n0KVo+TA+FnOQqkCTHOCR1q7ieErlD2nEogdg2ninZRz/AMdasYu49jMIQq75hzKlW+kqR7Gu4vC3HQtkYZWIJiNH1X6/nVVFWsXdRtpp2Xr72IMNibj31uM3izqoI0A00pvHrLG4zs2Zp1MzU2Lu2i6MqMoyoWHmpho9qLcRs2Xb7OYZeZ50UrqwNemcXptjpsDMBjbS4d0ZCXIOVxuJ6+VS8Pt2FW4LpJfJ4Cp02/Oetd4clhUuJdUlvusDt0q/hlwt10VlyKiMWIPxERv9T70UiVSSWrErXu2vx6ADCvaUOr287MngaYymP5r5VW4fhyVi5cNu2wYjmGZfLr+1G+FtaF+2VtZwS4VTv/TptOn1qpg73dYoZ7YhXYZG2XN05aVNxLOb7SSd7X38dk9gbgeH95buBFLOFDAzGUA+LTnNdtFbllUa4c6MAoPwqrbmreLw5Uu6uqlnKd2p1hj000qR7eUpavW1VElXKQXYuJXzPtSOKQ0p3z596xnffpjqVeIsgdXuOr+KHVNNE0mf6hr7UHvYXPqxIyzFt5H2fxAT1PTzonZwrm26wyqxzCVGpVsrFjuAs6+Zp75DM3JZ1AJZJOZRJ7sjzUL1pGTcU1Z5sYbtVwtURbixuA3Iywk+wIj3rKmvU+IcJuYq2TdbKuZmChdS0AFmaIC7CJ0NebY7CG3cZJBgxpXTSlix89x1HRUulhlYUorrLFKDvVTgG0iadrS7s9DWMNIroruQ9KltWSd9PWsYiilVjuD1pVrguTWF8XLrv01rjXOY69BTWssArEEK05T1jePSpsLYbMFIMSCQdNKUYVo6QV35nkAeXSjVnFlkmczEhTJjTaf+aoYm4rOwRSBJgeVFOBcPJBIJAzaj0HnUptWuMsFO46rbGR/GZB9J0q+qhUGZ5JEZQT8PMmrSYJMxzBSzSNhAU8yTzodesC28uAyknwgwY8zrFLdMKzgdYwJuEkbATqYkc4E6/wDNWVt28jRCyNNfOTy12iqyYqYOXKoMaTt0knSrSXVbn5ww+g/Og7loU48waWcMGA6RI+W/KjmGx3dpmcAkEeFecHy5zXcfhwWBZ1aYLaREj5VPawaF8pBCmYEjNljfUaetBtWKabbAfiOKxN8lhbCycoUaEzOscxpE+VRcO4Bdt3Q12FGaDqNZUnfYcq097Ed2jFEbw5QzGfCGiY+e2m81f4Lg0v2S7QwVswGXxPJK/DO/nQUnskGCSmnvYE4o5Ht5T4Qw1kSdPWBE1py853C7AhddBOVlyzsQZMcwTVa7at4i53YQZVSSQcpEGCI3J1PlVvH8MPhW3mOhDaZRvI9T+wrRurnsPiqby8DeK4Q5FJtQ0As43UKMrZh0IKmRVlsTirtoBWVsylcqkZvszOo5Hz9KoPchgtx2trkI1JhvDqAx0EjltIFMwOJttcDWw5KgZoJ1bbdfhzD6iqKaHunFN2dsp+2EFtJ3Esrd6rj0KP8Ap+opht2ltW3W745ylOn+Ko4W7eZ2RcPdCk5YzJmEaroWElTTscBZHd3LNw3HbMjaHyIhSQZ/XyptaAqkb/NzvuvzyLtnArdud2XCyDqarYTDpZuk3Gzqjwch3BGhHvy9arXsXluLcNo5BlzKbdwgT1ED86fimtszXFCG2+mVVKlPOJhfeaDkuRZS1PTqw1ytv4lm7YBuO1l1thIdSzwSCNY5mohfhTce2HW9pncTD67fzlVjGYYEJZLq3hL23UdB8JhRnMUMvW1yKqMfEjMwuLAQryRiJ16ilbsGFpJX/O3j5XyWMctt7anKtu4jBH1+IH7x5nroOtQdyz5fAhhHyMCqlgh+N51OnWJq2pA17tZZrZAzO6mF8WbeY59KpuiQBchNXjLzL/CADooHQaxSsylpX77/ADHG9nLs7MrOHDfCEghcoC8jtO9PT7JvBbzFDcRXVmPi+OZ5+GRG29K9xQByhOVQW8Jt6+K2AfmdvWq1rjTXLlpMpVMygkcgZBY+cHUkHQxSNpEKleMV3Cxl+O8ym7pAyr8MMSCAN4IC/LWsXxXgFw3nuAqFNyRlBEK2srOmnTyo9c4vebEvZVzkU5JyAZUDaRoMxj3O21CeMpiXeMj5YzCYmCYkkaSTyHWmi5XweVxdeNZLGw3F8At3CCLwABIJJWY1P59fPpVS72eRczM8DxZRIJjZToSTrT+F4TvbZVswgk5ztOihSTsaiu2LiFrbAxI0O6sNPTnBqvaXM8/Skg1wzs3hnR2XFL4YAJXKSPLMwJBOm37VouI9lsC1i1aNxLbgn7RQM7sZhWOuk7AxFYzA8LLhwx1C5gBrv6bHn8qhfh5VvCcy5ZJkCOv886aM0NeKjsM4pwxrbBXWIAErqGI3IbY+cVVJUT4dvP5+tW8VjmKhULEAliZ8PtOgO9ULeHYrmKnXMZ/nSijnklyJ7XEIELbQjqx1rlcfAkk5kaRodDypVrxBpLvGeO9+AiWktpbgWwB4lUdT51UZTALGSw5nly+VSX7CFlVICn4zMa+k6x+ZqDMqGCcxmBGxHrWbuPJu9xLZca6gT8Q29Zq8vFCq5AAQefM9P5FVcHiw4K5ViSRJMAdN9akdrbZVhlJ3yDSOUazSNdQpsKYawzCYZFGbMzH6fzrQvGWjmkzlO0ncdfepsbj2Ze5KwgIKjmBGgPX95qO3aBBG7bgee2ppUrFYl7h+Ez6kDKfvZgPXSdI896I4p8i5fCDJ2AnYcxyB0qlwVcrqWUGQ2WQOQ10n2PqOtWGtG43eNlAJGVTz1/CNCPcUj3HTLPD1SczGYHxDaY8/f51afEqmqq+g0J03PUmY5iDUNnCAs05Qvpy3ga+e/ltRD7ACCuZtz4m1+ZOtK73Kb7FTB452QLcuhrRb/wBveTykqZbXqOu1FTZvXM1qzI0zEKIAjlmnbQRPsDUuGt2XUeGTqRCjKF0nlr/yTVmyWthirqmYQY+KPMCNPL9qzcnsNFSih3Zzha2BF0m47jLLEaKdlzbwI+p9aNcKVCCV8WpiJ05R1+dBUuEHQ54EjMRuZOmny1q5b466SSVUneY19dNaMP8A0FqVsAzGYi0bndsTCFhDtOq7nXz0joPOm2ksi2JAYbkAnU8thPPT36wJsVxO2+Y5LbEyDCDc/FPnPM1Tt4u1oYaF+R+QkjlodxSWjyY224awfGmUlimYKoyxGkjnrLE6a+XlUWLu3rw7wWvGDITkROkGJMT5c6r2OJZxCgrz213/AIaynaXtDduMFQupRiMwJEx0IOvpT3vgOlLJr7WExOUgZbZ8m+E7+ZOnLTYa0wrfUOBcADgq0gHN7nU89eQrzrCG+1wlHIdpJIOWZIn68q12AuP3YN4mY1ObntoOZ2oW07Dxkr3RLctXA3K2VUKrLcYnUnMwgaTtGw6mpf8ATeE+ISdVJZmhB90jLvOtUr2MJOg2G5G3XXly89ql4hiQEOW4j7ZgxObLP3IEa/tpU9TbOh8XKKyxYjFnuwGcZdYVY2JgkGY1PLzmoIWR44I+ElRrG3PrzoWCzTAeVJ2IgDeYO5kHUeXtHbBzln8/iO5JEwdhz9JprNnM+Ie4bv3CRlUFgAAN9BygAa7betCsbxZLbNaETmksVHhykciOk6zuPerGM4ixUCSCRpyDaaHfz/LTnQTE2kClTo5HhYag7wJBjry6UYx6nJUqt7E3EOPKGJQnTQEeGRzzabzMCBy3qha7SRBKAHUSN4nyA5acqH4pQoPiDkztG0AzPWh0QRIMc43jnHKuiNONjnc5dTT/APm1yMotqRrII/WIHXaqY4k1wgXJgHTLEjWSdT4vc1T4M85lCgsQcoOkxv7/ALUQ7q41os6EMsCSMuYTrpEmOtGSDqk1uWLTC2ouC7/9d53+RGlRrgmvQ3eBVMkAnUqN9tp2oTxHiRc5VACjRd/fTbWZqoEJgzp5ESPblWVN7i6g1xbC27YAVj4eU6eek9fpFNu4xWVRkhFkgczPnz9v+aHsv2atrmLEb6QB+53pmLtsph0yyJAoqIA3Z7RACAI9XaffTfl7UqDYDJlOY6z9IFdptKCR4cSTPnUtx5DEAADQgcxNKlQFYzDvAzEAgHQe1ae3aZFzIEBjMDBkaEx57AUqVTqbjcgXcz3GKsQXAYgxAypvtzM9Peo8FdKyYBEHQ9Y32pUqI3I0nCcQ5tqjBCxl88agRIA0/n1qAPoGOpP5GfltSpUr5FFsTNcAAAETp9Kt4e0VCEt8QzCNeoEz5j/O1KlSMZDrfFZBEQAeQA8t6jGJJUFfvSdTso+ev8muUqmMyy+Pa2IMegmPqZpqY1hBYA6cuXpXaVFFYla/iHJCg8+fT215nedhUJvMbYmAykyV6EA6fPnSpUeROW5e4XbLZiTEKx0E6jbTQRrVTh3BWuol4srZrglWBH3cxMg9NI2/Ou0qPUd7RLGKylw1pQm89ZzctTAg7V3FXoBIXUL4mLEk9NNh50qVT3RSIIZH8Uto2XbfxagzyIiOdWeF2ibuTTpmOp2kkDad9eem1KlTsnIh42qq0Cdxm8zA+QnX5U2zba62XQaA7n25aaUqVGOxKe7KtsnMLiwuhUGNQCYjpzOu+vtQvFTBIjy6zzM+1cpVWJzlW/jC8B5JBMtOpB2Eco1+dVmu8iNOVdpVVAZa4UB31oESMwke9afj1+02GBth1aQWBMjMTrl1nYj66UqVTn8yMZAmWj1FT95aQCQ7H1AFKlVOQqIbmL8W3h2UT8I3gUsbjC5ky2sSxJPlz0A6UqVEcXfId1gjTTauUqVYB//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data:image/jpeg;base64,/9j/4AAQSkZJRgABAQAAAQABAAD/2wCEAAkGBxQUExYUFBQWFxYYGRkcGRgZGR4eHhwZGxkfHhsgHhohHikhGR8mIB4gIzIjJiosLy8vGSA1OjUtOSkuLywBCgoKDg0OHBAQHDEmICcwLi4uMC4uLzcuLiwuLi4wLi4uLi4uLi4vLjAuLi4uLi4uLjAuLjAuLi4uLi4uLi4wLv/AABEIALYBFAMBIgACEQEDEQH/xAAbAAABBQEBAAAAAAAAAAAAAAAFAAIDBAYBB//EAEAQAAIBAgQDBgMHAwMCBgMAAAECEQADBBIhMQVBUQYTImFxgTKRoSNCUrHB0fBicvEUguGSwgcWJDNTohWy8v/EABoBAAMBAQEBAAAAAAAAAAAAAAECAwAEBQb/xAAzEQACAQMCAwYGAQMFAAAAAAAAAQIDESESMQRBUSJhcYGx8BMykaHB0eEjcvEFFEJSYv/aAAwDAQACEQMRAD8A8XJNdJrk04nlp8v151QuNmlSmlNYx1TTrcazO2kRv5+W/wBKZNdmsYVdrlIGsYcDXTRPA9n8TdUNbsuVOzEQD6M0AiilvsPijztA9C+o+QI+tApGlOWUmZilW14f2LZHYYhQ4y6C1eVYaRuWXURO1N4p2OAMWSwYiQlxlIbyW4oAB8mHvQckWXC1XHUogLgfaG9hyMjEpzQnwkc4/D6j60e41wO3iLf+pwg31a0Bz5wOTDmvPl55C/ZZGKOpVlMFSIIPmKPdjeM9xdhj9k8B+gP3W9tj5GtLqjUp3/p1NvQiPZDGQT3B03AZCR/tDTVfj+Ou3bg71DbyKqragqECqB4VO0xNantRwO7aY4nDMyzq6odR/UI3B5j32p3CeKW8dbFjFiLmot3QIkxMA7BucbGgpXVx5UUm4J2ffs/MFdinS8z4S9JS6JXXVXUT4ehjX/b507iWAvcNvl7RLWnUoGZQZRviVtIB09/mKrP2dxFjFWrSauzjunGgOu5PKOY/OvRuI37NxTbZ0uAiGABylho2U84YEcqVu2S3D0XVWlq0o7P9nnq4Kzi47lVt3Y+EaKW6EbLPJgAOo6B8Jir2GuyJR1JUqfqCOf8AitCOBGzft3EuHuCwzOAWKKdyVXVgOo96Oca7Prizbu4d0L5lFwnSU5NHMgdNxz0opmlQk+0laS3tt4ov8NxzPms3lBMaxqDI1BH8mDUXD+CphzcKs5W82ix4VA1AzTMiX9gPeTiKWbCXryuxYtbVyeQz8tPMnntRHimGZ7UI0MGDqfb/AB86hmOOp6bhByTe69/c807V8KNm6WA+zfUHoeY/X/FVOF8MS6rNcvpaUEKM0kkkT8IOg89q9GuIuIslLiRmkMv4XG8HyOoPQivK+JYNrNxrbbqfmOR9xVac74PI4qgqc9aV4sM3OEYjCxfs3EdQDFy2QwAIgypG3zArT43Dg4R7yKFbEWrRcDQSAxJA8y30rOdhcS3etbJ8DIxYHaRzj6e9a7iV1TY7q3oERBl6LGn/AOprTlZWOnhKUZLWtuj5PuPKpradkMMUsXL7aZzC/wBqzJ+Zj/bQDg3BXv3jbEgLq7dFn8zyrSdssatq0ti3poFAHJR+/wCtGUr9lczl4aGlupLZepiL93MzN1JPzNMJrhFcqpxSydBrk1ylWAdpVyu1jCmlXIpUTCpUqcoHMxQMNpV1vWa5WMWsBgnvXBbtgFmmJIUaAk6kgDQGjC9kn+9iMKvrd/ZTWerU9lGARu6wvf4guApdQbaJG+8Zs3Xlz6qytJRbs0SWuwN9vgu2HH9Lsf8AsqLFdg8Ymoth/wCxgT8jBNa63Z4owjPh7XkP2AIpww/FkdZa1cUnWCIA5zoCPYH3onY+HpdGjz4W8UGFg9/mGgteOQPJeQ9qJYXsZjWM92U/qd1X9c30r1DC4tyPFlIMgMjFgP6WkAqw9KFXeF3Ld9Ly3bty0CS9hmJMQRK/jgwcp103O1BvqP8A7VJJttruIuyvCcXZLLfuLctlYC5i8GRvmA8MTpryozawxcsMqALGUKkfONN9iAKA8A7WtfuXF7pAyAlUOjEAwZOkkc1oxf41cVLdxjCMPEo0iR896WUox3O6hFOPYd11uM472Ut4oK9xGDrzXQsPwkkHSee4+dZLhmIw1p3shLuGuNCsl2LltomA4YTE7ERvvXoVjFK623BOVtPPUwD86odpb9pQgxVpXss2UsyzkJ2J5qDtmERp1prprBCpStLWrX7ynwriID9y9vumC+EqZRlH4eYj8PIeVZ7GdkGtYjvbVlb9nU913ptkNygggwDqIPlWmfghthGtsbltSGWTLKvTN99YMTvB1neo8Zeum2fC1lte7fdZ+6Dyj1rmnU+HLKHnTjUjn+fAl4Zxa49vMLPdXFJU22LZv+s66iNaoYGxZu4R1w9tk7m4RDEkhjq6jNr5686g7N9sxdZbN5ctwnKNPCW2A6qd/wB62SW7VpLtwjLmIZxG7BYG/OIFPu7MMJ5jKNn6me//AABCrdw7HxQxtMdPFqxUnVTqfCZHSK7iTcRbQ2Adly7AHQjQaczrUXE+J3bAs3baO9hrYFzKslWG5HlyPLStLjLGZGDqQYB13/5oK0srD6FoTip26fYyPbHh7vhzlBKjxMo5ELAMdNI8pqx2LxbXsLbbcpKH/bt/9SKJviWWHIlDAbyOxPpNaThndFMotoP7VCg+egFaVPWuy7MSvqhNVOVrMzroDI216bEfvWV7c8DF2z3qD7S2Cf7k5j23Hv1r0HinD8vjTUcx0/ehF9QBrEQZmpzUovVbPM01GvC3Uw3Yngr2wbriDcWFXnlJmT0nSiHDMAwe+XMhu7jygvI+v1os1wC7aE/ECB7CjNzARM6Zjr8qi6rlOz5i04KnGMenqZvhmGSzZdgIJZix6wYH0oc3DLCf+pxgLu+qWzsq/dBHNuZnQTEVsXIsjKi7ySxmPMlv0oHiuJ2cTcOFuLq6sUYGdQpJj8JiSD5RXTCGl75GlTja7WPzyMLx7j1i9ba2uFt22DApcTQgCZBAHi/LnyrMVr+A9iLt9i1xsloE+ONXAMSo6HqfrWxw3DbGGX/09jvXG7krP/WxEe1dF0jyY0KlV6ng8mbDOFzFGC9Spj51BXo13tjfS8lu5bt27bMA5zZ4UmCcymBHpWB4g6tcuMvwl2K/2liRpy0opkatOMNnfysQVylSpiIqVdpVjHKVKlQMI0qVWsFgXusEtIzseSif8DzNYKV9hmDuKrqzrnUEErMZgOU8qLYvtPiHGVWFpOSWgEAHSRrWg4f2Ns2FFzH3Qs7WlbU+pGrei/OrK9rcFYkWMOf7gqqf+o+I0GzphSlFZlp9TDs13djcA/Ec35net72UtcTtqLkjujrkvvEj+ndl949DRzspx5sUHYWiqpM+IGTEwF35jXan3cNZxSk5mVgfiQkMrdGU6GOjCkcmlex10uHXzKTfh/Ibw2W8pJRrbnRoInyhhIYfvyqa5YiAfY+fnWJwj4jCXVS4c1tjC3BtJ2DD7hPyPKthZe5ddVlcpB0O88oPXyqTm7XR2ra6eO/dGd452b7y6L9k5L4GvR9IhuhiRP7USxvDP/T20IOiiZ30o/csZlDRrsfUVdtYZbltp3FQrStH0EjUUMrrnxMbhbJtpaSCBlCwdxLafpV/i9+3ds93dRnzp41Ua6GJ8jIkVae1CIzcnif7X/ajOBwQ8ekHN9I/zRoTc27MatUhbKMzwLh93BFELm9g7kd1c+9ZZtlcfgO08j0BrX4a2jBrbKII25UB4hxQ2G7l4KXM0A9IEj86ucAxnep/XbOU+n3T7j6g1ot1L05b8mcbpuMd8cjKdqMIti0bCgqDcN0EDlI8XmyuRvyy1qlYYrDhmGjWwPeNfrQ7tbiIdM40Zt/6CIb8/oK5wLEdwxw7GUIY2zzBkkqT58vSKbh272nywdajekpRXaWfIBYPFHDubVw+EHwk7Dr6VscK3epmDSMunOs72mwYvAsNws+o/n51e7NWLNu2rWXdQw8dtmLQ22k7a9NINLKm41NSexbiHqippZ/JU42oS047xVYHMFgmSN1kddNPOr3CsQRbV1G6yJ1Go28+ntVHFYYXEvIdWGYj/cDH6irHZGWwiE8mYD0n95qra1uPUM7Knnr6o0mBxK3UJWDEgjz6VnsbhwHe2deg/pO36j2qjwXiXcYy7bPwXG+ROxqfthjO5xFl/uurK3oCIPtP1NGdTVTUuawQhTlSq6eTV0U+E2rV0m3cAz2jIOxHQg/pRzE3ZJdjoBtQrhGDPfXnI3VArR1JnX2Fc7ZYru7OUbnSoU5qT1NbFWlOpZAp+OjENcsPlUOGCNtrGgP51H2Z7Ivbu/6i80ELCoNdCNSxI59B79KocH4RcW5be9Yum1OYwo1gSJBIgE71c4/2pe4SqZUExlLa+5WY9taKqN5bBXjrajDZZL3aDjlqyviaEHTdj0EfWsLje2jXWy5It7AZo+ccvKii9kHxP2lzEqWjwqiEqo6akae1ZTjfZy/h2IdCVGzqCVI/7fQ11RjjJw16leFtMbL7+YS4Fik7u8byKy5fAxGpOogfuOdZSnH105U01SMbHnVarmknyFSpUqYidpVylWMI1LZsM7BEUszGABqSadhMK1x1S2MzMYVRzPvWmGKt4BCttluYptGcarbHNV6t/D0Kjwjqy8II8M7DW7aG7jLoUKMzIp+EcszefQexNFeH9pOH2LZ7kZFLRlCku0AeIyc0a7nzivMr2JdixZmYsZYkkyfPrURol411D5Irz3PWcHc4ZiXLQjXDyuFgT6Bjr7UTfsngWEGwq+hYfUGvFIrQ8D7XYjDwobvLf4H108m3X8vKlaa2KR4iDfbibW/2Ea0+fCYh7J00aSNCCAWWCRI2INGb/Bb7lbyFLeIAAcp4rdwDky6Ejodx50A4b2mbFXAlq53RP3WImfI/er0Hg2AcCHv5j5qB9RUHUd7NHYlThHVF7+PtAccOa4PtbcSIZTqvsfvL7D0q8MGVVQDI2k7+Un9av8SW9ZE9211f6DPzU6/KaXDgmIVWAlTIZTuDGqsOtTikpYfiU+LhS5C4RjVbMpYGdmBkSOp61atvkYzsRr6VkuN8IbBXu9tk905hh+E8vbl70ZscXQIrXSFB2J/mtJNa42DKkpduGUwpbxNsCAJAbN+vyqzhcfba4beYZiMwWdSNdfP26V5rx3iYt3Tkzd28FXGqmdxrsR06VMcWy2jdZczKoFu4IzWyDpHQSeWv6LwsvhJp8wPhlLF8v1N5xHhVu44FxQY1XyI/4JqhcvWrDvcCxlTxBdJBOnkYIqtY4yMVYkgZ4E9Cw6jl/wA1jMXxR7eKFkyLdyLbo0wA7CGA5GdZ6TVpSSqYXfcWNJxxU8LHouMtpiLQKkEEZkbz/ToaDcUwjZFcaMsEH+pTofPal2Pukd5h9SVJKf2nf5HX3NHMYhyMrbgx7EAj86Mmn2uo6vRqaPdjK4zFBVDAaaGP6GGo9gfmBVO0XV1FrUNcSNeTMATRXjWB+xRh+ATTeGcPS1ZVrzAkQw5ZdiBvqRSTUptfU7dcfh454KoxQt4q4GMKRGvzH886JcCxSpYKEiVe5MbBTcJWTsNCKaeIYN2LMbZYiCXXl6kRRVHt2rZjKlsSTA0HUyOXnVFSk5ak0QryuknFp4+xmB2avX75vd4qJm0BPiyjcjTrtNaHtBwO1fNlnZgbQMADQkxqfSKntMoh1KQdiIgztBGhrJ9pu0OJs3IKIFPwsJIP138qV0NMe03buJqM6s0r7GutQq5ZJoRxPhDXHD96V2jwgxrOhOx8xWO/88XhuLf/AEn96tYL/wAQkzAXkKr+Iageo3j0pqcKTWkeUHSzdG2KAJDF3j8ZzE/pWW4l2gwwJtvaaeYKQfkYq7jOKG41y1aYLeVQ9sEiLinYg9CdD0PlvmeBdsLeKYWMRZXM2iyAQT0Mjwmrygto+hOFSnB2by9idOOdyfCLndclKAR6Hn86FcX7csGyiyCs7ufi9ABAqHj9i2qd9YzBM5S5b5o45fTb0jfRcFx6Ylf9NdAZWBytswIGnr67+tTi5J2ew1Wrr7MHaXqM4nhMNjbLXsOO7voMzJEZhz0Gk9CN9j5YU1pjhrvD2ZmXOLlt0tuD4czRqfMATH7VmKsjxK7u8q0uZ0UhSpUxAQpUqVYw7N7eYp1pCxCqCSdAAJJPSKZW/F1OH2A1m2HunKHumMqsyzlHMgdF9SaUpThqvd2S3BHDewuJuAFgtoH8Z1/6RJ9jFaHC9gcLbE377NG4BVB9ZP1FYvHdo8TdnPdf0U5R8hQt3J1JJPnrWLKdGO0W/Fnq1rhfCU/+E/3XC35tFWhwjh9zRLVg/wBsT9DNePHyqRHIMgkHqNKRxuUjxNP/AKI9ZvdgcK/wi5bPVHJ+jTRvgeCxWH8PfriLQ2FwFbi+j6hvevOOyfGOIO4t2Sbo5h9VA82Oo+deu4HD3jbBuKgeNQjEifIkCalOEuT/ACXpunLMVY0OAxhK+IH0MH6gmqaYgd94BA++YgQOZ6nzoaMeLbQxynodP81fxGOzITpHl9B71yycm9Stgb4Ol7YZQ7ScYtm2ysMytI10n0EZj6wKBcQQG6LbDwhQB6eR+ntV3B4Brl4XLimEGbUEAn7oHkN6t2+HrduOG8Jyyp899fKPzNJGve/VtHXScaOOhmXwTWGj47L9RMTyI296O8OwlsjKSRbKsCu+6kDzqg2OkBAMxOkATPtUGIxi2HCFoJEwfunpND4kb2OqcHUWfmA2Hd8NeZfuz7EcjR+9ds31C3kDEar1B8mGo9qrYrBPfRrgEhNQQJnmY61W7PWxevKkkKqksQYnUQPzoOo7WLVFCcby3W4ZxGICXBiLZjwyI5k8v0ovhuLF1d7qd24jRhqRHIVevlETS2GCCVUAE+HXw/1aaULv3rOLVmS4GUjl8Sn03B9aeEJuz37jztaqWvHbFwNiu1QhogERlUgmfkdPShuL4/axGW1czISBluA6K/mPwzz8+W9ZzjWGezdZH35Hky8iPL8tqbwzhjXtiAB/Nqt8WbdvseoqNNK8fqR43MrMjbqSDBkSOh6UR4F2huWWAJzWtmQ9OZH9X57Vy/2YvKJlCB0OtBr1oqSGEHpSrVB32DJa1nJr8Gy2793BnWzfByf0krmBH5eoU9aHYLiDX8Pew90lmRDctsdSCm4nn+xNDLXELhZTnhlgLcOpURA16RpUDqbTfHy+62pDDbQ9NxT6/p+DmlC2fdwbdqhjbsacz+VE+I3kkm2pVYGjGTMa/WfaKzjNJk86rSieLxtS2EHMDx90v2brCe5ti2AukqFYCdd9ZoQuIYOLgMMGzAjk0yD86hiuV02OB1JNWfiERxe5luIxDC64didywnUHlM61Axy+IbGoLVssQqiSSAB1JMAVoMfhLdizYFxJul2a4maDkBMAkfDOn1pGhoOTTb5fsYOI3blprRJZcubXWIO/lBis/RVOLAC5kthXeVkEwqQPCB10PiJoVRirGrVFO2bv3YVKlSNOROUq7SrGHxTSakNMZaBkxtOymA3Ikj3ET+Yrhorwrh97FMtq2JyiJ2VFJkk+p9SfaswpN4QLUEmBqTsPOtt2Y7DYtnS8xFgKQwLCX01BCcv90elabhHB8LgFzuwNwb3GiR/aNkH1PnXMb2+sJAXO/lbA67Fm5+3Optt7HbT4ZRzN2Nlh8OqbADmdAJ+VPu20Yal181uMv5GsPiu1QIAto7O0AKJJLEbDXWOsRpRPB94tsd7HeNqRyWfuzzjmeZ9q5p9r/J6kaV3a+Sxd4Nhy5di7gf8AyNP13NEsLj7KqEVlAGwG3yqlZW2FNxzmC7k/CPQbT8zVexxl77ZLC5QN3fkOsVBLkkXcLrN2kGG4xaX73tRcWxAZtCw28oigOE4LbVs7sblyQSzbT/b+9Er+K1Mn+ketCVCU2ovBz1Ip20DM1qyWYAL1aOVQYK4id5eYCCNz06VkONYl7mLSxmhcyCOswT9KZ22xpDLYUmAuZvOdvy+tM6MFm22DqXD3sr5e/gbrsrxpL1tyqqqo5RQojSAf1rG4vj62cdd8A7ucrZQJnmR11nTnV3/w5ufY3BzFwH2KD9jWV4xYJe5dC+Frjc51J15Dn/DvQ+HjUGhQiqs1yPSxjle0HskXF3EGPUT91vI+hjcZW9hbd12v4S4beIUksh8JJ+8Ch2M7nVSd95obgsZcQG9YCIPCDaElSAsEmTvOvXXfrc4qBeVcVZBS7bIN1dMwAG/npz5j0iuhWtt77gqi6b8fdmWLWNtY5TYvqLV9ZymPvbGOh01U+22mXv4O9h2MysMVkHSYmJ9NfcUT4kVxCJeUkXRIYCASwjK2mxj8tIq3fxlu/attcjvJIcAD4lWJ66iPLfpQktXj16lqacHjZ8uj/RzhnErbrBDPcg/ExC/BIGkcwBEHnrT+JO9wFbdlLaMXX4QTlbKQQdBMg6gaTQzE4E2Lwe3mdBB5qTI1EA7cqI4DiRuKqs3hUzk8zvrRTb7LC4Xepe/IyeMwroYaqj16FxHh3elgqby2kaKOnlFYniGEKmY8O0xp/mklDSznqq6ugRilMEDWgsUcunpv1/KhCYdmMKJ1rppPB8/xnzENKpL9ooxU7io6sjjOV2lSohFSpUqwBUqRpVjHKVdpVjE5FcApxp1q2WICgknQAAkk+QFABa4Zw18RcW1bHib5ADcnyFelYZLOCwzi2RlQ/aP957kDQeeoHQTHWsp/qVwNpraEHE3BFxhtaXfID+Lr5+gqtx2+RhsLZEwU71j1Z2J94k0DtouNJNvMkvoC+JcVe/cz3GgE6DUqoP5+Z3NFeA9nGvFmVlyKSEb8Z6gbgdSdpoHwvhdzEXRbQeI6mdlXmT5CvT+FYOzhrTBGGVP/AHbmmYsBMeWh0Gwn1pZbWH4WDqz1z+veWeCcKSwQB4rkeN45dB+FfLnzmocbi0e8UZsttIzmdTOygbkkmNKD9meNticW5+G1btOVXzzKAW6sRNLsxOJxcx9nZJuOfxXSTkn0Mkf2VFw5I9WHEQUbx62Xe+pte0NlVwzFjkVB4UHM/dE+vT51juE2rtw5bbFc25kgefyq52z4mXPdqfCDHkWG/wApFd7BEl7pI8KooB82JJ+ij51Ka1zsjrjJ0qWd2HlvrhVtWy2Z7lxUXqzOwBMeUz6CgvbvjBtPh1Xc3M5/2kAD3J+lBON4x7nFLUSVs3LYjkAGDOfl+VX+33CVuX1d7y21W2BHOc7SfTaujSkrHmT4h9px3TX8kfHsQExiXQdPs39v8Cndp2jFzuCqR8o096GreN67aWA4UKiwPjVSYnzI0p+KxXem0pGUocmcn7ubwzz8INcspXv4ntU18sl0DHZPEmziWtPp3giD+Mar8wSPcVcxfDSWv2YO5uL6Nr+ZI9qz+NwtwO1wEkIwBcHnMAg+29bjhGO74KSVW4sB5/CfvdY5x6+VWpJPssWteD+IvPxMhwRSpdGPsaWP+xuJcsF1OUZ82xbmABuvlV/jIy4iAVKgkZlG+szNFksd8qIIyrIXYGWM+9BQutPQeU1ZSezMlwvifd32d0WGzShHhBboPKinEuDMbYxVqIBg9Z9Ki4z2ddLuQjxHU5j+tR8Ia5DJIyqCxBbTTp1NIsdmQcNKcH0+ge4Vj7F0DOmQBQCAZYkDXXqaC43C6N3SQMxaYloHKaZirCKi3EfxFiGSNl5Gf5vRO1ibINsjM6lRnGxnmAfWnvqwxVHTlX/wU7PEBkWXPeGQy7ADYDzkU3G4O4691BhQbmUiCPCJJnyipb2CuXCbSKRLG4qkQ23UxIiqIu3WzXHZjBCMxOu2g6nQUjfUEkn097GY4nhiupkBp943/OgXfZGkaGd62nHMIpLhGzBfhMESP5r7VjOIWsrVWi+R89/qNK0rrYrOxJJO5rkUqVdJ5hylSpGiAVKuRXaxjoFcpQRSisY5SpUqxi2BXUcqQykgjYgwQfIjapr+Ddd49teVNsYVmMbDrypRbkRmd5q1g8E11lWVWfvOYUepq/guHiYALH6etW+5BkscsKAoGoZl0nWkcxkrlw3Fwlhrdhw124ftbwGgA2VOcDqeZnoAR7I4cPYuWSxLZu8UnzgE+eoB96A4cZyV0BgnMR7bc6JcMutZHfFSQhjNniZgERzEaR5+VLr6nVTnJTTeIrkVsXxBrd66UyFirK5U6RtpttEfOtL2UC2cGbgAVrrOxPOEEfofdqzvHsDadhibTgI7eIc1ubmRvrv8+oq7fu2hYH2066KBG58e/wAQ50rejY66E0qqUtlt5kmOwbO1i2Bq1sv7sWYz7AD2rSdjMNksaxLOSY8oX/trOYNbtu330Lk1CMUzHXmAdY2HSj3CeJSMR4iRatWoaIzMA5dogRJihTS1ajvfFwn2QNi+01sllFkjxGW3Mz5jmdY9qt4ntLZOHt37tlby5zbuKdCGjMNRtMTG3iFYN7bsurKFMtqdTBiPX9qgw+KIt3LOY5LhUkZZMoZBGuh69aeKseM69nLvNphsfaxONS9Zt91bYp4BHhywpiBvpNU8bhgLzAsSJY6DXQnce007sNbAuWpUsoLyDoeQ/MijN3CquJkOQCrEPlnxZSSPPXSueUb38T6Xg5/04/2opXrJNkNqASBtoYHXY0RwrE3bQt2yrhcpAJljEknppT+CWXu20sZ1VSxIDbSFoeWKk6wVPxA8xpoRTpWszp+ZuPP97BLjN8rJTwsQQR011FN4fiLZsxDC6GkNOhEbRyIqUKj2Vti2/f5tTPxKdtPlTMFge7utbvoyHKSACNz8JPlRy5XEvFxs919Xb8BLi1u25X7XOHVczNuh2M+lAuI8Lt2rwQ3M9swS6jWDvp1o4LyGw1vu5dTOdTsJ5jmKhscMF2xcYuqm3qFO50/nvTSjqJwloWW0ljlz2eANYFlLhVy7WtQCIDeRNQ2LU3MmdVUyVZtB/DVm5iQbItG2kq0h48RB5VJilvXbSuygpbAUMAB0368qi0dF2t/DL+j8yX/VXLytca6M9oACTDEbeGN4qpfwVr7NmfMHBLhN1PIH31+dI4NbWQ3HBVwG8GpAJ8QPQgVZfu1zyrMjA90+2vIkcxyNbfcnj/jt3L34g8E3LZVmVe6UBBEFgza6/X3rNdqcC5m5AIgEkRsYjb+TWtx4BKm42f7OBl0KEAhVbzB3oLxkFLGQrBYBgZ3T/wDoD5VouzODjKSlSdzBVyn3Vg0yu4+ZEBSpRSmsAVcrtKiY5XaRpVjCpUqVYwfs28ykwYG5P5VPYsgtBOUfQCJ1qsmJKEZdQDMkSpI5RsY/WrmO4oL9y5cdQC0QiDKB4enlA086i7ixjfJcxN62vhtN4cqy3OTyFWeIhb10dxZFsC3quctqCdZMR10n9KzeGdQdSB4hvO3tWw4lcJQSCpA6gyPUbf8ANTeGXjYvcLRWRVtSl0Bs174s86QAdAACdYocMOLXeBrisSJAuANqPw6jXziqOHxoUFVLRtHt4jqOdRXVVQzhWZp1LEQk7AEc45edLZt2ZnJlyzYskZ7t1VMgi3ESvPRdiRUXEO4zE2ZA+6r7eZ1qjgbSwQ5GYiAeQjnP60sT3QQgeJxrIB28+lNbJlJhFcReKw1yF5BANI1GgIih9viTWWuSxJZSjKehPlzBoZYxt+CqHLpqeceu/wAqKcF4GHYlmzEDUGfvdOp8upo6dO40JO6cdwVc4o2VlU5UMaaHbaTvUNnDswzcpj350cvcKKXWOTKqwQD/AIrpxI0VSB1BGxGsis52WB4Um5rV1CXZJovoNANZJ5SRr+tbIJcbFQoUIWuqubVfEskfXT1rHcBtlbtt3WcxmD94b/I1slwxNxFTwtCsAx0LBJkHzIpKeV5n0KVo+TA+FnOQqkCTHOCR1q7ieErlD2nEogdg2ninZRz/AMdasYu49jMIQq75hzKlW+kqR7Gu4vC3HQtkYZWIJiNH1X6/nVVFWsXdRtpp2Xr72IMNibj31uM3izqoI0A00pvHrLG4zs2Zp1MzU2Lu2i6MqMoyoWHmpho9qLcRs2Xb7OYZeZ50UrqwNemcXptjpsDMBjbS4d0ZCXIOVxuJ6+VS8Pt2FW4LpJfJ4Cp02/Oetd4clhUuJdUlvusDt0q/hlwt10VlyKiMWIPxERv9T70UiVSSWrErXu2vx6ADCvaUOr287MngaYymP5r5VW4fhyVi5cNu2wYjmGZfLr+1G+FtaF+2VtZwS4VTv/TptOn1qpg73dYoZ7YhXYZG2XN05aVNxLOb7SSd7X38dk9gbgeH95buBFLOFDAzGUA+LTnNdtFbllUa4c6MAoPwqrbmreLw5Uu6uqlnKd2p1hj000qR7eUpavW1VElXKQXYuJXzPtSOKQ0p3z596xnffpjqVeIsgdXuOr+KHVNNE0mf6hr7UHvYXPqxIyzFt5H2fxAT1PTzonZwrm26wyqxzCVGpVsrFjuAs6+Zp75DM3JZ1AJZJOZRJ7sjzUL1pGTcU1Z5sYbtVwtURbixuA3Iywk+wIj3rKmvU+IcJuYq2TdbKuZmChdS0AFmaIC7CJ0NebY7CG3cZJBgxpXTSlix89x1HRUulhlYUorrLFKDvVTgG0iadrS7s9DWMNIroruQ9KltWSd9PWsYiilVjuD1pVrguTWF8XLrv01rjXOY69BTWssArEEK05T1jePSpsLYbMFIMSCQdNKUYVo6QV35nkAeXSjVnFlkmczEhTJjTaf+aoYm4rOwRSBJgeVFOBcPJBIJAzaj0HnUptWuMsFO46rbGR/GZB9J0q+qhUGZ5JEZQT8PMmrSYJMxzBSzSNhAU8yTzodesC28uAyknwgwY8zrFLdMKzgdYwJuEkbATqYkc4E6/wDNWVt28jRCyNNfOTy12iqyYqYOXKoMaTt0knSrSXVbn5ww+g/Og7loU48waWcMGA6RI+W/KjmGx3dpmcAkEeFecHy5zXcfhwWBZ1aYLaREj5VPawaF8pBCmYEjNljfUaetBtWKabbAfiOKxN8lhbCycoUaEzOscxpE+VRcO4Bdt3Q12FGaDqNZUnfYcq097Ed2jFEbw5QzGfCGiY+e2m81f4Lg0v2S7QwVswGXxPJK/DO/nQUnskGCSmnvYE4o5Ht5T4Qw1kSdPWBE1py853C7AhddBOVlyzsQZMcwTVa7at4i53YQZVSSQcpEGCI3J1PlVvH8MPhW3mOhDaZRvI9T+wrRurnsPiqby8DeK4Q5FJtQ0As43UKMrZh0IKmRVlsTirtoBWVsylcqkZvszOo5Hz9KoPchgtx2trkI1JhvDqAx0EjltIFMwOJttcDWw5KgZoJ1bbdfhzD6iqKaHunFN2dsp+2EFtJ3Esrd6rj0KP8Ap+opht2ltW3W745ylOn+Ko4W7eZ2RcPdCk5YzJmEaroWElTTscBZHd3LNw3HbMjaHyIhSQZ/XyptaAqkb/NzvuvzyLtnArdud2XCyDqarYTDpZuk3Gzqjwch3BGhHvy9arXsXluLcNo5BlzKbdwgT1ED86fimtszXFCG2+mVVKlPOJhfeaDkuRZS1PTqw1ytv4lm7YBuO1l1thIdSzwSCNY5mohfhTce2HW9pncTD67fzlVjGYYEJZLq3hL23UdB8JhRnMUMvW1yKqMfEjMwuLAQryRiJ16ilbsGFpJX/O3j5XyWMctt7anKtu4jBH1+IH7x5nroOtQdyz5fAhhHyMCqlgh+N51OnWJq2pA17tZZrZAzO6mF8WbeY59KpuiQBchNXjLzL/CADooHQaxSsylpX77/ADHG9nLs7MrOHDfCEghcoC8jtO9PT7JvBbzFDcRXVmPi+OZ5+GRG29K9xQByhOVQW8Jt6+K2AfmdvWq1rjTXLlpMpVMygkcgZBY+cHUkHQxSNpEKleMV3Cxl+O8ym7pAyr8MMSCAN4IC/LWsXxXgFw3nuAqFNyRlBEK2srOmnTyo9c4vebEvZVzkU5JyAZUDaRoMxj3O21CeMpiXeMj5YzCYmCYkkaSTyHWmi5XweVxdeNZLGw3F8At3CCLwABIJJWY1P59fPpVS72eRczM8DxZRIJjZToSTrT+F4TvbZVswgk5ztOihSTsaiu2LiFrbAxI0O6sNPTnBqvaXM8/Skg1wzs3hnR2XFL4YAJXKSPLMwJBOm37VouI9lsC1i1aNxLbgn7RQM7sZhWOuk7AxFYzA8LLhwx1C5gBrv6bHn8qhfh5VvCcy5ZJkCOv886aM0NeKjsM4pwxrbBXWIAErqGI3IbY+cVVJUT4dvP5+tW8VjmKhULEAliZ8PtOgO9ULeHYrmKnXMZ/nSijnklyJ7XEIELbQjqx1rlcfAkk5kaRodDypVrxBpLvGeO9+AiWktpbgWwB4lUdT51UZTALGSw5nly+VSX7CFlVICn4zMa+k6x+ZqDMqGCcxmBGxHrWbuPJu9xLZca6gT8Q29Zq8vFCq5AAQefM9P5FVcHiw4K5ViSRJMAdN9akdrbZVhlJ3yDSOUazSNdQpsKYawzCYZFGbMzH6fzrQvGWjmkzlO0ncdfepsbj2Ze5KwgIKjmBGgPX95qO3aBBG7bgee2ppUrFYl7h+Ez6kDKfvZgPXSdI896I4p8i5fCDJ2AnYcxyB0qlwVcrqWUGQ2WQOQ10n2PqOtWGtG43eNlAJGVTz1/CNCPcUj3HTLPD1SczGYHxDaY8/f51afEqmqq+g0J03PUmY5iDUNnCAs05Qvpy3ga+e/ltRD7ACCuZtz4m1+ZOtK73Kb7FTB452QLcuhrRb/wBveTykqZbXqOu1FTZvXM1qzI0zEKIAjlmnbQRPsDUuGt2XUeGTqRCjKF0nlr/yTVmyWthirqmYQY+KPMCNPL9qzcnsNFSih3Zzha2BF0m47jLLEaKdlzbwI+p9aNcKVCCV8WpiJ05R1+dBUuEHQ54EjMRuZOmny1q5b466SSVUneY19dNaMP8A0FqVsAzGYi0bndsTCFhDtOq7nXz0joPOm2ksi2JAYbkAnU8thPPT36wJsVxO2+Y5LbEyDCDc/FPnPM1Tt4u1oYaF+R+QkjlodxSWjyY224awfGmUlimYKoyxGkjnrLE6a+XlUWLu3rw7wWvGDITkROkGJMT5c6r2OJZxCgrz213/AIaynaXtDduMFQupRiMwJEx0IOvpT3vgOlLJr7WExOUgZbZ8m+E7+ZOnLTYa0wrfUOBcADgq0gHN7nU89eQrzrCG+1wlHIdpJIOWZIn68q12AuP3YN4mY1ObntoOZ2oW07Dxkr3RLctXA3K2VUKrLcYnUnMwgaTtGw6mpf8ATeE+ISdVJZmhB90jLvOtUr2MJOg2G5G3XXly89ql4hiQEOW4j7ZgxObLP3IEa/tpU9TbOh8XKKyxYjFnuwGcZdYVY2JgkGY1PLzmoIWR44I+ElRrG3PrzoWCzTAeVJ2IgDeYO5kHUeXtHbBzln8/iO5JEwdhz9JprNnM+Ie4bv3CRlUFgAAN9BygAa7betCsbxZLbNaETmksVHhykciOk6zuPerGM4ixUCSCRpyDaaHfz/LTnQTE2kClTo5HhYag7wJBjry6UYx6nJUqt7E3EOPKGJQnTQEeGRzzabzMCBy3qha7SRBKAHUSN4nyA5acqH4pQoPiDkztG0AzPWh0QRIMc43jnHKuiNONjnc5dTT/APm1yMotqRrII/WIHXaqY4k1wgXJgHTLEjWSdT4vc1T4M85lCgsQcoOkxv7/ALUQ7q41os6EMsCSMuYTrpEmOtGSDqk1uWLTC2ouC7/9d53+RGlRrgmvQ3eBVMkAnUqN9tp2oTxHiRc5VACjRd/fTbWZqoEJgzp5ESPblWVN7i6g1xbC27YAVj4eU6eek9fpFNu4xWVRkhFkgczPnz9v+aHsv2atrmLEb6QB+53pmLtsph0yyJAoqIA3Z7RACAI9XaffTfl7UqDYDJlOY6z9IFdptKCR4cSTPnUtx5DEAADQgcxNKlQFYzDvAzEAgHQe1ae3aZFzIEBjMDBkaEx57AUqVTqbjcgXcz3GKsQXAYgxAypvtzM9Peo8FdKyYBEHQ9Y32pUqI3I0nCcQ5tqjBCxl88agRIA0/n1qAPoGOpP5GfltSpUr5FFsTNcAAAETp9Kt4e0VCEt8QzCNeoEz5j/O1KlSMZDrfFZBEQAeQA8t6jGJJUFfvSdTso+ev8muUqmMyy+Pa2IMegmPqZpqY1hBYA6cuXpXaVFFYla/iHJCg8+fT215nedhUJvMbYmAykyV6EA6fPnSpUeROW5e4XbLZiTEKx0E6jbTQRrVTh3BWuol4srZrglWBH3cxMg9NI2/Ou0qPUd7RLGKylw1pQm89ZzctTAg7V3FXoBIXUL4mLEk9NNh50qVT3RSIIZH8Uto2XbfxagzyIiOdWeF2ibuTTpmOp2kkDad9eem1KlTsnIh42qq0Cdxm8zA+QnX5U2zba62XQaA7n25aaUqVGOxKe7KtsnMLiwuhUGNQCYjpzOu+vtQvFTBIjy6zzM+1cpVWJzlW/jC8B5JBMtOpB2Eco1+dVmu8iNOVdpVVAZa4UB31oESMwke9afj1+02GBth1aQWBMjMTrl1nYj66UqVTn8yMZAmWj1FT95aQCQ7H1AFKlVOQqIbmL8W3h2UT8I3gUsbjC5ky2sSxJPlz0A6UqVEcXfId1gjTTauUqVYB//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ttps://encrypted-tbn0.gstatic.com/images?q=tbn:ANd9GcT4n87BNnLs9iP7nW38bfUIpcEv_3jrBcnPZw&amp;usqp=C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157" y="3037273"/>
            <a:ext cx="2968113" cy="21243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679576" y="1022215"/>
            <a:ext cx="8759825" cy="1200329"/>
          </a:xfrm>
          <a:prstGeom prst="rect">
            <a:avLst/>
          </a:prstGeom>
          <a:ln>
            <a:solidFill>
              <a:schemeClr val="tx1"/>
            </a:solidFill>
          </a:ln>
        </p:spPr>
        <p:txBody>
          <a:bodyPr wrap="square">
            <a:spAutoFit/>
          </a:bodyPr>
          <a:lstStyle/>
          <a:p>
            <a:pPr algn="just"/>
            <a:r>
              <a:rPr lang="en-US" sz="2400">
                <a:latin typeface="Arial" panose="020B0604020202020204" pitchFamily="34" charset="0"/>
                <a:cs typeface="Arial" panose="020B0604020202020204" pitchFamily="34" charset="0"/>
                <a:sym typeface="Symbol"/>
              </a:rPr>
              <a:t></a:t>
            </a:r>
            <a:r>
              <a:rPr lang="en-US" sz="2400">
                <a:latin typeface="Arial" panose="020B0604020202020204" pitchFamily="34" charset="0"/>
                <a:cs typeface="Arial" panose="020B0604020202020204" pitchFamily="34" charset="0"/>
              </a:rPr>
              <a:t> Cơ </a:t>
            </a:r>
            <a:r>
              <a:rPr lang="en-US" sz="2400">
                <a:latin typeface="Arial" panose="020B0604020202020204" pitchFamily="34" charset="0"/>
                <a:cs typeface="Arial" panose="020B0604020202020204" pitchFamily="34" charset="0"/>
              </a:rPr>
              <a:t>thể đối xứng tỏa tròn, khoang cơ thể thông với bên ngoài qua lỗ miệng, quanh miệng có các tua để bắt mồi.</a:t>
            </a:r>
          </a:p>
          <a:p>
            <a:pPr algn="just"/>
            <a:r>
              <a:rPr lang="en-US" sz="2400">
                <a:latin typeface="Arial" panose="020B0604020202020204" pitchFamily="34" charset="0"/>
                <a:cs typeface="Arial" panose="020B0604020202020204" pitchFamily="34" charset="0"/>
                <a:sym typeface="Symbol"/>
              </a:rPr>
              <a:t></a:t>
            </a:r>
            <a:r>
              <a:rPr lang="en-US"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Đại diện: Sứa, san hô, hải quỳ,…</a:t>
            </a:r>
            <a:endParaRPr lang="en-US" sz="2400">
              <a:latin typeface="Arial" panose="020B0604020202020204" pitchFamily="34" charset="0"/>
              <a:ea typeface="Calibri"/>
              <a:cs typeface="Arial" panose="020B0604020202020204" pitchFamily="34" charset="0"/>
            </a:endParaRPr>
          </a:p>
        </p:txBody>
      </p:sp>
      <p:sp>
        <p:nvSpPr>
          <p:cNvPr id="13" name="Rectangle 12"/>
          <p:cNvSpPr/>
          <p:nvPr/>
        </p:nvSpPr>
        <p:spPr>
          <a:xfrm>
            <a:off x="5533439" y="5352457"/>
            <a:ext cx="1295547"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Hải quỳ</a:t>
            </a:r>
          </a:p>
        </p:txBody>
      </p:sp>
      <p:sp>
        <p:nvSpPr>
          <p:cNvPr id="14" name="Rectangle 13"/>
          <p:cNvSpPr/>
          <p:nvPr/>
        </p:nvSpPr>
        <p:spPr>
          <a:xfrm>
            <a:off x="8550572" y="4587168"/>
            <a:ext cx="1208985"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San hô</a:t>
            </a:r>
          </a:p>
        </p:txBody>
      </p:sp>
      <p:sp>
        <p:nvSpPr>
          <p:cNvPr id="15" name="Rectangle 14"/>
          <p:cNvSpPr/>
          <p:nvPr/>
        </p:nvSpPr>
        <p:spPr>
          <a:xfrm>
            <a:off x="2383359" y="6343057"/>
            <a:ext cx="1500732"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Thủy tức</a:t>
            </a:r>
          </a:p>
        </p:txBody>
      </p:sp>
    </p:spTree>
    <p:extLst>
      <p:ext uri="{BB962C8B-B14F-4D97-AF65-F5344CB8AC3E}">
        <p14:creationId xmlns:p14="http://schemas.microsoft.com/office/powerpoint/2010/main" val="1689823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05201" y="152400"/>
            <a:ext cx="4715799"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NGÀNH GIUN DẸP</a:t>
            </a:r>
            <a:endParaRPr lang="en-US" sz="2800" b="1">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1981201" y="675620"/>
            <a:ext cx="8381999" cy="1569660"/>
          </a:xfrm>
          <a:prstGeom prst="rect">
            <a:avLst/>
          </a:prstGeom>
          <a:ln>
            <a:solidFill>
              <a:schemeClr val="tx1"/>
            </a:solidFill>
          </a:ln>
        </p:spPr>
        <p:txBody>
          <a:bodyPr wrap="square">
            <a:spAutoFit/>
          </a:bodyPr>
          <a:lstStyle/>
          <a:p>
            <a:pPr algn="just"/>
            <a:r>
              <a:rPr lang="en-US" sz="2400">
                <a:latin typeface="Arial" panose="020B0604020202020204" pitchFamily="34" charset="0"/>
                <a:cs typeface="Arial" panose="020B0604020202020204" pitchFamily="34" charset="0"/>
                <a:sym typeface="Symbol"/>
              </a:rPr>
              <a:t></a:t>
            </a:r>
            <a:r>
              <a:rPr lang="en-US" sz="2400">
                <a:latin typeface="Arial" panose="020B0604020202020204" pitchFamily="34" charset="0"/>
                <a:cs typeface="Arial" panose="020B0604020202020204" pitchFamily="34" charset="0"/>
              </a:rPr>
              <a:t> Cơ </a:t>
            </a:r>
            <a:r>
              <a:rPr lang="en-US" sz="2400">
                <a:latin typeface="Arial" panose="020B0604020202020204" pitchFamily="34" charset="0"/>
                <a:cs typeface="Arial" panose="020B0604020202020204" pitchFamily="34" charset="0"/>
              </a:rPr>
              <a:t>thể dẹp, đối xứng 2 bên. </a:t>
            </a:r>
          </a:p>
          <a:p>
            <a:pPr algn="just"/>
            <a:r>
              <a:rPr lang="en-US" sz="2400">
                <a:latin typeface="Arial" panose="020B0604020202020204" pitchFamily="34" charset="0"/>
                <a:cs typeface="Arial" panose="020B0604020202020204" pitchFamily="34" charset="0"/>
                <a:sym typeface="Symbol"/>
              </a:rPr>
              <a:t></a:t>
            </a:r>
            <a:r>
              <a:rPr lang="en-US"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Một số sống tự do trong nước, đa số sống kí sinh ở cơ thể người và động vật.</a:t>
            </a:r>
          </a:p>
          <a:p>
            <a:pPr algn="just"/>
            <a:r>
              <a:rPr lang="en-US" sz="2400">
                <a:latin typeface="Arial" panose="020B0604020202020204" pitchFamily="34" charset="0"/>
                <a:cs typeface="Arial" panose="020B0604020202020204" pitchFamily="34" charset="0"/>
                <a:sym typeface="Symbol"/>
              </a:rPr>
              <a:t></a:t>
            </a:r>
            <a:r>
              <a:rPr lang="en-US"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Đại diện: Sán lá gan, sán dây,…</a:t>
            </a:r>
            <a:endParaRPr lang="en-US" sz="2400">
              <a:latin typeface="Arial" panose="020B0604020202020204" pitchFamily="34" charset="0"/>
              <a:ea typeface="Calibri"/>
              <a:cs typeface="Arial" panose="020B0604020202020204" pitchFamily="34" charset="0"/>
            </a:endParaRPr>
          </a:p>
        </p:txBody>
      </p:sp>
      <p:pic>
        <p:nvPicPr>
          <p:cNvPr id="9" name="Picture 8" descr="https://static.tuoitre.vn/tto/i/s626/2017/08/30/hinh-1-150408348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767380">
            <a:off x="7243559" y="3027942"/>
            <a:ext cx="3542070" cy="2332709"/>
          </a:xfrm>
          <a:prstGeom prst="rect">
            <a:avLst/>
          </a:prstGeom>
          <a:noFill/>
          <a:ln>
            <a:noFill/>
          </a:ln>
        </p:spPr>
      </p:pic>
      <p:sp>
        <p:nvSpPr>
          <p:cNvPr id="11" name="Rectangle 10"/>
          <p:cNvSpPr/>
          <p:nvPr/>
        </p:nvSpPr>
        <p:spPr>
          <a:xfrm>
            <a:off x="3817124" y="5995225"/>
            <a:ext cx="1364476"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Sán dây</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2" name="Rectangle 11"/>
          <p:cNvSpPr/>
          <p:nvPr/>
        </p:nvSpPr>
        <p:spPr>
          <a:xfrm>
            <a:off x="8153621" y="6081703"/>
            <a:ext cx="1721946"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Sán lá gan</a:t>
            </a:r>
            <a:endParaRPr lang="en-US" sz="2400" b="1">
              <a:solidFill>
                <a:srgbClr val="0000FF"/>
              </a:solidFill>
              <a:latin typeface="Arial" panose="020B0604020202020204" pitchFamily="34" charset="0"/>
              <a:ea typeface="Calibri"/>
              <a:cs typeface="Arial" panose="020B0604020202020204" pitchFamily="34" charset="0"/>
            </a:endParaRPr>
          </a:p>
        </p:txBody>
      </p:sp>
      <p:pic>
        <p:nvPicPr>
          <p:cNvPr id="2050" name="Picture 2" descr="https://login.medlatec.vn/ImagePath/images/20200505/20200505_san-day-l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027" y="2413203"/>
            <a:ext cx="5126431" cy="3415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010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a:xfrm>
            <a:off x="11769325" y="6182485"/>
            <a:ext cx="1041586" cy="432000"/>
          </a:xfrm>
        </p:spPr>
        <p:txBody>
          <a:bodyPr/>
          <a:lstStyle/>
          <a:p>
            <a:fld id="{19B51A1E-902D-48AF-9020-955120F399B6}" type="slidenum">
              <a:rPr lang="en-US" sz="1800" noProof="0" smtClean="0">
                <a:latin typeface="Times New Roman" panose="02020603050405020304" pitchFamily="18" charset="0"/>
                <a:cs typeface="Times New Roman" panose="02020603050405020304" pitchFamily="18" charset="0"/>
              </a:rPr>
              <a:pPr/>
              <a:t>2</a:t>
            </a:fld>
            <a:endParaRPr lang="en-US" sz="1800" noProof="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18616" y="1883390"/>
            <a:ext cx="11286698" cy="914400"/>
          </a:xfrm>
          <a:prstGeom prst="rect">
            <a:avLst/>
          </a:prstGeom>
          <a:noFill/>
        </p:spPr>
        <p:txBody>
          <a:bodyPr wrap="none" lIns="0" tIns="0" rIns="0" bIns="0" rtlCol="0">
            <a:noAutofit/>
          </a:bodyPr>
          <a:lstStyle/>
          <a:p>
            <a:r>
              <a:rPr lang="en-US" sz="3200" b="1" i="1" dirty="0">
                <a:latin typeface="Times New Roman" panose="02020603050405020304" pitchFamily="18" charset="0"/>
                <a:cs typeface="Times New Roman" panose="02020603050405020304" pitchFamily="18" charset="0"/>
              </a:rPr>
              <a:t>Con </a:t>
            </a:r>
            <a:r>
              <a:rPr lang="en-US" sz="3200" b="1" i="1" dirty="0" err="1">
                <a:latin typeface="Times New Roman" panose="02020603050405020304" pitchFamily="18" charset="0"/>
                <a:cs typeface="Times New Roman" panose="02020603050405020304" pitchFamily="18" charset="0"/>
              </a:rPr>
              <a:t>hãy</a:t>
            </a:r>
            <a:r>
              <a:rPr lang="en-US" sz="3200" b="1" i="1" dirty="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nêu</a:t>
            </a:r>
            <a:r>
              <a:rPr lang="en-US" sz="3200" b="1" i="1" dirty="0" smtClean="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nhất</a:t>
            </a:r>
            <a:r>
              <a:rPr lang="en-US" sz="3200" b="1" i="1" dirty="0">
                <a:latin typeface="Times New Roman" panose="02020603050405020304" pitchFamily="18" charset="0"/>
                <a:cs typeface="Times New Roman" panose="02020603050405020304" pitchFamily="18" charset="0"/>
              </a:rPr>
              <a:t> 2 </a:t>
            </a:r>
            <a:r>
              <a:rPr lang="en-US" sz="3200" b="1" i="1" dirty="0" err="1">
                <a:latin typeface="Times New Roman" panose="02020603050405020304" pitchFamily="18" charset="0"/>
                <a:cs typeface="Times New Roman" panose="02020603050405020304" pitchFamily="18" charset="0"/>
              </a:rPr>
              <a:t>đặc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điểm</a:t>
            </a:r>
            <a:r>
              <a:rPr lang="en-US" sz="3200" b="1" i="1" dirty="0">
                <a:latin typeface="Times New Roman" panose="02020603050405020304" pitchFamily="18" charset="0"/>
                <a:cs typeface="Times New Roman" panose="02020603050405020304" pitchFamily="18" charset="0"/>
              </a:rPr>
              <a:t> con </a:t>
            </a:r>
            <a:r>
              <a:rPr lang="en-US" sz="3200" b="1" i="1" dirty="0" err="1">
                <a:latin typeface="Times New Roman" panose="02020603050405020304" pitchFamily="18" charset="0"/>
                <a:cs typeface="Times New Roman" panose="02020603050405020304" pitchFamily="18" charset="0"/>
              </a:rPr>
              <a:t>biết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để</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nhận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biết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l"/>
            <a:endParaRPr lang="en-US" sz="3200" dirty="0" smtClean="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9250321"/>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05201" y="152400"/>
            <a:ext cx="4715799"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NGÀNH GIUN TRÒN</a:t>
            </a:r>
            <a:endParaRPr lang="en-US" sz="2800" b="1">
              <a:solidFill>
                <a:srgbClr val="FF0000"/>
              </a:solidFill>
              <a:latin typeface="Arial" panose="020B0604020202020204" pitchFamily="34" charset="0"/>
              <a:cs typeface="Arial" panose="020B0604020202020204" pitchFamily="34" charset="0"/>
            </a:endParaRPr>
          </a:p>
        </p:txBody>
      </p:sp>
      <p:pic>
        <p:nvPicPr>
          <p:cNvPr id="6" name="Picture 5" descr="Giun đũa - Cấu tạo, hình ảnh nhận biết, phòng ngừa &amp; điều trị"/>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5429" y="2362200"/>
            <a:ext cx="5824943" cy="3276600"/>
          </a:xfrm>
          <a:prstGeom prst="rect">
            <a:avLst/>
          </a:prstGeom>
          <a:noFill/>
          <a:ln>
            <a:noFill/>
          </a:ln>
        </p:spPr>
      </p:pic>
      <p:sp>
        <p:nvSpPr>
          <p:cNvPr id="9" name="Rectangle 8"/>
          <p:cNvSpPr/>
          <p:nvPr/>
        </p:nvSpPr>
        <p:spPr>
          <a:xfrm>
            <a:off x="1981200" y="838201"/>
            <a:ext cx="8153400" cy="1200329"/>
          </a:xfrm>
          <a:prstGeom prst="rect">
            <a:avLst/>
          </a:prstGeom>
          <a:ln>
            <a:solidFill>
              <a:schemeClr val="tx1"/>
            </a:solidFill>
          </a:ln>
        </p:spPr>
        <p:txBody>
          <a:bodyPr wrap="square">
            <a:spAutoFit/>
          </a:bodyPr>
          <a:lstStyle/>
          <a:p>
            <a:r>
              <a:rPr lang="en-US" sz="2400">
                <a:latin typeface="Arial" panose="020B0604020202020204" pitchFamily="34" charset="0"/>
                <a:cs typeface="Arial" panose="020B0604020202020204" pitchFamily="34" charset="0"/>
                <a:sym typeface="Symbol"/>
              </a:rPr>
              <a:t> </a:t>
            </a:r>
            <a:r>
              <a:rPr lang="en-US" sz="2400">
                <a:latin typeface="Arial" panose="020B0604020202020204" pitchFamily="34" charset="0"/>
                <a:cs typeface="Arial" panose="020B0604020202020204" pitchFamily="34" charset="0"/>
              </a:rPr>
              <a:t>Cơ </a:t>
            </a:r>
            <a:r>
              <a:rPr lang="en-US" sz="2400">
                <a:latin typeface="Arial" panose="020B0604020202020204" pitchFamily="34" charset="0"/>
                <a:cs typeface="Arial" panose="020B0604020202020204" pitchFamily="34" charset="0"/>
              </a:rPr>
              <a:t>thể hình trụ.</a:t>
            </a:r>
          </a:p>
          <a:p>
            <a:r>
              <a:rPr lang="en-US" sz="2400">
                <a:latin typeface="Arial" panose="020B0604020202020204" pitchFamily="34" charset="0"/>
                <a:cs typeface="Arial" panose="020B0604020202020204" pitchFamily="34" charset="0"/>
                <a:sym typeface="Symbol"/>
              </a:rPr>
              <a:t></a:t>
            </a:r>
            <a:r>
              <a:rPr lang="en-US"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Sống trong môi trường nước, đất hoặc sống kí sinh,…</a:t>
            </a:r>
          </a:p>
          <a:p>
            <a:r>
              <a:rPr lang="en-US" sz="2400">
                <a:latin typeface="Arial" panose="020B0604020202020204" pitchFamily="34" charset="0"/>
                <a:cs typeface="Arial" panose="020B0604020202020204" pitchFamily="34" charset="0"/>
                <a:sym typeface="Symbol"/>
              </a:rPr>
              <a:t></a:t>
            </a:r>
            <a:r>
              <a:rPr lang="en-US"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Đại diện: giun đũa, giun kim,…</a:t>
            </a:r>
            <a:endParaRPr lang="en-US" sz="2400">
              <a:latin typeface="Arial" panose="020B0604020202020204" pitchFamily="34" charset="0"/>
              <a:ea typeface="Calibri"/>
              <a:cs typeface="Arial" panose="020B0604020202020204" pitchFamily="34" charset="0"/>
            </a:endParaRPr>
          </a:p>
        </p:txBody>
      </p:sp>
      <p:sp>
        <p:nvSpPr>
          <p:cNvPr id="10" name="Rectangle 9"/>
          <p:cNvSpPr/>
          <p:nvPr/>
        </p:nvSpPr>
        <p:spPr>
          <a:xfrm>
            <a:off x="5562601" y="5850869"/>
            <a:ext cx="1515159"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Giun đũa</a:t>
            </a:r>
            <a:endParaRPr lang="en-US" sz="2400" b="1">
              <a:solidFill>
                <a:srgbClr val="0000FF"/>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4088997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1" y="152400"/>
            <a:ext cx="4715799"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NGÀNH GIUN ĐỐT</a:t>
            </a:r>
            <a:endParaRPr lang="en-US" sz="2800" b="1">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1937238" y="675621"/>
            <a:ext cx="8534400" cy="1200329"/>
          </a:xfrm>
          <a:prstGeom prst="rect">
            <a:avLst/>
          </a:prstGeom>
          <a:ln>
            <a:solidFill>
              <a:schemeClr val="tx1"/>
            </a:solidFill>
          </a:ln>
        </p:spPr>
        <p:txBody>
          <a:bodyPr wrap="square">
            <a:spAutoFit/>
          </a:bodyPr>
          <a:lstStyle/>
          <a:p>
            <a:pPr algn="just"/>
            <a:r>
              <a:rPr lang="en-US" sz="2400">
                <a:latin typeface="Arial" panose="020B0604020202020204" pitchFamily="34" charset="0"/>
                <a:cs typeface="Arial" panose="020B0604020202020204" pitchFamily="34" charset="0"/>
                <a:sym typeface="Symbol"/>
              </a:rPr>
              <a:t></a:t>
            </a:r>
            <a:r>
              <a:rPr lang="en-US" sz="2400">
                <a:latin typeface="Arial" panose="020B0604020202020204" pitchFamily="34" charset="0"/>
                <a:cs typeface="Arial" panose="020B0604020202020204" pitchFamily="34" charset="0"/>
              </a:rPr>
              <a:t> Cơ </a:t>
            </a:r>
            <a:r>
              <a:rPr lang="en-US" sz="2400">
                <a:latin typeface="Arial" panose="020B0604020202020204" pitchFamily="34" charset="0"/>
                <a:cs typeface="Arial" panose="020B0604020202020204" pitchFamily="34" charset="0"/>
              </a:rPr>
              <a:t>thể phân đốt.</a:t>
            </a:r>
          </a:p>
          <a:p>
            <a:pPr algn="just"/>
            <a:r>
              <a:rPr lang="en-US" sz="2400">
                <a:latin typeface="Arial" panose="020B0604020202020204" pitchFamily="34" charset="0"/>
                <a:cs typeface="Arial" panose="020B0604020202020204" pitchFamily="34" charset="0"/>
                <a:sym typeface="Symbol"/>
              </a:rPr>
              <a:t></a:t>
            </a:r>
            <a:r>
              <a:rPr lang="en-US"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Thường sống ở môi trường ẩm: đất ẩm, nước,…</a:t>
            </a:r>
          </a:p>
          <a:p>
            <a:pPr algn="just"/>
            <a:r>
              <a:rPr lang="en-US" sz="2400">
                <a:latin typeface="Arial" panose="020B0604020202020204" pitchFamily="34" charset="0"/>
                <a:cs typeface="Arial" panose="020B0604020202020204" pitchFamily="34" charset="0"/>
                <a:sym typeface="Symbol"/>
              </a:rPr>
              <a:t></a:t>
            </a:r>
            <a:r>
              <a:rPr lang="en-US"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Đại diện: Giun đất, giun đỏ,…</a:t>
            </a:r>
            <a:endParaRPr lang="en-US" sz="2400">
              <a:latin typeface="Arial" panose="020B0604020202020204" pitchFamily="34" charset="0"/>
              <a:ea typeface="Calibri"/>
              <a:cs typeface="Arial" panose="020B0604020202020204" pitchFamily="34" charset="0"/>
            </a:endParaRPr>
          </a:p>
        </p:txBody>
      </p:sp>
      <p:pic>
        <p:nvPicPr>
          <p:cNvPr id="7" name="Picture 6" descr="https://sfarm.vn/wp-content/uploads/2014/10/giai-thoai-thu-vi-ve-trun-dat-giun-da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6066" y="1939822"/>
            <a:ext cx="3485534" cy="2098779"/>
          </a:xfrm>
          <a:prstGeom prst="rect">
            <a:avLst/>
          </a:prstGeom>
          <a:noFill/>
          <a:ln>
            <a:noFill/>
          </a:ln>
        </p:spPr>
      </p:pic>
      <p:pic>
        <p:nvPicPr>
          <p:cNvPr id="9" name="Picture 8" descr="https://benh.vn/wp-content/uploads/2018/04/ruoi-e154416526434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9080" y="2925098"/>
            <a:ext cx="2826674" cy="1946379"/>
          </a:xfrm>
          <a:prstGeom prst="rect">
            <a:avLst/>
          </a:prstGeom>
          <a:noFill/>
          <a:ln>
            <a:noFill/>
          </a:ln>
        </p:spPr>
      </p:pic>
      <p:pic>
        <p:nvPicPr>
          <p:cNvPr id="13" name="Picture 12" descr="https://vcdn1-vnexpress.vnecdn.net/2015/05/12/b-1431422266.jpg?w=1200&amp;h=0&amp;q=100&amp;dpr=1&amp;fit=crop&amp;s=vmPIdGZ6xIYSWQcTCQdH1w"/>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1318" y="4528454"/>
            <a:ext cx="3500282" cy="1961181"/>
          </a:xfrm>
          <a:prstGeom prst="rect">
            <a:avLst/>
          </a:prstGeom>
          <a:noFill/>
          <a:ln>
            <a:noFill/>
          </a:ln>
        </p:spPr>
      </p:pic>
      <p:pic>
        <p:nvPicPr>
          <p:cNvPr id="16" name="Picture 15" descr="Leech in wate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283" y="2091813"/>
            <a:ext cx="2057400" cy="3417230"/>
          </a:xfrm>
          <a:prstGeom prst="rect">
            <a:avLst/>
          </a:prstGeom>
          <a:noFill/>
          <a:ln>
            <a:noFill/>
          </a:ln>
        </p:spPr>
      </p:pic>
      <p:sp>
        <p:nvSpPr>
          <p:cNvPr id="17" name="Rectangle 16"/>
          <p:cNvSpPr/>
          <p:nvPr/>
        </p:nvSpPr>
        <p:spPr>
          <a:xfrm>
            <a:off x="2723735" y="4038601"/>
            <a:ext cx="1430200"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Giun đất</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8" name="Rectangle 17"/>
          <p:cNvSpPr/>
          <p:nvPr/>
        </p:nvSpPr>
        <p:spPr>
          <a:xfrm>
            <a:off x="6274983" y="4903432"/>
            <a:ext cx="934871"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Rươi</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9" name="Rectangle 18"/>
          <p:cNvSpPr/>
          <p:nvPr/>
        </p:nvSpPr>
        <p:spPr>
          <a:xfrm>
            <a:off x="2774390" y="6413542"/>
            <a:ext cx="1343638"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Giun đỏ</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20" name="Rectangle 19"/>
          <p:cNvSpPr/>
          <p:nvPr/>
        </p:nvSpPr>
        <p:spPr>
          <a:xfrm>
            <a:off x="9079002" y="5638801"/>
            <a:ext cx="663964"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Đỉa</a:t>
            </a:r>
            <a:endParaRPr lang="en-US" sz="2400" b="1">
              <a:solidFill>
                <a:srgbClr val="0000FF"/>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4573059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1" y="152400"/>
            <a:ext cx="4715799"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NGÀNH THÂN MỀM</a:t>
            </a:r>
            <a:endParaRPr lang="en-US" sz="2800" b="1">
              <a:solidFill>
                <a:srgbClr val="FF0000"/>
              </a:solidFill>
              <a:latin typeface="Arial" panose="020B0604020202020204" pitchFamily="34" charset="0"/>
              <a:cs typeface="Arial" panose="020B0604020202020204" pitchFamily="34" charset="0"/>
            </a:endParaRPr>
          </a:p>
        </p:txBody>
      </p:sp>
      <p:pic>
        <p:nvPicPr>
          <p:cNvPr id="3" name="Picture 2" descr="Trai sông: Món ăn ngon, vị thuốc tốt! | VTV.V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8333" y="2251231"/>
            <a:ext cx="3434766" cy="1869520"/>
          </a:xfrm>
          <a:prstGeom prst="rect">
            <a:avLst/>
          </a:prstGeom>
          <a:noFill/>
          <a:ln>
            <a:noFill/>
          </a:ln>
        </p:spPr>
      </p:pic>
      <p:pic>
        <p:nvPicPr>
          <p:cNvPr id="4" name="Picture 3" descr="chữa bệnh trĩ bằng ốc sê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450" y="2514601"/>
            <a:ext cx="3231350" cy="1606151"/>
          </a:xfrm>
          <a:prstGeom prst="rect">
            <a:avLst/>
          </a:prstGeom>
          <a:noFill/>
          <a:ln>
            <a:noFill/>
          </a:ln>
        </p:spPr>
      </p:pic>
      <p:pic>
        <p:nvPicPr>
          <p:cNvPr id="5" name="Picture 4" descr="Mực – đặc điểm và giá trị dinh dưỡ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8450" y="4532312"/>
            <a:ext cx="3231350" cy="1820235"/>
          </a:xfrm>
          <a:prstGeom prst="rect">
            <a:avLst/>
          </a:prstGeom>
          <a:noFill/>
          <a:ln>
            <a:noFill/>
          </a:ln>
        </p:spPr>
      </p:pic>
      <p:pic>
        <p:nvPicPr>
          <p:cNvPr id="6" name="Picture 5" descr="Sơ chế ngao"/>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1716" y="4560448"/>
            <a:ext cx="3048001" cy="1772750"/>
          </a:xfrm>
          <a:prstGeom prst="rect">
            <a:avLst/>
          </a:prstGeom>
          <a:noFill/>
          <a:ln>
            <a:noFill/>
          </a:ln>
        </p:spPr>
      </p:pic>
      <p:sp>
        <p:nvSpPr>
          <p:cNvPr id="8" name="Rectangle 7"/>
          <p:cNvSpPr/>
          <p:nvPr/>
        </p:nvSpPr>
        <p:spPr>
          <a:xfrm>
            <a:off x="2141220" y="675620"/>
            <a:ext cx="7993380" cy="1569660"/>
          </a:xfrm>
          <a:prstGeom prst="rect">
            <a:avLst/>
          </a:prstGeom>
          <a:ln>
            <a:solidFill>
              <a:schemeClr val="tx1"/>
            </a:solidFill>
          </a:ln>
        </p:spPr>
        <p:txBody>
          <a:bodyPr wrap="square">
            <a:spAutoFit/>
          </a:bodyPr>
          <a:lstStyle/>
          <a:p>
            <a:pPr algn="just"/>
            <a:r>
              <a:rPr lang="en-US" sz="2400">
                <a:latin typeface="Arial" panose="020B0604020202020204" pitchFamily="34" charset="0"/>
                <a:cs typeface="Arial" panose="020B0604020202020204" pitchFamily="34" charset="0"/>
                <a:sym typeface="Symbol"/>
              </a:rPr>
              <a:t> </a:t>
            </a:r>
            <a:r>
              <a:rPr lang="en-US" sz="2400">
                <a:latin typeface="Arial" panose="020B0604020202020204" pitchFamily="34" charset="0"/>
                <a:cs typeface="Arial" panose="020B0604020202020204" pitchFamily="34" charset="0"/>
              </a:rPr>
              <a:t>Cơ </a:t>
            </a:r>
            <a:r>
              <a:rPr lang="en-US" sz="2400">
                <a:latin typeface="Arial" panose="020B0604020202020204" pitchFamily="34" charset="0"/>
                <a:cs typeface="Arial" panose="020B0604020202020204" pitchFamily="34" charset="0"/>
              </a:rPr>
              <a:t>thể mềm, thường được bao bọc bởi lớp vỏ cứng bên ngoài. </a:t>
            </a:r>
          </a:p>
          <a:p>
            <a:pPr algn="just"/>
            <a:r>
              <a:rPr lang="en-US" sz="2400">
                <a:latin typeface="Arial" panose="020B0604020202020204" pitchFamily="34" charset="0"/>
                <a:cs typeface="Arial" panose="020B0604020202020204" pitchFamily="34" charset="0"/>
                <a:sym typeface="Symbol"/>
              </a:rPr>
              <a:t></a:t>
            </a:r>
            <a:r>
              <a:rPr lang="en-US"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Nhiều đại diện ở nước, một số sống trên cạn.</a:t>
            </a:r>
          </a:p>
          <a:p>
            <a:pPr algn="just"/>
            <a:r>
              <a:rPr lang="en-US" sz="2400">
                <a:latin typeface="Arial" panose="020B0604020202020204" pitchFamily="34" charset="0"/>
                <a:cs typeface="Arial" panose="020B0604020202020204" pitchFamily="34" charset="0"/>
                <a:sym typeface="Symbol"/>
              </a:rPr>
              <a:t> </a:t>
            </a:r>
            <a:r>
              <a:rPr lang="en-US" sz="2400">
                <a:latin typeface="Arial" panose="020B0604020202020204" pitchFamily="34" charset="0"/>
                <a:cs typeface="Arial" panose="020B0604020202020204" pitchFamily="34" charset="0"/>
              </a:rPr>
              <a:t>Đại </a:t>
            </a:r>
            <a:r>
              <a:rPr lang="en-US" sz="2400">
                <a:latin typeface="Arial" panose="020B0604020202020204" pitchFamily="34" charset="0"/>
                <a:cs typeface="Arial" panose="020B0604020202020204" pitchFamily="34" charset="0"/>
              </a:rPr>
              <a:t>diện: trai, ốc, mực, …</a:t>
            </a:r>
            <a:endParaRPr lang="en-US" sz="2400">
              <a:latin typeface="Arial" panose="020B0604020202020204" pitchFamily="34" charset="0"/>
              <a:ea typeface="Calibri"/>
              <a:cs typeface="Arial" panose="020B0604020202020204" pitchFamily="34" charset="0"/>
            </a:endParaRPr>
          </a:p>
        </p:txBody>
      </p:sp>
      <p:sp>
        <p:nvSpPr>
          <p:cNvPr id="9" name="Rectangle 8"/>
          <p:cNvSpPr/>
          <p:nvPr/>
        </p:nvSpPr>
        <p:spPr>
          <a:xfrm>
            <a:off x="3370186" y="3889919"/>
            <a:ext cx="1551067"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Trai sông</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0" name="Rectangle 9"/>
          <p:cNvSpPr/>
          <p:nvPr/>
        </p:nvSpPr>
        <p:spPr>
          <a:xfrm>
            <a:off x="3647470" y="6345122"/>
            <a:ext cx="954107"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Ngao</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1" name="Rectangle 10"/>
          <p:cNvSpPr/>
          <p:nvPr/>
        </p:nvSpPr>
        <p:spPr>
          <a:xfrm>
            <a:off x="7907910" y="6352548"/>
            <a:ext cx="835486"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Mực</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2" name="Rectangle 11"/>
          <p:cNvSpPr/>
          <p:nvPr/>
        </p:nvSpPr>
        <p:spPr>
          <a:xfrm>
            <a:off x="7720362" y="4098784"/>
            <a:ext cx="1210589"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Ốc sên</a:t>
            </a:r>
            <a:endParaRPr lang="en-US" sz="2400" b="1">
              <a:solidFill>
                <a:srgbClr val="0000FF"/>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2317633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1" y="124264"/>
            <a:ext cx="4715799"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NGÀNH CHÂN KHỚP</a:t>
            </a:r>
            <a:endParaRPr lang="en-US" sz="2800" b="1">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1527512" y="669384"/>
            <a:ext cx="9126420" cy="815608"/>
          </a:xfrm>
          <a:prstGeom prst="rect">
            <a:avLst/>
          </a:prstGeom>
          <a:ln>
            <a:solidFill>
              <a:schemeClr val="tx1"/>
            </a:solidFill>
          </a:ln>
        </p:spPr>
        <p:txBody>
          <a:bodyPr wrap="square">
            <a:spAutoFit/>
          </a:bodyPr>
          <a:lstStyle/>
          <a:p>
            <a:r>
              <a:rPr lang="en-US" sz="2350">
                <a:latin typeface="Arial" panose="020B0604020202020204" pitchFamily="34" charset="0"/>
                <a:cs typeface="Arial" panose="020B0604020202020204" pitchFamily="34" charset="0"/>
                <a:sym typeface="Symbol"/>
              </a:rPr>
              <a:t> </a:t>
            </a:r>
            <a:r>
              <a:rPr lang="en-US" sz="2350">
                <a:latin typeface="Arial" panose="020B0604020202020204" pitchFamily="34" charset="0"/>
                <a:cs typeface="Arial" panose="020B0604020202020204" pitchFamily="34" charset="0"/>
              </a:rPr>
              <a:t>Có </a:t>
            </a:r>
            <a:r>
              <a:rPr lang="en-US" sz="2350">
                <a:latin typeface="Arial" panose="020B0604020202020204" pitchFamily="34" charset="0"/>
                <a:cs typeface="Arial" panose="020B0604020202020204" pitchFamily="34" charset="0"/>
              </a:rPr>
              <a:t>phần phụ (chân) phân đốt, nối với nhau bằng các khớp động.</a:t>
            </a:r>
          </a:p>
          <a:p>
            <a:r>
              <a:rPr lang="en-US" sz="2350">
                <a:latin typeface="Arial" panose="020B0604020202020204" pitchFamily="34" charset="0"/>
                <a:cs typeface="Arial" panose="020B0604020202020204" pitchFamily="34" charset="0"/>
                <a:sym typeface="Symbol"/>
              </a:rPr>
              <a:t></a:t>
            </a:r>
            <a:r>
              <a:rPr lang="en-US" sz="2350">
                <a:latin typeface="Arial" panose="020B0604020202020204" pitchFamily="34" charset="0"/>
                <a:cs typeface="Arial" panose="020B0604020202020204" pitchFamily="34" charset="0"/>
              </a:rPr>
              <a:t> </a:t>
            </a:r>
            <a:r>
              <a:rPr lang="en-US" sz="2350">
                <a:latin typeface="Arial" panose="020B0604020202020204" pitchFamily="34" charset="0"/>
                <a:cs typeface="Arial" panose="020B0604020202020204" pitchFamily="34" charset="0"/>
              </a:rPr>
              <a:t>Sống ở nhiều môi trường, có đại diện kí sinh.</a:t>
            </a:r>
            <a:endParaRPr lang="en-US" sz="2350">
              <a:latin typeface="Arial" panose="020B0604020202020204" pitchFamily="34" charset="0"/>
              <a:ea typeface="Calibri"/>
              <a:cs typeface="Arial" panose="020B0604020202020204" pitchFamily="34" charset="0"/>
            </a:endParaRPr>
          </a:p>
        </p:txBody>
      </p:sp>
      <p:pic>
        <p:nvPicPr>
          <p:cNvPr id="6146" name="Picture 2" descr="https://icdn.dantri.com.vn/zoom/1200_630/Uploaded/2009/09/30/chaucha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1" y="4343231"/>
            <a:ext cx="2819400" cy="19075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dietcontrunggayhai.com/wp-content/uploads/2017/12/tim-hieu-ve-chuon-chuon-n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8444" y="4343231"/>
            <a:ext cx="2441775" cy="191413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encrypted-tbn0.gstatic.com/images?q=tbn:ANd9GcQ_bkAGkDsOu3Re-wqK2h4OHfjve8k7vmEBOw&amp;usqp=C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622" y="1611752"/>
            <a:ext cx="2932478" cy="228030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lh3.googleusercontent.com/proxy/x_4WcuQUYz7DQms9RDtLxG3ot87lMnaEpGwkXjX_cltomHrantfyQ-bKdHM6_BGEAf0S1whVSr8lbCkOa-RN0XDq5MtsESUe1hwh6oB9SJ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8444" y="1769122"/>
            <a:ext cx="2441775" cy="181493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data:image/jpeg;base64,/9j/4AAQSkZJRgABAQAAAQABAAD/2wCEAAoHCBUVFRgVFhYYGRgaGRgYGhgZGRkaGRgaGhgaGhkYGhocIS4lHB4rIRgYJjgmKy8xNTU1GiQ7QDs0Py40NTEBDAwMEA8QHhISHDQrJCQ0NDQ0NDQ0NDQ0NDQ0NDQ0NDQ0NDQ0NDQxNDQ0NDQ0NDQ0NDQ0NDQ0NDQ0NDQ0NDQ0Mf/AABEIALcBFAMBIgACEQEDEQH/xAAbAAACAwEBAQAAAAAAAAAAAAAAAgEDBAUGB//EADgQAAEDAgMFBgUDAwUBAAAAAAEAAhESIQMxQQRRYXGBBSKRobHwBhNCwdEyUuEUYnIjgpKi8RX/xAAYAQEBAQEBAAAAAAAAAAAAAAABAAIDBP/EACURAQEBAAICAgAGAwAAAAAAAAABEQIhMUEDEiJRYXGBkQQTsf/aAAwDAQACEQMRAD8A8qFMKAmhcG0QgGPxvRCmFCgtBy8PwopUgKwG3uf/ABIVQiFYGE3FwM+HNJCQH3SQnIUQnQSFFKshEJGKiEBqshAahYphBarS2FFKzaVVKKVbSihZ1JwnENcBwdbhbwgm3BD8QOioAEataBPMCATxWjBhrHn6j3Buj6+sQP8Acs5w1u9EjmDQ85bHhcz5JQw56b1ZQgNOko0Kmk8+av2XYn4hhg5uJDWDm91m9StWwdzErLAflgvIIsY/SCNxcWjqs+Pil5qcSdwsGjgAIAHABW/mkOwKHFru9Bg0uBbPOO908VTjYlRsAAMgALDicz1TDij5YOR8beeSvslMKC1WuZGaiEalUIhWOZF9Pee5RCSQIIhObZJYUSFRCdBUVcITIVqbgnShMEKhCIUgKVRCkJgFMKZpvlERxAI4zl+PFQ6DM2O8fcLXsrK2lptTcO/aDnMfTPgXTvmnF2V4cBTc5ReeIIsRxW866Cl2GQAdCSJ5R+QkhbNpw6A1uomTvJAJ1yFvNUNjVVmXEqAUQrqUtKNSqEQrSxLCLUQzvUtdHLimhTSs6iubqJj04JCFex5E5QcwfeaggHLw/lFpau0cENZgNEXw6zze92fQN8FzyxdbtvBpexpcD/pYfmJ+5XNez3/ITfJvlVSmaE0H3dWOEASEMowXwRVJbkYzg2MKza9gcwAyHNOTmkGZAIqAMsMaFVwOPqt3yamGkgigEnIB2GLgzkaZ5z4U7Tl0GJ6JS1WqHNWdGq1BA5JyFEJlJKCL298FGKIsBFgeciR0TkLRtbSWscRmyLf2EtHkAtzuUueQiFY5qQhGopUJilKSVCaEKTaEwQAmhGlEKQFICYBWgAIhEJlayfZ8Sk8CC08jn+eYC9BsDHHZcQtJa/CeXAgkGkgVgEZ6n/avOL2vwawOwXkgO71DmnWQ2PESOi6/FduJ5HadpOIASACBBgRUf3GNYjwWeF0+1uzjgYmIzNoJg+bfL0O5c1Y52y9osJy/QjkdR/HBQEQsfZB2GRfMbx7zQDv/AJVjXkZe43oLQTuPHLx0ValMIhXHDOf3B9EkLFpishRCspUFiCxbG/Hc54eHOYwASbgXjnF/MLa0TAFj5FX4W0va0sbeu0c+nLqFRjYJYS1wgiJHMT910t3s8p7Q9hGlxuz5xoprynkePPehrzkbjjpyOiYAEROv1Z6a6qYJAOXgUzGOgwDPC59/lSzAcXBobckADeTYL1fZnZoZiNY0ybS4iJg3AibSLX/gxrjx15Akajw/CIHTeuh25shw9oxGEEAPJb/i7vN6QQsGRt76FGMWFcyADOc87b/eirKtJlVuUVZW7bHA4OAIybiDn35HqudtOJQ0ugmNB5cld/8ARdjYeEC0NoaW21kkz6LpxnVrU8VSUrm6jL05pikNkMkKhWkDW3L8H8pOWfHXknCZmzuIkNJG+EJEJyJvATQgJgubSAEygKVMhCEKQXpPgXa6NoOGTAxGwP8ANhrb5Bw6rziu2TGcx7Hs/U1zXN4kGQLLXDlnKUPafFJPz3EN/SDxDm0h7mkHmT0K8g/DZ+0jkfsZ9V9F+InBrqqCQ9kkjMFskAacOq8Ft2zFjjT+mSNxHAjQ68V6PlnWisv9O0zS/wD5NI6SJSnZX5wDyIPlmpon+Pwr9o2V+HTVEuE05lt47w0Nl5ur6LI5hFyCBxEKIW3De5v1ETpKc7ZSQQ1lQmHUiRI36wi8Z7ojnQmq33TBu8x5qcTCI3Hlu330XPtpUQEFiCoVxpQ1xaQ4WIgg8Qrtr2l2K+oxMAW657ryPBPgbKHz3g2AXCrKBmJAz98UjcHEa6gNub0nJ0XzGYMaLfhvjN6vtnOGdEHDMDr9lfj4RaYkWAyy4xN946Kdjwq3hkk1EC2k2kcpWs7xyzvHoexdkowvmkNc4wGBwkQDM8zFjpZdLsOTiuiruiLd4TOupU9qPuQCGtaJILc84gjIpvh3Dc1jn0OcCYJaQSMyTfTTqunKeZPXTtx6ji/HDQ3aQ4D9bGOIiLiW5TnDQvNPbqP/ABel+OcRrsZkEmMMZ6d5y8yDFwscplsceXkkq3A2cvMNjjOkJHloEkxaRYw64bbqfI8lXguLXEgyDaQcx0VI1x49bfAZiuDH4bgILjPHkkaIgBbX7CQ0OJpnJrrONplo1HExwlUPYWx+m433F+N2m3DzWvrRbaoLd9ktUZD3w3Kx2Hu8JEqssO4qwK3b9/nzSkJyEpCcQrQlg7ipUnSCkJWpguJ1IUoCEoIUqQFmhELp/DmyfM2nDacg4PPJl46wB1XOXp/gYAvxARcsEW479Dl4LfxTeUT2vbmzk4THVxS4SZiQbATzI6wvJbQzEY4VOaWmx+Y9pY6MiG3NwARG9dTtva3sZRWaagHDNxZFzzBAg+zxNpLYBcAQe4XTbe1wgbjblC9tvpWDbMDCYC5gNZDSAwxQ1wmA50kzvAtlz5D8UWaBAGZET1dF/wCF1O2Q2tpaSQ5rTJAps1rQGnOBSc8pXFxnCIFt/HhwXn+W54RcZ0mxniqmcOKVAXlt26khpmEPN0NcQZGaVZSCohTCglakKzBOmYMz4Zjcr/6rMO78iBNiw2hzXaRA53nesrTHOFFMjkty9Ljyytm0UlktbDwe/wBRGuhz8U/w80/PYQYioz/scsYxDrnqSD3tYK09kvoxmG0EkX+mQW/da49co7WTl+Kfy7PaRMudmTbNwkW+kW0z5rtdlYdOG0SWg5gtnI2cHTllaFyXYDqwx5MVDQZSeF/4XR7R2g4eAaRLnd1gE5fuvoB9l6OUzu/uJ31Hk/iPavmYziCCAaQRqG2n1KxYWyFzS4kNA36rRQAYPeefp06rLjPLh3rOkd0ZAWP2C89tt2H6Sd1a1hxGNqpDWkCs6TuG6/5UsxGYbnFgDyD3XuAhsH9QbJnzWVxlI8XstcZjny56NoxnPcXOJLiZLjmVWTPPf+VY9wOY669RqkLV0YJH39EkK4Hfpl/O8Kp4UySdyC87ygpYUll96hKhTTcEwSApguGDTBSlCZB0yAoCfCIqE5SFIBeh+H9uds5gtBBMvECoboO8X4JHUu0DHXEiwJETI+nmE7dgc2zhFRaIkZExYiZEkXXf4uMl32bMd34hY3EwvmtLSDF9SdOX1DnC4vZ+y1sLKokiJBNNzcZcV2+1sD/ToDDTQIpizmwaTFpIFiubseCS4uEhpaYJjMG46U+i9Fm0axbZ3GNZIdJc4ECIA0vleTGhC4T3Zr2m3YDcYOJMwXMOhBaYPUiD1OcwvJ7fsjsJ9JiMwf3DQ8P4Xm+aXf0Oe2VCkgaTyRK82BBT4WCXAuya39Tt05AbydBz0BKvw9m7tb+6zSP1P/xH3y5myTExagGizRkwab3f3O3n2NTjnlazuKhoT0t/cf8Aj/KGAHW/EW5cFSJUbpmi6sY0ZNEnjnyAC24fZryO+QzIyc+gz1C1OKnG3ww0RnZa8HZx8suqu50RYWaAfG/kpxn4GGLS90XLjYdMvVU9kbaMQuYbGamyLGYaQRpkDHArr8eb268ZZ7djYu0cdrYLA+BIe5jnFomM2kB0Tre63fEzaGYL6n1uDmvtEwQRSMmjvWjhdTsezNLHtYe82HQZFcGHQNc8uA4rP2k9u0MbhseK2TrUMgKZ0EALpzkzs97+F5zCDXEiYIkgZgkDKeMLOYI4q12GWuh3dcDkR67lGM0Ay3Xy3rj6crbfKilD22nopKjgmBUUNJGWakhRC0jPIMWiwFvWCqoGUpykKUQs4hI5vLxCchVlTKaeA8QhKhSbQmCUJguKMFKgKUJKlQhCd5zQ7Ba7VwBF/qaaXeIIPRaNi29+GAx12xk4SQ7lp5ZKnZcIvw8IWsHug2kVgeoPip2nFl3eaOMG5P7jAXp+ss1rXoNh2oQKXS0/SYLY1gxPQreyhou2kc5AqzjUaLh9m4bQCRIvBmS11uQ435robXtjNmZXiOhggQ43B0oOs6DI7lz/ANny/HyyzZffsrWbE1jn96Q5znEHjfoLLJtOHh7SxzHDjh4kQA7dyNuBXk9s+IPnuDnF7MMOBbhtD3OeRkXloy4ez0+yu0HDHbiCugNILCx2sXANtFx+b/Ju/WT+fTU4uHjbO9jywjvAxAuZ3c1qbgtYKniX6M0HF+//AB8dx9D292qxrnOZhlj3tBqIDSSLHUmDAtZeUw8UPkv7p0iTP2XSTjJu7R9aXGxS8yT73JC0qt1bfpY6SYuQItEwQZzXRft4LKG4bGu1fSD6ifNYs/Or6z3VLcB7xNDjH1Bp132hJh4TS10PFX0tgmeJd+kDqVe7tLELKC8lm77WyWYQbix469fynpbxn6tX9a0NbQylwzOs7yZ9FRtG0PeZJStO8CPtwVTiC6gTEXJ9EyXkfteXXpDMIvyy3+/f30bCyhx+kxYiDfO874IShjsgJtFtVIY7W3OPTNavL1PQly9Oji9q4gwgwua4vZF2NBa0kGxaAXZRLptuXHwGOw++x1h+pkukAm5FoVuI4A2H4UNxXAyDHK3or7Xez9u9jstxMPaGiuxizgIIgxBnMe+fPxWHCdS5mYkS4lrhoQWxPrpZZWYhaahqZLRbq2Mj+dy7GBtQxmtw33YciIBtm5u5w1GXlF4/b/jpk5d+3HfigkmlonQVR5mVXW3cR1keB/Ku23Z6HlocHDRw1HLQrNCtcbLPJ34Qza4X0yI8beZVZYRmFJCA4jK3Ja0KlDXUkG1jNwCOoOYVxedQDzH3F0ppOhHK/kfytRYzvSOVzmjePMfwkOGefK/oplWhTEWQpNITApJQCuSWgqQVWCmBRQsCClBWzsrBa/FY1wJBNxwAkzwsqTbheg2bZHDCYTMMZ3uBPfGfMjoq9twWUfMrpM3BzymwGZ4BdXDaCx8HvPFVDpgATBjMCJ0XJwsBgdU99bsry1oGcAG05Zrt8nOcJI6cZqhm2YjWj5bS0fvcBLp/t3aKMBlZjEcXnMV3I5Srdua51g8AHK8WR2fsgBqqBAPeeSA0HcN54cF4eXy8ufLI1sbDsjhBa1tNoMwTvJBFuC6Gw4NzUCOh+y5+39o0Nz4AauP498B57G7QxHkkvdfQEgDoE8fi4cu7PDGtfxBtwxcTu3YwUtMETeSb8Vy0IXVm07cQxTmN3ofM+JUOZFwZHpwKVAdCgiFCc7x4e9FDGFxgZowybUMNUsrpi5IAcRuAB1PS107HkCHCCNWn8i6obgFrjNzlP/gVkLVudRu3JkWhw5cR7snaJOcHL+CqA5PIJGhHgUyslLCNJ5XHkqyCrsZkGNNDoVXURvTiK5pVmFihjSKC4HQaECQ5u4pRiHgoLhGu/wDKY1x5ZT7NtRpBDJDwBToYsXAiTULeUgyZtfsb6C8Nc5lpeG5bqhm3LVY9nYay0ZPImRNJAs4XseW871vbtmLgh2FJbnaxAJvIPHgYM6qnXhvlZym3+2B7d1xv95JF0tgOC4OGKS12jm2B4RBb0gc1zG47HEgXgxIEeWXRO6xeN9dpISOVrmbr+vUKsrUCpyRysKRyRUVu/cfEqUiFpLpUylJUVLiKsBTgqkOUhyGcatmwnPcGMEuJgCw8zYL2fZfZ2HszXFzg/FLbwRDZza3fxK4/YnZwGG7ExBY2AMg8T0t43V2OSG9+GMPKp3JrYBB32HNdePG8e8dJxkm1pxNt7znOcLkfpvAByt6cVgftLHWkiMhHsysm1dpMADMNlhq6DJ35LD/WP/t/4M9SJXL5OM5eavs6rqYJuGjNxPkN5Oip2ntckBrGhrW2aM4481zcTaHO/U4mMhoOiSpc+Px8eM6gtXvxS4y4knilDlVUpqW8GralNSqqRUjFq2USqw5TUjAeVGLhuqByHgeJ+yx7fjlje7mbTuGp971pwMV5a0uMOjS3FMmdtzqb/S4nggqA/eApka9CEMITBqig+/smAsmRoVE2OWnBK6dUEc0VSNbcdFqIpPNAMGc+G/goqUvd4JJbg28fursMPxCQTLwJadXNuaIGo08NypcUYeI5pqaYMFTXG+r4IQloE1QJ3pcLbC8mqz5Mj1I0hWFWYsypfilzqnXPC3okx3j6QZ4kDz1SlKVqVaUSdPMeKUqSUB8aAjcf4uFvQrQmtx8VKQSpLKWpaNk2R+Ie6LamCegAu48AuUlvhhU2SYFybADMrsdlbA0uFfeII7o/SNe+RnlkOpGSfZuzSTQxzATYy9ped8hs0j+0dSjtfaBhN+Rh2A/W76nE5zw4cl0nH6zaZG/tb4gaWDDYASCbkClt7U/uI35c151+M5xlxJO8mSswKYOWOXK3ytW1KalXKmVgnqRUklEpSypFSSUSplZKmVUCmlCWApgVUCpaUBLmscQc3NNuEj34KwlVtZBMZk35pyqtW95+SZTMckBUyEBZUEzHehVNSZpF1NLA7iUVRu6hV1IkLUpaPlCKgcrkbrZ8p1VEbir9naWAYhyBhoIs/eOLd/MDVWbdhsDGPDS17yTS10sDRYETJEmbEnI8FrOiy0zbXj+VWQg9UVTbw/CErcWAiR3zZp4CZHmExKWkHoCR0v8AZBKmvQcVWVJclKhiClKZQU6UWQoQnRi7Bw8JhnFl5/YwwAdz3fZviF0Nm7aYQ5rwWtpIY1jW0g7jEEjgvPyiVvjyvHww9hs7GMwDikAOIaQ5tpAv3P2zZea2nanPeXuMk8t0eiV+2PLAwnuj2FSCjly1W9HBUgpQUSuaOCplJKJUjyplVyiVJZKkFVgqZUlgKaVWCpBUjgpmPgjqR0SApWgF06tt4iY9ESKdXV4KJSoVgw0piVWEEoxYeUzT6KmpS03QYslTKpqU1Kax6Ts3AwscYWGxxDm1Vh7ZqqNVTQ03iADJyErh7Q8ueTne2WQsLaWWjsTbTgvdiATSx/8A2hs/9lzQV0vLeMKwlRWUlSmrggpxcUgE3NsvIqakjhIIBidUyvSBUdVEIhSSRqkKYlKUaioQhKY0wQhdHMSpBQhCMCplCFlCUShCkJQhCUkFSChCEYJghCEkKZQhREqZQhCSCllCFBEqQ5CFKJcbqJQhDcej7G7K/wBLacV5ENwiABczZ/lSPFeclCF05TqEShCFhJaUIQkgKalCFIVKJQhSHRCELSf/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data:image/jpeg;base64,/9j/4AAQSkZJRgABAQAAAQABAAD/2wCEAAoHCBUVFRgVFhYYGRgaGRgYGhgZGRkaGRgaGhgaGhkYGhocIS4lHB4rIRgYJjgmKy8xNTU1GiQ7QDs0Py40NTEBDAwMEA8QHhISHDQrJCQ0NDQ0NDQ0NDQ0NDQ0NDQ0NDQ0NDQ0NDQxNDQ0NDQ0NDQ0NDQ0NDQ0NDQ0NDQ0NDQ0Mf/AABEIALcBFAMBIgACEQEDEQH/xAAbAAACAwEBAQAAAAAAAAAAAAAAAgEDBAUGB//EADgQAAEDAgMFBgUDAwUBAAAAAAEAAhESIQMxQQRRYXGBBSKRobHwBhNCwdEyUuEUYnIjgpKi8RX/xAAYAQEBAQEBAAAAAAAAAAAAAAABAAIDBP/EACURAQEBAAICAgAGAwAAAAAAAAABEQIhMUEDEiJRYXGBkQQTsf/aAAwDAQACEQMRAD8A8qFMKAmhcG0QgGPxvRCmFCgtBy8PwopUgKwG3uf/ABIVQiFYGE3FwM+HNJCQH3SQnIUQnQSFFKshEJGKiEBqshAahYphBarS2FFKzaVVKKVbSihZ1JwnENcBwdbhbwgm3BD8QOioAEataBPMCATxWjBhrHn6j3Buj6+sQP8Acs5w1u9EjmDQ85bHhcz5JQw56b1ZQgNOko0Kmk8+av2XYn4hhg5uJDWDm91m9StWwdzErLAflgvIIsY/SCNxcWjqs+Pil5qcSdwsGjgAIAHABW/mkOwKHFru9Bg0uBbPOO908VTjYlRsAAMgALDicz1TDij5YOR8beeSvslMKC1WuZGaiEalUIhWOZF9Pee5RCSQIIhObZJYUSFRCdBUVcITIVqbgnShMEKhCIUgKVRCkJgFMKZpvlERxAI4zl+PFQ6DM2O8fcLXsrK2lptTcO/aDnMfTPgXTvmnF2V4cBTc5ReeIIsRxW866Cl2GQAdCSJ5R+QkhbNpw6A1uomTvJAJ1yFvNUNjVVmXEqAUQrqUtKNSqEQrSxLCLUQzvUtdHLimhTSs6iubqJj04JCFex5E5QcwfeaggHLw/lFpau0cENZgNEXw6zze92fQN8FzyxdbtvBpexpcD/pYfmJ+5XNez3/ITfJvlVSmaE0H3dWOEASEMowXwRVJbkYzg2MKza9gcwAyHNOTmkGZAIqAMsMaFVwOPqt3yamGkgigEnIB2GLgzkaZ5z4U7Tl0GJ6JS1WqHNWdGq1BA5JyFEJlJKCL298FGKIsBFgeciR0TkLRtbSWscRmyLf2EtHkAtzuUueQiFY5qQhGopUJilKSVCaEKTaEwQAmhGlEKQFICYBWgAIhEJlayfZ8Sk8CC08jn+eYC9BsDHHZcQtJa/CeXAgkGkgVgEZ6n/avOL2vwawOwXkgO71DmnWQ2PESOi6/FduJ5HadpOIASACBBgRUf3GNYjwWeF0+1uzjgYmIzNoJg+bfL0O5c1Y52y9osJy/QjkdR/HBQEQsfZB2GRfMbx7zQDv/AJVjXkZe43oLQTuPHLx0ValMIhXHDOf3B9EkLFpishRCspUFiCxbG/Hc54eHOYwASbgXjnF/MLa0TAFj5FX4W0va0sbeu0c+nLqFRjYJYS1wgiJHMT910t3s8p7Q9hGlxuz5xoprynkePPehrzkbjjpyOiYAEROv1Z6a6qYJAOXgUzGOgwDPC59/lSzAcXBobckADeTYL1fZnZoZiNY0ybS4iJg3AibSLX/gxrjx15Akajw/CIHTeuh25shw9oxGEEAPJb/i7vN6QQsGRt76FGMWFcyADOc87b/eirKtJlVuUVZW7bHA4OAIybiDn35HqudtOJQ0ugmNB5cld/8ARdjYeEC0NoaW21kkz6LpxnVrU8VSUrm6jL05pikNkMkKhWkDW3L8H8pOWfHXknCZmzuIkNJG+EJEJyJvATQgJgubSAEygKVMhCEKQXpPgXa6NoOGTAxGwP8ANhrb5Bw6rziu2TGcx7Hs/U1zXN4kGQLLXDlnKUPafFJPz3EN/SDxDm0h7mkHmT0K8g/DZ+0jkfsZ9V9F+InBrqqCQ9kkjMFskAacOq8Ft2zFjjT+mSNxHAjQ68V6PlnWisv9O0zS/wD5NI6SJSnZX5wDyIPlmpon+Pwr9o2V+HTVEuE05lt47w0Nl5ur6LI5hFyCBxEKIW3De5v1ETpKc7ZSQQ1lQmHUiRI36wi8Z7ojnQmq33TBu8x5qcTCI3Hlu330XPtpUQEFiCoVxpQ1xaQ4WIgg8Qrtr2l2K+oxMAW657ryPBPgbKHz3g2AXCrKBmJAz98UjcHEa6gNub0nJ0XzGYMaLfhvjN6vtnOGdEHDMDr9lfj4RaYkWAyy4xN946Kdjwq3hkk1EC2k2kcpWs7xyzvHoexdkowvmkNc4wGBwkQDM8zFjpZdLsOTiuiruiLd4TOupU9qPuQCGtaJILc84gjIpvh3Dc1jn0OcCYJaQSMyTfTTqunKeZPXTtx6ji/HDQ3aQ4D9bGOIiLiW5TnDQvNPbqP/ABel+OcRrsZkEmMMZ6d5y8yDFwscplsceXkkq3A2cvMNjjOkJHloEkxaRYw64bbqfI8lXguLXEgyDaQcx0VI1x49bfAZiuDH4bgILjPHkkaIgBbX7CQ0OJpnJrrONplo1HExwlUPYWx+m433F+N2m3DzWvrRbaoLd9ktUZD3w3Kx2Hu8JEqssO4qwK3b9/nzSkJyEpCcQrQlg7ipUnSCkJWpguJ1IUoCEoIUqQFmhELp/DmyfM2nDacg4PPJl46wB1XOXp/gYAvxARcsEW479Dl4LfxTeUT2vbmzk4THVxS4SZiQbATzI6wvJbQzEY4VOaWmx+Y9pY6MiG3NwARG9dTtva3sZRWaagHDNxZFzzBAg+zxNpLYBcAQe4XTbe1wgbjblC9tvpWDbMDCYC5gNZDSAwxQ1wmA50kzvAtlz5D8UWaBAGZET1dF/wCF1O2Q2tpaSQ5rTJAps1rQGnOBSc8pXFxnCIFt/HhwXn+W54RcZ0mxniqmcOKVAXlt26khpmEPN0NcQZGaVZSCohTCglakKzBOmYMz4Zjcr/6rMO78iBNiw2hzXaRA53nesrTHOFFMjkty9Ljyytm0UlktbDwe/wBRGuhz8U/w80/PYQYioz/scsYxDrnqSD3tYK09kvoxmG0EkX+mQW/da49co7WTl+Kfy7PaRMudmTbNwkW+kW0z5rtdlYdOG0SWg5gtnI2cHTllaFyXYDqwx5MVDQZSeF/4XR7R2g4eAaRLnd1gE5fuvoB9l6OUzu/uJ31Hk/iPavmYziCCAaQRqG2n1KxYWyFzS4kNA36rRQAYPeefp06rLjPLh3rOkd0ZAWP2C89tt2H6Sd1a1hxGNqpDWkCs6TuG6/5UsxGYbnFgDyD3XuAhsH9QbJnzWVxlI8XstcZjny56NoxnPcXOJLiZLjmVWTPPf+VY9wOY669RqkLV0YJH39EkK4Hfpl/O8Kp4UySdyC87ygpYUll96hKhTTcEwSApguGDTBSlCZB0yAoCfCIqE5SFIBeh+H9uds5gtBBMvECoboO8X4JHUu0DHXEiwJETI+nmE7dgc2zhFRaIkZExYiZEkXXf4uMl32bMd34hY3EwvmtLSDF9SdOX1DnC4vZ+y1sLKokiJBNNzcZcV2+1sD/ToDDTQIpizmwaTFpIFiubseCS4uEhpaYJjMG46U+i9Fm0axbZ3GNZIdJc4ECIA0vleTGhC4T3Zr2m3YDcYOJMwXMOhBaYPUiD1OcwvJ7fsjsJ9JiMwf3DQ8P4Xm+aXf0Oe2VCkgaTyRK82BBT4WCXAuya39Tt05AbydBz0BKvw9m7tb+6zSP1P/xH3y5myTExagGizRkwab3f3O3n2NTjnlazuKhoT0t/cf8Aj/KGAHW/EW5cFSJUbpmi6sY0ZNEnjnyAC24fZryO+QzIyc+gz1C1OKnG3ww0RnZa8HZx8suqu50RYWaAfG/kpxn4GGLS90XLjYdMvVU9kbaMQuYbGamyLGYaQRpkDHArr8eb268ZZ7djYu0cdrYLA+BIe5jnFomM2kB0Tre63fEzaGYL6n1uDmvtEwQRSMmjvWjhdTsezNLHtYe82HQZFcGHQNc8uA4rP2k9u0MbhseK2TrUMgKZ0EALpzkzs97+F5zCDXEiYIkgZgkDKeMLOYI4q12GWuh3dcDkR67lGM0Ay3Xy3rj6crbfKilD22nopKjgmBUUNJGWakhRC0jPIMWiwFvWCqoGUpykKUQs4hI5vLxCchVlTKaeA8QhKhSbQmCUJguKMFKgKUJKlQhCd5zQ7Ba7VwBF/qaaXeIIPRaNi29+GAx12xk4SQ7lp5ZKnZcIvw8IWsHug2kVgeoPip2nFl3eaOMG5P7jAXp+ss1rXoNh2oQKXS0/SYLY1gxPQreyhou2kc5AqzjUaLh9m4bQCRIvBmS11uQ435robXtjNmZXiOhggQ43B0oOs6DI7lz/ANny/HyyzZffsrWbE1jn96Q5znEHjfoLLJtOHh7SxzHDjh4kQA7dyNuBXk9s+IPnuDnF7MMOBbhtD3OeRkXloy4ez0+yu0HDHbiCugNILCx2sXANtFx+b/Ju/WT+fTU4uHjbO9jywjvAxAuZ3c1qbgtYKniX6M0HF+//AB8dx9D292qxrnOZhlj3tBqIDSSLHUmDAtZeUw8UPkv7p0iTP2XSTjJu7R9aXGxS8yT73JC0qt1bfpY6SYuQItEwQZzXRft4LKG4bGu1fSD6ifNYs/Or6z3VLcB7xNDjH1Bp132hJh4TS10PFX0tgmeJd+kDqVe7tLELKC8lm77WyWYQbix469fynpbxn6tX9a0NbQylwzOs7yZ9FRtG0PeZJStO8CPtwVTiC6gTEXJ9EyXkfteXXpDMIvyy3+/f30bCyhx+kxYiDfO874IShjsgJtFtVIY7W3OPTNavL1PQly9Oji9q4gwgwua4vZF2NBa0kGxaAXZRLptuXHwGOw++x1h+pkukAm5FoVuI4A2H4UNxXAyDHK3or7Xez9u9jstxMPaGiuxizgIIgxBnMe+fPxWHCdS5mYkS4lrhoQWxPrpZZWYhaahqZLRbq2Mj+dy7GBtQxmtw33YciIBtm5u5w1GXlF4/b/jpk5d+3HfigkmlonQVR5mVXW3cR1keB/Ku23Z6HlocHDRw1HLQrNCtcbLPJ34Qza4X0yI8beZVZYRmFJCA4jK3Ja0KlDXUkG1jNwCOoOYVxedQDzH3F0ppOhHK/kfytRYzvSOVzmjePMfwkOGefK/oplWhTEWQpNITApJQCuSWgqQVWCmBRQsCClBWzsrBa/FY1wJBNxwAkzwsqTbheg2bZHDCYTMMZ3uBPfGfMjoq9twWUfMrpM3BzymwGZ4BdXDaCx8HvPFVDpgATBjMCJ0XJwsBgdU99bsry1oGcAG05Zrt8nOcJI6cZqhm2YjWj5bS0fvcBLp/t3aKMBlZjEcXnMV3I5Srdua51g8AHK8WR2fsgBqqBAPeeSA0HcN54cF4eXy8ufLI1sbDsjhBa1tNoMwTvJBFuC6Gw4NzUCOh+y5+39o0Nz4AauP498B57G7QxHkkvdfQEgDoE8fi4cu7PDGtfxBtwxcTu3YwUtMETeSb8Vy0IXVm07cQxTmN3ofM+JUOZFwZHpwKVAdCgiFCc7x4e9FDGFxgZowybUMNUsrpi5IAcRuAB1PS107HkCHCCNWn8i6obgFrjNzlP/gVkLVudRu3JkWhw5cR7snaJOcHL+CqA5PIJGhHgUyslLCNJ5XHkqyCrsZkGNNDoVXURvTiK5pVmFihjSKC4HQaECQ5u4pRiHgoLhGu/wDKY1x5ZT7NtRpBDJDwBToYsXAiTULeUgyZtfsb6C8Nc5lpeG5bqhm3LVY9nYay0ZPImRNJAs4XseW871vbtmLgh2FJbnaxAJvIPHgYM6qnXhvlZym3+2B7d1xv95JF0tgOC4OGKS12jm2B4RBb0gc1zG47HEgXgxIEeWXRO6xeN9dpISOVrmbr+vUKsrUCpyRysKRyRUVu/cfEqUiFpLpUylJUVLiKsBTgqkOUhyGcatmwnPcGMEuJgCw8zYL2fZfZ2HszXFzg/FLbwRDZza3fxK4/YnZwGG7ExBY2AMg8T0t43V2OSG9+GMPKp3JrYBB32HNdePG8e8dJxkm1pxNt7znOcLkfpvAByt6cVgftLHWkiMhHsysm1dpMADMNlhq6DJ35LD/WP/t/4M9SJXL5OM5eavs6rqYJuGjNxPkN5Oip2ntckBrGhrW2aM4481zcTaHO/U4mMhoOiSpc+Px8eM6gtXvxS4y4knilDlVUpqW8GralNSqqRUjFq2USqw5TUjAeVGLhuqByHgeJ+yx7fjlje7mbTuGp971pwMV5a0uMOjS3FMmdtzqb/S4nggqA/eApka9CEMITBqig+/smAsmRoVE2OWnBK6dUEc0VSNbcdFqIpPNAMGc+G/goqUvd4JJbg28fursMPxCQTLwJadXNuaIGo08NypcUYeI5pqaYMFTXG+r4IQloE1QJ3pcLbC8mqz5Mj1I0hWFWYsypfilzqnXPC3okx3j6QZ4kDz1SlKVqVaUSdPMeKUqSUB8aAjcf4uFvQrQmtx8VKQSpLKWpaNk2R+Ie6LamCegAu48AuUlvhhU2SYFybADMrsdlbA0uFfeII7o/SNe+RnlkOpGSfZuzSTQxzATYy9ped8hs0j+0dSjtfaBhN+Rh2A/W76nE5zw4cl0nH6zaZG/tb4gaWDDYASCbkClt7U/uI35c151+M5xlxJO8mSswKYOWOXK3ytW1KalXKmVgnqRUklEpSypFSSUSplZKmVUCmlCWApgVUCpaUBLmscQc3NNuEj34KwlVtZBMZk35pyqtW95+SZTMckBUyEBZUEzHehVNSZpF1NLA7iUVRu6hV1IkLUpaPlCKgcrkbrZ8p1VEbir9naWAYhyBhoIs/eOLd/MDVWbdhsDGPDS17yTS10sDRYETJEmbEnI8FrOiy0zbXj+VWQg9UVTbw/CErcWAiR3zZp4CZHmExKWkHoCR0v8AZBKmvQcVWVJclKhiClKZQU6UWQoQnRi7Bw8JhnFl5/YwwAdz3fZviF0Nm7aYQ5rwWtpIY1jW0g7jEEjgvPyiVvjyvHww9hs7GMwDikAOIaQ5tpAv3P2zZea2nanPeXuMk8t0eiV+2PLAwnuj2FSCjly1W9HBUgpQUSuaOCplJKJUjyplVyiVJZKkFVgqZUlgKaVWCpBUjgpmPgjqR0SApWgF06tt4iY9ESKdXV4KJSoVgw0piVWEEoxYeUzT6KmpS03QYslTKpqU1Kax6Ts3AwscYWGxxDm1Vh7ZqqNVTQ03iADJyErh7Q8ueTne2WQsLaWWjsTbTgvdiATSx/8A2hs/9lzQV0vLeMKwlRWUlSmrggpxcUgE3NsvIqakjhIIBidUyvSBUdVEIhSSRqkKYlKUaioQhKY0wQhdHMSpBQhCMCplCFlCUShCkJQhCUkFSChCEYJghCEkKZQhREqZQhCSCllCFBEqQ5CFKJcbqJQhDcej7G7K/wBLacV5ENwiABczZ/lSPFeclCF05TqEShCFhJaUIQkgKalCFIVKJQhSHRCELSf/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4" descr="data:image/jpeg;base64,/9j/4AAQSkZJRgABAQAAAQABAAD/2wCEAAoHCBUVFRgVFhYYGRgaGRgYGhgZGRkaGRgaGhgaGhkYGhocIS4lHB4rIRgYJjgmKy8xNTU1GiQ7QDs0Py40NTEBDAwMEA8QHhISHDQrJCQ0NDQ0NDQ0NDQ0NDQ0NDQ0NDQ0NDQ0NDQxNDQ0NDQ0NDQ0NDQ0NDQ0NDQ0NDQ0NDQ0Mf/AABEIALcBFAMBIgACEQEDEQH/xAAbAAACAwEBAQAAAAAAAAAAAAAAAgEDBAUGB//EADgQAAEDAgMFBgUDAwUBAAAAAAEAAhESIQMxQQRRYXGBBSKRobHwBhNCwdEyUuEUYnIjgpKi8RX/xAAYAQEBAQEBAAAAAAAAAAAAAAABAAIDBP/EACURAQEBAAICAgAGAwAAAAAAAAABEQIhMUEDEiJRYXGBkQQTsf/aAAwDAQACEQMRAD8A8qFMKAmhcG0QgGPxvRCmFCgtBy8PwopUgKwG3uf/ABIVQiFYGE3FwM+HNJCQH3SQnIUQnQSFFKshEJGKiEBqshAahYphBarS2FFKzaVVKKVbSihZ1JwnENcBwdbhbwgm3BD8QOioAEataBPMCATxWjBhrHn6j3Buj6+sQP8Acs5w1u9EjmDQ85bHhcz5JQw56b1ZQgNOko0Kmk8+av2XYn4hhg5uJDWDm91m9StWwdzErLAflgvIIsY/SCNxcWjqs+Pil5qcSdwsGjgAIAHABW/mkOwKHFru9Bg0uBbPOO908VTjYlRsAAMgALDicz1TDij5YOR8beeSvslMKC1WuZGaiEalUIhWOZF9Pee5RCSQIIhObZJYUSFRCdBUVcITIVqbgnShMEKhCIUgKVRCkJgFMKZpvlERxAI4zl+PFQ6DM2O8fcLXsrK2lptTcO/aDnMfTPgXTvmnF2V4cBTc5ReeIIsRxW866Cl2GQAdCSJ5R+QkhbNpw6A1uomTvJAJ1yFvNUNjVVmXEqAUQrqUtKNSqEQrSxLCLUQzvUtdHLimhTSs6iubqJj04JCFex5E5QcwfeaggHLw/lFpau0cENZgNEXw6zze92fQN8FzyxdbtvBpexpcD/pYfmJ+5XNez3/ITfJvlVSmaE0H3dWOEASEMowXwRVJbkYzg2MKza9gcwAyHNOTmkGZAIqAMsMaFVwOPqt3yamGkgigEnIB2GLgzkaZ5z4U7Tl0GJ6JS1WqHNWdGq1BA5JyFEJlJKCL298FGKIsBFgeciR0TkLRtbSWscRmyLf2EtHkAtzuUueQiFY5qQhGopUJilKSVCaEKTaEwQAmhGlEKQFICYBWgAIhEJlayfZ8Sk8CC08jn+eYC9BsDHHZcQtJa/CeXAgkGkgVgEZ6n/avOL2vwawOwXkgO71DmnWQ2PESOi6/FduJ5HadpOIASACBBgRUf3GNYjwWeF0+1uzjgYmIzNoJg+bfL0O5c1Y52y9osJy/QjkdR/HBQEQsfZB2GRfMbx7zQDv/AJVjXkZe43oLQTuPHLx0ValMIhXHDOf3B9EkLFpishRCspUFiCxbG/Hc54eHOYwASbgXjnF/MLa0TAFj5FX4W0va0sbeu0c+nLqFRjYJYS1wgiJHMT910t3s8p7Q9hGlxuz5xoprynkePPehrzkbjjpyOiYAEROv1Z6a6qYJAOXgUzGOgwDPC59/lSzAcXBobckADeTYL1fZnZoZiNY0ybS4iJg3AibSLX/gxrjx15Akajw/CIHTeuh25shw9oxGEEAPJb/i7vN6QQsGRt76FGMWFcyADOc87b/eirKtJlVuUVZW7bHA4OAIybiDn35HqudtOJQ0ugmNB5cld/8ARdjYeEC0NoaW21kkz6LpxnVrU8VSUrm6jL05pikNkMkKhWkDW3L8H8pOWfHXknCZmzuIkNJG+EJEJyJvATQgJgubSAEygKVMhCEKQXpPgXa6NoOGTAxGwP8ANhrb5Bw6rziu2TGcx7Hs/U1zXN4kGQLLXDlnKUPafFJPz3EN/SDxDm0h7mkHmT0K8g/DZ+0jkfsZ9V9F+InBrqqCQ9kkjMFskAacOq8Ft2zFjjT+mSNxHAjQ68V6PlnWisv9O0zS/wD5NI6SJSnZX5wDyIPlmpon+Pwr9o2V+HTVEuE05lt47w0Nl5ur6LI5hFyCBxEKIW3De5v1ETpKc7ZSQQ1lQmHUiRI36wi8Z7ojnQmq33TBu8x5qcTCI3Hlu330XPtpUQEFiCoVxpQ1xaQ4WIgg8Qrtr2l2K+oxMAW657ryPBPgbKHz3g2AXCrKBmJAz98UjcHEa6gNub0nJ0XzGYMaLfhvjN6vtnOGdEHDMDr9lfj4RaYkWAyy4xN946Kdjwq3hkk1EC2k2kcpWs7xyzvHoexdkowvmkNc4wGBwkQDM8zFjpZdLsOTiuiruiLd4TOupU9qPuQCGtaJILc84gjIpvh3Dc1jn0OcCYJaQSMyTfTTqunKeZPXTtx6ji/HDQ3aQ4D9bGOIiLiW5TnDQvNPbqP/ABel+OcRrsZkEmMMZ6d5y8yDFwscplsceXkkq3A2cvMNjjOkJHloEkxaRYw64bbqfI8lXguLXEgyDaQcx0VI1x49bfAZiuDH4bgILjPHkkaIgBbX7CQ0OJpnJrrONplo1HExwlUPYWx+m433F+N2m3DzWvrRbaoLd9ktUZD3w3Kx2Hu8JEqssO4qwK3b9/nzSkJyEpCcQrQlg7ipUnSCkJWpguJ1IUoCEoIUqQFmhELp/DmyfM2nDacg4PPJl46wB1XOXp/gYAvxARcsEW479Dl4LfxTeUT2vbmzk4THVxS4SZiQbATzI6wvJbQzEY4VOaWmx+Y9pY6MiG3NwARG9dTtva3sZRWaagHDNxZFzzBAg+zxNpLYBcAQe4XTbe1wgbjblC9tvpWDbMDCYC5gNZDSAwxQ1wmA50kzvAtlz5D8UWaBAGZET1dF/wCF1O2Q2tpaSQ5rTJAps1rQGnOBSc8pXFxnCIFt/HhwXn+W54RcZ0mxniqmcOKVAXlt26khpmEPN0NcQZGaVZSCohTCglakKzBOmYMz4Zjcr/6rMO78iBNiw2hzXaRA53nesrTHOFFMjkty9Ljyytm0UlktbDwe/wBRGuhz8U/w80/PYQYioz/scsYxDrnqSD3tYK09kvoxmG0EkX+mQW/da49co7WTl+Kfy7PaRMudmTbNwkW+kW0z5rtdlYdOG0SWg5gtnI2cHTllaFyXYDqwx5MVDQZSeF/4XR7R2g4eAaRLnd1gE5fuvoB9l6OUzu/uJ31Hk/iPavmYziCCAaQRqG2n1KxYWyFzS4kNA36rRQAYPeefp06rLjPLh3rOkd0ZAWP2C89tt2H6Sd1a1hxGNqpDWkCs6TuG6/5UsxGYbnFgDyD3XuAhsH9QbJnzWVxlI8XstcZjny56NoxnPcXOJLiZLjmVWTPPf+VY9wOY669RqkLV0YJH39EkK4Hfpl/O8Kp4UySdyC87ygpYUll96hKhTTcEwSApguGDTBSlCZB0yAoCfCIqE5SFIBeh+H9uds5gtBBMvECoboO8X4JHUu0DHXEiwJETI+nmE7dgc2zhFRaIkZExYiZEkXXf4uMl32bMd34hY3EwvmtLSDF9SdOX1DnC4vZ+y1sLKokiJBNNzcZcV2+1sD/ToDDTQIpizmwaTFpIFiubseCS4uEhpaYJjMG46U+i9Fm0axbZ3GNZIdJc4ECIA0vleTGhC4T3Zr2m3YDcYOJMwXMOhBaYPUiD1OcwvJ7fsjsJ9JiMwf3DQ8P4Xm+aXf0Oe2VCkgaTyRK82BBT4WCXAuya39Tt05AbydBz0BKvw9m7tb+6zSP1P/xH3y5myTExagGizRkwab3f3O3n2NTjnlazuKhoT0t/cf8Aj/KGAHW/EW5cFSJUbpmi6sY0ZNEnjnyAC24fZryO+QzIyc+gz1C1OKnG3ww0RnZa8HZx8suqu50RYWaAfG/kpxn4GGLS90XLjYdMvVU9kbaMQuYbGamyLGYaQRpkDHArr8eb268ZZ7djYu0cdrYLA+BIe5jnFomM2kB0Tre63fEzaGYL6n1uDmvtEwQRSMmjvWjhdTsezNLHtYe82HQZFcGHQNc8uA4rP2k9u0MbhseK2TrUMgKZ0EALpzkzs97+F5zCDXEiYIkgZgkDKeMLOYI4q12GWuh3dcDkR67lGM0Ay3Xy3rj6crbfKilD22nopKjgmBUUNJGWakhRC0jPIMWiwFvWCqoGUpykKUQs4hI5vLxCchVlTKaeA8QhKhSbQmCUJguKMFKgKUJKlQhCd5zQ7Ba7VwBF/qaaXeIIPRaNi29+GAx12xk4SQ7lp5ZKnZcIvw8IWsHug2kVgeoPip2nFl3eaOMG5P7jAXp+ss1rXoNh2oQKXS0/SYLY1gxPQreyhou2kc5AqzjUaLh9m4bQCRIvBmS11uQ435robXtjNmZXiOhggQ43B0oOs6DI7lz/ANny/HyyzZffsrWbE1jn96Q5znEHjfoLLJtOHh7SxzHDjh4kQA7dyNuBXk9s+IPnuDnF7MMOBbhtD3OeRkXloy4ez0+yu0HDHbiCugNILCx2sXANtFx+b/Ju/WT+fTU4uHjbO9jywjvAxAuZ3c1qbgtYKniX6M0HF+//AB8dx9D292qxrnOZhlj3tBqIDSSLHUmDAtZeUw8UPkv7p0iTP2XSTjJu7R9aXGxS8yT73JC0qt1bfpY6SYuQItEwQZzXRft4LKG4bGu1fSD6ifNYs/Or6z3VLcB7xNDjH1Bp132hJh4TS10PFX0tgmeJd+kDqVe7tLELKC8lm77WyWYQbix469fynpbxn6tX9a0NbQylwzOs7yZ9FRtG0PeZJStO8CPtwVTiC6gTEXJ9EyXkfteXXpDMIvyy3+/f30bCyhx+kxYiDfO874IShjsgJtFtVIY7W3OPTNavL1PQly9Oji9q4gwgwua4vZF2NBa0kGxaAXZRLptuXHwGOw++x1h+pkukAm5FoVuI4A2H4UNxXAyDHK3or7Xez9u9jstxMPaGiuxizgIIgxBnMe+fPxWHCdS5mYkS4lrhoQWxPrpZZWYhaahqZLRbq2Mj+dy7GBtQxmtw33YciIBtm5u5w1GXlF4/b/jpk5d+3HfigkmlonQVR5mVXW3cR1keB/Ku23Z6HlocHDRw1HLQrNCtcbLPJ34Qza4X0yI8beZVZYRmFJCA4jK3Ja0KlDXUkG1jNwCOoOYVxedQDzH3F0ppOhHK/kfytRYzvSOVzmjePMfwkOGefK/oplWhTEWQpNITApJQCuSWgqQVWCmBRQsCClBWzsrBa/FY1wJBNxwAkzwsqTbheg2bZHDCYTMMZ3uBPfGfMjoq9twWUfMrpM3BzymwGZ4BdXDaCx8HvPFVDpgATBjMCJ0XJwsBgdU99bsry1oGcAG05Zrt8nOcJI6cZqhm2YjWj5bS0fvcBLp/t3aKMBlZjEcXnMV3I5Srdua51g8AHK8WR2fsgBqqBAPeeSA0HcN54cF4eXy8ufLI1sbDsjhBa1tNoMwTvJBFuC6Gw4NzUCOh+y5+39o0Nz4AauP498B57G7QxHkkvdfQEgDoE8fi4cu7PDGtfxBtwxcTu3YwUtMETeSb8Vy0IXVm07cQxTmN3ofM+JUOZFwZHpwKVAdCgiFCc7x4e9FDGFxgZowybUMNUsrpi5IAcRuAB1PS107HkCHCCNWn8i6obgFrjNzlP/gVkLVudRu3JkWhw5cR7snaJOcHL+CqA5PIJGhHgUyslLCNJ5XHkqyCrsZkGNNDoVXURvTiK5pVmFihjSKC4HQaECQ5u4pRiHgoLhGu/wDKY1x5ZT7NtRpBDJDwBToYsXAiTULeUgyZtfsb6C8Nc5lpeG5bqhm3LVY9nYay0ZPImRNJAs4XseW871vbtmLgh2FJbnaxAJvIPHgYM6qnXhvlZym3+2B7d1xv95JF0tgOC4OGKS12jm2B4RBb0gc1zG47HEgXgxIEeWXRO6xeN9dpISOVrmbr+vUKsrUCpyRysKRyRUVu/cfEqUiFpLpUylJUVLiKsBTgqkOUhyGcatmwnPcGMEuJgCw8zYL2fZfZ2HszXFzg/FLbwRDZza3fxK4/YnZwGG7ExBY2AMg8T0t43V2OSG9+GMPKp3JrYBB32HNdePG8e8dJxkm1pxNt7znOcLkfpvAByt6cVgftLHWkiMhHsysm1dpMADMNlhq6DJ35LD/WP/t/4M9SJXL5OM5eavs6rqYJuGjNxPkN5Oip2ntckBrGhrW2aM4481zcTaHO/U4mMhoOiSpc+Px8eM6gtXvxS4y4knilDlVUpqW8GralNSqqRUjFq2USqw5TUjAeVGLhuqByHgeJ+yx7fjlje7mbTuGp971pwMV5a0uMOjS3FMmdtzqb/S4nggqA/eApka9CEMITBqig+/smAsmRoVE2OWnBK6dUEc0VSNbcdFqIpPNAMGc+G/goqUvd4JJbg28fursMPxCQTLwJadXNuaIGo08NypcUYeI5pqaYMFTXG+r4IQloE1QJ3pcLbC8mqz5Mj1I0hWFWYsypfilzqnXPC3okx3j6QZ4kDz1SlKVqVaUSdPMeKUqSUB8aAjcf4uFvQrQmtx8VKQSpLKWpaNk2R+Ie6LamCegAu48AuUlvhhU2SYFybADMrsdlbA0uFfeII7o/SNe+RnlkOpGSfZuzSTQxzATYy9ped8hs0j+0dSjtfaBhN+Rh2A/W76nE5zw4cl0nH6zaZG/tb4gaWDDYASCbkClt7U/uI35c151+M5xlxJO8mSswKYOWOXK3ytW1KalXKmVgnqRUklEpSypFSSUSplZKmVUCmlCWApgVUCpaUBLmscQc3NNuEj34KwlVtZBMZk35pyqtW95+SZTMckBUyEBZUEzHehVNSZpF1NLA7iUVRu6hV1IkLUpaPlCKgcrkbrZ8p1VEbir9naWAYhyBhoIs/eOLd/MDVWbdhsDGPDS17yTS10sDRYETJEmbEnI8FrOiy0zbXj+VWQg9UVTbw/CErcWAiR3zZp4CZHmExKWkHoCR0v8AZBKmvQcVWVJclKhiClKZQU6UWQoQnRi7Bw8JhnFl5/YwwAdz3fZviF0Nm7aYQ5rwWtpIY1jW0g7jEEjgvPyiVvjyvHww9hs7GMwDikAOIaQ5tpAv3P2zZea2nanPeXuMk8t0eiV+2PLAwnuj2FSCjly1W9HBUgpQUSuaOCplJKJUjyplVyiVJZKkFVgqZUlgKaVWCpBUjgpmPgjqR0SApWgF06tt4iY9ESKdXV4KJSoVgw0piVWEEoxYeUzT6KmpS03QYslTKpqU1Kax6Ts3AwscYWGxxDm1Vh7ZqqNVTQ03iADJyErh7Q8ueTne2WQsLaWWjsTbTgvdiATSx/8A2hs/9lzQV0vLeMKwlRWUlSmrggpxcUgE3NsvIqakjhIIBidUyvSBUdVEIhSSRqkKYlKUaioQhKY0wQhdHMSpBQhCMCplCFlCUShCkJQhCUkFSChCEYJghCEkKZQhREqZQhCSCllCFBEqQ5CFKJcbqJQhDcej7G7K/wBLacV5ENwiABczZ/lSPFeclCF05TqEShCFhJaUIQkgKalCFIVKJQhSHRCELSf/2Q=="/>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60" name="Picture 16" descr="https://i.ytimg.com/vi/ufGChGURxT4/hqdefaul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1" y="1804310"/>
            <a:ext cx="2819400" cy="2087751"/>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Cua đồng bóc mai – Bác Tôm"/>
          <p:cNvPicPr>
            <a:picLocks noChangeAspect="1" noChangeArrowheads="1"/>
          </p:cNvPicPr>
          <p:nvPr/>
        </p:nvPicPr>
        <p:blipFill rotWithShape="1">
          <a:blip r:embed="rId7">
            <a:extLst>
              <a:ext uri="{28A0092B-C50C-407E-A947-70E740481C1C}">
                <a14:useLocalDpi xmlns:a14="http://schemas.microsoft.com/office/drawing/2010/main" val="0"/>
              </a:ext>
            </a:extLst>
          </a:blip>
          <a:srcRect l="7513" t="26619" r="11033" b="22476"/>
          <a:stretch/>
        </p:blipFill>
        <p:spPr bwMode="auto">
          <a:xfrm>
            <a:off x="1761637" y="4190831"/>
            <a:ext cx="2908884" cy="20665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863100" y="3822957"/>
            <a:ext cx="954107"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Nhện</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6" name="Rectangle 15"/>
          <p:cNvSpPr/>
          <p:nvPr/>
        </p:nvSpPr>
        <p:spPr>
          <a:xfrm>
            <a:off x="8828726" y="3822956"/>
            <a:ext cx="901209"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Muỗi</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7" name="Rectangle 16"/>
          <p:cNvSpPr/>
          <p:nvPr/>
        </p:nvSpPr>
        <p:spPr>
          <a:xfrm>
            <a:off x="8349546" y="6257370"/>
            <a:ext cx="2164375"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Chuồn chuồn</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8" name="Rectangle 17"/>
          <p:cNvSpPr/>
          <p:nvPr/>
        </p:nvSpPr>
        <p:spPr>
          <a:xfrm>
            <a:off x="5478237" y="6283792"/>
            <a:ext cx="1757212"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Châu chấu</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9" name="Rectangle 18"/>
          <p:cNvSpPr/>
          <p:nvPr/>
        </p:nvSpPr>
        <p:spPr>
          <a:xfrm>
            <a:off x="2289176" y="3822957"/>
            <a:ext cx="1669047"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Tôm đồng</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20" name="Rectangle 19"/>
          <p:cNvSpPr/>
          <p:nvPr/>
        </p:nvSpPr>
        <p:spPr>
          <a:xfrm>
            <a:off x="2415217" y="6208544"/>
            <a:ext cx="1601722"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Cua đồng</a:t>
            </a:r>
            <a:endParaRPr lang="en-US" sz="2400" b="1">
              <a:solidFill>
                <a:srgbClr val="0000FF"/>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3310767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39856"/>
            <a:ext cx="7848600"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NGÀNH ĐỘNG VẬT CÓ XƯƠNG SỐNG</a:t>
            </a:r>
            <a:endParaRPr lang="en-US" sz="2800" b="1">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2366889" y="457200"/>
            <a:ext cx="7848600"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CÁC LỚP CÁ</a:t>
            </a:r>
            <a:endParaRPr lang="en-US" sz="2800" b="1">
              <a:solidFill>
                <a:srgbClr val="FF0000"/>
              </a:solidFill>
              <a:latin typeface="Arial" panose="020B0604020202020204" pitchFamily="34" charset="0"/>
              <a:cs typeface="Arial" panose="020B0604020202020204" pitchFamily="34" charset="0"/>
            </a:endParaRPr>
          </a:p>
        </p:txBody>
      </p:sp>
      <p:sp>
        <p:nvSpPr>
          <p:cNvPr id="4" name="AutoShape 2" descr="Công dụng của cá Nhám đối với sức khỏ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2" name="Picture 4" descr="Cá nhám đuôi dài"/>
          <p:cNvPicPr>
            <a:picLocks noChangeAspect="1" noChangeArrowheads="1"/>
          </p:cNvPicPr>
          <p:nvPr/>
        </p:nvPicPr>
        <p:blipFill rotWithShape="1">
          <a:blip r:embed="rId2">
            <a:extLst>
              <a:ext uri="{28A0092B-C50C-407E-A947-70E740481C1C}">
                <a14:useLocalDpi xmlns:a14="http://schemas.microsoft.com/office/drawing/2010/main" val="0"/>
              </a:ext>
            </a:extLst>
          </a:blip>
          <a:srcRect t="13544" r="18168" b="28566"/>
          <a:stretch/>
        </p:blipFill>
        <p:spPr bwMode="auto">
          <a:xfrm>
            <a:off x="2366890" y="2528392"/>
            <a:ext cx="3119511" cy="168990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sohanews.sohacdn.com/thumb_w/660/2018/4/28/photo-1-152488918708614079512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890" y="4667915"/>
            <a:ext cx="3119510" cy="178926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blog.chevang.com.vn/wp-content/uploads/2015/06/Car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7767" y="2424575"/>
            <a:ext cx="3057622" cy="164432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s://lh3.googleusercontent.com/proxy/kPddMxZ6RVv4gIUyjsdq5lk8lRBrAx2BEhOrn9sHDLXudA6ES7LJEAaiz2sAEVmSZX3pCshbgVIC5W9tB6bWh4dJHNjZXKpuatEtKHg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281" y="4565679"/>
            <a:ext cx="2983108" cy="1893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87423" y="925254"/>
            <a:ext cx="8691488" cy="1569660"/>
          </a:xfrm>
          <a:prstGeom prst="rect">
            <a:avLst/>
          </a:prstGeom>
          <a:noFill/>
          <a:ln>
            <a:solidFill>
              <a:schemeClr val="tx1"/>
            </a:solidFill>
          </a:ln>
        </p:spPr>
        <p:txBody>
          <a:bodyPr wrap="square" rtlCol="0">
            <a:spAutoFit/>
          </a:bodyPr>
          <a:lstStyle/>
          <a:p>
            <a:r>
              <a:rPr lang="en-US" sz="2400">
                <a:latin typeface="Arial" panose="020B0604020202020204" pitchFamily="34" charset="0"/>
                <a:cs typeface="Arial" panose="020B0604020202020204" pitchFamily="34" charset="0"/>
                <a:sym typeface="Symbol"/>
              </a:rPr>
              <a:t> </a:t>
            </a:r>
            <a:r>
              <a:rPr lang="en-US" sz="2400">
                <a:latin typeface="Arial" panose="020B0604020202020204" pitchFamily="34" charset="0"/>
                <a:cs typeface="Arial" panose="020B0604020202020204" pitchFamily="34" charset="0"/>
              </a:rPr>
              <a:t>Lớp Cá sụn: Sống ở nước mặn và nước lợ. Bộ xương bằng chất sụn.</a:t>
            </a:r>
          </a:p>
          <a:p>
            <a:r>
              <a:rPr lang="en-US" sz="2400">
                <a:latin typeface="Arial" panose="020B0604020202020204" pitchFamily="34" charset="0"/>
                <a:cs typeface="Arial" panose="020B0604020202020204" pitchFamily="34" charset="0"/>
                <a:sym typeface="Symbol"/>
              </a:rPr>
              <a:t> </a:t>
            </a:r>
            <a:r>
              <a:rPr lang="en-US" sz="2400">
                <a:latin typeface="Arial" panose="020B0604020202020204" pitchFamily="34" charset="0"/>
                <a:cs typeface="Arial" panose="020B0604020202020204" pitchFamily="34" charset="0"/>
              </a:rPr>
              <a:t>Lớp Cá xương: Sống ở nước mặn, nước ngọt và nước lợ. Bộ xương bằng chất xương</a:t>
            </a:r>
            <a:endParaRPr lang="en-US" sz="2400">
              <a:latin typeface="Arial" panose="020B0604020202020204" pitchFamily="34" charset="0"/>
              <a:cs typeface="Arial" panose="020B0604020202020204" pitchFamily="34" charset="0"/>
            </a:endParaRPr>
          </a:p>
        </p:txBody>
      </p:sp>
      <p:sp>
        <p:nvSpPr>
          <p:cNvPr id="11" name="Rectangle 10"/>
          <p:cNvSpPr/>
          <p:nvPr/>
        </p:nvSpPr>
        <p:spPr>
          <a:xfrm>
            <a:off x="2553515" y="4203382"/>
            <a:ext cx="2746265"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Cá nhám đuôi dài</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2" name="Rectangle 11"/>
          <p:cNvSpPr/>
          <p:nvPr/>
        </p:nvSpPr>
        <p:spPr>
          <a:xfrm>
            <a:off x="3338850" y="6429048"/>
            <a:ext cx="1311578"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Cá đuối</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3" name="Rectangle 12"/>
          <p:cNvSpPr/>
          <p:nvPr/>
        </p:nvSpPr>
        <p:spPr>
          <a:xfrm>
            <a:off x="7898402" y="4104015"/>
            <a:ext cx="1382110"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Cá chép</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4" name="Rectangle 13"/>
          <p:cNvSpPr/>
          <p:nvPr/>
        </p:nvSpPr>
        <p:spPr>
          <a:xfrm>
            <a:off x="8084230" y="6354130"/>
            <a:ext cx="1159293"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Cá trôi</a:t>
            </a:r>
            <a:endParaRPr lang="en-US" sz="2400" b="1">
              <a:solidFill>
                <a:srgbClr val="0000FF"/>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0348868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6889" y="174488"/>
            <a:ext cx="7848600"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LỚP LƯỠNG CƯ</a:t>
            </a:r>
            <a:endParaRPr lang="en-US" sz="2800" b="1">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1787423" y="697709"/>
            <a:ext cx="8691488" cy="1200329"/>
          </a:xfrm>
          <a:prstGeom prst="rect">
            <a:avLst/>
          </a:prstGeom>
          <a:noFill/>
          <a:ln>
            <a:solidFill>
              <a:schemeClr val="tx1"/>
            </a:solidFill>
          </a:ln>
        </p:spPr>
        <p:txBody>
          <a:bodyPr wrap="square" rtlCol="0">
            <a:spAutoFit/>
          </a:bodyPr>
          <a:lstStyle/>
          <a:p>
            <a:pPr algn="just"/>
            <a:r>
              <a:rPr lang="en-US" sz="2400">
                <a:latin typeface="Arial" panose="020B0604020202020204" pitchFamily="34" charset="0"/>
                <a:cs typeface="Arial" panose="020B0604020202020204" pitchFamily="34" charset="0"/>
              </a:rPr>
              <a:t>Sống ở nơi ẩm ướt, giai đoạn ấu trùng phát triển trong nước và hô hấp bằng mang. Con trưởng thành sống trên cạn- nơi ẩm, hô hấp bằng da và phổi.</a:t>
            </a:r>
            <a:endParaRPr lang="en-US" sz="2400">
              <a:latin typeface="Arial" panose="020B0604020202020204" pitchFamily="34" charset="0"/>
              <a:cs typeface="Arial" panose="020B0604020202020204" pitchFamily="34" charset="0"/>
            </a:endParaRPr>
          </a:p>
        </p:txBody>
      </p:sp>
      <p:sp>
        <p:nvSpPr>
          <p:cNvPr id="4" name="AutoShape 2" descr="data:image/jpeg;base64,/9j/4AAQSkZJRgABAQAAAQABAAD/2wCEAAoHCBUVFRgVFRYYGRgaGBwYGBwaHBoaGRgcGBgZGhgYGRgcIS4mHB4rIxgaJjgmKzAxNTU1GiQ7QDs0Py40NTEBDAwMEA8QHhISHjErJSs0NDQ0NDQ0NDQ0NDQ0NDQ0NDQ0NDQ0NDQ0NDQ0NDQ0NDQ0NDQ0NDQ0NDQ0NDQ0NDQ0NP/AABEIALcBEwMBIgACEQEDEQH/xAAbAAABBQEBAAAAAAAAAAAAAAADAAECBAUGB//EADkQAAIBAwMCBAQEBgICAgMAAAECEQASIQMEMUFRBSJhcQYygZETQqHBUmKx0eHwgvEUIzPCFVOS/8QAGQEAAwEBAQAAAAAAAAAAAAAAAAECAwQF/8QAJxEAAgICAgIBAwUBAAAAAAAAAAECEQMhEjEEQVEiYXEUMkKRoRP/2gAMAwEAAhEDEQA/AOkmlTU9eoeGIioEVOaVMCAFPFSinikBCKeKlTxQMjFNFTpjQBGKaKlSIpANimup4pRQFkS1NdUopooCxiaYmpFaYipAGzVAsaIVqJSgZCae6pW1nbzxjQ05DOCQMhc/4pOUYq2yoxlJ0kXi1R1NQKCxwAJP0rmn+MdPNqE9vMM++MfrWdr+PamooDRF1xtGQADiOsc57VjPyIRWtnRDxckntUjT1/ipOFSf+QB+0UXw/wCINJ3scFCTClotJ6AnpXPbHYBw7yLy9qKMRBDBw9wBAAYEHIB7stWN+mhYXh8q8clQVVChDMvnBN4IxBjgRPL+pmqdnb+kxtUdqUoZWub+Dt+7I2m5yp8k/wAJBlZ7CJ+vpXS3V6EJ848jzMkOEnFg2FRIot1MRV2ZUBIpAxRCtQIoAg8UNqmag1MCNKlSpAdAtTioip1QhqQpUqQDinpoqQoGNFKpUopARpUzuq/MwHuQP61VfxXbgkHVSR0uH7Um0hpN9FulFUv/AMxt/wD9yY/mH6d6z9T4t2w4LtmBahz6yYx7xUvJBdtFrFN9Jm7FNFcnu/jEg+TTEH5S5zHcgcfeqR+NdUSCiemHx1znNZvyIfJqvFyP0dzFNFefbj4m3DsWVrLQCBHl94M3fXjFUV3us8s+prMDcXID2wM/KMR9gPSs5eVH0jSPhyfbR6eRQdxrIgudlVe7EAfc151td+Vyp1UDLnMFiDkSDxHXkZqvqFnPzMeQoZpiTnJwOlQ/LXx/pa8B+3r8HZ734o26YUtqH+QYHuzECsXU+KtZzCKiDmfnYjpyAB9qwNR18yoS4tVg/mUqZWQV+hXtkGqV7LJAlpz0x2is5Z5S0nRvDxYR29mzuPEdZwZ1HIMyCxj7DEVmarEDIn+lS0d6ZUBApAEsTdJ6mCIA7DkdziCXGbvWZInIrnk5Xs6YxiloqDSnIUyMx/ippumTPeI4P2PTmlqKxMgwD1P+5oAQlx2nGZ45pJ32U1XRf2HiDaJKGQGlhaFGG8uorYOCpPGQQsRmRa29VmmSBnHA98cdPtTHZuzXRABtJPc0x0GSQVFh5+nWTTbT7BJrofwrxP8AB1A6gHkCSYkiOnua6DT+L4w+nJ/lMe/M1zGq2kQfKvutw4Hpg/aq7TGD/XFaxySivpZhPFCbuSO6T4s0PzK4+gI+81Z23j+g5hWMnuIrztLyYz68URAQwAYzzjkAda1XkT90YPxMfqz1MN1GRTzXG7Lxl9Bgrveh5/iHqPX0NdgjhlDKZBAIPcHiuzHNTWjgy4njdMTLQmWikVBq1MgVKpUqAOgmlSAqQFMkYUop4p4pDEBT1W3u8TSW5z7Acn0ArjfH/jFx5dJSo78kz69PpWc8kYdmkMUp9I6nf+PbfSm9xKzKjJkdPeuU3/xdquJ0401nkCWYdpP7VzGz2utvNUIisWPAEnjJrc8b8BOjZp6gsYANb3np/s1w5fIk9LR6OHxYx3LZn+I6mozKXdyCJZmMwJ4U/tTOoCgBYHQTz2k0bXloBIgDE5igwyER5gR19M1yubaOuMUnoTLcPYQuCZzmMY/zT6ukxhNKGYqSQPygW5JJgZMcnr6VZO61QVKtBQACAvlHbK4PlGfSqO63AuF7MGiAR6CAoI+mB+lJPZTQfUV0UjUQEqyybUe2ZAueSRkRbxiovuHYGNMKs5IQLBESMcYGfrjmhbfeMBawuAjB80iACDPQgnGfSM1LYbpQhQxhpWAQfkZWBcCTyDB9eKpuloSXyW01FhT/AOoWw5MKzMRIIIjP5jbgfL6UR9doVS1yxiPIphRPPzETkf0qlqoxM3C6MTzJnkkTNBRHMl0JYGbmPmg5JxnMgzn+839yq+DYthyzoHlQihzKqXY+fywAkA+s8dxWErM2MQ8nmSCOgMSJ59antnbSvT8X+cBWB85lR5+OGM+gPFD1kVFJACjhSzSJ5LY6EzBAIyM9alq9Dso7nTRWFsrgAiRk9WJiOZqWltLyCiFgZycKbZJgnk4OKu6HhwZUdWhHVvxDBJWUAJ8y8qTJgGAyxPSWw3RdFQrcunAF7qxmbmhMSLiwgGIImTBFtUuye2BfZOFvgBZUQPmFwuTEcEKYPoetCd9VTeoIFpDPbyNQFbRPHDLI7N2q3r3ryblkqAXm0+UlgoPBDYI/WKRVEdmgLDsVW5oKwxQD83IEMc8SKhMsz9yLRLmCFVfmuJDqCkD+EC3HSajsVVtRVXILATBxPcRUd7oKAGchDBsjLMZxcAcdcx0omwcrguqyC9wGWtWbT2EpgHrmqSVWS3s2GRxoXKom69gSZtJmI++apbwrrOEYqhFzsrEaemshfwwHJMA3dR25JxoaO7RtFIclygBDRJtNq2nqLQMc1n/GG1CaunqKDZrbfTP/ACRFR1HqGRT9R3qYL6toHLVHPNrmZIUDmAIj0B+b7k0+kskgfT9B+4qTaKgAs6kDoAbz6EEQPeTRtohOYPmJPGAPfp0/SuiTSRmlctAtRGxDAntVzXBcKYAYIqeVQohAACT3MST1JNT1FQGFUH1/z1piGPMAdI9us1lyfo0cSk+3OSWk/fNdz8JapbbKD+VmUe2D/wDauJ1J4zJr0LwTY/g6Kofm+Zvc9PoIH0rt8W27PP8AN4qKXuy6RQ2FGNQYV3nmA7aVPFKgDfpxSFSFMQhQ9VwoJJgAST2A60Q1h/E5J0HUTkZjtUSdKyoq3RxXjfxB+JrE5sm1fQDEx+v1oieENqIUujhgT7zn0rL0vC0ZvPqAA4B6z0wa3t3tSNFV/FKuqx5cBwO4H968jK3KVnuYeMIUV/Ar9r+Jr3Q4lEsb55544GKqb7eu7F3e9znnj0miampchVcALGOB7evWqq7QJHmwDn6Z+tTfyU9hvwbVBmScn06mjaNoCtJPmFwwAVzhTzOKOtlgJGWJETgAjAJ/3gfUu9QoUKkE2gS4XsVwOsRExIMTFZ3bNEqRPR01UwiKpxkqHOTOFeZ8pP2+tZ765Eo/kuABK2nzMQYKgiFMwQTAMY72NJ3IdrVliqoZBeVYiFH5Z9YGB6U+/wBO2Hy0wiBuALwQGCjzNMYIPPsaqLaYNWQ0WI+WAAvlDIHBDy8+WRAJaOwx3oDO7u2o8Eh3BLjzObpKsg6AHHbicCBbjxF3AIIgk/8AxliyLLeWDapPmPTqOJpbbVSAl7gLJNwD4ucSVVvKZJxJ+aR0mnaQlVlwbgMsWKOxCgYgKWujg4ERzmJoOkNV2CkkfKGgj5SqpjvgL5Y6Zpn1xwDdyJVBmZ4u+0RjEZJqTbl1OUckqJvYQYJGbIYLPSeR6VGxkw4UJwILlQUDG3CqzEDPX2t9qhvLmAcK5RYADhggtaR5lgSQAPriOaBo7pjeCQqG25VkFoPEAiQCDJM8ip7ZEUlhBYM2Aw88EYAUEDkkHINHWw70NstPXJUMBClzDKCh8seYgzwpzi3BnNF0t2haTYiM5M2rkLImD0GQB1OM5qPiL6i6URLXWlQZcIFgjynANwHc8dKzdujnzqiHTY2BHkos9s3LhRLAgk5mr/cth09GxrbqxgHmCLc+ckaYbKkkmL0KyIHIkZqWpifO0OgYgTJeeHZYPWcnFwnrOPsdbRUMLCrq/wA6uSoAPCIckY5J6ia2E8QBtN2qzk8XhRAthoIPRFGf4RzFRJJaQ42xbzR0QwZdOVDBLna9C+S3BtYCFxHr0zS/8ddJHJVWcmxG97wWUEZWBM9MVfYIAzOSzEpaelwWWBk8C7149aht9k+4JcklEmWNxvJMtOZjvFS50tvRXG+gOx2d6AkweEkfKgnj1JH61cbaO6HSbUVkm61hcVbi5Yyp9qJvN8l7KAh8xUDTDBAsCLbumTk5xJ5rG3qk6hOkYYggwe3rUu+VXQ6jVtWU9Tw2zWttuUHv06TJ74qWvu2Z2UABR+UcYMYHWrvh+3KEybmPJ7fegbvRAJZMk89qrlcqexcaVrRV295JLkW8+ntUn1egP/dATWZsdRg9APWrulpAZOT3/wAV0QxOTs58mdQiQ2WkQ17czIB6HufWun2Hix4asCadGgiu6H06R5eRubtncaWsGFEIrI8NckCtcV0p2czVEIpVOKVMRuinApAVICgREiq2vpBuauRQ3WpZSOb3fw9oMboN3b8s+01zXjCMHCgjHJHHXyyfauk+JPEwilEPmOJ7emM1xu6W8ckBTPvHB9K4s7jekd/jqb23ogHJIUHrBI+sx3oO+RI6yPeD7f71p21F8iKQWBieg96ubnTEujCCp82ZxJFymPl4/wBxXFdM9CrQbwbdSksoMSI/4yARPBI5/wAVaLs7I8QbWBE3FrmF0A4Ey5gDuecmhtkRRAbBnI/Nxhpyajp6GsjlkcAoVZkYgggmIMSIzMGfvUKmy7o0dTWDMTELBMWiB5GtmARHvB831BN7pBrlUFhDWjymQEF0uM2+X5SICk1npqaqzZAR3goYYB0kkLI4jMGJkxIwLW4dpV2UlQoBBNpa1SZvxxKxAz9pdNBaZU0S6zbEWXgNCHEqRhoYqykiDJ95FD2umLi99vkEzOWAlpMwOwBGRzBxVvcOVBvsaAGFouuJW7zPMmYznBmBg1S1d+tgnUZQSpkAm0qSFPIyAcRVWKi6m+0wGKYHywzKYXkDBDZK5MDpPOaO73K/iXXsjWAQEdlIAtgtdcJwCccxVbYvpsWuGrqLHzSNOBIAlQHx9fpV13KEAZCssMYKgxIBYSG4EwYFJpKQ07RW1N1K2L+IzWgQi2ABT5gS0mLbugifebu00G1Ewo0tIk+RCWckXW3vEtnp6jAmg7p9MGW1Hd2jCKYHVgboxk4AI9RJqWjuRFuiruBkFvKBkSbRI5JHPUUN60CW9l3aIgUhFQXEpAMs5+eSCSbRAE57Zk1lb9tS0I4tFxBcEEsymb4AzCkDpx3mre207SWUNMElhEwQJtzFvb0mrOpqIpJcqsQpUSzssibef4ZmRz1qOVMdWUtr4fpGHAdyuXVvKCoBlriPLwfaRU9roLmBGAWwQfYT/uaBq6TaplSfwxB7ky0CI56ff0ou5kfiC7zBwsA8EgYnuJg+1EraHGkyx4Xp/wDk6nn/APiSEVV/NHeOfXua7jVRNHRJYWJaVUDNxIgKoHWuI8O29gW17ckSQYjoxj6/6aueKb7R02Q7h31nMMgBFi4kgk8SWHQ/Ie9SoqTL5OKApsdTVLHTR2LE5hsklmJJI73H2HvUtPw5dES7qSQT5cnIMXTFucfcxxM9z8QNZYgCJ/LjEQAW5IiuZ3Ovq6z2rhe88+s9qag5aX9ilNR2zQ196gYpNo7TzPA/pVcl3wBgfQD3PT+tVtpt1R5IDqByDyenm7e1XdXcFscKOFGAPpXVDAkcWXyX0ipttErlonoBwPX1PrRyaamrqSo4ZScnbJTRdtpliBUdLTLGBXQ+F+GxkitIxbM5NIu+HbeAK0opaelaKTGuhaMGNSpUqYG6KkKiKkopCFVXe6tqk9gT9qjufFtDTMPqKD2GT9hxWdr+MbZwV/EUSDzK8+4qJTj8lxxye6ZxG63Jd2ZlmHNueZzNA3GmouLEQRHsDJoWt5XCA3BSTd7SBVXe6gaTngTPExXnS3Z6sFVBUCBYIUGQQ0dpgz2z/SjFuHRgxGGUmQRyQOnesvQNy3ScHIEZ/wCPtS0tyEygPM56H09KxcWzpTSN/QVSs2+WOJ9OZ6Z+1DTXd1lFEjIJu8pDAFVJ6EGfv2pbPeLcSRCuvAyA3UfXn70PROqtyrFl4C+0znuvH3FZLVlGiqOCA8EXAk/mKyCAG4mZPHfnpIajAuB81qqsryOkMAPOIievmqo+vqst1oRgbw4yT8wiB0mcx0o2jrklb5BIhjqfK0iQyk/LAj29IwrfY6RTbfIrFHuQjGQwAJJkkAZGWH1NaG011JiQywQSPKokFVMR6jMUNNG4kyCIsKva8h8+RTBGQxkQcgTk0+00l0zaAQ4cuOilLWNt3GcyOuR3FVqtCvex9JOirbcBZkQxgqD5sQYz054rPMppNLCVkElhBGSFCASxwxmYEdKuPrIDaJY2i6Qwsl/lIIwJg9f7A3qZVwpj+aLgAxsgwIgAT7mkn8g18C2eosKmVDISzWWxBaDcATE49J9Ks/8AmKrQ17LFqHTbMoB8gMkAkzmOTg0bckWkO6rYFItE32mGDMJBJ/mEH+rIXaSqhIWQF8xGCSQQfIfSO8xFDaGrKqpqvIvGmrTKSbgASAG7nPrgn1oi7VBa4Q6gIgXsCRwC0LxBmJ7D6m3Wto6RRNRwCwvDLLQYbyt1kyOf2zUPio1GXT26DyqAzHAYqWc8iTz+goV9pDde2S8Y3Trc+mzKHYxJlxxMtyT61X22mq6CAZZ3JPrhsfvVffabyr6mVLeZVPEYEVtNtyTpqwibm64EQv0iftQ3SQltgNxul0kBb5cAdCccjvwc+tZ2wbS3WqFcssDyxyfc8DEVb+KHS1NFB5w0tiRwYg/Wszw7TOibrQzkQCQfL3rTHD6b9meTJTo0fG9nDKmkp/ibUdjCjt2FZ2qVLCGvA8sxCYySP4v6e9R37u+Hct1t4X0nMk/Wh6LseYAHAAiK3xxceznyZOXRZU081AUXTQsYAmuhHGyNW9psmc4GK0/DfAmaC1dRtPD1QcVpCDfZnKfwZfh3hIUSRWwmmAMUcrFRNbJUYvYNqE1FahNVCIzSpppUAb4Ncl8XePMh/C02IjDkcyQDbPQQQTHeupZ68o+KdUHXcE4LsfucT9AKwzScY6N/HgpT2VtxungmMkwI6Dqf971UQspW4kE9efaKbUkEkcR9+/tQw6sQuQJ6ZCj0rz9o9ZUH3O4gwDEYkDJ7m6lp6hYWwT1DAcxzPQ0XVTTW2EDZgSTJnrnpVvTLEFSQvYLGKnnorhbKbtYJwDm0Z+8UPLGWAOOkAg+tTe1Tb+IWjupP696g7gwDcTIIxgwe1Agu3AKloPPmXJn1HYjmtDT1wIgdp+0ZHSRWWr3O4Vj5vliRmJgz9qWk7oolWgGBjI/iX0qZRsadHREFFDMhKlpMEQebYPQ5Mrjoe1V9lrScuQuJDEGLCbeR0HH+aC3i+oqKjWvp+ZQGAlZJnHQ/9inIRwCQH8o8xi5QD+uMT61nXEu7L7Po3K8oXP8AEVjGJZQVjg+ssCDPFHR3OmrEOxecAq0gAPMiZEATjuZmnHh+jqlGABIYhlVgGI6cgiJ7dz6Ux09PReAmchvJlW8wC55DdcdOlUmmqE7uye73AcsNMGCZJbyzbkGBgGS2BJ8xHul2jv5y5IByxHGcgCcDkg4mtLT1GaLWQlPMEtB835wTHygLPpgZySHVcssOSWLdDCMpJZlZyOJzHSKhsqiQUWEuSESB6swYHz5gkTGJHWsrdb7UtzqNbqCDYBfjASIE8LiT71ohU1HlgkEgXAkKBLeRbvmxHPEdOtXUWxmOm0SZYrbMCcArwOccfanFpdiezM2myZyFKhm1Bat0koFJ5MYc2GB2I71LX2VmrbpEoEtBnJLlQGMjgHt60fU3QCIyOLyYjgiAQGYnkmSSaddNgogMzM2O7sc3N6f2rRyYkgm12rl0Oo8i+bYwSQa1fEN6mkyIJLRJP8Kx1mspfDtZHXUW6RBuJBVZwSVrS3msdRwCiCFFzFTc8ifKCBCH9ayaTafaHy1SMjfxerJeDqSAzSBJjgHMZ5ou40lRAYAfgkZzPej+LozrNwLkjMRaF/KvbmKzGcWheoJkdj6dxXRifKvsc+VcU38gqkiVreGeBPqiRgV0uw+FlXLZrtjBs4JZEjmfD/CH1DxArrvDfA0QSRWxt9oqDAo0VtGCRhKbYFNILxTtUzUGqyQTVA1JjUCaAIOaCxqTtQWagQ80qHNKgDZ3DYNeV+N6EarluMA/QZNep6gmuJ+MtnaBqqMza/qCMH9vtWGaNxOjx5cZ/k5NdIEQTgEH3Ux/api1QQkA85z9qbbuCIHTEeh/zQm0YaTlePUf9VwyV9npxewm1e9vMBK8Y/rRdXV89kSoMECAxnkA/wCKR17ATEljgY496Wx3FrG4A3YYN16yD0I/2QSDCW7Lb1QbV2iIgDaRVrVJNxlrpZWCxgFWX7T1xmFc4kenNdJ4VttPcORqaq6ahCV4d3IZQECFh5yGxxNvvQtfwRtAkuQTMQCDBKhpiZiCOlW3W2JK9FDbrBKSqkieCSSBi2AfsfXIq0+g8HzmYDLCgg9CD/CYk/SqW5cI0qDPP/VS22u5e8DUNxVVINouuBKFh3AxEGRWfFvZV1ok+3ZlzDODBAwSO88T+4qzsNtblXtkEAzB/mDA8H+1ZW4EZGAGZI/MMkwxxJ6cD5a2Nt4qXC3m4ooVuLnUQJLfmZRABOYAB4EKcXx0xrbDeH7RdMs16kgeVWmHzkXCIPWrBdmKg6kQxcRJKHvcen9q0ToZmfKQCCokNAwcEwT1IrL3Oi6ONRLSQfkyUIPRTwRniudO3tl9IhuH1EAdXQXXL1lsdVGe0HufcgO3TUREdsK023CVkNDG0mBn65o2rum1HJcIpObUK9c+yj0rN191qFhpqRarEkTj1n/elaRt6JbL+48ZdSQ6K93BKnHcgAx6ZmsfS0nIfzKiuZb0nsB19K0NAh0uUSeACME9ST96rbVpcq4F1wgDpEmB3qk9PRLD620W0CQPL1IGPX1P96tbHQYWtqOGItRA0+W4QI9AoI+tD3GwX5tV7F5APJ9cZomhtH1/JpELp6YDXHnGAT1nnHpS3Jdg5JFzc6j/AI6J+UQSp4uIOfWB370PxNPOGUwxxPtzI/eqRGpepa4m6CesDAk/7xWputIuCwEsougduD+360OPGkEHdmZrsSs9ff71USCRjn9ias7ubiQMAkAnsMD3mOnesvcvEEHn/cVpjtMMi5Ro9P8ABAAg9q1E3KFrAy3RNsiftXm+n406KFzHGO8f0rq/hnaC38Vx5yTHoOJ+telDJbpI8meHirbOkNRNNNQZq2OcdjQ3NItQnagCLmgOam7UFzQBF2oLmpuaE5pgRmnqM0qAN5qoeIbUaiMjcEf9H71fpnWk1YJ1s8j3qfgOVdYYHgYn+YHtQ9DVDA3HAyD7967j4q8B/GW9B51GP5hzFcBoGx4cQMgyOCeQe1cE4cbR6eLIpr7j+IYZcdImgoLjySavBlJKOMLx6RUkRVMoPscVldKjdbZDbbVCwBeCSOcCOsnnt+tb+/27HTId1kkAFj3AIN5yQZUR/NwKwdDVPmuUzz7+xrPZwznzFQf1jIBA5yP0qUrey26WjTbYMzKgbzSVZJi0r5clsZg5mOc4pbcAo2kfxGCy4gwqXFRdEHk2z3xVRd651GZjeTNx7k5ub69fU960fCQ6l1RjLaTh4W4sgK6lgHOWRM/tNUxI0dgEfTChVUkhApsvd2ZYbIuZcARmCScXGaJQIp1EU2kx6QMMAfSamus6kedrmuMKLAgtEMwHIPMgZickim1dC4yAFBDqyoQwY3EhsY4ZRPpWbWrNE9gNpvzpsHSSjAkqcqCOcUffeI6rqCoKgHPGZ4IH71T3GsEFgWZWR2xz/SrfhukzyFykBrTkZzFChy2kZzlx9hdW0gB4uOfU+wmm0/D0kSDzGYA9Dg81d3GyaVdJW0cPcPsTIq2NPTdP/cFB6+ZTPqDUOEl8krJFldPDnDeQrafK05IjooFUtqjae5CukNAA+vX/AHirPhWsmizgSQxkea+I4GBnFE/Ad3Ooum5J4k2AfU81ccU22q0RLNFLsP414KXdWBAH52Mi0Dsv3+9Zr6x0i+npMXD89vb2ya0X8I3Ljzkd7bmj7/T9KH4uXWz/ANKaSqoU2Aw5H5mJJkk1rHFKK30R/wBFJ6Y+21AmkCTm0sCe4LAj+n0NU9lqEsdQzNoMT/MLx7Mty5/jnpVzc6f4ukqoPkVnJ9owPp09K53V3BHyZtUAn6z+1ZuNO17N4S9Gnv3gEDIAEc9BwR3rD11kjpOI9aNob1mbznpA45Hf9KjrSWk0Qi06KlJNBdNpWCeoIPsDA+vH1r07Y6nlFeb+HaJd1WMSD7AGvQtqcV34jzM72jTGpSLUFTUi1bnMImos1MzUNmoEMxoTGnZqGxpgQc0FjRGoTUANSpppUDOiBp6gpqU0ySLrNcf8V+DYOtpjIy47jv712VDdJrOcVJUzSE3B2jxzWMrd1Ee9DKmYS6SJ6ftzXYfEXwwYZtIYJkr29h2rkH8iiBDKcnr9a4ZQcdM9KGSM1aDaW4EQxKniTwf7VW1NoRkGf65oqsNbkWsOSOD71FVdDPzL6HFR10a3fZPZyikMnPrmibfeOjF0AV1mJAODzgiDjvT694Egj1B6exoO0RjkQB1nJ9aXeyr9GmjyA1oUgAAiCQIzLHJac8wBgACm8Q3NqsymJby+UDBPRRhcdBiqWtoM3yEzEehHtQH2OoBmcd8D6TzSq+2PlXRFdRm+bzEi0TyJ612vwptfmPIEKPW0QT95rkdMWW9XItHp6/5r0T4V2lqzbAjHrXRi7OXO/pOi2m61UW1XYL0E4HsDxVTX8OR2LuisxySQM1oKlTCV1cUcDk+rM9Ngi8Ko9gKMNuKt2UraKFZUOjVfc7VXBDCQe9aRWhOtMEzh95tH2rF9OWQiGXkr6j0rlNVypJEDMkHjPb0Ner62kDzWJvvh3SeSotJ6isJ4b2jphnr9x5wmmZLnk8RxRQCcdTj/AH1rqNT4ShpDg/8AHIrR2XgqJkCW/iPP07VEcUvZpLyI1oreBeHWLJ+YxPp6V0mitA0dGKtoK6YqlRxSk5O2EBpyajTE1RJBjUGNSNDY0wIk1BjUzUGpiBtQ2ojUJqAIUqVKgZuhqkrUINUppkhbqeaCGp1apGTdawPG/hzT1wWAtf8AiHX3HWt66nqZJPTLjJxdo8s3nhOptpBUwfzDIP8AaqGpB4a1jzBiffvXre426upVgCDyDXG+MfCIkvp5/l6/TvXLPC1uJ24vJT1I5JdR4IJXPBMz7hutS2WsItbEdf8ANWPw2VbSPoRxHpUNXBmcxxHPpWPejq+6Jrv2RlfTdQyGchWEjjDAg/UVY3HiO53rXamqXI8oZsKoHRQAAB6AVRTQwSU/arO10yohJM5/2KKpUhcvkPtvCXXOGPUyP3rofD/GH0YUTHVTlfp2+9YqazgEBGnqelVNEOrFnBzMD0qVKaCUYS0ej7D4m0n+f/1njPy/fp9a3EcESDIryY6q/lx9MfarO28T1NNZ09WO6zj/APk4rohnf8kc0/GX8WepXU015/svjTVUxqoriclfKR+xruNLVDKGHBEj610RmpdHLPE4dhy1DY0xamJqjMG4oLLVgmhtQBVdKj+HRyKRFAAwlSphT0wGJqJakwqDLTEMxqBqdsUM0AMTQ2NOxobUIQzGhMamRUQuaYyNKiRSpAaAapBqVKmSSBqQalSpDJBqU0qVIaHmkaalSGc98V7ENpHUUAMmT6jr/euX8E8LbcMTICg5PX6etPSrCUE5o68c2sb/ACegbbZ6aKEAEARxR10lHCgewFKlW1HM2xxpr2H2p22yHlF+wpUqAAP4bon8i/aq+r4Bt2501pqVPigU2R0/h/bLkaY/X+lbKmBSpUqS6BtvsRamLUqVMkgzVAtSpUAMTUSaVKgCJaol6VKgCDalJWmlSpiEagaVKmANhUWpUqBA2oZampUDJxSpUqBH/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6" name="Picture 4" descr="https://encrypted-tbn0.gstatic.com/images?q=tbn:ANd9GcSaTh9-3_RaAIt2vXv19RO_k5scGIvmCUvM-cj7Gz7BZVT1iP_aneSPDPAWtREuuWMJ_gA&amp;usqp=CAU"/>
          <p:cNvPicPr>
            <a:picLocks noChangeAspect="1" noChangeArrowheads="1"/>
          </p:cNvPicPr>
          <p:nvPr/>
        </p:nvPicPr>
        <p:blipFill rotWithShape="1">
          <a:blip r:embed="rId2">
            <a:extLst>
              <a:ext uri="{28A0092B-C50C-407E-A947-70E740481C1C}">
                <a14:useLocalDpi xmlns:a14="http://schemas.microsoft.com/office/drawing/2010/main" val="0"/>
              </a:ext>
            </a:extLst>
          </a:blip>
          <a:srcRect t="14924"/>
          <a:stretch/>
        </p:blipFill>
        <p:spPr bwMode="auto">
          <a:xfrm>
            <a:off x="1831976" y="2057401"/>
            <a:ext cx="3492647" cy="20538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www.vienydhdt.gov.vn/wp-content/uploads/2016/02/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390" y="4342058"/>
            <a:ext cx="3079554" cy="234227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nh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1" y="2057401"/>
            <a:ext cx="3022809" cy="2053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667000" y="4111226"/>
            <a:ext cx="1584088"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Ếch đồng</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9" name="Rectangle 8"/>
          <p:cNvSpPr/>
          <p:nvPr/>
        </p:nvSpPr>
        <p:spPr>
          <a:xfrm>
            <a:off x="8279379" y="4342058"/>
            <a:ext cx="851515"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Nhái</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0" name="Rectangle 9"/>
          <p:cNvSpPr/>
          <p:nvPr/>
        </p:nvSpPr>
        <p:spPr>
          <a:xfrm>
            <a:off x="7757106" y="6222663"/>
            <a:ext cx="766557"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Cóc</a:t>
            </a:r>
            <a:endParaRPr lang="en-US" sz="2400" b="1">
              <a:solidFill>
                <a:srgbClr val="0000FF"/>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232018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6889" y="174488"/>
            <a:ext cx="7848600"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LỚP BÒ SÁT</a:t>
            </a:r>
            <a:endParaRPr lang="en-US" sz="2800" b="1">
              <a:solidFill>
                <a:srgbClr val="FF0000"/>
              </a:solidFill>
              <a:latin typeface="Arial" panose="020B0604020202020204" pitchFamily="34" charset="0"/>
              <a:cs typeface="Arial" panose="020B0604020202020204" pitchFamily="34" charset="0"/>
            </a:endParaRPr>
          </a:p>
        </p:txBody>
      </p:sp>
      <p:pic>
        <p:nvPicPr>
          <p:cNvPr id="9218" name="Picture 2" descr="https://upload.wikimedia.org/wikipedia/commons/f/f6/Long-tailed_Skink_%28Mabuya_longicaudata%29_%E9%95%B7%E5%B0%BE%E5%8D%97%E8%9C%A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3421" y="1561512"/>
            <a:ext cx="3724172" cy="20288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7423" y="655505"/>
            <a:ext cx="8691488" cy="830997"/>
          </a:xfrm>
          <a:prstGeom prst="rect">
            <a:avLst/>
          </a:prstGeom>
          <a:noFill/>
          <a:ln>
            <a:solidFill>
              <a:schemeClr val="tx1"/>
            </a:solidFill>
          </a:ln>
        </p:spPr>
        <p:txBody>
          <a:bodyPr wrap="square" rtlCol="0">
            <a:spAutoFit/>
          </a:bodyPr>
          <a:lstStyle/>
          <a:p>
            <a:pPr algn="just"/>
            <a:r>
              <a:rPr lang="en-US" sz="2400">
                <a:latin typeface="Arial" panose="020B0604020202020204" pitchFamily="34" charset="0"/>
                <a:cs typeface="Arial" panose="020B0604020202020204" pitchFamily="34" charset="0"/>
              </a:rPr>
              <a:t>Thích nghi với đời sống trên cạn, có vảy sừng che phủ, có 4 chân, hô hấp bằng phổi. </a:t>
            </a:r>
            <a:endParaRPr lang="en-US" sz="2400">
              <a:latin typeface="Arial" panose="020B0604020202020204" pitchFamily="34" charset="0"/>
              <a:cs typeface="Arial" panose="020B0604020202020204" pitchFamily="34" charset="0"/>
            </a:endParaRPr>
          </a:p>
        </p:txBody>
      </p:sp>
      <p:pic>
        <p:nvPicPr>
          <p:cNvPr id="9220" name="Picture 4" descr="rắn nướ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1" y="1563856"/>
            <a:ext cx="3733799" cy="202652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upload.wikimedia.org/wikipedia/commons/thumb/3/35/Saltwater_crocodile.jpg/1200px-Saltwater_crocodi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3421" y="4112499"/>
            <a:ext cx="3724173" cy="224163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tatic.cand.com.vn/Files/Image/ngocyen/2018/07/21/thumb_660_9a7e3b97-30be-4846-ba98-85781608294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1" y="4126300"/>
            <a:ext cx="3733799" cy="22278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11931" y="3544958"/>
            <a:ext cx="3544560"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Thằn lằn bóng đuôi dài</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9" name="Rectangle 8"/>
          <p:cNvSpPr/>
          <p:nvPr/>
        </p:nvSpPr>
        <p:spPr>
          <a:xfrm>
            <a:off x="3318229" y="6396336"/>
            <a:ext cx="1194559"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Cá sấu</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0" name="Rectangle 9"/>
          <p:cNvSpPr/>
          <p:nvPr/>
        </p:nvSpPr>
        <p:spPr>
          <a:xfrm>
            <a:off x="7616700" y="3580494"/>
            <a:ext cx="1653018"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Rắn nước</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1" name="Rectangle 10"/>
          <p:cNvSpPr/>
          <p:nvPr/>
        </p:nvSpPr>
        <p:spPr>
          <a:xfrm>
            <a:off x="7179665" y="6345018"/>
            <a:ext cx="2606804"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Rùa ở Hồ Gươm</a:t>
            </a:r>
            <a:endParaRPr lang="en-US" sz="2400" b="1">
              <a:solidFill>
                <a:srgbClr val="0000FF"/>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897173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6889" y="104148"/>
            <a:ext cx="7848600"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LỚP CHIM</a:t>
            </a:r>
            <a:endParaRPr lang="en-US" sz="2800" b="1">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1576411" y="621691"/>
            <a:ext cx="9032977" cy="830997"/>
          </a:xfrm>
          <a:prstGeom prst="rect">
            <a:avLst/>
          </a:prstGeom>
          <a:noFill/>
          <a:ln>
            <a:solidFill>
              <a:schemeClr val="tx1"/>
            </a:solidFill>
          </a:ln>
        </p:spPr>
        <p:txBody>
          <a:bodyPr wrap="square" rtlCol="0">
            <a:spAutoFit/>
          </a:bodyPr>
          <a:lstStyle/>
          <a:p>
            <a:pPr algn="just"/>
            <a:r>
              <a:rPr lang="en-US" sz="2400">
                <a:latin typeface="Arial" panose="020B0604020202020204" pitchFamily="34" charset="0"/>
                <a:cs typeface="Arial" panose="020B0604020202020204" pitchFamily="34" charset="0"/>
              </a:rPr>
              <a:t>Mình có lông vũ bao phủ, chi trước biến đổi thành cánh, hô hấp bằng phổi và hệ thống túi khí, thích nghi với đời sống bay lượn.</a:t>
            </a:r>
            <a:endParaRPr lang="en-US" sz="2400">
              <a:latin typeface="Arial" panose="020B0604020202020204" pitchFamily="34" charset="0"/>
              <a:cs typeface="Arial" panose="020B0604020202020204" pitchFamily="34" charset="0"/>
            </a:endParaRPr>
          </a:p>
        </p:txBody>
      </p:sp>
      <p:pic>
        <p:nvPicPr>
          <p:cNvPr id="10242" name="Picture 2" descr="https://nld.mediacdn.vn/dxlNyscccccccccccc0LrfrNo7RxIh/Image/2013/11/vocau_9e1f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744" y="1861041"/>
            <a:ext cx="4456696" cy="334252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him Sẻ và 10+ thông tin thú vị có thể bạn chưa biết - Thegioidongvat.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486501"/>
            <a:ext cx="3117926" cy="262010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i.khoahoc.tv/photos/image/2019/08/27/chim-sau-6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6360" y="4568272"/>
            <a:ext cx="3621207" cy="18954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706621" y="5288906"/>
            <a:ext cx="2029723"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Chim bồ câu</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8" name="Rectangle 7"/>
          <p:cNvSpPr/>
          <p:nvPr/>
        </p:nvSpPr>
        <p:spPr>
          <a:xfrm>
            <a:off x="7867606" y="4106608"/>
            <a:ext cx="1382110"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Chim sẻ</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9" name="Rectangle 8"/>
          <p:cNvSpPr/>
          <p:nvPr/>
        </p:nvSpPr>
        <p:spPr>
          <a:xfrm>
            <a:off x="7773831" y="6441038"/>
            <a:ext cx="1569660"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Chim sâu</a:t>
            </a:r>
            <a:endParaRPr lang="en-US" sz="2400" b="1">
              <a:solidFill>
                <a:srgbClr val="0000FF"/>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9295040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6889" y="76012"/>
            <a:ext cx="7848600"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LỚP THÚ</a:t>
            </a:r>
            <a:endParaRPr lang="en-US" sz="2800" b="1">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1600201" y="593555"/>
            <a:ext cx="8959639" cy="1200329"/>
          </a:xfrm>
          <a:prstGeom prst="rect">
            <a:avLst/>
          </a:prstGeom>
          <a:noFill/>
          <a:ln>
            <a:solidFill>
              <a:schemeClr val="tx1"/>
            </a:solidFill>
          </a:ln>
        </p:spPr>
        <p:txBody>
          <a:bodyPr wrap="square" rtlCol="0">
            <a:spAutoFit/>
          </a:bodyPr>
          <a:lstStyle/>
          <a:p>
            <a:pPr algn="just"/>
            <a:r>
              <a:rPr lang="en-US" sz="2400">
                <a:latin typeface="Arial" panose="020B0604020202020204" pitchFamily="34" charset="0"/>
                <a:cs typeface="Arial" panose="020B0604020202020204" pitchFamily="34" charset="0"/>
              </a:rPr>
              <a:t>Động vật có vú, có lông mao, hô hấp bằng phổi, hầu hết đẻ con có nhau thai, nuôi con bằng sữa tiết ra từ tuyến vú, lớp ĐVCXS có tổ chức cao nhất.</a:t>
            </a:r>
            <a:endParaRPr lang="en-US" sz="2400">
              <a:latin typeface="Arial" panose="020B0604020202020204" pitchFamily="34" charset="0"/>
              <a:cs typeface="Arial" panose="020B0604020202020204" pitchFamily="34" charset="0"/>
            </a:endParaRPr>
          </a:p>
        </p:txBody>
      </p:sp>
      <p:pic>
        <p:nvPicPr>
          <p:cNvPr id="11266" name="Picture 2" descr="https://i.doanhnhansaigon.vn/2019/02/06/conheo1doanhnhansaigon-1549462647_75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332" y="1866311"/>
            <a:ext cx="3421966" cy="218724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ác đặc điểm của chó cỏ đẹp và khôn. Mua chó cỏ đẹp ở đâu?"/>
          <p:cNvPicPr>
            <a:picLocks noChangeAspect="1" noChangeArrowheads="1"/>
          </p:cNvPicPr>
          <p:nvPr/>
        </p:nvPicPr>
        <p:blipFill rotWithShape="1">
          <a:blip r:embed="rId4">
            <a:extLst>
              <a:ext uri="{28A0092B-C50C-407E-A947-70E740481C1C}">
                <a14:useLocalDpi xmlns:a14="http://schemas.microsoft.com/office/drawing/2010/main" val="0"/>
              </a:ext>
            </a:extLst>
          </a:blip>
          <a:srcRect l="22939" r="27525"/>
          <a:stretch/>
        </p:blipFill>
        <p:spPr bwMode="auto">
          <a:xfrm>
            <a:off x="5224389" y="2477826"/>
            <a:ext cx="2133601" cy="30670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data:image/jpeg;base64,/9j/4AAQSkZJRgABAQAAAQABAAD/2wCEAAoHCBYWFRgWFhYZGBgaHBoaGBoYGhgaHBoaHBwaGhgYGhwcIS4lHCErIRgaJjgmKy8xNTU1GiQ7QDs0Py40NTEBDAwMEA8QHhISHjQhISQxNDQ0NDQxNDQ0NDQ0NDQ0NDQ0NDQ0NDQ0NDE0NDQxNDQ0NDQ0NDQ0NDQ0PzE0Pz80Mf/AABEIAMkA+wMBIgACEQEDEQH/xAAbAAACAwEBAQAAAAAAAAAAAAACAwEEBQAGB//EADsQAAEDAgQCCAUBBwQDAAAAAAEAAhEDIQQSMUFRYQUiMnGBkbHwBhOhwdFCFHKCorLh8SNSktIzYsL/xAAZAQADAQEBAAAAAAAAAAAAAAAAAQIDBAX/xAAkEQACAgIDAAEEAwAAAAAAAAAAAQIRITEDEkFRBDJxgRMiwf/aAAwDAQACEQMRAD8A8vlUFqYAoXMzAFoTQEKkFKwJcFwC6VLRdADGtROanU2JjqcpSKccFVrUYam/LU5VLZmLhQEbktxUAFmRhyTKkFNDRYY5NASKTSSABJJAA4k6BelHwliQ0uLWzHZDgXd1rSqUZS0VVmAUBTqjSCQ4EEagiCDwKTCXQhqiWtUkLgEcIqhCCxcGphCgpWM4BTC5cSqQgHJLgmuSyEAQ1MhAwpwT0AotQppCW4IsAV0IiF0qGxlBikBSETGreTKILUBarORLLEsACxiYApYERSsBzCnhVWFWGOspey3KwihJXEoVMmZshyVlVkNU/LsnWBFTIvRfCLWA1HvYx5a1paHgGJNyJWIWLZ+G23qfuD+oKuP7i4Zkketp9FYerUZVY35b2nNljquO1uR3Cv4Wu9hy1JmdVhUXECR36+i3cNim1Ghr78HbgreM1dPZ3S4eqtaD6U6HpYhnWADtngdYHaeI5L5v0j0e+i8seII0OxHEHcL6bhnlhyP8DsUvpzotuIplv6hdh4Hh3FVKNo5JwPlgCkhNqUi1xa4QQSD4ISuRmApQ5MIQFqgAZXBSQuaFaAB4QZU+F2VTQCQ1FKMtQwqKRBSyEcqClQNAQuhFKjMigopOCKmFJCkLWSGPCBwRAoXLKUmgBXOUEqURAIJwQMCMFVYrDa1GAhaiBUMGwgFLlAKhySYUdlWt8PGHuH+5hHlDvsVl01f6OflqsdtmAPcbH6Eq4SqSHF1JM9LQ05iV1B+V1t/XcJjWQT3pddm+x+h4rWUcnsQaf7PQ4Z+dmXcafZWMNUkQddD3hZHRtW4m1lsuZfMN9fyuhas4pqm0eI+MMFkr59qgnxFj9l54tX0X4mwPzKBIEvZ1mxr/AOw8vQL5+9hGoiFyc0WpHJNUxBYhypjlGVYkCntUBqaGoixWmAkBSjcxKlJsaYwNS3sRBy7MpdjsSWIHNTkDwrvArEEqVxEo8qlsdlHMhBupAUwuh6KHMKh5QByJqxlGxEwuaVziuaEtAHKaClAqWuSpktjc65rkslNY1KqANqMBA1NBS9GSAiQqUMk9rg6udjHiDIh8bOGs+vim1R5bLynRXSLqLtMzHdtvHgRwIXq8KWPaSx2ZhHi13AjYxsuqElNV6ehwcyap+F6nRAgha1DRZeBMMynY/wCFo06i6awRN5LICoYnoei8kuYCTEnTRXA5FKTRm1ezxXS/wm9pzUesLS06jmOK85Uwz2wC0gmRBF5BIIX1oFIq4ZjruaCb3IG+vospcMXoiXGvD5QGDvRL0PxL0EKYNRhhs9nmZm/h9V5rMuTki4ujFpp0S8WVUtVjMgcoVgJIQlya4JbgtFQAZkt70bmJLmobA5hTpSWhHmQlYFNq5yhjlLlbZYIurFNqFjE0IYNkOC5wRhqhwSSEwGomtXZbrSwPRtR5Aax194Meaat6EU2MTmUXHQFezwPwbI/1DEjbVp25Fej6P6IZTaGwCQACY1AuJC0jwt/cUotnzrDdA13gFrDB37jBCe/4crtMFh3vr3L6c1oGgUwr/giX0PmLPhyuQDkieO2mqmv8P1mAksMDWL8fwvpq5J8EaD+NHyEshen+DaYcKo3Ibfzj7+S9Djfh6g8dnKb3ba5vKPorowUGZbE7niJJA+qXHwuMrFGLUisaTmiFNN7hr5rU+WodQaV1WaPJXZilRx3xLQo2e8TwFz5K1iOjg7QkeK+afE3wxiW1nOYx72kyHNBfI4GLpOjTjipPLPpXRPTlLECWOmNRoR3hagK+XfB+AxNOrncx4BABlpbbcx4r6XTcYRQTiovAHSeFFSm9hvIPnsvkz5mCIO44L7CCvB/GXRuSqHsAAfJN4GYdoxwAg+Kw5YWrOfkj6ecYJ96LnRspyki1mjc2k8T+NkBI4z3X/C5+pidCBynMge5ZO0wChJqNRNel1CmsjBCXnRKPlq4jKlJNDVDGQiSeyh0WUboWvRsWkUhMbCnDYZz3BoBudhMeCsYTD5yGjfj+V9F6B6GbSaCQC6NbFaQ4+2XoIxsodA/CzWdepDzt/gr1FGixghrQ0awBCklTmXQopaNoxSDzLg5LldKZQcrpQSulADJXSglTKVAFKFylA5MCFOYKrWqkJLK5cmKzRBXSqba+XWPeil+KEapUHZFooC5ZZ6RvCg9IA6GwsbfQJi7Gq16o9O4dtWg9pF2jOBxyiY1GsceCzq/SEWkgHnPpdZXQ+Gpsq1XtqOe35biGXOWZm515KZJlpRcXbPOVqubccoAMctgP4RCqPnifGfytIhht12nhII80DsONQQfouCcmmchRDULwrLmGdEqoE9oRWa5GQpp0yVLxCzSyMANUoS5RdVTQ2iqHqWuSw1Kw7utCvrbLSssFPpcEt7Fe6GwTqj2gceX3TjF31JZ6v4RwD5zubbYnf6r2ueFTwlEMYGgaJjnrtjHqqNYqkPD1JKrTGyIORQ7Gh6IOSpUtKYWNzKQUslSCEDsYSulKD1xQFjZXEpGYrjU80qCyKrlSrsniO6ytOeq73JkyZnVaxbbtKk/GmdfPZXMS1ZtekNY98FMrIsN9cHU3t4D8JbsRECRpf62VRuFc4gCTNz9goxuG+WYN3DU9+qiU+qtibo7E4kvAa0a6zaIU0HhmdoN3QCRawvA5TdUA8x78CieSADyg+FvSFg+dyWCXJ6DqC9xfiN+8cUl4XCtPv35qHLkm7kShDhdJqlWVWqNVKTGPw5EBVMS+XGNEOYpmSQmpZHZXAR5FI1RLTtYFDLIlCKcGVJYWmNkT6lwD/lbRXyW1SLTOtC9n8JYJjQX5b8TH2XjsGwZwbxyX0PAODWNAtbRa8UFfYm7ZqOqKA5VRVCNtQLoo0ssgpjHdyqteSin2UqHZZLlHzEpj+crnvSoA/mFC+pdKNRKdU8U6CyyKsd644iTAVP5iIWuSlQWX86U8pLaq41UUFjHvsq2e5XF8z3pfd7hOiWwakpD6Mp8grm6pNEg4ShDpXn+mK4Lybbi116TE1Qym53Ij6LxVZ2YkzzXL9S8JEyCa8KX1JEeKrBRnuuNbokW98JzX2UPbaVXkolHIB1H2UMqSgrMshpMVNYA5zbo2FGWJDzdZPIzqjbosiMJLnrSDpZAoVHGBF0qq4kEx3IcPUJtHsJ5IIIby/uunWDT2iz0PiCHAEfhe8wdcFu08l4PDVGhwYQT3R6nRetw+IAYIEcl0/Tu4i9NV9RCKpnU+CoMrTr75KKOK67xwDInac23gt2BtNxG3qjFTms0Vr3TPmeaQF8YkIzXCyRW80TXzuhjsvOqk+/VCMQ3S8qo554qvVqbcd+7ZILNB1cDRKdiTxWeXEe4QGpF/qkBp069oCsUn371jCrwV1uJAQgNN6JwCp08SIFron15PBMR1R10TLlJglNqOysLuHuFLoCn01ixBZBjkR9F5R5urmMry+Z1VVjgT3Ly+Xl7Sx4Q3ZE2UNYiqFcySsndWhBltkp9PgE98D7oS+ybbtejsrP0uobyTHgIWWEqnLz5BI6pdLcyyhjyTKIOzJrdIGKNTZRdQ2j1lZyhW42B59/VAI12CtYd4BgkAkafdAWiSQPuq9F4Dw91tYPvy8+C6K9LeS1TxDCZkNdpBHDVbeGxltQea8vjGBxkWIPqjw9QgAOJ602m5GkDhN1cJ9Qo9bTxNrKKVaKp5sb/K50/1BZlOrEBPZU6zXTs5vnDh/T9Vu5DRsMxJHu6sDFDms6m/gV2cyRPPwVWI0W4kaST4fdE3EkXss0vjRC2sUmx0arqspT6x0VVrzZSaluaYg/ne/fuyB2JndU8TVhUX4zZQ2NI2GVDPva6t0XrIw9WVfoviTNgmgZepPObWOHsq+4gAk7CfAXWTRrAxx29VosOZpHEEedkxFrRUOk8b1C1p5dx1un/tINFjzu0E+XWXlP2jM8jUGYPdpK5vqJtRpeibEVXy6SbSnhg21KijQBmSBEm/0Sw0xHPXkuGLTvBI4Omx4wpNUAQ3VE9oiZVaQRY6LNtpWgHVXadynYKrUqSR7vsFZDgRbZEU0k36MUTcd6ZWaYHBCGRc7JdSpN0TVUFkZYMDgoe6Cg/aQ258FDzmhxW0cJAxrnx3lLzlLFQQRqeKYrdekmbUrAidhqNJ7lQLi8teGiN+XcOCLEAtDibQOrG2keqGi8hgP0te+nlPkt26NUiwcpIH6ojlyJ8ygxDYeHRaIbewA3K6mwAuduSQO60+keaYaeaOQN+EiFn2uX4FoYzE5tDMcLcvyr1CtYciPW/3VNjGtYNBAAJA3FiUbHhoM3EEExe+i2U6l+QTs0qdSK1zAyXnzUPxOlTmf+AIbHqVkvrF0kbta30n6hX2u6rm7NaG+Op+ybnd14BqvHNA8wl4apLGmCTAnwslV2VXzlYbCdItxvt38FraastD/npb8VzWbiGV2XdScBuYltxNyNNVRxGKOaOMR/ZDlQ6NKvi7FZdSqZB4mArmBoNcQ5zrSPWFGOxTBiQ4tmnTaQxotnfp6+imWrAsYfEEEN3XocMyWgA3XkqTocC4gPffIP0t2J4cgvQ4F2hBvuq43jJLNOlh7mTwIjaNx5A+Cv4CtLsp7TSJ5g6OHI/RUujaudgduS7xGYwOVlax9IAtLCBUAJZP6rS5h8p+qp/JDMjE44spPYdGPe3+a3r9Fl0asC9haDxm/wB1PSzs7nwMoe/MQdQTOYeZVatDQG3MADw7l50/7Xb9EaVSoAw2vqfAJdKvMQdRZLDwZaTEgRxvqlYZhzubERdvEjUwOXBZRWXWwrBczEnlCycW4jSbmCrzRqc0CerOvcocwug7i5H0Hh+VfZaaADDsPHu8U1sM5mQFDQQ7KfE8TefDZPY4axMc/spy8iOxLS5sN11MfRIYx2kXhPZXLjlBvEkBUK77gTfcb8hCtwUlY1ZFZg0JEhA8GBl0O/ADUn6LmdHNF3E3M5fzwR4lhcWtbpBho3j2EJKKqx1k55gty6Gb9yF1dTUZ2B/tueepKQ7Ak3L4Wd3sKM5mYiS6RIsdbceSMkERGbv9bciq9R5c0hpg6XsrFHDdUAOuNV19bdlNpDj7jh+Ul9QtEgga6mP89yMsdMB2XjqTHAJGIdDYLJvqdQpUfRNlmlWzC+99OBt6KcdTBjM4ETJvcSNhuVVZVzOMWyi4+h8kx1PPYi1iLxJGyJJpoA89tC2/iL6nz9FeovETsb959+ioik4nSI0cee30HmrgexrbEGP0jY7pZWhMv4HFZGOtcdnvN79yuYXGZKNdzjL3BjBO+driI4WBPgsjCjMJHG44c0GKqw4uO+UcuqICO8l+hpnssfjM0NotBeGjO4xkDSOy/idwNfAkHxVRge5zC4tLC1zWmAHGQC0gWsTIjZbXROMaxkG7H3J3B3kcNL8lmdKsax5IMmSAdtbELaUk0pPfwU8GOwOY15M2yx3yL+iHDHqkkzLjfgTMETv+Oas42BTJcSbabkzInxWf0dTLy9oBkgXG3IeYP8PNQndhsvU6vy2unR2rtyeJKv4DF9QOHDxnQ/lUGYU/Lc17sxBAJAjKYG8315cEGBoOZ1YkPJynYkRm+hCansGz1XReNyUgJ60GBw1grXxtZtaiAOq+mGuL50FhHfJnwK81hHtDC02At9FNXFQZdds9mSAeBd5p928ENjKtbM8OcLu3AtpBPmB9VVruh19SI/m93RTJc06jSNL3smYkAkSLiMpB23BB1WC9EMIIMwO/cT9l1RsuB/VqD9j4/dLrHe8akXvw+qihTOgIzHYmYBmCd9ilKNuwvBZFdpknKHmAC6MpPO1j6oKpIdpdoBdb3HvglOpiqG7PaQeRDTfw9E17zJBuNrjM2dR3JSSccjQtjA10klxcAZnYWETp+ZVzO0jILb+P3WfRkuAuTcDfeYHmnOqWc8GQwZYGw4mPFEaap+hVhYcEvaR2pueQMDwSsRhS2o7KQBJJOrjO07KKRMyLjirlLIwHNoBLjaAPuSn26toSbFtpZGuzRfhB7zPiq7HzJbExAJ0CdjMU0s7OW5EzMgXVdstYRFyLTzmCoStWynQIf1he2XX/AJEgc13yzu0E76ourAtJEwb25BJL3Cf9SLm0i11MUmBkve1hJOhVmhXbwPKyp43Q+CtU+yPBdng9lim68xM81RxLHPNmlpbqFbpdoKzX/CIiMfBscHmxBkzwI2VssIM6cvuFafq3uS8R+nuRLQWAx0psACXkd41VepolHRSvRF9gIb1Dc77xuhZRe/qPbJF2kEEEcyNEWF0HcfstBnYKhFGZTY1p3F+J8kWPqhpk2G3viuZr4j0Ta/bZ4+hRXbYbaKga0sJcZF/I7LsLjoZFMZWOMOblEnKZnW3fyTa3Zes6p2B3v/pKcf8ARrZqfKGTKwxwg280GBe1hzZg6DAEEcjcjXUK7W7XgPQJtLsu7z6p+Ev0DH5DLtRAMDdBhnseMj+qIJBPGbA84RVOx4LMOpURJNTEdHuYQ5plsDTiJhVn1rRBnbx2W5h+yVjYjts/e/6qmCLDrxEDmeXFA6k7K4O/VvAggiLOHaClm/e70Ru7PviET0PwqNoODm5TkDSIuLgD7yZVqoQ7cgEkSNdzbgirdk++CrN1/i/+VlL7R2dVZkYTcQRB0sSgeTBuYdrpfkrHSH/i8Gf1qpV7PgPUJ/BNj6DybNOXYEbHX3xUsrOILHWi5HGOqSbaflJ6P1/iCtYvt+DvRU0u36HHZQqVspLiJEDznaOC0K2ObUYxzZMNFN0gS2JiSNW6XPdtfJ6S7Hl6hB0b+v8AdPonS6saNCeUX5+x/dTfjCr4zR3cVdp6LGWEhH//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2" name="Picture 8" descr="https://static.chotot.com/storage/chotot-kinhnghiem/c2c/2019/10/ky-thuat-nuoi-tho-sinh-san-2.jpg"/>
          <p:cNvPicPr>
            <a:picLocks noChangeAspect="1" noChangeArrowheads="1"/>
          </p:cNvPicPr>
          <p:nvPr/>
        </p:nvPicPr>
        <p:blipFill rotWithShape="1">
          <a:blip r:embed="rId5">
            <a:extLst>
              <a:ext uri="{28A0092B-C50C-407E-A947-70E740481C1C}">
                <a14:useLocalDpi xmlns:a14="http://schemas.microsoft.com/office/drawing/2010/main" val="0"/>
              </a:ext>
            </a:extLst>
          </a:blip>
          <a:srcRect l="15947" t="12231" r="4862" b="22249"/>
          <a:stretch/>
        </p:blipFill>
        <p:spPr bwMode="auto">
          <a:xfrm>
            <a:off x="1679576" y="4413150"/>
            <a:ext cx="3440723" cy="204029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https://meocun.com/wp-content/uploads/con-meo.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meocun.com/wp-content/uploads/con-meo.jp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8" name="Picture 14" descr="https://sxmb.info/wp-content/uploads/2020/02/mo-thay-con-kh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3561" y="4430735"/>
            <a:ext cx="3026278" cy="1825152"/>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https://lh3.googleusercontent.com/proxy/pbdhmXf9hZ6gClMcuzuoaEwfHI8uutPpxcstMqbxSCtfHKh-mryxMk87THIie5e5_EDyr0qltqXFDeyzDu3D1nw8piQzLVHS3Pimae6UIr2o_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3561" y="1836087"/>
            <a:ext cx="3026278" cy="201554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035655" y="6381721"/>
            <a:ext cx="747320"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Thỏ</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3" name="Rectangle 12"/>
          <p:cNvSpPr/>
          <p:nvPr/>
        </p:nvSpPr>
        <p:spPr>
          <a:xfrm>
            <a:off x="5899896" y="5660254"/>
            <a:ext cx="782587"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Chó</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4" name="Rectangle 13"/>
          <p:cNvSpPr/>
          <p:nvPr/>
        </p:nvSpPr>
        <p:spPr>
          <a:xfrm>
            <a:off x="8706703" y="6255888"/>
            <a:ext cx="679994"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Khỉ</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5" name="Rectangle 14"/>
          <p:cNvSpPr/>
          <p:nvPr/>
        </p:nvSpPr>
        <p:spPr>
          <a:xfrm>
            <a:off x="8510336" y="3864927"/>
            <a:ext cx="1072731"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Chuột</a:t>
            </a:r>
            <a:endParaRPr lang="en-US" sz="2400" b="1">
              <a:solidFill>
                <a:srgbClr val="0000FF"/>
              </a:solidFill>
              <a:latin typeface="Arial" panose="020B0604020202020204" pitchFamily="34" charset="0"/>
              <a:ea typeface="Calibri"/>
              <a:cs typeface="Arial" panose="020B0604020202020204" pitchFamily="34" charset="0"/>
            </a:endParaRPr>
          </a:p>
        </p:txBody>
      </p:sp>
      <p:sp>
        <p:nvSpPr>
          <p:cNvPr id="16" name="Rectangle 15"/>
          <p:cNvSpPr/>
          <p:nvPr/>
        </p:nvSpPr>
        <p:spPr>
          <a:xfrm>
            <a:off x="2276075" y="3977105"/>
            <a:ext cx="2247731" cy="461665"/>
          </a:xfrm>
          <a:prstGeom prst="rect">
            <a:avLst/>
          </a:prstGeom>
        </p:spPr>
        <p:txBody>
          <a:bodyPr wrap="none">
            <a:spAutoFit/>
          </a:bodyPr>
          <a:lstStyle/>
          <a:p>
            <a:pPr algn="ctr"/>
            <a:r>
              <a:rPr lang="en-US" sz="2400" b="1">
                <a:solidFill>
                  <a:srgbClr val="0000FF"/>
                </a:solidFill>
                <a:latin typeface="Arial" panose="020B0604020202020204" pitchFamily="34" charset="0"/>
                <a:ea typeface="Calibri"/>
                <a:cs typeface="Arial" panose="020B0604020202020204" pitchFamily="34" charset="0"/>
              </a:rPr>
              <a:t>Lợn (con heo)</a:t>
            </a:r>
            <a:endParaRPr lang="en-US" sz="2400" b="1">
              <a:solidFill>
                <a:srgbClr val="0000FF"/>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7060431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29</a:t>
            </a:fld>
            <a:endParaRPr lang="en-US" noProof="0" dirty="0"/>
          </a:p>
        </p:txBody>
      </p:sp>
      <p:graphicFrame>
        <p:nvGraphicFramePr>
          <p:cNvPr id="6" name="Table 5"/>
          <p:cNvGraphicFramePr>
            <a:graphicFrameLocks noGrp="1"/>
          </p:cNvGraphicFramePr>
          <p:nvPr>
            <p:extLst>
              <p:ext uri="{D42A27DB-BD31-4B8C-83A1-F6EECF244321}">
                <p14:modId xmlns:p14="http://schemas.microsoft.com/office/powerpoint/2010/main" val="688027427"/>
              </p:ext>
            </p:extLst>
          </p:nvPr>
        </p:nvGraphicFramePr>
        <p:xfrm>
          <a:off x="235124" y="1072287"/>
          <a:ext cx="11518710" cy="5498418"/>
        </p:xfrm>
        <a:graphic>
          <a:graphicData uri="http://schemas.openxmlformats.org/drawingml/2006/table">
            <a:tbl>
              <a:tblPr firstRow="1" bandRow="1">
                <a:tableStyleId>{69012ECD-51FC-41F1-AA8D-1B2483CD663E}</a:tableStyleId>
              </a:tblPr>
              <a:tblGrid>
                <a:gridCol w="1882300"/>
                <a:gridCol w="2989951"/>
                <a:gridCol w="4448723"/>
                <a:gridCol w="2197736"/>
              </a:tblGrid>
              <a:tr h="427450">
                <a:tc>
                  <a:txBody>
                    <a:bodyPr/>
                    <a:lstStyle/>
                    <a:p>
                      <a:endParaRPr lang="en-US" sz="2400" dirty="0">
                        <a:effectLst/>
                        <a:latin typeface="Times New Roman" panose="02020603050405020304" pitchFamily="18"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Nhóm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biết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Đại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diện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537904">
                <a:tc rowSpan="6">
                  <a:txBody>
                    <a:bodyPr/>
                    <a:lstStyle/>
                    <a:p>
                      <a:pPr marL="0" marR="0" algn="ctr">
                        <a:lnSpc>
                          <a:spcPct val="107000"/>
                        </a:lnSpc>
                        <a:spcBef>
                          <a:spcPts val="0"/>
                        </a:spcBef>
                        <a:spcAft>
                          <a:spcPts val="800"/>
                        </a:spcAft>
                      </a:pPr>
                      <a:endParaRPr lang="en-US" sz="2400" dirty="0" smtClean="0">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endParaRPr lang="en-US" sz="2400" dirty="0" smtClean="0">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endParaRPr lang="en-US" sz="2400" dirty="0" smtClean="0">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2400" dirty="0" err="1" smtClean="0">
                          <a:effectLst/>
                          <a:latin typeface="Times New Roman" panose="02020603050405020304" pitchFamily="18" charset="0"/>
                          <a:cs typeface="Times New Roman" panose="02020603050405020304" pitchFamily="18" charset="0"/>
                        </a:rPr>
                        <a:t>Động</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endParaRPr lang="en-US" sz="2400" dirty="0" smtClean="0">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2400" dirty="0" err="1" smtClean="0">
                          <a:effectLst/>
                          <a:latin typeface="Times New Roman" panose="02020603050405020304" pitchFamily="18" charset="0"/>
                          <a:cs typeface="Times New Roman" panose="02020603050405020304" pitchFamily="18" charset="0"/>
                        </a:rPr>
                        <a:t>xương</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Ngành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Ruột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khoang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Cơ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tỏa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tròn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khoang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ngoài</a:t>
                      </a: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lỗ</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miệng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Thủy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sứa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quỳ</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4385">
                <a:tc vMerge="1">
                  <a:txBody>
                    <a:bodyPr/>
                    <a:lstStyle/>
                    <a:p>
                      <a:endParaRPr lang="en-US"/>
                    </a:p>
                  </a:txBody>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Ngành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Giun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dẹp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Cơ thể dẹp,</a:t>
                      </a:r>
                    </a:p>
                    <a:p>
                      <a:pPr marL="0" marR="0" algn="ctr">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Đối xứng 2 bên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Sán lá gan, sán dây…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1884">
                <a:tc vMerge="1">
                  <a:txBody>
                    <a:bodyPr/>
                    <a:lstStyle/>
                    <a:p>
                      <a:endParaRPr lang="en-US"/>
                    </a:p>
                  </a:txBody>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Ngành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Giun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tròn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Cơ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trụ</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kích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thước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bé</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Giun kim, giun đũa…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1884">
                <a:tc vMerge="1">
                  <a:txBody>
                    <a:bodyPr/>
                    <a:lstStyle/>
                    <a:p>
                      <a:endParaRPr lang="en-US"/>
                    </a:p>
                  </a:txBody>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Ngành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Giun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đốt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Cơ thể phân đốt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Giun đất, rươi…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7904">
                <a:tc vMerge="1">
                  <a:txBody>
                    <a:bodyPr/>
                    <a:lstStyle/>
                    <a:p>
                      <a:endParaRPr lang="en-US"/>
                    </a:p>
                  </a:txBody>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Ngành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mềm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Cơ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mềm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bởi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lớp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vỏ</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ngoài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Trai, ốc, mực, bạch tuộc…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894">
                <a:tc vMerge="1">
                  <a:txBody>
                    <a:bodyPr/>
                    <a:lstStyle/>
                    <a:p>
                      <a:endParaRPr lang="en-US"/>
                    </a:p>
                  </a:txBody>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Ngành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khớp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phụ</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đốt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khớp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Tôm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chấu</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Title 1">
            <a:extLst>
              <a:ext uri="{FF2B5EF4-FFF2-40B4-BE49-F238E27FC236}">
                <a16:creationId xmlns:a16="http://schemas.microsoft.com/office/drawing/2014/main" xmlns="" id="{C72E017C-E94B-45F4-B33E-9C5C803AD7CE}"/>
              </a:ext>
            </a:extLst>
          </p:cNvPr>
          <p:cNvSpPr txBox="1">
            <a:spLocks/>
          </p:cNvSpPr>
          <p:nvPr/>
        </p:nvSpPr>
        <p:spPr>
          <a:xfrm>
            <a:off x="373490" y="231857"/>
            <a:ext cx="11281893" cy="574379"/>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ctr"/>
            <a:r>
              <a:rPr lang="en-US" sz="32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smtClean="0">
                <a:solidFill>
                  <a:schemeClr val="tx1">
                    <a:lumMod val="95000"/>
                    <a:lumOff val="5000"/>
                  </a:schemeClr>
                </a:solidFill>
                <a:latin typeface="Times New Roman" panose="02020603050405020304" pitchFamily="18" charset="0"/>
                <a:cs typeface="Times New Roman" panose="02020603050405020304" pitchFamily="18" charset="0"/>
              </a:rPr>
              <a:t>BẢNG THU HOẠCH CÁC NHÓM ĐỘNG VẬT</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0565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A62839E-9134-4274-9281-31BB46F29C60}"/>
              </a:ext>
            </a:extLst>
          </p:cNvPr>
          <p:cNvSpPr>
            <a:spLocks noGrp="1"/>
          </p:cNvSpPr>
          <p:nvPr>
            <p:ph type="sldNum" sz="quarter" idx="11"/>
          </p:nvPr>
        </p:nvSpPr>
        <p:spPr>
          <a:xfrm>
            <a:off x="11477095" y="6170137"/>
            <a:ext cx="432000" cy="432000"/>
          </a:xfrm>
        </p:spPr>
        <p:txBody>
          <a:bodyPr/>
          <a:lstStyle/>
          <a:p>
            <a:fld id="{19B51A1E-902D-48AF-9020-955120F399B6}" type="slidenum">
              <a:rPr lang="en-US" noProof="0" smtClean="0"/>
              <a:pPr/>
              <a:t>3</a:t>
            </a:fld>
            <a:endParaRPr lang="en-US" noProof="0" dirty="0"/>
          </a:p>
        </p:txBody>
      </p:sp>
      <p:pic>
        <p:nvPicPr>
          <p:cNvPr id="2050" name="Picture 2" descr="Hải quỳ là gì? Có ăn được không? Sống ở đâu? Sống được bao lâu? - IAS Links">
            <a:extLst>
              <a:ext uri="{FF2B5EF4-FFF2-40B4-BE49-F238E27FC236}">
                <a16:creationId xmlns:a16="http://schemas.microsoft.com/office/drawing/2014/main" xmlns="" id="{495D6EE4-57B6-4549-9D19-30722CC44A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1936" y="360129"/>
            <a:ext cx="3004253" cy="20092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n hô – Wikipedia tiếng Việt">
            <a:extLst>
              <a:ext uri="{FF2B5EF4-FFF2-40B4-BE49-F238E27FC236}">
                <a16:creationId xmlns:a16="http://schemas.microsoft.com/office/drawing/2014/main" xmlns="" id="{D54558E3-2E6E-4487-92D4-C80002BD009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828"/>
          <a:stretch/>
        </p:blipFill>
        <p:spPr bwMode="auto">
          <a:xfrm>
            <a:off x="6671936" y="2424394"/>
            <a:ext cx="3004253" cy="20092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 mập trắng lớn đã quét sạch siêu cá mập Megalodon khổng lồ? | Báo Dân trí">
            <a:extLst>
              <a:ext uri="{FF2B5EF4-FFF2-40B4-BE49-F238E27FC236}">
                <a16:creationId xmlns:a16="http://schemas.microsoft.com/office/drawing/2014/main" xmlns="" id="{54870A8A-CD38-49D6-A0E8-B24CEBAF426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25" t="-347" r="6480" b="347"/>
          <a:stretch/>
        </p:blipFill>
        <p:spPr bwMode="auto">
          <a:xfrm>
            <a:off x="282905" y="2424393"/>
            <a:ext cx="3375211" cy="2009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ững giai thoại thú vị về con trùn (giun) - Đặng Gia Trang">
            <a:extLst>
              <a:ext uri="{FF2B5EF4-FFF2-40B4-BE49-F238E27FC236}">
                <a16:creationId xmlns:a16="http://schemas.microsoft.com/office/drawing/2014/main" xmlns="" id="{3490ED08-158B-4DAC-82E2-226CA4EBB4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83"/>
          <a:stretch/>
        </p:blipFill>
        <p:spPr bwMode="auto">
          <a:xfrm>
            <a:off x="282905" y="370896"/>
            <a:ext cx="3375212" cy="2009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ó 5 con ếch trên 1 cái lá hoa súng, 1 con quyết định nhảy, hỏi">
            <a:extLst>
              <a:ext uri="{FF2B5EF4-FFF2-40B4-BE49-F238E27FC236}">
                <a16:creationId xmlns:a16="http://schemas.microsoft.com/office/drawing/2014/main" xmlns="" id="{6B252376-6152-4BB7-98F4-652654CB43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539"/>
          <a:stretch/>
        </p:blipFill>
        <p:spPr bwMode="auto">
          <a:xfrm>
            <a:off x="3658115" y="360132"/>
            <a:ext cx="3013821" cy="20092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h tinh 'già' hơn con người cả triệu năm">
            <a:extLst>
              <a:ext uri="{FF2B5EF4-FFF2-40B4-BE49-F238E27FC236}">
                <a16:creationId xmlns:a16="http://schemas.microsoft.com/office/drawing/2014/main" xmlns="" id="{523AF494-88A0-4DE5-B27D-47A152FDDB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06" t="7546" r="2065" b="3536"/>
          <a:stretch/>
        </p:blipFill>
        <p:spPr bwMode="auto">
          <a:xfrm>
            <a:off x="282905" y="4478214"/>
            <a:ext cx="3375211" cy="21996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ý thuyết Sinh học lớp 7 bài 4: Trùng roi - Lý thuyết môn Sinh học 7 -  VnDoc.com">
            <a:extLst>
              <a:ext uri="{FF2B5EF4-FFF2-40B4-BE49-F238E27FC236}">
                <a16:creationId xmlns:a16="http://schemas.microsoft.com/office/drawing/2014/main" xmlns="" id="{2C4AC7DE-EAF9-451B-9A40-47323D0D9C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 b="2806"/>
          <a:stretch/>
        </p:blipFill>
        <p:spPr bwMode="auto">
          <a:xfrm>
            <a:off x="3658114" y="4473363"/>
            <a:ext cx="3013821" cy="2199693"/>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3">
            <a:extLst>
              <a:ext uri="{FF2B5EF4-FFF2-40B4-BE49-F238E27FC236}">
                <a16:creationId xmlns:a16="http://schemas.microsoft.com/office/drawing/2014/main" xmlns="" id="{8862CA18-56BA-4491-8687-E16CA7C40AC7}"/>
              </a:ext>
            </a:extLst>
          </p:cNvPr>
          <p:cNvSpPr/>
          <p:nvPr/>
        </p:nvSpPr>
        <p:spPr>
          <a:xfrm>
            <a:off x="8878957" y="80918"/>
            <a:ext cx="3174003" cy="1537252"/>
          </a:xfrm>
          <a:prstGeom prst="wedgeRectCallout">
            <a:avLst>
              <a:gd name="adj1" fmla="val 953"/>
              <a:gd name="adj2" fmla="val 8405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Quan</a:t>
            </a:r>
            <a:r>
              <a:rPr lang="en-US" dirty="0" smtClean="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sát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hình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sau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chỉ</a:t>
            </a:r>
            <a:r>
              <a:rPr lang="en-US" dirty="0">
                <a:solidFill>
                  <a:schemeClr val="tx1"/>
                </a:solidFill>
                <a:latin typeface="Times New Roman" pitchFamily="18" charset="0"/>
                <a:cs typeface="Times New Roman" pitchFamily="18" charset="0"/>
              </a:rPr>
              <a:t> ra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loài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em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động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vật</a:t>
            </a:r>
            <a:r>
              <a:rPr lang="en-US" dirty="0">
                <a:solidFill>
                  <a:schemeClr val="tx1"/>
                </a:solidFill>
                <a:latin typeface="Times New Roman" pitchFamily="18" charset="0"/>
                <a:cs typeface="Times New Roman" pitchFamily="18" charset="0"/>
              </a:rPr>
              <a:t>?</a:t>
            </a:r>
          </a:p>
          <a:p>
            <a:pPr algn="just"/>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Tại</a:t>
            </a:r>
            <a:r>
              <a:rPr lang="en-US" dirty="0" smtClean="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sao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em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xếp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chúng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nhóm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động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vật</a:t>
            </a:r>
            <a:r>
              <a:rPr lang="en-US" dirty="0">
                <a:solidFill>
                  <a:schemeClr val="tx1"/>
                </a:solidFill>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xmlns="" id="{1AB87E35-C444-4CBB-8E37-E0990EDF1837}"/>
              </a:ext>
            </a:extLst>
          </p:cNvPr>
          <p:cNvSpPr/>
          <p:nvPr/>
        </p:nvSpPr>
        <p:spPr>
          <a:xfrm>
            <a:off x="282904" y="2107095"/>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Giun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đất</a:t>
            </a:r>
            <a:endParaRPr lang="en-US"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51A92D80-1676-4DE4-9DCC-051D27871171}"/>
              </a:ext>
            </a:extLst>
          </p:cNvPr>
          <p:cNvSpPr/>
          <p:nvPr/>
        </p:nvSpPr>
        <p:spPr>
          <a:xfrm>
            <a:off x="3658114" y="2085567"/>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Ếch</a:t>
            </a:r>
            <a:endParaRPr lang="en-US"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0D689EDB-786B-4FF6-B9FF-AD2903157E00}"/>
              </a:ext>
            </a:extLst>
          </p:cNvPr>
          <p:cNvSpPr/>
          <p:nvPr/>
        </p:nvSpPr>
        <p:spPr>
          <a:xfrm>
            <a:off x="6671933" y="2085566"/>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Hải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quỳ</a:t>
            </a:r>
            <a:endParaRPr lang="en-US"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xmlns="" id="{8903A262-7C0C-46BE-9ACF-91EF1F36428E}"/>
              </a:ext>
            </a:extLst>
          </p:cNvPr>
          <p:cNvSpPr/>
          <p:nvPr/>
        </p:nvSpPr>
        <p:spPr>
          <a:xfrm>
            <a:off x="6671932" y="4149830"/>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San </a:t>
            </a:r>
            <a:r>
              <a:rPr lang="en-US" dirty="0" err="1">
                <a:solidFill>
                  <a:schemeClr val="tx1"/>
                </a:solidFill>
                <a:latin typeface="Arial" panose="020B0604020202020204" pitchFamily="34" charset="0"/>
                <a:cs typeface="Arial" panose="020B0604020202020204" pitchFamily="34" charset="0"/>
              </a:rPr>
              <a:t>hô</a:t>
            </a:r>
            <a:endParaRPr lang="en-US"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1B43AFE1-014C-489A-B044-71DC41D11903}"/>
              </a:ext>
            </a:extLst>
          </p:cNvPr>
          <p:cNvSpPr/>
          <p:nvPr/>
        </p:nvSpPr>
        <p:spPr>
          <a:xfrm>
            <a:off x="3667672" y="6390988"/>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Trùng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roi</a:t>
            </a:r>
            <a:endParaRPr lang="en-US" dirty="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xmlns="" id="{001553CD-1EC8-4695-83DD-783B2FF5B80A}"/>
              </a:ext>
            </a:extLst>
          </p:cNvPr>
          <p:cNvSpPr/>
          <p:nvPr/>
        </p:nvSpPr>
        <p:spPr>
          <a:xfrm>
            <a:off x="265673" y="6386137"/>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Tinh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tinh</a:t>
            </a:r>
            <a:endParaRPr lang="en-US"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xmlns="" id="{37A5C0F7-24E2-4C11-B884-9B3E9768E7AA}"/>
              </a:ext>
            </a:extLst>
          </p:cNvPr>
          <p:cNvSpPr/>
          <p:nvPr/>
        </p:nvSpPr>
        <p:spPr>
          <a:xfrm>
            <a:off x="287682" y="4171418"/>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Cá</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mập</a:t>
            </a:r>
            <a:endParaRPr lang="en-US" dirty="0">
              <a:solidFill>
                <a:schemeClr val="tx1"/>
              </a:solidFill>
              <a:latin typeface="Arial" panose="020B0604020202020204" pitchFamily="34" charset="0"/>
              <a:cs typeface="Arial" panose="020B0604020202020204" pitchFamily="34" charset="0"/>
            </a:endParaRPr>
          </a:p>
        </p:txBody>
      </p:sp>
      <p:pic>
        <p:nvPicPr>
          <p:cNvPr id="25" name="Picture 2" descr="Khám phá bí ẩn về chiếc bướu của loài Lạc đà | Báo Dân trí">
            <a:extLst>
              <a:ext uri="{FF2B5EF4-FFF2-40B4-BE49-F238E27FC236}">
                <a16:creationId xmlns:a16="http://schemas.microsoft.com/office/drawing/2014/main" xmlns="" id="{0022FDB4-8114-4CDA-A1B0-F330E64EF02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55" t="536" r="3119"/>
          <a:stretch/>
        </p:blipFill>
        <p:spPr bwMode="auto">
          <a:xfrm>
            <a:off x="6662368" y="4488657"/>
            <a:ext cx="3013821" cy="219969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xmlns="" id="{3B500831-8B2D-4CA9-B1B4-9569EADE9568}"/>
              </a:ext>
            </a:extLst>
          </p:cNvPr>
          <p:cNvSpPr/>
          <p:nvPr/>
        </p:nvSpPr>
        <p:spPr>
          <a:xfrm>
            <a:off x="6662368" y="6402861"/>
            <a:ext cx="1013795" cy="2750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Lạc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đà</a:t>
            </a:r>
            <a:endParaRPr lang="en-US" dirty="0">
              <a:solidFill>
                <a:schemeClr val="tx1"/>
              </a:solidFill>
              <a:latin typeface="Arial" panose="020B0604020202020204" pitchFamily="34" charset="0"/>
              <a:cs typeface="Arial" panose="020B0604020202020204" pitchFamily="34" charset="0"/>
            </a:endParaRPr>
          </a:p>
        </p:txBody>
      </p:sp>
      <p:pic>
        <p:nvPicPr>
          <p:cNvPr id="28" name="Picture 12" descr="Đối thoại với loài chim cánh cụt">
            <a:extLst>
              <a:ext uri="{FF2B5EF4-FFF2-40B4-BE49-F238E27FC236}">
                <a16:creationId xmlns:a16="http://schemas.microsoft.com/office/drawing/2014/main" xmlns="" id="{6726894B-5B44-426B-9B6E-CAC351E1900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895" t="886" r="6478"/>
          <a:stretch/>
        </p:blipFill>
        <p:spPr bwMode="auto">
          <a:xfrm>
            <a:off x="3658114" y="2424393"/>
            <a:ext cx="3013818" cy="200921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xmlns="" id="{0FDBD3AA-0DCB-4AFF-A1ED-8EE05F7A1A87}"/>
              </a:ext>
            </a:extLst>
          </p:cNvPr>
          <p:cNvSpPr/>
          <p:nvPr/>
        </p:nvSpPr>
        <p:spPr>
          <a:xfrm>
            <a:off x="3658110" y="4161479"/>
            <a:ext cx="1656012" cy="292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Chim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cánh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cụt</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199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30</a:t>
            </a:fld>
            <a:endParaRPr lang="en-US" noProof="0" dirty="0"/>
          </a:p>
        </p:txBody>
      </p:sp>
      <p:graphicFrame>
        <p:nvGraphicFramePr>
          <p:cNvPr id="5" name="Table 4"/>
          <p:cNvGraphicFramePr>
            <a:graphicFrameLocks noGrp="1"/>
          </p:cNvGraphicFramePr>
          <p:nvPr>
            <p:extLst>
              <p:ext uri="{D42A27DB-BD31-4B8C-83A1-F6EECF244321}">
                <p14:modId xmlns:p14="http://schemas.microsoft.com/office/powerpoint/2010/main" val="4172884994"/>
              </p:ext>
            </p:extLst>
          </p:nvPr>
        </p:nvGraphicFramePr>
        <p:xfrm>
          <a:off x="76643" y="128789"/>
          <a:ext cx="11903242" cy="6485521"/>
        </p:xfrm>
        <a:graphic>
          <a:graphicData uri="http://schemas.openxmlformats.org/drawingml/2006/table">
            <a:tbl>
              <a:tblPr firstRow="1" bandRow="1">
                <a:tableStyleId>{69012ECD-51FC-41F1-AA8D-1B2483CD663E}</a:tableStyleId>
              </a:tblPr>
              <a:tblGrid>
                <a:gridCol w="1945138"/>
                <a:gridCol w="2052619"/>
                <a:gridCol w="5634382"/>
                <a:gridCol w="2271103"/>
              </a:tblGrid>
              <a:tr h="708337">
                <a:tc>
                  <a:txBody>
                    <a:bodyPr/>
                    <a:lstStyle/>
                    <a:p>
                      <a:pPr marL="0" marR="0" algn="ctr">
                        <a:lnSpc>
                          <a:spcPct val="107000"/>
                        </a:lnSpc>
                        <a:spcBef>
                          <a:spcPts val="0"/>
                        </a:spcBef>
                        <a:spcAft>
                          <a:spcPts val="800"/>
                        </a:spcAft>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2400" dirty="0" err="1" smtClean="0">
                          <a:effectLst/>
                          <a:latin typeface="Times New Roman" panose="02020603050405020304" pitchFamily="18" charset="0"/>
                          <a:cs typeface="Times New Roman" panose="02020603050405020304" pitchFamily="18" charset="0"/>
                        </a:rPr>
                        <a:t>Nhóm</a:t>
                      </a:r>
                      <a:r>
                        <a:rPr lang="en-US" sz="2400" dirty="0" smtClean="0">
                          <a:effectLst/>
                          <a:latin typeface="Times New Roman" panose="02020603050405020304" pitchFamily="18" charset="0"/>
                          <a:cs typeface="Times New Roman" panose="02020603050405020304" pitchFamily="18" charset="0"/>
                        </a:rPr>
                        <a:t> ĐV</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biết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Đại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diện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901880">
                <a:tc rowSpan="5">
                  <a:txBody>
                    <a:bodyPr/>
                    <a:lstStyle/>
                    <a:p>
                      <a:pPr marL="0" marR="0" algn="ctr">
                        <a:lnSpc>
                          <a:spcPct val="107000"/>
                        </a:lnSpc>
                        <a:spcBef>
                          <a:spcPts val="0"/>
                        </a:spcBef>
                        <a:spcAft>
                          <a:spcPts val="800"/>
                        </a:spcAft>
                      </a:pPr>
                      <a:endParaRPr lang="en-US" sz="2400" dirty="0" smtClean="0">
                        <a:solidFill>
                          <a:schemeClr val="tx1"/>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endParaRPr lang="en-US" sz="2400" dirty="0" smtClean="0">
                        <a:solidFill>
                          <a:schemeClr val="tx1"/>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endParaRPr lang="en-US" sz="2400" dirty="0" smtClean="0">
                        <a:solidFill>
                          <a:schemeClr val="tx1"/>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endParaRPr lang="en-US" sz="2400" dirty="0" smtClean="0">
                        <a:solidFill>
                          <a:schemeClr val="tx1"/>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endParaRPr lang="en-US" sz="2400" dirty="0" smtClean="0">
                        <a:solidFill>
                          <a:schemeClr val="tx1"/>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endParaRPr lang="en-US" sz="2400" dirty="0" smtClean="0">
                        <a:solidFill>
                          <a:schemeClr val="tx1"/>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2400" dirty="0" err="1" smtClean="0">
                          <a:solidFill>
                            <a:schemeClr val="tx1"/>
                          </a:solidFill>
                          <a:effectLst/>
                          <a:latin typeface="Times New Roman" panose="02020603050405020304" pitchFamily="18" charset="0"/>
                          <a:cs typeface="Times New Roman" panose="02020603050405020304" pitchFamily="18" charset="0"/>
                        </a:rPr>
                        <a:t>Động</a:t>
                      </a:r>
                      <a:r>
                        <a:rPr lang="en-US" sz="2400" dirty="0" smtClean="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vật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có</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xương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sống</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800"/>
                        </a:spcAft>
                      </a:pPr>
                      <a:r>
                        <a:rPr lang="en-US" sz="2400" b="0" dirty="0" err="1">
                          <a:solidFill>
                            <a:schemeClr val="tx1"/>
                          </a:solidFill>
                          <a:effectLst/>
                          <a:latin typeface="Times New Roman" panose="02020603050405020304" pitchFamily="18" charset="0"/>
                          <a:cs typeface="Times New Roman" panose="02020603050405020304" pitchFamily="18" charset="0"/>
                        </a:rPr>
                        <a:t>Lớp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800"/>
                        </a:spcAft>
                      </a:pPr>
                      <a:r>
                        <a:rPr lang="en-US" sz="2400" b="0" dirty="0" err="1">
                          <a:solidFill>
                            <a:schemeClr val="tx1"/>
                          </a:solidFill>
                          <a:effectLst/>
                          <a:latin typeface="Times New Roman" panose="02020603050405020304" pitchFamily="18" charset="0"/>
                          <a:cs typeface="Times New Roman" panose="02020603050405020304" pitchFamily="18" charset="0"/>
                        </a:rPr>
                        <a:t>Thân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hình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thoi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dẹp</a:t>
                      </a:r>
                      <a:r>
                        <a:rPr lang="en-US" sz="2400" b="0" dirty="0">
                          <a:solidFill>
                            <a:schemeClr val="tx1"/>
                          </a:solidFill>
                          <a:effectLst/>
                          <a:latin typeface="Times New Roman" panose="02020603050405020304" pitchFamily="18" charset="0"/>
                          <a:cs typeface="Times New Roman" panose="02020603050405020304" pitchFamily="18" charset="0"/>
                        </a:rPr>
                        <a:t> 2 </a:t>
                      </a:r>
                      <a:r>
                        <a:rPr lang="en-US" sz="2400" b="0" dirty="0" err="1">
                          <a:solidFill>
                            <a:schemeClr val="tx1"/>
                          </a:solidFill>
                          <a:effectLst/>
                          <a:latin typeface="Times New Roman" panose="02020603050405020304" pitchFamily="18" charset="0"/>
                          <a:cs typeface="Times New Roman" panose="02020603050405020304" pitchFamily="18" charset="0"/>
                        </a:rPr>
                        <a:t>bên</a:t>
                      </a:r>
                      <a:r>
                        <a:rPr lang="en-US" sz="2400" b="0" dirty="0">
                          <a:solidFill>
                            <a:schemeClr val="tx1"/>
                          </a:solidFill>
                          <a:effectLst/>
                          <a:latin typeface="Times New Roman" panose="02020603050405020304" pitchFamily="18" charset="0"/>
                          <a:cs typeface="Times New Roman" panose="02020603050405020304" pitchFamily="18" charset="0"/>
                        </a:rPr>
                        <a:t>,</a:t>
                      </a:r>
                    </a:p>
                    <a:p>
                      <a:pPr marL="0" marR="0" algn="ctr">
                        <a:lnSpc>
                          <a:spcPct val="100000"/>
                        </a:lnSpc>
                        <a:spcBef>
                          <a:spcPts val="0"/>
                        </a:spcBef>
                        <a:spcAft>
                          <a:spcPts val="800"/>
                        </a:spcAft>
                      </a:pPr>
                      <a:r>
                        <a:rPr lang="en-US" sz="2400" b="0" dirty="0" err="1">
                          <a:solidFill>
                            <a:schemeClr val="tx1"/>
                          </a:solidFill>
                          <a:effectLst/>
                          <a:latin typeface="Times New Roman" panose="02020603050405020304" pitchFamily="18" charset="0"/>
                          <a:cs typeface="Times New Roman" panose="02020603050405020304" pitchFamily="18" charset="0"/>
                        </a:rPr>
                        <a:t>Hô</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hấp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bằng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mang</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800"/>
                        </a:spcAft>
                      </a:pPr>
                      <a:r>
                        <a:rPr lang="en-US" sz="2400" b="0" dirty="0" err="1">
                          <a:solidFill>
                            <a:schemeClr val="tx1"/>
                          </a:solidFill>
                          <a:effectLst/>
                          <a:latin typeface="Times New Roman" panose="02020603050405020304" pitchFamily="18" charset="0"/>
                          <a:cs typeface="Times New Roman" panose="02020603050405020304" pitchFamily="18" charset="0"/>
                        </a:rPr>
                        <a:t>Cá</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mập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chép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mè</a:t>
                      </a:r>
                      <a:r>
                        <a:rPr lang="en-US" sz="2400" b="0" dirty="0">
                          <a:solidFill>
                            <a:schemeClr val="tx1"/>
                          </a:solidFill>
                          <a:effectLst/>
                          <a:latin typeface="Times New Roman" panose="02020603050405020304" pitchFamily="18" charset="0"/>
                          <a:cs typeface="Times New Roman" panose="02020603050405020304" pitchFamily="18" charset="0"/>
                        </a:rPr>
                        <a:t>…</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79285">
                <a:tc vMerge="1">
                  <a:txBody>
                    <a:bodyPr/>
                    <a:lstStyle/>
                    <a:p>
                      <a:endParaRPr lang="en-US"/>
                    </a:p>
                  </a:txBody>
                  <a:tcPr/>
                </a:tc>
                <a:tc>
                  <a:txBody>
                    <a:bodyPr/>
                    <a:lstStyle/>
                    <a:p>
                      <a:pPr marL="0" marR="0" algn="ctr">
                        <a:lnSpc>
                          <a:spcPct val="100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Lớp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Lưỡng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cư</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triển</a:t>
                      </a: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biến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thái</a:t>
                      </a:r>
                      <a:r>
                        <a:rPr lang="en-US" sz="2400" dirty="0">
                          <a:effectLst/>
                          <a:latin typeface="Times New Roman" panose="02020603050405020304" pitchFamily="18" charset="0"/>
                          <a:cs typeface="Times New Roman" panose="02020603050405020304" pitchFamily="18" charset="0"/>
                        </a:rPr>
                        <a:t>:</a:t>
                      </a:r>
                    </a:p>
                    <a:p>
                      <a:pPr marL="0" marR="0" algn="ctr">
                        <a:lnSpc>
                          <a:spcPct val="100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Giai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ấu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triển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hấp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trưởng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hấp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da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phổi</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Cóc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ếch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1880">
                <a:tc vMerge="1">
                  <a:txBody>
                    <a:bodyPr/>
                    <a:lstStyle/>
                    <a:p>
                      <a:endParaRPr lang="en-US"/>
                    </a:p>
                  </a:txBody>
                  <a:tcPr/>
                </a:tc>
                <a:tc>
                  <a:txBody>
                    <a:bodyPr/>
                    <a:lstStyle/>
                    <a:p>
                      <a:pPr marL="0" marR="0" algn="ctr">
                        <a:lnSpc>
                          <a:spcPct val="100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Lớp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Bò</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Hô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hấp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phổi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vảy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sừng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phủ</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Rùa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thằn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lằn</a:t>
                      </a:r>
                      <a:r>
                        <a:rPr lang="en-US" sz="2400" dirty="0" smtClean="0">
                          <a:effectLst/>
                          <a:latin typeface="Times New Roman" panose="02020603050405020304" pitchFamily="18" charset="0"/>
                          <a:cs typeface="Times New Roman" panose="02020603050405020304" pitchFamily="18" charset="0"/>
                        </a:rPr>
                        <a:t>,</a:t>
                      </a:r>
                    </a:p>
                    <a:p>
                      <a:pPr marL="0" marR="0" algn="ctr">
                        <a:lnSpc>
                          <a:spcPct val="100000"/>
                        </a:lnSpc>
                        <a:spcBef>
                          <a:spcPts val="0"/>
                        </a:spcBef>
                        <a:spcAft>
                          <a:spcPts val="800"/>
                        </a:spcAft>
                      </a:pP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sấu</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92259">
                <a:tc vMerge="1">
                  <a:txBody>
                    <a:bodyPr/>
                    <a:lstStyle/>
                    <a:p>
                      <a:endParaRPr lang="en-US"/>
                    </a:p>
                  </a:txBody>
                  <a:tcPr/>
                </a:tc>
                <a:tc>
                  <a:txBody>
                    <a:bodyPr/>
                    <a:lstStyle/>
                    <a:p>
                      <a:pPr marL="0" marR="0" algn="ctr">
                        <a:lnSpc>
                          <a:spcPct val="100000"/>
                        </a:lnSpc>
                        <a:spcBef>
                          <a:spcPts val="0"/>
                        </a:spcBef>
                        <a:spcAft>
                          <a:spcPts val="800"/>
                        </a:spcAft>
                      </a:pPr>
                      <a:r>
                        <a:rPr lang="en-US" sz="2400">
                          <a:effectLst/>
                          <a:latin typeface="Times New Roman" panose="02020603050405020304" pitchFamily="18" charset="0"/>
                          <a:cs typeface="Times New Roman" panose="02020603050405020304" pitchFamily="18" charset="0"/>
                        </a:rPr>
                        <a:t>Lớp Chim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Lông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phủ</a:t>
                      </a:r>
                      <a:r>
                        <a:rPr lang="en-US" sz="2400" dirty="0">
                          <a:effectLst/>
                          <a:latin typeface="Times New Roman" panose="02020603050405020304" pitchFamily="18" charset="0"/>
                          <a:cs typeface="Times New Roman" panose="02020603050405020304" pitchFamily="18" charset="0"/>
                        </a:rPr>
                        <a:t>, chi </a:t>
                      </a:r>
                      <a:r>
                        <a:rPr lang="en-US" sz="2400" dirty="0" err="1">
                          <a:effectLst/>
                          <a:latin typeface="Times New Roman" panose="02020603050405020304" pitchFamily="18" charset="0"/>
                          <a:cs typeface="Times New Roman" panose="02020603050405020304" pitchFamily="18" charset="0"/>
                        </a:rPr>
                        <a:t>trước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hấp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phổi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túi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khí</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phát</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triển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Chim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bồ</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vịt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trời</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1880">
                <a:tc vMerge="1">
                  <a:txBody>
                    <a:bodyPr/>
                    <a:lstStyle/>
                    <a:p>
                      <a:endParaRPr lang="en-US"/>
                    </a:p>
                  </a:txBody>
                  <a:tcPr/>
                </a:tc>
                <a:tc>
                  <a:txBody>
                    <a:bodyPr/>
                    <a:lstStyle/>
                    <a:p>
                      <a:pPr marL="0" marR="0" algn="ctr">
                        <a:lnSpc>
                          <a:spcPct val="100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Lớp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Thú</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Lông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a:t>
                      </a:r>
                    </a:p>
                    <a:p>
                      <a:pPr marL="0" marR="0" algn="ctr">
                        <a:lnSpc>
                          <a:spcPct val="100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Đẻ</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nuôi</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sữa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tuyến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vú</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800"/>
                        </a:spcAft>
                      </a:pPr>
                      <a:r>
                        <a:rPr lang="en-US" sz="2400" dirty="0" err="1">
                          <a:effectLst/>
                          <a:latin typeface="Times New Roman" panose="02020603050405020304" pitchFamily="18" charset="0"/>
                          <a:cs typeface="Times New Roman" panose="02020603050405020304" pitchFamily="18" charset="0"/>
                        </a:rPr>
                        <a:t>Thỏ</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bò</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voi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lợn</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81" marR="44181" marT="22090" marB="220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5712008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31</a:t>
            </a:fld>
            <a:endParaRPr lang="en-US" noProof="0" dirty="0"/>
          </a:p>
        </p:txBody>
      </p:sp>
      <p:sp>
        <p:nvSpPr>
          <p:cNvPr id="5" name="Title 1">
            <a:extLst>
              <a:ext uri="{FF2B5EF4-FFF2-40B4-BE49-F238E27FC236}">
                <a16:creationId xmlns:a16="http://schemas.microsoft.com/office/drawing/2014/main" xmlns="" id="{9044C35E-BC58-4CCD-A205-F96699897CD9}"/>
              </a:ext>
            </a:extLst>
          </p:cNvPr>
          <p:cNvSpPr>
            <a:spLocks noGrp="1"/>
          </p:cNvSpPr>
          <p:nvPr>
            <p:ph type="title"/>
          </p:nvPr>
        </p:nvSpPr>
        <p:spPr>
          <a:xfrm>
            <a:off x="431999" y="100492"/>
            <a:ext cx="5478471" cy="648000"/>
          </a:xfrm>
          <a:prstGeom prst="homePlate">
            <a:avLst/>
          </a:prstGeom>
          <a:solidFill>
            <a:schemeClr val="accent2">
              <a:lumMod val="50000"/>
            </a:schemeClr>
          </a:solidFill>
        </p:spPr>
        <p:txBody>
          <a:bodyPr/>
          <a:lstStyle/>
          <a:p>
            <a:r>
              <a:rPr lang="en-US" sz="3600" b="1" dirty="0">
                <a:solidFill>
                  <a:schemeClr val="bg1"/>
                </a:solidFill>
                <a:latin typeface="Times New Roman" pitchFamily="18" charset="0"/>
                <a:cs typeface="Times New Roman" pitchFamily="18" charset="0"/>
              </a:rPr>
              <a:t>  </a:t>
            </a:r>
            <a:r>
              <a:rPr lang="en-US" sz="3600" b="1" dirty="0" smtClean="0">
                <a:solidFill>
                  <a:schemeClr val="bg1"/>
                </a:solidFill>
                <a:latin typeface="Times New Roman" pitchFamily="18" charset="0"/>
                <a:cs typeface="Times New Roman" pitchFamily="18" charset="0"/>
              </a:rPr>
              <a:t>II. </a:t>
            </a:r>
            <a:r>
              <a:rPr lang="en-US" sz="3600" b="1" dirty="0" err="1" smtClean="0">
                <a:solidFill>
                  <a:schemeClr val="bg1"/>
                </a:solidFill>
                <a:latin typeface="Times New Roman" pitchFamily="18" charset="0"/>
                <a:cs typeface="Times New Roman" pitchFamily="18" charset="0"/>
              </a:rPr>
              <a:t>Các</a:t>
            </a:r>
            <a:r>
              <a:rPr lang="en-US" sz="3600" b="1" dirty="0" smtClean="0">
                <a:solidFill>
                  <a:schemeClr val="bg1"/>
                </a:solidFill>
                <a:latin typeface="Times New Roman" pitchFamily="18" charset="0"/>
                <a:cs typeface="Times New Roman" pitchFamily="18" charset="0"/>
              </a:rPr>
              <a:t> </a:t>
            </a:r>
            <a:r>
              <a:rPr lang="en-US" sz="3600" b="1" dirty="0" err="1" smtClean="0">
                <a:solidFill>
                  <a:schemeClr val="bg1"/>
                </a:solidFill>
                <a:latin typeface="Times New Roman" pitchFamily="18" charset="0"/>
                <a:cs typeface="Times New Roman" pitchFamily="18" charset="0"/>
              </a:rPr>
              <a:t>nhóm</a:t>
            </a:r>
            <a:r>
              <a:rPr lang="en-US" sz="3600" b="1" dirty="0" smtClean="0">
                <a:solidFill>
                  <a:schemeClr val="bg1"/>
                </a:solidFill>
                <a:latin typeface="Times New Roman" pitchFamily="18" charset="0"/>
                <a:cs typeface="Times New Roman" pitchFamily="18" charset="0"/>
              </a:rPr>
              <a:t> </a:t>
            </a:r>
            <a:r>
              <a:rPr lang="en-US" sz="3600" b="1" dirty="0" err="1" smtClean="0">
                <a:solidFill>
                  <a:schemeClr val="bg1"/>
                </a:solidFill>
                <a:latin typeface="Times New Roman" pitchFamily="18" charset="0"/>
                <a:cs typeface="Times New Roman" pitchFamily="18" charset="0"/>
              </a:rPr>
              <a:t>động</a:t>
            </a:r>
            <a:r>
              <a:rPr lang="en-US" sz="3600" b="1" dirty="0" smtClean="0">
                <a:solidFill>
                  <a:schemeClr val="bg1"/>
                </a:solidFill>
                <a:latin typeface="Times New Roman" pitchFamily="18" charset="0"/>
                <a:cs typeface="Times New Roman" pitchFamily="18" charset="0"/>
              </a:rPr>
              <a:t> </a:t>
            </a:r>
            <a:r>
              <a:rPr lang="en-US" sz="3600" b="1" dirty="0" err="1" smtClean="0">
                <a:solidFill>
                  <a:schemeClr val="bg1"/>
                </a:solidFill>
                <a:latin typeface="Times New Roman" pitchFamily="18" charset="0"/>
                <a:cs typeface="Times New Roman" pitchFamily="18" charset="0"/>
              </a:rPr>
              <a:t>vật</a:t>
            </a:r>
            <a:endParaRPr lang="en-US" sz="3600" b="1" dirty="0">
              <a:solidFill>
                <a:schemeClr val="bg1"/>
              </a:solidFill>
              <a:latin typeface="Times New Roman" pitchFamily="18" charset="0"/>
              <a:cs typeface="Times New Roman" pitchFamily="18" charset="0"/>
            </a:endParaRPr>
          </a:p>
        </p:txBody>
      </p:sp>
      <p:sp>
        <p:nvSpPr>
          <p:cNvPr id="6" name="Rectangle 5"/>
          <p:cNvSpPr/>
          <p:nvPr/>
        </p:nvSpPr>
        <p:spPr>
          <a:xfrm>
            <a:off x="1652183" y="708179"/>
            <a:ext cx="8130203" cy="6740307"/>
          </a:xfrm>
          <a:prstGeom prst="rect">
            <a:avLst/>
          </a:prstGeom>
        </p:spPr>
        <p:txBody>
          <a:bodyPr wrap="square">
            <a:spAutoFit/>
          </a:bodyPr>
          <a:lstStyle/>
          <a:p>
            <a:pPr marL="342900" indent="-342900" algn="just">
              <a:lnSpc>
                <a:spcPct val="150000"/>
              </a:lnSpc>
              <a:buFontTx/>
              <a:buChar char="-"/>
              <a:tabLst>
                <a:tab pos="450215" algn="l"/>
              </a:tabLst>
            </a:pPr>
            <a:r>
              <a:rPr lang="en-US" sz="2400" dirty="0" err="1" smtClean="0">
                <a:latin typeface="Times New Roman" panose="02020603050405020304" pitchFamily="18" charset="0"/>
                <a:ea typeface="Arial" panose="020B0604020202020204" pitchFamily="34" charset="0"/>
                <a:cs typeface="Arial" panose="020B0604020202020204" pitchFamily="34" charset="0"/>
              </a:rPr>
              <a:t>Nhóm</a:t>
            </a:r>
            <a:r>
              <a:rPr lang="en-US" sz="2400" dirty="0" smtClean="0">
                <a:latin typeface="Times New Roman" panose="02020603050405020304" pitchFamily="18" charset="0"/>
                <a:ea typeface="Arial" panose="020B0604020202020204" pitchFamily="34" charset="0"/>
                <a:cs typeface="Arial" panose="020B0604020202020204" pitchFamily="34" charset="0"/>
              </a:rPr>
              <a:t> </a:t>
            </a:r>
            <a:r>
              <a:rPr lang="en-US" sz="2400" dirty="0" err="1" smtClean="0">
                <a:latin typeface="Times New Roman" panose="02020603050405020304" pitchFamily="18" charset="0"/>
                <a:ea typeface="Arial" panose="020B0604020202020204" pitchFamily="34" charset="0"/>
                <a:cs typeface="Arial" panose="020B0604020202020204" pitchFamily="34" charset="0"/>
              </a:rPr>
              <a:t>động</a:t>
            </a:r>
            <a:r>
              <a:rPr lang="en-US" sz="2400" dirty="0" smtClean="0">
                <a:latin typeface="Times New Roman" panose="02020603050405020304" pitchFamily="18" charset="0"/>
                <a:ea typeface="Arial" panose="020B0604020202020204" pitchFamily="34" charset="0"/>
                <a:cs typeface="Arial" panose="020B0604020202020204" pitchFamily="34" charset="0"/>
              </a:rPr>
              <a:t> </a:t>
            </a:r>
            <a:r>
              <a:rPr lang="en-US" sz="2400" dirty="0" err="1" smtClean="0">
                <a:latin typeface="Times New Roman" panose="02020603050405020304" pitchFamily="18" charset="0"/>
                <a:ea typeface="Arial" panose="020B0604020202020204" pitchFamily="34" charset="0"/>
                <a:cs typeface="Arial" panose="020B0604020202020204" pitchFamily="34" charset="0"/>
              </a:rPr>
              <a:t>vật</a:t>
            </a:r>
            <a:r>
              <a:rPr lang="en-US" sz="2400" dirty="0" smtClean="0">
                <a:latin typeface="Times New Roman" panose="02020603050405020304" pitchFamily="18" charset="0"/>
                <a:ea typeface="Arial" panose="020B0604020202020204" pitchFamily="34" charset="0"/>
                <a:cs typeface="Arial" panose="020B0604020202020204" pitchFamily="34" charset="0"/>
              </a:rPr>
              <a:t> </a:t>
            </a:r>
            <a:r>
              <a:rPr lang="en-US" sz="2400" dirty="0" err="1" smtClean="0">
                <a:latin typeface="Times New Roman" panose="02020603050405020304" pitchFamily="18" charset="0"/>
                <a:ea typeface="Arial" panose="020B0604020202020204" pitchFamily="34" charset="0"/>
                <a:cs typeface="Arial" panose="020B0604020202020204" pitchFamily="34" charset="0"/>
              </a:rPr>
              <a:t>không</a:t>
            </a:r>
            <a:r>
              <a:rPr lang="en-US" sz="2400" dirty="0" smtClean="0">
                <a:latin typeface="Times New Roman" panose="02020603050405020304" pitchFamily="18" charset="0"/>
                <a:ea typeface="Arial" panose="020B0604020202020204" pitchFamily="34" charset="0"/>
                <a:cs typeface="Arial" panose="020B0604020202020204" pitchFamily="34" charset="0"/>
              </a:rPr>
              <a:t> </a:t>
            </a:r>
            <a:r>
              <a:rPr lang="en-US" sz="2400" dirty="0" err="1" smtClean="0">
                <a:latin typeface="Times New Roman" panose="02020603050405020304" pitchFamily="18" charset="0"/>
                <a:ea typeface="Arial" panose="020B0604020202020204" pitchFamily="34" charset="0"/>
                <a:cs typeface="Arial" panose="020B0604020202020204" pitchFamily="34" charset="0"/>
              </a:rPr>
              <a:t>xương</a:t>
            </a:r>
            <a:r>
              <a:rPr lang="en-US" sz="2400" dirty="0" smtClean="0">
                <a:latin typeface="Times New Roman" panose="02020603050405020304" pitchFamily="18" charset="0"/>
                <a:ea typeface="Arial" panose="020B0604020202020204" pitchFamily="34" charset="0"/>
                <a:cs typeface="Arial" panose="020B0604020202020204" pitchFamily="34" charset="0"/>
              </a:rPr>
              <a:t> </a:t>
            </a:r>
            <a:r>
              <a:rPr lang="en-US" sz="2400" dirty="0" err="1" smtClean="0">
                <a:latin typeface="Times New Roman" panose="02020603050405020304" pitchFamily="18" charset="0"/>
                <a:ea typeface="Arial" panose="020B0604020202020204" pitchFamily="34" charset="0"/>
                <a:cs typeface="Arial" panose="020B0604020202020204" pitchFamily="34" charset="0"/>
              </a:rPr>
              <a:t>sống</a:t>
            </a:r>
            <a:r>
              <a:rPr lang="en-US" sz="2400" dirty="0" smtClean="0">
                <a:latin typeface="Times New Roman" panose="02020603050405020304" pitchFamily="18" charset="0"/>
                <a:ea typeface="Arial" panose="020B0604020202020204" pitchFamily="34" charset="0"/>
                <a:cs typeface="Arial" panose="020B0604020202020204" pitchFamily="34" charset="0"/>
              </a:rPr>
              <a:t>: 6 </a:t>
            </a:r>
            <a:r>
              <a:rPr lang="en-US" sz="2400" dirty="0" err="1" smtClean="0">
                <a:latin typeface="Times New Roman" panose="02020603050405020304" pitchFamily="18" charset="0"/>
                <a:ea typeface="Arial" panose="020B0604020202020204" pitchFamily="34" charset="0"/>
                <a:cs typeface="Arial" panose="020B0604020202020204" pitchFamily="34" charset="0"/>
              </a:rPr>
              <a:t>ngành</a:t>
            </a:r>
            <a:endParaRPr lang="en-US" sz="2400" dirty="0" smtClean="0">
              <a:latin typeface="Times New Roman" panose="02020603050405020304" pitchFamily="18" charset="0"/>
              <a:ea typeface="Arial" panose="020B0604020202020204" pitchFamily="34" charset="0"/>
              <a:cs typeface="Arial" panose="020B0604020202020204" pitchFamily="34" charset="0"/>
            </a:endParaRPr>
          </a:p>
          <a:p>
            <a:pPr algn="just">
              <a:lnSpc>
                <a:spcPct val="150000"/>
              </a:lnSpc>
              <a:tabLst>
                <a:tab pos="450215" algn="l"/>
              </a:tabLst>
            </a:pP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Ngành</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Ruột</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khoang</a:t>
            </a:r>
            <a:endParaRPr lang="en-US" sz="2400" dirty="0" smtClean="0">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tabLst>
                <a:tab pos="450215" algn="l"/>
              </a:tabLst>
            </a:pP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Các</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ngành</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Giun</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a:latin typeface="Times New Roman" panose="02020603050405020304" pitchFamily="18" charset="0"/>
                <a:ea typeface="Calibri" panose="020F0502020204030204" pitchFamily="34" charset="0"/>
                <a:cs typeface="Arial" panose="020B0604020202020204" pitchFamily="34" charset="0"/>
              </a:rPr>
              <a:t>n</a:t>
            </a:r>
            <a:r>
              <a:rPr lang="en-US" sz="2400" dirty="0" err="1" smtClean="0">
                <a:latin typeface="Times New Roman" panose="02020603050405020304" pitchFamily="18" charset="0"/>
                <a:ea typeface="Calibri" panose="020F0502020204030204" pitchFamily="34" charset="0"/>
                <a:cs typeface="Arial" panose="020B0604020202020204" pitchFamily="34" charset="0"/>
              </a:rPr>
              <a:t>gành</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Giun</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dẹp</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Giun</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tròn</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Giun</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đốt</a:t>
            </a:r>
            <a:r>
              <a:rPr lang="en-US" sz="2400" dirty="0" smtClean="0">
                <a:latin typeface="Times New Roman" panose="02020603050405020304" pitchFamily="18" charset="0"/>
                <a:ea typeface="Calibri" panose="020F0502020204030204" pitchFamily="34" charset="0"/>
                <a:cs typeface="Arial" panose="020B0604020202020204" pitchFamily="34" charset="0"/>
              </a:rPr>
              <a:t>.</a:t>
            </a:r>
          </a:p>
          <a:p>
            <a:pPr algn="just">
              <a:lnSpc>
                <a:spcPct val="150000"/>
              </a:lnSpc>
              <a:tabLst>
                <a:tab pos="450215" algn="l"/>
              </a:tabLst>
            </a:pP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Ngành</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Thân</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mềm</a:t>
            </a:r>
            <a:endParaRPr lang="en-US" sz="2400" dirty="0" smtClean="0">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tabLst>
                <a:tab pos="450215" algn="l"/>
              </a:tabLst>
            </a:pP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Ngành</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Chân</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khớp</a:t>
            </a:r>
            <a:endParaRPr lang="en-US" sz="2400" dirty="0" smtClean="0">
              <a:latin typeface="Times New Roman" panose="02020603050405020304" pitchFamily="18" charset="0"/>
              <a:ea typeface="Calibri" panose="020F0502020204030204" pitchFamily="34" charset="0"/>
              <a:cs typeface="Arial" panose="020B0604020202020204" pitchFamily="34" charset="0"/>
            </a:endParaRPr>
          </a:p>
          <a:p>
            <a:pPr marL="342900" indent="-342900" algn="just">
              <a:lnSpc>
                <a:spcPct val="150000"/>
              </a:lnSpc>
              <a:buFontTx/>
              <a:buChar char="-"/>
              <a:tabLst>
                <a:tab pos="450215" algn="l"/>
              </a:tabLst>
            </a:pPr>
            <a:r>
              <a:rPr lang="en-US" sz="2400" dirty="0" err="1" smtClean="0">
                <a:latin typeface="Times New Roman" panose="02020603050405020304" pitchFamily="18" charset="0"/>
                <a:ea typeface="Calibri" panose="020F0502020204030204" pitchFamily="34" charset="0"/>
                <a:cs typeface="Arial" panose="020B0604020202020204" pitchFamily="34" charset="0"/>
              </a:rPr>
              <a:t>Ngành</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động</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vật</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có</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xương</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sống</a:t>
            </a:r>
            <a:r>
              <a:rPr lang="en-US" sz="2400" dirty="0" smtClean="0">
                <a:latin typeface="Times New Roman" panose="02020603050405020304" pitchFamily="18" charset="0"/>
                <a:ea typeface="Calibri" panose="020F0502020204030204" pitchFamily="34" charset="0"/>
                <a:cs typeface="Arial" panose="020B0604020202020204" pitchFamily="34" charset="0"/>
              </a:rPr>
              <a:t>: 5 </a:t>
            </a:r>
            <a:r>
              <a:rPr lang="en-US" sz="2400" dirty="0" err="1" smtClean="0">
                <a:latin typeface="Times New Roman" panose="02020603050405020304" pitchFamily="18" charset="0"/>
                <a:ea typeface="Calibri" panose="020F0502020204030204" pitchFamily="34" charset="0"/>
                <a:cs typeface="Arial" panose="020B0604020202020204" pitchFamily="34" charset="0"/>
              </a:rPr>
              <a:t>lớp</a:t>
            </a:r>
            <a:endParaRPr lang="en-US" sz="2400" dirty="0" smtClean="0">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tabLst>
                <a:tab pos="450215" algn="l"/>
              </a:tabLst>
            </a:pP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Lớp</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Cá</a:t>
            </a:r>
            <a:endParaRPr lang="en-US" sz="2400" dirty="0" smtClean="0">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tabLst>
                <a:tab pos="450215" algn="l"/>
              </a:tabLst>
            </a:pP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Lớp</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Lưỡng</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cư</a:t>
            </a:r>
            <a:endParaRPr lang="en-US" sz="2400" dirty="0" smtClean="0">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tabLst>
                <a:tab pos="450215" algn="l"/>
              </a:tabLst>
            </a:pP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Lớp</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Bò</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sát</a:t>
            </a:r>
            <a:endParaRPr lang="en-US" sz="2400" dirty="0" smtClean="0">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tabLst>
                <a:tab pos="450215" algn="l"/>
              </a:tabLst>
            </a:pP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Lớp</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a:latin typeface="Times New Roman" panose="02020603050405020304" pitchFamily="18" charset="0"/>
                <a:ea typeface="Calibri" panose="020F0502020204030204" pitchFamily="34" charset="0"/>
                <a:cs typeface="Arial" panose="020B0604020202020204" pitchFamily="34" charset="0"/>
              </a:rPr>
              <a:t>C</a:t>
            </a:r>
            <a:r>
              <a:rPr lang="en-US" sz="2400" smtClean="0">
                <a:latin typeface="Times New Roman" panose="02020603050405020304" pitchFamily="18" charset="0"/>
                <a:ea typeface="Calibri" panose="020F0502020204030204" pitchFamily="34" charset="0"/>
                <a:cs typeface="Arial" panose="020B0604020202020204" pitchFamily="34" charset="0"/>
              </a:rPr>
              <a:t>him</a:t>
            </a:r>
            <a:endParaRPr lang="en-US" sz="2400" dirty="0" smtClean="0">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tabLst>
                <a:tab pos="450215" algn="l"/>
              </a:tabLst>
            </a:pP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Lớp</a:t>
            </a:r>
            <a:r>
              <a:rPr lang="en-US" sz="2400" dirty="0" smtClean="0">
                <a:latin typeface="Times New Roman" panose="02020603050405020304" pitchFamily="18" charset="0"/>
                <a:ea typeface="Calibri" panose="020F0502020204030204" pitchFamily="34" charset="0"/>
                <a:cs typeface="Arial" panose="020B0604020202020204" pitchFamily="34" charset="0"/>
              </a:rPr>
              <a:t> </a:t>
            </a:r>
            <a:r>
              <a:rPr lang="en-US" sz="2400" dirty="0" err="1" smtClean="0">
                <a:latin typeface="Times New Roman" panose="02020603050405020304" pitchFamily="18" charset="0"/>
                <a:ea typeface="Calibri" panose="020F0502020204030204" pitchFamily="34" charset="0"/>
                <a:cs typeface="Arial" panose="020B0604020202020204" pitchFamily="34" charset="0"/>
              </a:rPr>
              <a:t>Thú</a:t>
            </a:r>
            <a:endParaRPr lang="en-US" sz="2400" dirty="0" smtClean="0">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tabLst>
                <a:tab pos="450215" algn="l"/>
              </a:tabLst>
            </a:pPr>
            <a:endParaRPr lang="en-US" sz="2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9681190"/>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p:txBody>
          <a:bodyPr/>
          <a:lstStyle/>
          <a:p>
            <a:fld id="{19B51A1E-902D-48AF-9020-955120F399B6}" type="slidenum">
              <a:rPr lang="en-US" noProof="0" smtClean="0"/>
              <a:pPr/>
              <a:t>32</a:t>
            </a:fld>
            <a:endParaRPr lang="en-US" noProof="0" dirty="0"/>
          </a:p>
        </p:txBody>
      </p:sp>
      <p:sp>
        <p:nvSpPr>
          <p:cNvPr id="4" name="Cloud Callout 3"/>
          <p:cNvSpPr/>
          <p:nvPr/>
        </p:nvSpPr>
        <p:spPr>
          <a:xfrm>
            <a:off x="2137891" y="878935"/>
            <a:ext cx="8087933" cy="3165032"/>
          </a:xfrm>
          <a:prstGeom prst="cloudCallout">
            <a:avLst>
              <a:gd name="adj1" fmla="val -22500"/>
              <a:gd name="adj2" fmla="val 12169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6459749"/>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4C35E-BC58-4CCD-A205-F96699897CD9}"/>
              </a:ext>
            </a:extLst>
          </p:cNvPr>
          <p:cNvSpPr>
            <a:spLocks noGrp="1"/>
          </p:cNvSpPr>
          <p:nvPr>
            <p:ph type="title"/>
          </p:nvPr>
        </p:nvSpPr>
        <p:spPr>
          <a:xfrm>
            <a:off x="431998" y="432000"/>
            <a:ext cx="8128001" cy="648000"/>
          </a:xfrm>
          <a:prstGeom prst="homePlate">
            <a:avLst/>
          </a:prstGeom>
          <a:solidFill>
            <a:schemeClr val="accent2">
              <a:lumMod val="50000"/>
            </a:schemeClr>
          </a:solidFill>
        </p:spPr>
        <p:txBody>
          <a:bodyPr/>
          <a:lstStyle/>
          <a:p>
            <a:r>
              <a:rPr lang="en-US" sz="3600" b="1" dirty="0">
                <a:solidFill>
                  <a:schemeClr val="bg1"/>
                </a:solidFill>
                <a:latin typeface="Times New Roman" panose="02020603050405020304" pitchFamily="18" charset="0"/>
                <a:cs typeface="Times New Roman" panose="02020603050405020304" pitchFamily="18" charset="0"/>
              </a:rPr>
              <a:t>  III. </a:t>
            </a:r>
            <a:r>
              <a:rPr lang="en-US" sz="3600" b="1" dirty="0" err="1">
                <a:solidFill>
                  <a:schemeClr val="bg1"/>
                </a:solidFill>
                <a:latin typeface="Times New Roman" panose="02020603050405020304" pitchFamily="18" charset="0"/>
                <a:cs typeface="Times New Roman" panose="02020603050405020304" pitchFamily="18" charset="0"/>
              </a:rPr>
              <a:t>Vai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trò</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của</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vật</a:t>
            </a:r>
            <a:r>
              <a:rPr lang="en-US" sz="3600" b="1" dirty="0">
                <a:solidFill>
                  <a:schemeClr val="bg1"/>
                </a:solidFill>
                <a:latin typeface="Times New Roman" panose="02020603050405020304" pitchFamily="18" charset="0"/>
                <a:cs typeface="Times New Roman" panose="02020603050405020304" pitchFamily="18" charset="0"/>
              </a:rPr>
              <a:t>: </a:t>
            </a:r>
          </a:p>
        </p:txBody>
      </p:sp>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p:txBody>
          <a:bodyPr/>
          <a:lstStyle/>
          <a:p>
            <a:fld id="{19B51A1E-902D-48AF-9020-955120F399B6}" type="slidenum">
              <a:rPr lang="en-US" noProof="0" smtClean="0"/>
              <a:pPr/>
              <a:t>33</a:t>
            </a:fld>
            <a:endParaRPr lang="en-US" noProof="0" dirty="0"/>
          </a:p>
        </p:txBody>
      </p:sp>
      <p:sp>
        <p:nvSpPr>
          <p:cNvPr id="9" name="TextBox 8">
            <a:extLst>
              <a:ext uri="{FF2B5EF4-FFF2-40B4-BE49-F238E27FC236}">
                <a16:creationId xmlns:a16="http://schemas.microsoft.com/office/drawing/2014/main" xmlns="" id="{BDC57072-39A5-471E-9D9C-195ADC042E79}"/>
              </a:ext>
            </a:extLst>
          </p:cNvPr>
          <p:cNvSpPr txBox="1"/>
          <p:nvPr/>
        </p:nvSpPr>
        <p:spPr>
          <a:xfrm>
            <a:off x="1050334" y="1432724"/>
            <a:ext cx="7927681" cy="661207"/>
          </a:xfrm>
          <a:prstGeom prst="rect">
            <a:avLst/>
          </a:prstGeom>
          <a:noFill/>
        </p:spPr>
        <p:txBody>
          <a:bodyPr wrap="square">
            <a:spAutoFit/>
          </a:bodyPr>
          <a:lstStyle/>
          <a:p>
            <a:pPr algn="just">
              <a:lnSpc>
                <a:spcPct val="150000"/>
              </a:lnSpc>
            </a:pPr>
            <a:r>
              <a:rPr lang="en-US" sz="2800" b="1" i="0" dirty="0" smtClean="0">
                <a:solidFill>
                  <a:srgbClr val="202122"/>
                </a:solidFill>
                <a:effectLst/>
                <a:latin typeface="Times New Roman" panose="02020603050405020304" pitchFamily="18" charset="0"/>
                <a:cs typeface="Times New Roman" panose="02020603050405020304" pitchFamily="18" charset="0"/>
              </a:rPr>
              <a:t>1. </a:t>
            </a:r>
            <a:r>
              <a:rPr lang="en-US" sz="2800" b="1" i="0" dirty="0" err="1" smtClean="0">
                <a:solidFill>
                  <a:srgbClr val="202122"/>
                </a:solidFill>
                <a:effectLst/>
                <a:latin typeface="Times New Roman" panose="02020603050405020304" pitchFamily="18" charset="0"/>
                <a:cs typeface="Times New Roman" panose="02020603050405020304" pitchFamily="18" charset="0"/>
              </a:rPr>
              <a:t>Vai</a:t>
            </a:r>
            <a:r>
              <a:rPr lang="en-US" sz="2800" b="1" i="0" dirty="0" smtClean="0">
                <a:solidFill>
                  <a:srgbClr val="202122"/>
                </a:solidFill>
                <a:effectLst/>
                <a:latin typeface="Times New Roman" panose="02020603050405020304" pitchFamily="18" charset="0"/>
                <a:cs typeface="Times New Roman" panose="02020603050405020304" pitchFamily="18" charset="0"/>
              </a:rPr>
              <a:t> </a:t>
            </a:r>
            <a:r>
              <a:rPr lang="en-US" sz="2800" b="1" i="0" dirty="0" err="1" smtClean="0">
                <a:solidFill>
                  <a:srgbClr val="202122"/>
                </a:solidFill>
                <a:effectLst/>
                <a:latin typeface="Times New Roman" panose="02020603050405020304" pitchFamily="18" charset="0"/>
                <a:cs typeface="Times New Roman" panose="02020603050405020304" pitchFamily="18" charset="0"/>
              </a:rPr>
              <a:t>trò</a:t>
            </a:r>
            <a:r>
              <a:rPr lang="en-US" sz="2800" b="1" i="0" dirty="0" smtClean="0">
                <a:solidFill>
                  <a:srgbClr val="202122"/>
                </a:solidFill>
                <a:effectLst/>
                <a:latin typeface="Times New Roman" panose="02020603050405020304" pitchFamily="18" charset="0"/>
                <a:cs typeface="Times New Roman" panose="02020603050405020304" pitchFamily="18" charset="0"/>
              </a:rPr>
              <a:t> </a:t>
            </a:r>
            <a:r>
              <a:rPr lang="en-US" sz="2800" b="1" i="0" dirty="0" err="1" smtClean="0">
                <a:solidFill>
                  <a:srgbClr val="202122"/>
                </a:solidFill>
                <a:effectLst/>
                <a:latin typeface="Times New Roman" panose="02020603050405020304" pitchFamily="18" charset="0"/>
                <a:cs typeface="Times New Roman" panose="02020603050405020304" pitchFamily="18" charset="0"/>
              </a:rPr>
              <a:t>đối</a:t>
            </a:r>
            <a:r>
              <a:rPr lang="en-US" sz="2800" b="1" i="0" dirty="0" smtClean="0">
                <a:solidFill>
                  <a:srgbClr val="202122"/>
                </a:solidFill>
                <a:effectLst/>
                <a:latin typeface="Times New Roman" panose="02020603050405020304" pitchFamily="18" charset="0"/>
                <a:cs typeface="Times New Roman" panose="02020603050405020304" pitchFamily="18" charset="0"/>
              </a:rPr>
              <a:t> </a:t>
            </a:r>
            <a:r>
              <a:rPr lang="en-US" sz="2800" b="1" i="0" dirty="0" err="1" smtClean="0">
                <a:solidFill>
                  <a:srgbClr val="202122"/>
                </a:solidFill>
                <a:effectLst/>
                <a:latin typeface="Times New Roman" panose="02020603050405020304" pitchFamily="18" charset="0"/>
                <a:cs typeface="Times New Roman" panose="02020603050405020304" pitchFamily="18" charset="0"/>
              </a:rPr>
              <a:t>với</a:t>
            </a:r>
            <a:r>
              <a:rPr lang="en-US" sz="2800" b="1" i="0" dirty="0" smtClean="0">
                <a:solidFill>
                  <a:srgbClr val="202122"/>
                </a:solidFill>
                <a:effectLst/>
                <a:latin typeface="Times New Roman" panose="02020603050405020304" pitchFamily="18" charset="0"/>
                <a:cs typeface="Times New Roman" panose="02020603050405020304" pitchFamily="18" charset="0"/>
              </a:rPr>
              <a:t> </a:t>
            </a:r>
            <a:r>
              <a:rPr lang="en-US" sz="2800" b="1" i="0" dirty="0" err="1" smtClean="0">
                <a:solidFill>
                  <a:srgbClr val="202122"/>
                </a:solidFill>
                <a:effectLst/>
                <a:latin typeface="Times New Roman" panose="02020603050405020304" pitchFamily="18" charset="0"/>
                <a:cs typeface="Times New Roman" panose="02020603050405020304" pitchFamily="18" charset="0"/>
              </a:rPr>
              <a:t>tự</a:t>
            </a:r>
            <a:r>
              <a:rPr lang="en-US" sz="2800" b="1" i="0" dirty="0" smtClean="0">
                <a:solidFill>
                  <a:srgbClr val="202122"/>
                </a:solidFill>
                <a:effectLst/>
                <a:latin typeface="Times New Roman" panose="02020603050405020304" pitchFamily="18" charset="0"/>
                <a:cs typeface="Times New Roman" panose="02020603050405020304" pitchFamily="18" charset="0"/>
              </a:rPr>
              <a:t> </a:t>
            </a:r>
            <a:r>
              <a:rPr lang="en-US" sz="2800" b="1" i="0" dirty="0" err="1" smtClean="0">
                <a:solidFill>
                  <a:srgbClr val="202122"/>
                </a:solidFill>
                <a:effectLst/>
                <a:latin typeface="Times New Roman" panose="02020603050405020304" pitchFamily="18" charset="0"/>
                <a:cs typeface="Times New Roman" panose="02020603050405020304" pitchFamily="18" charset="0"/>
              </a:rPr>
              <a:t>nhiên</a:t>
            </a:r>
            <a:endParaRPr lang="en-US" sz="2800" i="0" dirty="0">
              <a:solidFill>
                <a:srgbClr val="202122"/>
              </a:solidFill>
              <a:effectLst/>
              <a:latin typeface="Times New Roman" panose="02020603050405020304" pitchFamily="18" charset="0"/>
              <a:cs typeface="Times New Roman" panose="02020603050405020304" pitchFamily="18" charset="0"/>
            </a:endParaRPr>
          </a:p>
        </p:txBody>
      </p:sp>
      <p:sp>
        <p:nvSpPr>
          <p:cNvPr id="4" name="Cloud Callout 3"/>
          <p:cNvSpPr/>
          <p:nvPr/>
        </p:nvSpPr>
        <p:spPr>
          <a:xfrm>
            <a:off x="2588652" y="2614081"/>
            <a:ext cx="6658378" cy="2331406"/>
          </a:xfrm>
          <a:prstGeom prst="cloudCallout">
            <a:avLst>
              <a:gd name="adj1" fmla="val -22500"/>
              <a:gd name="adj2" fmla="val 12169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latin typeface="Times New Roman" panose="02020603050405020304" pitchFamily="18" charset="0"/>
                <a:cs typeface="Times New Roman" panose="02020603050405020304" pitchFamily="18" charset="0"/>
              </a:rPr>
              <a:t>Hãy</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nêu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vai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trò</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của</a:t>
            </a:r>
            <a:endParaRPr lang="en-US" sz="2800" dirty="0" smtClean="0">
              <a:solidFill>
                <a:schemeClr val="bg1"/>
              </a:solidFill>
              <a:latin typeface="Times New Roman" panose="02020603050405020304" pitchFamily="18" charset="0"/>
              <a:cs typeface="Times New Roman" panose="02020603050405020304" pitchFamily="18" charset="0"/>
            </a:endParaRPr>
          </a:p>
          <a:p>
            <a:pPr algn="ct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động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vật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đối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với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tự</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nhiên</a:t>
            </a:r>
            <a:r>
              <a:rPr lang="en-US" sz="2800" dirty="0" smtClean="0">
                <a:solidFill>
                  <a:schemeClr val="bg1"/>
                </a:solidFill>
                <a:latin typeface="Times New Roman" panose="02020603050405020304" pitchFamily="18" charset="0"/>
                <a:cs typeface="Times New Roman" panose="02020603050405020304" pitchFamily="18" charset="0"/>
              </a:rPr>
              <a:t> qua </a:t>
            </a:r>
            <a:r>
              <a:rPr lang="en-US" sz="2800" dirty="0" err="1" smtClean="0">
                <a:solidFill>
                  <a:schemeClr val="bg1"/>
                </a:solidFill>
                <a:latin typeface="Times New Roman" panose="02020603050405020304" pitchFamily="18" charset="0"/>
                <a:cs typeface="Times New Roman" panose="02020603050405020304" pitchFamily="18" charset="0"/>
              </a:rPr>
              <a:t>các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hình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ảnh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sau</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4225760"/>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5195" y="982122"/>
            <a:ext cx="10751374" cy="5875878"/>
          </a:xfrm>
          <a:prstGeom prst="rect">
            <a:avLst/>
          </a:prstGeom>
        </p:spPr>
      </p:pic>
      <p:sp>
        <p:nvSpPr>
          <p:cNvPr id="7" name="TextBox 6">
            <a:extLst>
              <a:ext uri="{FF2B5EF4-FFF2-40B4-BE49-F238E27FC236}">
                <a16:creationId xmlns:a16="http://schemas.microsoft.com/office/drawing/2014/main" xmlns="" id="{BDC57072-39A5-471E-9D9C-195ADC042E79}"/>
              </a:ext>
            </a:extLst>
          </p:cNvPr>
          <p:cNvSpPr txBox="1"/>
          <p:nvPr/>
        </p:nvSpPr>
        <p:spPr>
          <a:xfrm>
            <a:off x="1572126" y="103031"/>
            <a:ext cx="10619874" cy="742511"/>
          </a:xfrm>
          <a:prstGeom prst="rect">
            <a:avLst/>
          </a:prstGeom>
          <a:noFill/>
        </p:spPr>
        <p:txBody>
          <a:bodyPr wrap="square">
            <a:spAutoFit/>
          </a:bodyPr>
          <a:lstStyle/>
          <a:p>
            <a:pPr algn="just">
              <a:lnSpc>
                <a:spcPct val="150000"/>
              </a:lnSpc>
            </a:pPr>
            <a:r>
              <a:rPr lang="en-US" sz="3200" b="1" dirty="0" err="1" smtClean="0">
                <a:solidFill>
                  <a:srgbClr val="FF0000"/>
                </a:solidFill>
                <a:latin typeface="Times New Roman" panose="02020603050405020304" pitchFamily="18" charset="0"/>
                <a:cs typeface="Times New Roman" panose="02020603050405020304" pitchFamily="18" charset="0"/>
              </a:rPr>
              <a:t>Động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mắt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xích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quan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trọng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trong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chuỗi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thức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ăn</a:t>
            </a:r>
            <a:endParaRPr lang="en-US" sz="320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759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179" y="1275686"/>
            <a:ext cx="5918870" cy="5036370"/>
          </a:xfrm>
          <a:prstGeom prst="rect">
            <a:avLst/>
          </a:prstGeom>
        </p:spPr>
      </p:pic>
      <p:pic>
        <p:nvPicPr>
          <p:cNvPr id="5" name="Picture 4"/>
          <p:cNvPicPr>
            <a:picLocks noChangeAspect="1"/>
          </p:cNvPicPr>
          <p:nvPr/>
        </p:nvPicPr>
        <p:blipFill>
          <a:blip r:embed="rId3"/>
          <a:stretch>
            <a:fillRect/>
          </a:stretch>
        </p:blipFill>
        <p:spPr>
          <a:xfrm>
            <a:off x="6516893" y="1275686"/>
            <a:ext cx="5466348" cy="5196791"/>
          </a:xfrm>
          <a:prstGeom prst="rect">
            <a:avLst/>
          </a:prstGeom>
        </p:spPr>
      </p:pic>
      <p:sp>
        <p:nvSpPr>
          <p:cNvPr id="6" name="TextBox 5">
            <a:extLst>
              <a:ext uri="{FF2B5EF4-FFF2-40B4-BE49-F238E27FC236}">
                <a16:creationId xmlns:a16="http://schemas.microsoft.com/office/drawing/2014/main" xmlns="" id="{BDC57072-39A5-471E-9D9C-195ADC042E79}"/>
              </a:ext>
            </a:extLst>
          </p:cNvPr>
          <p:cNvSpPr txBox="1"/>
          <p:nvPr/>
        </p:nvSpPr>
        <p:spPr>
          <a:xfrm>
            <a:off x="3617071" y="245609"/>
            <a:ext cx="5799645" cy="830997"/>
          </a:xfrm>
          <a:prstGeom prst="rect">
            <a:avLst/>
          </a:prstGeom>
          <a:noFill/>
        </p:spPr>
        <p:txBody>
          <a:bodyPr wrap="square">
            <a:spAutoFit/>
          </a:bodyPr>
          <a:lstStyle/>
          <a:p>
            <a:pPr algn="just">
              <a:lnSpc>
                <a:spcPct val="150000"/>
              </a:lnSpc>
            </a:pPr>
            <a:r>
              <a:rPr lang="en-US" sz="3200" b="1" dirty="0" err="1" smtClean="0">
                <a:solidFill>
                  <a:srgbClr val="0A0141"/>
                </a:solidFill>
                <a:latin typeface="Times New Roman" panose="02020603050405020304" pitchFamily="18" charset="0"/>
                <a:cs typeface="Times New Roman" panose="02020603050405020304" pitchFamily="18" charset="0"/>
              </a:rPr>
              <a:t>Động</a:t>
            </a:r>
            <a:r>
              <a:rPr lang="en-US" sz="3200" b="1" dirty="0" smtClean="0">
                <a:solidFill>
                  <a:srgbClr val="0A0141"/>
                </a:solidFill>
                <a:latin typeface="Times New Roman" panose="02020603050405020304" pitchFamily="18" charset="0"/>
                <a:cs typeface="Times New Roman" panose="02020603050405020304" pitchFamily="18" charset="0"/>
              </a:rPr>
              <a:t> </a:t>
            </a:r>
            <a:r>
              <a:rPr lang="en-US" sz="3200" b="1" dirty="0" err="1" smtClean="0">
                <a:solidFill>
                  <a:srgbClr val="0A0141"/>
                </a:solidFill>
                <a:latin typeface="Times New Roman" panose="02020603050405020304" pitchFamily="18" charset="0"/>
                <a:cs typeface="Times New Roman" panose="02020603050405020304" pitchFamily="18" charset="0"/>
              </a:rPr>
              <a:t>vật</a:t>
            </a:r>
            <a:r>
              <a:rPr lang="en-US" sz="3200" b="1" dirty="0" smtClean="0">
                <a:solidFill>
                  <a:srgbClr val="0A0141"/>
                </a:solidFill>
                <a:latin typeface="Times New Roman" panose="02020603050405020304" pitchFamily="18" charset="0"/>
                <a:cs typeface="Times New Roman" panose="02020603050405020304" pitchFamily="18" charset="0"/>
              </a:rPr>
              <a:t> </a:t>
            </a:r>
            <a:r>
              <a:rPr lang="en-US" sz="3200" b="1" dirty="0" err="1" smtClean="0">
                <a:solidFill>
                  <a:srgbClr val="0A0141"/>
                </a:solidFill>
                <a:latin typeface="Times New Roman" panose="02020603050405020304" pitchFamily="18" charset="0"/>
                <a:cs typeface="Times New Roman" panose="02020603050405020304" pitchFamily="18" charset="0"/>
              </a:rPr>
              <a:t>giúp</a:t>
            </a:r>
            <a:r>
              <a:rPr lang="en-US" sz="3200" b="1" dirty="0" smtClean="0">
                <a:solidFill>
                  <a:srgbClr val="0A0141"/>
                </a:solidFill>
                <a:latin typeface="Times New Roman" panose="02020603050405020304" pitchFamily="18" charset="0"/>
                <a:cs typeface="Times New Roman" panose="02020603050405020304" pitchFamily="18" charset="0"/>
              </a:rPr>
              <a:t> </a:t>
            </a:r>
            <a:r>
              <a:rPr lang="en-US" sz="3200" b="1" dirty="0" err="1" smtClean="0">
                <a:solidFill>
                  <a:srgbClr val="0A0141"/>
                </a:solidFill>
                <a:latin typeface="Times New Roman" panose="02020603050405020304" pitchFamily="18" charset="0"/>
                <a:cs typeface="Times New Roman" panose="02020603050405020304" pitchFamily="18" charset="0"/>
              </a:rPr>
              <a:t>cải</a:t>
            </a:r>
            <a:r>
              <a:rPr lang="en-US" sz="3200" b="1" dirty="0" smtClean="0">
                <a:solidFill>
                  <a:srgbClr val="0A0141"/>
                </a:solidFill>
                <a:latin typeface="Times New Roman" panose="02020603050405020304" pitchFamily="18" charset="0"/>
                <a:cs typeface="Times New Roman" panose="02020603050405020304" pitchFamily="18" charset="0"/>
              </a:rPr>
              <a:t> </a:t>
            </a:r>
            <a:r>
              <a:rPr lang="en-US" sz="3200" b="1" dirty="0" err="1" smtClean="0">
                <a:solidFill>
                  <a:srgbClr val="0A0141"/>
                </a:solidFill>
                <a:latin typeface="Times New Roman" panose="02020603050405020304" pitchFamily="18" charset="0"/>
                <a:cs typeface="Times New Roman" panose="02020603050405020304" pitchFamily="18" charset="0"/>
              </a:rPr>
              <a:t>tạo</a:t>
            </a:r>
            <a:r>
              <a:rPr lang="en-US" sz="3200" b="1" dirty="0" smtClean="0">
                <a:solidFill>
                  <a:srgbClr val="0A0141"/>
                </a:solidFill>
                <a:latin typeface="Times New Roman" panose="02020603050405020304" pitchFamily="18" charset="0"/>
                <a:cs typeface="Times New Roman" panose="02020603050405020304" pitchFamily="18" charset="0"/>
              </a:rPr>
              <a:t> </a:t>
            </a:r>
            <a:r>
              <a:rPr lang="en-US" sz="3200" b="1" dirty="0" err="1" smtClean="0">
                <a:solidFill>
                  <a:srgbClr val="0A0141"/>
                </a:solidFill>
                <a:latin typeface="Times New Roman" panose="02020603050405020304" pitchFamily="18" charset="0"/>
                <a:cs typeface="Times New Roman" panose="02020603050405020304" pitchFamily="18" charset="0"/>
              </a:rPr>
              <a:t>đất</a:t>
            </a:r>
            <a:endParaRPr lang="en-US" sz="3200" i="0" dirty="0">
              <a:solidFill>
                <a:srgbClr val="0A014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6499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800" y="1733758"/>
            <a:ext cx="5013370" cy="3960562"/>
          </a:xfrm>
          <a:prstGeom prst="rect">
            <a:avLst/>
          </a:prstGeom>
        </p:spPr>
      </p:pic>
      <p:pic>
        <p:nvPicPr>
          <p:cNvPr id="5" name="Picture 4"/>
          <p:cNvPicPr>
            <a:picLocks noChangeAspect="1"/>
          </p:cNvPicPr>
          <p:nvPr/>
        </p:nvPicPr>
        <p:blipFill>
          <a:blip r:embed="rId3"/>
          <a:stretch>
            <a:fillRect/>
          </a:stretch>
        </p:blipFill>
        <p:spPr>
          <a:xfrm>
            <a:off x="6772267" y="1945035"/>
            <a:ext cx="4999046" cy="3749285"/>
          </a:xfrm>
          <a:prstGeom prst="rect">
            <a:avLst/>
          </a:prstGeom>
        </p:spPr>
      </p:pic>
      <p:sp>
        <p:nvSpPr>
          <p:cNvPr id="6" name="TextBox 5">
            <a:extLst>
              <a:ext uri="{FF2B5EF4-FFF2-40B4-BE49-F238E27FC236}">
                <a16:creationId xmlns:a16="http://schemas.microsoft.com/office/drawing/2014/main" xmlns="" id="{BDC57072-39A5-471E-9D9C-195ADC042E79}"/>
              </a:ext>
            </a:extLst>
          </p:cNvPr>
          <p:cNvSpPr txBox="1"/>
          <p:nvPr/>
        </p:nvSpPr>
        <p:spPr>
          <a:xfrm>
            <a:off x="3617071" y="245609"/>
            <a:ext cx="7275518" cy="742511"/>
          </a:xfrm>
          <a:prstGeom prst="rect">
            <a:avLst/>
          </a:prstGeom>
          <a:noFill/>
        </p:spPr>
        <p:txBody>
          <a:bodyPr wrap="square">
            <a:spAutoFit/>
          </a:bodyPr>
          <a:lstStyle/>
          <a:p>
            <a:pPr algn="just">
              <a:lnSpc>
                <a:spcPct val="150000"/>
              </a:lnSpc>
            </a:pPr>
            <a:r>
              <a:rPr lang="en-US" sz="3200" b="1" dirty="0" err="1" smtClean="0">
                <a:solidFill>
                  <a:srgbClr val="0C063C"/>
                </a:solidFill>
                <a:latin typeface="Times New Roman" panose="02020603050405020304" pitchFamily="18" charset="0"/>
                <a:cs typeface="Times New Roman" panose="02020603050405020304" pitchFamily="18" charset="0"/>
              </a:rPr>
              <a:t>Động</a:t>
            </a:r>
            <a:r>
              <a:rPr lang="en-US" sz="3200" b="1" dirty="0" smtClean="0">
                <a:solidFill>
                  <a:srgbClr val="0C063C"/>
                </a:solidFill>
                <a:latin typeface="Times New Roman" panose="02020603050405020304" pitchFamily="18" charset="0"/>
                <a:cs typeface="Times New Roman" panose="02020603050405020304" pitchFamily="18" charset="0"/>
              </a:rPr>
              <a:t> </a:t>
            </a:r>
            <a:r>
              <a:rPr lang="en-US" sz="3200" b="1" dirty="0" err="1" smtClean="0">
                <a:solidFill>
                  <a:srgbClr val="0C063C"/>
                </a:solidFill>
                <a:latin typeface="Times New Roman" panose="02020603050405020304" pitchFamily="18" charset="0"/>
                <a:cs typeface="Times New Roman" panose="02020603050405020304" pitchFamily="18" charset="0"/>
              </a:rPr>
              <a:t>vật</a:t>
            </a:r>
            <a:r>
              <a:rPr lang="en-US" sz="3200" b="1" dirty="0" smtClean="0">
                <a:solidFill>
                  <a:srgbClr val="0C063C"/>
                </a:solidFill>
                <a:latin typeface="Times New Roman" panose="02020603050405020304" pitchFamily="18" charset="0"/>
                <a:cs typeface="Times New Roman" panose="02020603050405020304" pitchFamily="18" charset="0"/>
              </a:rPr>
              <a:t> </a:t>
            </a:r>
            <a:r>
              <a:rPr lang="en-US" sz="3200" b="1" dirty="0" err="1" smtClean="0">
                <a:solidFill>
                  <a:srgbClr val="0C063C"/>
                </a:solidFill>
                <a:latin typeface="Times New Roman" panose="02020603050405020304" pitchFamily="18" charset="0"/>
                <a:cs typeface="Times New Roman" panose="02020603050405020304" pitchFamily="18" charset="0"/>
              </a:rPr>
              <a:t>giúp</a:t>
            </a:r>
            <a:r>
              <a:rPr lang="en-US" sz="3200" b="1" dirty="0" smtClean="0">
                <a:solidFill>
                  <a:srgbClr val="0C063C"/>
                </a:solidFill>
                <a:latin typeface="Times New Roman" panose="02020603050405020304" pitchFamily="18" charset="0"/>
                <a:cs typeface="Times New Roman" panose="02020603050405020304" pitchFamily="18" charset="0"/>
              </a:rPr>
              <a:t> </a:t>
            </a:r>
            <a:r>
              <a:rPr lang="en-US" sz="3200" b="1" dirty="0" err="1" smtClean="0">
                <a:solidFill>
                  <a:srgbClr val="0C063C"/>
                </a:solidFill>
                <a:latin typeface="Times New Roman" panose="02020603050405020304" pitchFamily="18" charset="0"/>
                <a:cs typeface="Times New Roman" panose="02020603050405020304" pitchFamily="18" charset="0"/>
              </a:rPr>
              <a:t>cây</a:t>
            </a:r>
            <a:r>
              <a:rPr lang="en-US" sz="3200" b="1" dirty="0" smtClean="0">
                <a:solidFill>
                  <a:srgbClr val="0C063C"/>
                </a:solidFill>
                <a:latin typeface="Times New Roman" panose="02020603050405020304" pitchFamily="18" charset="0"/>
                <a:cs typeface="Times New Roman" panose="02020603050405020304" pitchFamily="18" charset="0"/>
              </a:rPr>
              <a:t> </a:t>
            </a:r>
            <a:r>
              <a:rPr lang="en-US" sz="3200" b="1" dirty="0" err="1" smtClean="0">
                <a:solidFill>
                  <a:srgbClr val="0C063C"/>
                </a:solidFill>
                <a:latin typeface="Times New Roman" panose="02020603050405020304" pitchFamily="18" charset="0"/>
                <a:cs typeface="Times New Roman" panose="02020603050405020304" pitchFamily="18" charset="0"/>
              </a:rPr>
              <a:t>trồng</a:t>
            </a:r>
            <a:r>
              <a:rPr lang="en-US" sz="3200" b="1" dirty="0" smtClean="0">
                <a:solidFill>
                  <a:srgbClr val="0C063C"/>
                </a:solidFill>
                <a:latin typeface="Times New Roman" panose="02020603050405020304" pitchFamily="18" charset="0"/>
                <a:cs typeface="Times New Roman" panose="02020603050405020304" pitchFamily="18" charset="0"/>
              </a:rPr>
              <a:t> </a:t>
            </a:r>
            <a:r>
              <a:rPr lang="en-US" sz="3200" b="1" dirty="0" err="1" smtClean="0">
                <a:solidFill>
                  <a:srgbClr val="0C063C"/>
                </a:solidFill>
                <a:latin typeface="Times New Roman" panose="02020603050405020304" pitchFamily="18" charset="0"/>
                <a:cs typeface="Times New Roman" panose="02020603050405020304" pitchFamily="18" charset="0"/>
              </a:rPr>
              <a:t>thụ</a:t>
            </a:r>
            <a:r>
              <a:rPr lang="en-US" sz="3200" b="1" dirty="0" smtClean="0">
                <a:solidFill>
                  <a:srgbClr val="0C063C"/>
                </a:solidFill>
                <a:latin typeface="Times New Roman" panose="02020603050405020304" pitchFamily="18" charset="0"/>
                <a:cs typeface="Times New Roman" panose="02020603050405020304" pitchFamily="18" charset="0"/>
              </a:rPr>
              <a:t> </a:t>
            </a:r>
            <a:r>
              <a:rPr lang="en-US" sz="3200" b="1" dirty="0" err="1" smtClean="0">
                <a:solidFill>
                  <a:srgbClr val="0C063C"/>
                </a:solidFill>
                <a:latin typeface="Times New Roman" panose="02020603050405020304" pitchFamily="18" charset="0"/>
                <a:cs typeface="Times New Roman" panose="02020603050405020304" pitchFamily="18" charset="0"/>
              </a:rPr>
              <a:t>phấn</a:t>
            </a:r>
            <a:endParaRPr lang="en-US" sz="3200" i="0" dirty="0">
              <a:solidFill>
                <a:srgbClr val="0C063C"/>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75384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ài 1,2,3,4,5 trang 112 SGK Sinh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155575" y="1714727"/>
            <a:ext cx="5508041" cy="4641477"/>
          </a:xfrm>
          <a:prstGeom prst="rect">
            <a:avLst/>
          </a:prstGeom>
        </p:spPr>
      </p:pic>
      <p:pic>
        <p:nvPicPr>
          <p:cNvPr id="6" name="Picture 5"/>
          <p:cNvPicPr>
            <a:picLocks noChangeAspect="1"/>
          </p:cNvPicPr>
          <p:nvPr/>
        </p:nvPicPr>
        <p:blipFill>
          <a:blip r:embed="rId3"/>
          <a:stretch>
            <a:fillRect/>
          </a:stretch>
        </p:blipFill>
        <p:spPr>
          <a:xfrm>
            <a:off x="5802015" y="1714728"/>
            <a:ext cx="6165395" cy="4641477"/>
          </a:xfrm>
          <a:prstGeom prst="rect">
            <a:avLst/>
          </a:prstGeom>
        </p:spPr>
      </p:pic>
      <p:sp>
        <p:nvSpPr>
          <p:cNvPr id="7" name="TextBox 6">
            <a:extLst>
              <a:ext uri="{FF2B5EF4-FFF2-40B4-BE49-F238E27FC236}">
                <a16:creationId xmlns:a16="http://schemas.microsoft.com/office/drawing/2014/main" xmlns="" id="{BDC57072-39A5-471E-9D9C-195ADC042E79}"/>
              </a:ext>
            </a:extLst>
          </p:cNvPr>
          <p:cNvSpPr txBox="1"/>
          <p:nvPr/>
        </p:nvSpPr>
        <p:spPr>
          <a:xfrm>
            <a:off x="3388640" y="166130"/>
            <a:ext cx="6874466" cy="830997"/>
          </a:xfrm>
          <a:prstGeom prst="rect">
            <a:avLst/>
          </a:prstGeom>
          <a:noFill/>
        </p:spPr>
        <p:txBody>
          <a:bodyPr wrap="square">
            <a:spAutoFit/>
          </a:bodyPr>
          <a:lstStyle/>
          <a:p>
            <a:pPr algn="just">
              <a:lnSpc>
                <a:spcPct val="150000"/>
              </a:lnSpc>
            </a:pPr>
            <a:r>
              <a:rPr lang="en-US" sz="3200" b="1" dirty="0" err="1" smtClean="0">
                <a:solidFill>
                  <a:srgbClr val="0A0141"/>
                </a:solidFill>
                <a:latin typeface="Times New Roman" panose="02020603050405020304" pitchFamily="18" charset="0"/>
                <a:cs typeface="Times New Roman" panose="02020603050405020304" pitchFamily="18" charset="0"/>
              </a:rPr>
              <a:t>Động</a:t>
            </a:r>
            <a:r>
              <a:rPr lang="en-US" sz="3200" b="1" dirty="0" smtClean="0">
                <a:solidFill>
                  <a:srgbClr val="0A0141"/>
                </a:solidFill>
                <a:latin typeface="Times New Roman" panose="02020603050405020304" pitchFamily="18" charset="0"/>
                <a:cs typeface="Times New Roman" panose="02020603050405020304" pitchFamily="18" charset="0"/>
              </a:rPr>
              <a:t> </a:t>
            </a:r>
            <a:r>
              <a:rPr lang="en-US" sz="3200" b="1" dirty="0" err="1" smtClean="0">
                <a:solidFill>
                  <a:srgbClr val="0A0141"/>
                </a:solidFill>
                <a:latin typeface="Times New Roman" panose="02020603050405020304" pitchFamily="18" charset="0"/>
                <a:cs typeface="Times New Roman" panose="02020603050405020304" pitchFamily="18" charset="0"/>
              </a:rPr>
              <a:t>vật</a:t>
            </a:r>
            <a:r>
              <a:rPr lang="en-US" sz="3200" b="1" dirty="0" smtClean="0">
                <a:solidFill>
                  <a:srgbClr val="0A0141"/>
                </a:solidFill>
                <a:latin typeface="Times New Roman" panose="02020603050405020304" pitchFamily="18" charset="0"/>
                <a:cs typeface="Times New Roman" panose="02020603050405020304" pitchFamily="18" charset="0"/>
              </a:rPr>
              <a:t> </a:t>
            </a:r>
            <a:r>
              <a:rPr lang="en-US" sz="3200" b="1" dirty="0" err="1" smtClean="0">
                <a:solidFill>
                  <a:srgbClr val="0A0141"/>
                </a:solidFill>
                <a:latin typeface="Times New Roman" panose="02020603050405020304" pitchFamily="18" charset="0"/>
                <a:cs typeface="Times New Roman" panose="02020603050405020304" pitchFamily="18" charset="0"/>
              </a:rPr>
              <a:t>giúp</a:t>
            </a:r>
            <a:r>
              <a:rPr lang="en-US" sz="3200" b="1" dirty="0" smtClean="0">
                <a:solidFill>
                  <a:srgbClr val="0A0141"/>
                </a:solidFill>
                <a:latin typeface="Times New Roman" panose="02020603050405020304" pitchFamily="18" charset="0"/>
                <a:cs typeface="Times New Roman" panose="02020603050405020304" pitchFamily="18" charset="0"/>
              </a:rPr>
              <a:t> </a:t>
            </a:r>
            <a:r>
              <a:rPr lang="en-US" sz="3200" b="1" dirty="0" err="1" smtClean="0">
                <a:solidFill>
                  <a:srgbClr val="0A0141"/>
                </a:solidFill>
                <a:latin typeface="Times New Roman" panose="02020603050405020304" pitchFamily="18" charset="0"/>
                <a:cs typeface="Times New Roman" panose="02020603050405020304" pitchFamily="18" charset="0"/>
              </a:rPr>
              <a:t>phát</a:t>
            </a:r>
            <a:r>
              <a:rPr lang="en-US" sz="3200" b="1" dirty="0" smtClean="0">
                <a:solidFill>
                  <a:srgbClr val="0A0141"/>
                </a:solidFill>
                <a:latin typeface="Times New Roman" panose="02020603050405020304" pitchFamily="18" charset="0"/>
                <a:cs typeface="Times New Roman" panose="02020603050405020304" pitchFamily="18" charset="0"/>
              </a:rPr>
              <a:t> </a:t>
            </a:r>
            <a:r>
              <a:rPr lang="en-US" sz="3200" b="1" dirty="0" err="1" smtClean="0">
                <a:solidFill>
                  <a:srgbClr val="0A0141"/>
                </a:solidFill>
                <a:latin typeface="Times New Roman" panose="02020603050405020304" pitchFamily="18" charset="0"/>
                <a:cs typeface="Times New Roman" panose="02020603050405020304" pitchFamily="18" charset="0"/>
              </a:rPr>
              <a:t>tán</a:t>
            </a:r>
            <a:r>
              <a:rPr lang="en-US" sz="3200" b="1" dirty="0" smtClean="0">
                <a:solidFill>
                  <a:srgbClr val="0A0141"/>
                </a:solidFill>
                <a:latin typeface="Times New Roman" panose="02020603050405020304" pitchFamily="18" charset="0"/>
                <a:cs typeface="Times New Roman" panose="02020603050405020304" pitchFamily="18" charset="0"/>
              </a:rPr>
              <a:t> </a:t>
            </a:r>
            <a:r>
              <a:rPr lang="en-US" sz="3200" b="1" dirty="0" err="1" smtClean="0">
                <a:solidFill>
                  <a:srgbClr val="0A0141"/>
                </a:solidFill>
                <a:latin typeface="Times New Roman" panose="02020603050405020304" pitchFamily="18" charset="0"/>
                <a:cs typeface="Times New Roman" panose="02020603050405020304" pitchFamily="18" charset="0"/>
              </a:rPr>
              <a:t>quả</a:t>
            </a:r>
            <a:r>
              <a:rPr lang="en-US" sz="3200" b="1" dirty="0" smtClean="0">
                <a:solidFill>
                  <a:srgbClr val="0A0141"/>
                </a:solidFill>
                <a:latin typeface="Times New Roman" panose="02020603050405020304" pitchFamily="18" charset="0"/>
                <a:cs typeface="Times New Roman" panose="02020603050405020304" pitchFamily="18" charset="0"/>
              </a:rPr>
              <a:t> </a:t>
            </a:r>
            <a:r>
              <a:rPr lang="en-US" sz="3200" b="1" dirty="0" err="1" smtClean="0">
                <a:solidFill>
                  <a:srgbClr val="0A0141"/>
                </a:solidFill>
                <a:latin typeface="Times New Roman" panose="02020603050405020304" pitchFamily="18" charset="0"/>
                <a:cs typeface="Times New Roman" panose="02020603050405020304" pitchFamily="18" charset="0"/>
              </a:rPr>
              <a:t>và</a:t>
            </a:r>
            <a:r>
              <a:rPr lang="en-US" sz="3200" b="1" dirty="0" smtClean="0">
                <a:solidFill>
                  <a:srgbClr val="0A0141"/>
                </a:solidFill>
                <a:latin typeface="Times New Roman" panose="02020603050405020304" pitchFamily="18" charset="0"/>
                <a:cs typeface="Times New Roman" panose="02020603050405020304" pitchFamily="18" charset="0"/>
              </a:rPr>
              <a:t> </a:t>
            </a:r>
            <a:r>
              <a:rPr lang="en-US" sz="3200" b="1" dirty="0" err="1" smtClean="0">
                <a:solidFill>
                  <a:srgbClr val="0A0141"/>
                </a:solidFill>
                <a:latin typeface="Times New Roman" panose="02020603050405020304" pitchFamily="18" charset="0"/>
                <a:cs typeface="Times New Roman" panose="02020603050405020304" pitchFamily="18" charset="0"/>
              </a:rPr>
              <a:t>hạt</a:t>
            </a:r>
            <a:endParaRPr lang="en-US" sz="3200" i="0" dirty="0">
              <a:solidFill>
                <a:srgbClr val="0A014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35910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4C35E-BC58-4CCD-A205-F96699897CD9}"/>
              </a:ext>
            </a:extLst>
          </p:cNvPr>
          <p:cNvSpPr>
            <a:spLocks noGrp="1"/>
          </p:cNvSpPr>
          <p:nvPr>
            <p:ph type="title"/>
          </p:nvPr>
        </p:nvSpPr>
        <p:spPr>
          <a:xfrm>
            <a:off x="431998" y="432000"/>
            <a:ext cx="8128001" cy="648000"/>
          </a:xfrm>
          <a:prstGeom prst="homePlate">
            <a:avLst/>
          </a:prstGeom>
          <a:solidFill>
            <a:schemeClr val="accent2">
              <a:lumMod val="50000"/>
            </a:schemeClr>
          </a:solidFill>
        </p:spPr>
        <p:txBody>
          <a:bodyPr/>
          <a:lstStyle/>
          <a:p>
            <a:r>
              <a:rPr lang="en-US" sz="3600" b="1" dirty="0">
                <a:solidFill>
                  <a:schemeClr val="bg1"/>
                </a:solidFill>
                <a:latin typeface="Times New Roman" panose="02020603050405020304" pitchFamily="18" charset="0"/>
                <a:cs typeface="Times New Roman" panose="02020603050405020304" pitchFamily="18" charset="0"/>
              </a:rPr>
              <a:t>  III. </a:t>
            </a:r>
            <a:r>
              <a:rPr lang="en-US" sz="3600" b="1" dirty="0" err="1">
                <a:solidFill>
                  <a:schemeClr val="bg1"/>
                </a:solidFill>
                <a:latin typeface="Times New Roman" panose="02020603050405020304" pitchFamily="18" charset="0"/>
                <a:cs typeface="Times New Roman" panose="02020603050405020304" pitchFamily="18" charset="0"/>
              </a:rPr>
              <a:t>Vai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trò</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của</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vật</a:t>
            </a:r>
            <a:r>
              <a:rPr lang="en-US" sz="3600" b="1" dirty="0">
                <a:solidFill>
                  <a:schemeClr val="bg1"/>
                </a:solidFill>
                <a:latin typeface="Times New Roman" panose="02020603050405020304" pitchFamily="18" charset="0"/>
                <a:cs typeface="Times New Roman" panose="02020603050405020304" pitchFamily="18" charset="0"/>
              </a:rPr>
              <a:t>: </a:t>
            </a:r>
          </a:p>
        </p:txBody>
      </p:sp>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p:txBody>
          <a:bodyPr/>
          <a:lstStyle/>
          <a:p>
            <a:fld id="{19B51A1E-902D-48AF-9020-955120F399B6}" type="slidenum">
              <a:rPr lang="en-US" noProof="0" smtClean="0"/>
              <a:pPr/>
              <a:t>38</a:t>
            </a:fld>
            <a:endParaRPr lang="en-US" noProof="0" dirty="0"/>
          </a:p>
        </p:txBody>
      </p:sp>
      <p:sp>
        <p:nvSpPr>
          <p:cNvPr id="9" name="TextBox 8">
            <a:extLst>
              <a:ext uri="{FF2B5EF4-FFF2-40B4-BE49-F238E27FC236}">
                <a16:creationId xmlns:a16="http://schemas.microsoft.com/office/drawing/2014/main" xmlns="" id="{BDC57072-39A5-471E-9D9C-195ADC042E79}"/>
              </a:ext>
            </a:extLst>
          </p:cNvPr>
          <p:cNvSpPr txBox="1"/>
          <p:nvPr/>
        </p:nvSpPr>
        <p:spPr>
          <a:xfrm>
            <a:off x="1050334" y="1432724"/>
            <a:ext cx="7927681" cy="661207"/>
          </a:xfrm>
          <a:prstGeom prst="rect">
            <a:avLst/>
          </a:prstGeom>
          <a:noFill/>
        </p:spPr>
        <p:txBody>
          <a:bodyPr wrap="square">
            <a:spAutoFit/>
          </a:bodyPr>
          <a:lstStyle/>
          <a:p>
            <a:pPr algn="just">
              <a:lnSpc>
                <a:spcPct val="150000"/>
              </a:lnSpc>
            </a:pPr>
            <a:r>
              <a:rPr lang="en-US" sz="2800" b="1" i="0" dirty="0" smtClean="0">
                <a:solidFill>
                  <a:srgbClr val="0A0141"/>
                </a:solidFill>
                <a:effectLst/>
                <a:latin typeface="Times New Roman" panose="02020603050405020304" pitchFamily="18" charset="0"/>
                <a:cs typeface="Times New Roman" panose="02020603050405020304" pitchFamily="18" charset="0"/>
              </a:rPr>
              <a:t>1. </a:t>
            </a:r>
            <a:r>
              <a:rPr lang="en-US" sz="2800" b="1" i="0" dirty="0" err="1" smtClean="0">
                <a:solidFill>
                  <a:srgbClr val="0A0141"/>
                </a:solidFill>
                <a:effectLst/>
                <a:latin typeface="Times New Roman" panose="02020603050405020304" pitchFamily="18" charset="0"/>
                <a:cs typeface="Times New Roman" panose="02020603050405020304" pitchFamily="18" charset="0"/>
              </a:rPr>
              <a:t>Vai</a:t>
            </a:r>
            <a:r>
              <a:rPr lang="en-US" sz="2800" b="1" i="0" dirty="0" smtClean="0">
                <a:solidFill>
                  <a:srgbClr val="0A0141"/>
                </a:solidFill>
                <a:effectLst/>
                <a:latin typeface="Times New Roman" panose="02020603050405020304" pitchFamily="18" charset="0"/>
                <a:cs typeface="Times New Roman" panose="02020603050405020304" pitchFamily="18" charset="0"/>
              </a:rPr>
              <a:t> </a:t>
            </a:r>
            <a:r>
              <a:rPr lang="en-US" sz="2800" b="1" i="0" dirty="0" err="1" smtClean="0">
                <a:solidFill>
                  <a:srgbClr val="0A0141"/>
                </a:solidFill>
                <a:effectLst/>
                <a:latin typeface="Times New Roman" panose="02020603050405020304" pitchFamily="18" charset="0"/>
                <a:cs typeface="Times New Roman" panose="02020603050405020304" pitchFamily="18" charset="0"/>
              </a:rPr>
              <a:t>trò</a:t>
            </a:r>
            <a:r>
              <a:rPr lang="en-US" sz="2800" b="1" i="0" dirty="0" smtClean="0">
                <a:solidFill>
                  <a:srgbClr val="0A0141"/>
                </a:solidFill>
                <a:effectLst/>
                <a:latin typeface="Times New Roman" panose="02020603050405020304" pitchFamily="18" charset="0"/>
                <a:cs typeface="Times New Roman" panose="02020603050405020304" pitchFamily="18" charset="0"/>
              </a:rPr>
              <a:t> </a:t>
            </a:r>
            <a:r>
              <a:rPr lang="en-US" sz="2800" b="1" i="0" dirty="0" err="1" smtClean="0">
                <a:solidFill>
                  <a:srgbClr val="0A0141"/>
                </a:solidFill>
                <a:effectLst/>
                <a:latin typeface="Times New Roman" panose="02020603050405020304" pitchFamily="18" charset="0"/>
                <a:cs typeface="Times New Roman" panose="02020603050405020304" pitchFamily="18" charset="0"/>
              </a:rPr>
              <a:t>đối</a:t>
            </a:r>
            <a:r>
              <a:rPr lang="en-US" sz="2800" b="1" i="0" dirty="0" smtClean="0">
                <a:solidFill>
                  <a:srgbClr val="0A0141"/>
                </a:solidFill>
                <a:effectLst/>
                <a:latin typeface="Times New Roman" panose="02020603050405020304" pitchFamily="18" charset="0"/>
                <a:cs typeface="Times New Roman" panose="02020603050405020304" pitchFamily="18" charset="0"/>
              </a:rPr>
              <a:t> </a:t>
            </a:r>
            <a:r>
              <a:rPr lang="en-US" sz="2800" b="1" i="0" dirty="0" err="1" smtClean="0">
                <a:solidFill>
                  <a:srgbClr val="0A0141"/>
                </a:solidFill>
                <a:effectLst/>
                <a:latin typeface="Times New Roman" panose="02020603050405020304" pitchFamily="18" charset="0"/>
                <a:cs typeface="Times New Roman" panose="02020603050405020304" pitchFamily="18" charset="0"/>
              </a:rPr>
              <a:t>với</a:t>
            </a:r>
            <a:r>
              <a:rPr lang="en-US" sz="2800" b="1" i="0" dirty="0" smtClean="0">
                <a:solidFill>
                  <a:srgbClr val="0A0141"/>
                </a:solidFill>
                <a:effectLst/>
                <a:latin typeface="Times New Roman" panose="02020603050405020304" pitchFamily="18" charset="0"/>
                <a:cs typeface="Times New Roman" panose="02020603050405020304" pitchFamily="18" charset="0"/>
              </a:rPr>
              <a:t> </a:t>
            </a:r>
            <a:r>
              <a:rPr lang="en-US" sz="2800" b="1" i="0" dirty="0" err="1" smtClean="0">
                <a:solidFill>
                  <a:srgbClr val="0A0141"/>
                </a:solidFill>
                <a:effectLst/>
                <a:latin typeface="Times New Roman" panose="02020603050405020304" pitchFamily="18" charset="0"/>
                <a:cs typeface="Times New Roman" panose="02020603050405020304" pitchFamily="18" charset="0"/>
              </a:rPr>
              <a:t>tự</a:t>
            </a:r>
            <a:r>
              <a:rPr lang="en-US" sz="2800" b="1" i="0" dirty="0" smtClean="0">
                <a:solidFill>
                  <a:srgbClr val="0A0141"/>
                </a:solidFill>
                <a:effectLst/>
                <a:latin typeface="Times New Roman" panose="02020603050405020304" pitchFamily="18" charset="0"/>
                <a:cs typeface="Times New Roman" panose="02020603050405020304" pitchFamily="18" charset="0"/>
              </a:rPr>
              <a:t> </a:t>
            </a:r>
            <a:r>
              <a:rPr lang="en-US" sz="2800" b="1" i="0" dirty="0" err="1" smtClean="0">
                <a:solidFill>
                  <a:srgbClr val="0A0141"/>
                </a:solidFill>
                <a:effectLst/>
                <a:latin typeface="Times New Roman" panose="02020603050405020304" pitchFamily="18" charset="0"/>
                <a:cs typeface="Times New Roman" panose="02020603050405020304" pitchFamily="18" charset="0"/>
              </a:rPr>
              <a:t>nhiên</a:t>
            </a:r>
            <a:endParaRPr lang="en-US" sz="2800" i="0" dirty="0">
              <a:solidFill>
                <a:srgbClr val="0A0141"/>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DC57072-39A5-471E-9D9C-195ADC042E79}"/>
              </a:ext>
            </a:extLst>
          </p:cNvPr>
          <p:cNvSpPr txBox="1"/>
          <p:nvPr/>
        </p:nvSpPr>
        <p:spPr>
          <a:xfrm>
            <a:off x="1379197" y="2646947"/>
            <a:ext cx="9802150" cy="2677656"/>
          </a:xfrm>
          <a:prstGeom prst="rect">
            <a:avLst/>
          </a:prstGeom>
          <a:noFill/>
        </p:spPr>
        <p:txBody>
          <a:bodyPr wrap="square">
            <a:spAutoFit/>
          </a:bodyPr>
          <a:lstStyle/>
          <a:p>
            <a:pPr marL="457200" indent="-457200" algn="just">
              <a:lnSpc>
                <a:spcPct val="150000"/>
              </a:lnSpc>
              <a:buFontTx/>
              <a:buChar char="-"/>
            </a:pP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t>
            </a:r>
            <a:r>
              <a:rPr lang="en-US" sz="2800" i="0" dirty="0" err="1" smtClean="0">
                <a:effectLst/>
                <a:latin typeface="Times New Roman" panose="02020603050405020304" pitchFamily="18" charset="0"/>
                <a:cs typeface="Times New Roman" panose="02020603050405020304" pitchFamily="18" charset="0"/>
              </a:rPr>
              <a:t>à</a:t>
            </a:r>
            <a:r>
              <a:rPr lang="en-US" sz="2800" i="0" dirty="0" smtClean="0">
                <a:effectLst/>
                <a:latin typeface="Times New Roman" panose="02020603050405020304" pitchFamily="18" charset="0"/>
                <a:cs typeface="Times New Roman" panose="02020603050405020304" pitchFamily="18" charset="0"/>
              </a:rPr>
              <a:t> </a:t>
            </a:r>
            <a:r>
              <a:rPr lang="en-US" sz="2800" i="0" dirty="0" err="1" smtClean="0">
                <a:effectLst/>
                <a:latin typeface="Times New Roman" panose="02020603050405020304" pitchFamily="18" charset="0"/>
                <a:cs typeface="Times New Roman" panose="02020603050405020304" pitchFamily="18" charset="0"/>
              </a:rPr>
              <a:t>mắt</a:t>
            </a:r>
            <a:r>
              <a:rPr lang="en-US" sz="2800" i="0" dirty="0" smtClean="0">
                <a:effectLst/>
                <a:latin typeface="Times New Roman" panose="02020603050405020304" pitchFamily="18" charset="0"/>
                <a:cs typeface="Times New Roman" panose="02020603050405020304" pitchFamily="18" charset="0"/>
              </a:rPr>
              <a:t> </a:t>
            </a:r>
            <a:r>
              <a:rPr lang="en-US" sz="2800" i="0" dirty="0" err="1" smtClean="0">
                <a:effectLst/>
                <a:latin typeface="Times New Roman" panose="02020603050405020304" pitchFamily="18" charset="0"/>
                <a:cs typeface="Times New Roman" panose="02020603050405020304" pitchFamily="18" charset="0"/>
              </a:rPr>
              <a:t>xích</a:t>
            </a:r>
            <a:r>
              <a:rPr lang="en-US" sz="2800" i="0" dirty="0" smtClean="0">
                <a:effectLst/>
                <a:latin typeface="Times New Roman" panose="02020603050405020304" pitchFamily="18" charset="0"/>
                <a:cs typeface="Times New Roman" panose="02020603050405020304" pitchFamily="18" charset="0"/>
              </a:rPr>
              <a:t> </a:t>
            </a:r>
            <a:r>
              <a:rPr lang="en-US" sz="2800" i="0" dirty="0" err="1" smtClean="0">
                <a:effectLst/>
                <a:latin typeface="Times New Roman" panose="02020603050405020304" pitchFamily="18" charset="0"/>
                <a:cs typeface="Times New Roman" panose="02020603050405020304" pitchFamily="18" charset="0"/>
              </a:rPr>
              <a:t>quan</a:t>
            </a:r>
            <a:r>
              <a:rPr lang="en-US" sz="2800" i="0" dirty="0" smtClean="0">
                <a:effectLst/>
                <a:latin typeface="Times New Roman" panose="02020603050405020304" pitchFamily="18" charset="0"/>
                <a:cs typeface="Times New Roman" panose="02020603050405020304" pitchFamily="18" charset="0"/>
              </a:rPr>
              <a:t> </a:t>
            </a:r>
            <a:r>
              <a:rPr lang="en-US" sz="2800" i="0" dirty="0" err="1" smtClean="0">
                <a:effectLst/>
                <a:latin typeface="Times New Roman" panose="02020603050405020304" pitchFamily="18" charset="0"/>
                <a:cs typeface="Times New Roman" panose="02020603050405020304" pitchFamily="18" charset="0"/>
              </a:rPr>
              <a:t>trọng</a:t>
            </a:r>
            <a:r>
              <a:rPr lang="en-US" sz="2800" i="0" dirty="0" smtClean="0">
                <a:effectLst/>
                <a:latin typeface="Times New Roman" panose="02020603050405020304" pitchFamily="18" charset="0"/>
                <a:cs typeface="Times New Roman" panose="02020603050405020304" pitchFamily="18" charset="0"/>
              </a:rPr>
              <a:t> </a:t>
            </a:r>
            <a:r>
              <a:rPr lang="en-US" sz="2800" i="0" dirty="0" err="1" smtClean="0">
                <a:effectLst/>
                <a:latin typeface="Times New Roman" panose="02020603050405020304" pitchFamily="18" charset="0"/>
                <a:cs typeface="Times New Roman" panose="02020603050405020304" pitchFamily="18" charset="0"/>
              </a:rPr>
              <a:t>trong</a:t>
            </a:r>
            <a:r>
              <a:rPr lang="en-US" sz="2800" i="0" dirty="0" smtClean="0">
                <a:effectLst/>
                <a:latin typeface="Times New Roman" panose="02020603050405020304" pitchFamily="18" charset="0"/>
                <a:cs typeface="Times New Roman" panose="02020603050405020304" pitchFamily="18" charset="0"/>
              </a:rPr>
              <a:t> </a:t>
            </a:r>
            <a:r>
              <a:rPr lang="en-US" sz="2800" i="0" dirty="0" err="1" smtClean="0">
                <a:effectLst/>
                <a:latin typeface="Times New Roman" panose="02020603050405020304" pitchFamily="18" charset="0"/>
                <a:cs typeface="Times New Roman" panose="02020603050405020304" pitchFamily="18" charset="0"/>
              </a:rPr>
              <a:t>chuỗi</a:t>
            </a:r>
            <a:r>
              <a:rPr lang="en-US" sz="2800" i="0" dirty="0" smtClean="0">
                <a:effectLst/>
                <a:latin typeface="Times New Roman" panose="02020603050405020304" pitchFamily="18" charset="0"/>
                <a:cs typeface="Times New Roman" panose="02020603050405020304" pitchFamily="18" charset="0"/>
              </a:rPr>
              <a:t> </a:t>
            </a:r>
            <a:r>
              <a:rPr lang="en-US" sz="2800" i="0" dirty="0" err="1" smtClean="0">
                <a:effectLst/>
                <a:latin typeface="Times New Roman" panose="02020603050405020304" pitchFamily="18" charset="0"/>
                <a:cs typeface="Times New Roman" panose="02020603050405020304" pitchFamily="18" charset="0"/>
              </a:rPr>
              <a:t>thức</a:t>
            </a:r>
            <a:r>
              <a:rPr lang="en-US" sz="2800" i="0" dirty="0" smtClean="0">
                <a:effectLst/>
                <a:latin typeface="Times New Roman" panose="02020603050405020304" pitchFamily="18" charset="0"/>
                <a:cs typeface="Times New Roman" panose="02020603050405020304" pitchFamily="18" charset="0"/>
              </a:rPr>
              <a:t> </a:t>
            </a:r>
            <a:r>
              <a:rPr lang="en-US" sz="2800" i="0" dirty="0" err="1" smtClean="0">
                <a:effectLst/>
                <a:latin typeface="Times New Roman" panose="02020603050405020304" pitchFamily="18" charset="0"/>
                <a:cs typeface="Times New Roman" panose="02020603050405020304" pitchFamily="18" charset="0"/>
              </a:rPr>
              <a:t>ăn</a:t>
            </a:r>
            <a:r>
              <a:rPr lang="en-US" sz="2800" i="0" dirty="0" smtClean="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pP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endParaRPr lang="en-US" sz="2800" i="0" dirty="0" smtClean="0">
              <a:effectLst/>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hạt</a:t>
            </a:r>
            <a:r>
              <a:rPr lang="en-US" sz="2800" dirty="0" smtClean="0">
                <a:latin typeface="Times New Roman" panose="02020603050405020304" pitchFamily="18" charset="0"/>
                <a:cs typeface="Times New Roman" panose="02020603050405020304" pitchFamily="18" charset="0"/>
              </a:rPr>
              <a:t>.</a:t>
            </a:r>
            <a:endParaRPr lang="en-US" sz="2800" i="0" dirty="0" smtClean="0">
              <a:effectLst/>
              <a:latin typeface="Times New Roman" panose="02020603050405020304" pitchFamily="18" charset="0"/>
              <a:cs typeface="Times New Roman" panose="02020603050405020304" pitchFamily="18" charset="0"/>
            </a:endParaRPr>
          </a:p>
          <a:p>
            <a:pPr marL="457200" indent="-457200" algn="just">
              <a:lnSpc>
                <a:spcPct val="150000"/>
              </a:lnSpc>
              <a:buFontTx/>
              <a:buChar char="-"/>
            </a:pPr>
            <a:endParaRPr lang="en-US" sz="280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9355540"/>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4C35E-BC58-4CCD-A205-F96699897CD9}"/>
              </a:ext>
            </a:extLst>
          </p:cNvPr>
          <p:cNvSpPr>
            <a:spLocks noGrp="1"/>
          </p:cNvSpPr>
          <p:nvPr>
            <p:ph type="title"/>
          </p:nvPr>
        </p:nvSpPr>
        <p:spPr>
          <a:xfrm>
            <a:off x="431998" y="432000"/>
            <a:ext cx="8128001" cy="648000"/>
          </a:xfrm>
          <a:prstGeom prst="homePlate">
            <a:avLst/>
          </a:prstGeom>
          <a:solidFill>
            <a:schemeClr val="accent2">
              <a:lumMod val="50000"/>
            </a:schemeClr>
          </a:solidFill>
        </p:spPr>
        <p:txBody>
          <a:bodyPr/>
          <a:lstStyle/>
          <a:p>
            <a:r>
              <a:rPr lang="en-US" sz="3600" b="1" dirty="0">
                <a:solidFill>
                  <a:schemeClr val="bg1"/>
                </a:solidFill>
                <a:latin typeface="Times New Roman" panose="02020603050405020304" pitchFamily="18" charset="0"/>
                <a:cs typeface="Times New Roman" panose="02020603050405020304" pitchFamily="18" charset="0"/>
              </a:rPr>
              <a:t>  III. </a:t>
            </a:r>
            <a:r>
              <a:rPr lang="en-US" sz="3600" b="1" dirty="0" err="1">
                <a:solidFill>
                  <a:schemeClr val="bg1"/>
                </a:solidFill>
                <a:latin typeface="Times New Roman" panose="02020603050405020304" pitchFamily="18" charset="0"/>
                <a:cs typeface="Times New Roman" panose="02020603050405020304" pitchFamily="18" charset="0"/>
              </a:rPr>
              <a:t>Vai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trò</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của</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vật</a:t>
            </a:r>
            <a:r>
              <a:rPr lang="en-US" sz="3600" b="1" dirty="0">
                <a:solidFill>
                  <a:schemeClr val="bg1"/>
                </a:solidFill>
                <a:latin typeface="Times New Roman" panose="02020603050405020304" pitchFamily="18" charset="0"/>
                <a:cs typeface="Times New Roman" panose="02020603050405020304" pitchFamily="18" charset="0"/>
              </a:rPr>
              <a:t>: </a:t>
            </a:r>
          </a:p>
        </p:txBody>
      </p:sp>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p:txBody>
          <a:bodyPr/>
          <a:lstStyle/>
          <a:p>
            <a:fld id="{19B51A1E-902D-48AF-9020-955120F399B6}" type="slidenum">
              <a:rPr lang="en-US" noProof="0" smtClean="0"/>
              <a:pPr/>
              <a:t>39</a:t>
            </a:fld>
            <a:endParaRPr lang="en-US" noProof="0" dirty="0"/>
          </a:p>
        </p:txBody>
      </p:sp>
      <p:sp>
        <p:nvSpPr>
          <p:cNvPr id="9" name="TextBox 8">
            <a:extLst>
              <a:ext uri="{FF2B5EF4-FFF2-40B4-BE49-F238E27FC236}">
                <a16:creationId xmlns:a16="http://schemas.microsoft.com/office/drawing/2014/main" xmlns="" id="{BDC57072-39A5-471E-9D9C-195ADC042E79}"/>
              </a:ext>
            </a:extLst>
          </p:cNvPr>
          <p:cNvSpPr txBox="1"/>
          <p:nvPr/>
        </p:nvSpPr>
        <p:spPr>
          <a:xfrm>
            <a:off x="1050334" y="1432724"/>
            <a:ext cx="7927681" cy="738664"/>
          </a:xfrm>
          <a:prstGeom prst="rect">
            <a:avLst/>
          </a:prstGeom>
          <a:noFill/>
        </p:spPr>
        <p:txBody>
          <a:bodyPr wrap="square">
            <a:spAutoFit/>
          </a:bodyPr>
          <a:lstStyle/>
          <a:p>
            <a:pPr algn="just">
              <a:lnSpc>
                <a:spcPct val="150000"/>
              </a:lnSpc>
            </a:pPr>
            <a:r>
              <a:rPr lang="en-US" sz="2800" b="1" dirty="0">
                <a:solidFill>
                  <a:srgbClr val="0A0141"/>
                </a:solidFill>
                <a:latin typeface="Times New Roman" panose="02020603050405020304" pitchFamily="18" charset="0"/>
                <a:cs typeface="Times New Roman" panose="02020603050405020304" pitchFamily="18" charset="0"/>
              </a:rPr>
              <a:t>2</a:t>
            </a:r>
            <a:r>
              <a:rPr lang="en-US" sz="2800" b="1" i="0" dirty="0" smtClean="0">
                <a:solidFill>
                  <a:srgbClr val="0A0141"/>
                </a:solidFill>
                <a:effectLst/>
                <a:latin typeface="Times New Roman" panose="02020603050405020304" pitchFamily="18" charset="0"/>
                <a:cs typeface="Times New Roman" panose="02020603050405020304" pitchFamily="18" charset="0"/>
              </a:rPr>
              <a:t>. </a:t>
            </a:r>
            <a:r>
              <a:rPr lang="en-US" sz="2800" b="1" i="0" dirty="0" err="1" smtClean="0">
                <a:solidFill>
                  <a:srgbClr val="0A0141"/>
                </a:solidFill>
                <a:effectLst/>
                <a:latin typeface="Times New Roman" panose="02020603050405020304" pitchFamily="18" charset="0"/>
                <a:cs typeface="Times New Roman" panose="02020603050405020304" pitchFamily="18" charset="0"/>
              </a:rPr>
              <a:t>Vai</a:t>
            </a:r>
            <a:r>
              <a:rPr lang="en-US" sz="2800" b="1" i="0" dirty="0" smtClean="0">
                <a:solidFill>
                  <a:srgbClr val="0A0141"/>
                </a:solidFill>
                <a:effectLst/>
                <a:latin typeface="Times New Roman" panose="02020603050405020304" pitchFamily="18" charset="0"/>
                <a:cs typeface="Times New Roman" panose="02020603050405020304" pitchFamily="18" charset="0"/>
              </a:rPr>
              <a:t> </a:t>
            </a:r>
            <a:r>
              <a:rPr lang="en-US" sz="2800" b="1" i="0" dirty="0" err="1" smtClean="0">
                <a:solidFill>
                  <a:srgbClr val="0A0141"/>
                </a:solidFill>
                <a:effectLst/>
                <a:latin typeface="Times New Roman" panose="02020603050405020304" pitchFamily="18" charset="0"/>
                <a:cs typeface="Times New Roman" panose="02020603050405020304" pitchFamily="18" charset="0"/>
              </a:rPr>
              <a:t>trò</a:t>
            </a:r>
            <a:r>
              <a:rPr lang="en-US" sz="2800" b="1" i="0" dirty="0" smtClean="0">
                <a:solidFill>
                  <a:srgbClr val="0A0141"/>
                </a:solidFill>
                <a:effectLst/>
                <a:latin typeface="Times New Roman" panose="02020603050405020304" pitchFamily="18" charset="0"/>
                <a:cs typeface="Times New Roman" panose="02020603050405020304" pitchFamily="18" charset="0"/>
              </a:rPr>
              <a:t> </a:t>
            </a:r>
            <a:r>
              <a:rPr lang="en-US" sz="2800" b="1" i="0" dirty="0" err="1" smtClean="0">
                <a:solidFill>
                  <a:srgbClr val="0A0141"/>
                </a:solidFill>
                <a:effectLst/>
                <a:latin typeface="Times New Roman" panose="02020603050405020304" pitchFamily="18" charset="0"/>
                <a:cs typeface="Times New Roman" panose="02020603050405020304" pitchFamily="18" charset="0"/>
              </a:rPr>
              <a:t>đối</a:t>
            </a:r>
            <a:r>
              <a:rPr lang="en-US" sz="2800" b="1" i="0" dirty="0" smtClean="0">
                <a:solidFill>
                  <a:srgbClr val="0A0141"/>
                </a:solidFill>
                <a:effectLst/>
                <a:latin typeface="Times New Roman" panose="02020603050405020304" pitchFamily="18" charset="0"/>
                <a:cs typeface="Times New Roman" panose="02020603050405020304" pitchFamily="18" charset="0"/>
              </a:rPr>
              <a:t> </a:t>
            </a:r>
            <a:r>
              <a:rPr lang="en-US" sz="2800" b="1" i="0" dirty="0" err="1" smtClean="0">
                <a:solidFill>
                  <a:srgbClr val="0A0141"/>
                </a:solidFill>
                <a:effectLst/>
                <a:latin typeface="Times New Roman" panose="02020603050405020304" pitchFamily="18" charset="0"/>
                <a:cs typeface="Times New Roman" panose="02020603050405020304" pitchFamily="18" charset="0"/>
              </a:rPr>
              <a:t>với</a:t>
            </a:r>
            <a:r>
              <a:rPr lang="en-US" sz="2800" b="1" i="0" dirty="0" smtClean="0">
                <a:solidFill>
                  <a:srgbClr val="0A0141"/>
                </a:solidFill>
                <a:effectLst/>
                <a:latin typeface="Times New Roman" panose="02020603050405020304" pitchFamily="18" charset="0"/>
                <a:cs typeface="Times New Roman" panose="02020603050405020304" pitchFamily="18" charset="0"/>
              </a:rPr>
              <a:t> con </a:t>
            </a:r>
            <a:r>
              <a:rPr lang="en-US" sz="2800" b="1" i="0" dirty="0" err="1" smtClean="0">
                <a:solidFill>
                  <a:srgbClr val="0A0141"/>
                </a:solidFill>
                <a:effectLst/>
                <a:latin typeface="Times New Roman" panose="02020603050405020304" pitchFamily="18" charset="0"/>
                <a:cs typeface="Times New Roman" panose="02020603050405020304" pitchFamily="18" charset="0"/>
              </a:rPr>
              <a:t>người</a:t>
            </a:r>
            <a:endParaRPr lang="en-US" sz="2800" i="0" dirty="0">
              <a:solidFill>
                <a:srgbClr val="0A014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13550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4</a:t>
            </a:fld>
            <a:endParaRPr lang="en-US" noProof="0" dirty="0"/>
          </a:p>
        </p:txBody>
      </p:sp>
      <p:sp>
        <p:nvSpPr>
          <p:cNvPr id="4" name="TextBox 3"/>
          <p:cNvSpPr txBox="1"/>
          <p:nvPr/>
        </p:nvSpPr>
        <p:spPr>
          <a:xfrm>
            <a:off x="4776716" y="2019869"/>
            <a:ext cx="914400" cy="914400"/>
          </a:xfrm>
          <a:prstGeom prst="rect">
            <a:avLst/>
          </a:prstGeom>
          <a:noFill/>
        </p:spPr>
        <p:txBody>
          <a:bodyPr wrap="none" lIns="0" tIns="0" rIns="0" bIns="0" rtlCol="0">
            <a:noAutofit/>
          </a:bodyPr>
          <a:lstStyle/>
          <a:p>
            <a:pPr algn="l"/>
            <a:endParaRPr lang="en-US" sz="1200" dirty="0" smtClean="0">
              <a:solidFill>
                <a:schemeClr val="tx1">
                  <a:lumMod val="75000"/>
                  <a:lumOff val="25000"/>
                </a:schemeClr>
              </a:solidFill>
              <a:latin typeface="+mn-lt"/>
            </a:endParaRPr>
          </a:p>
        </p:txBody>
      </p:sp>
      <p:sp>
        <p:nvSpPr>
          <p:cNvPr id="5" name="Speech Bubble: Rectangle 3">
            <a:extLst>
              <a:ext uri="{FF2B5EF4-FFF2-40B4-BE49-F238E27FC236}">
                <a16:creationId xmlns:a16="http://schemas.microsoft.com/office/drawing/2014/main" xmlns="" id="{8862CA18-56BA-4491-8687-E16CA7C40AC7}"/>
              </a:ext>
            </a:extLst>
          </p:cNvPr>
          <p:cNvSpPr/>
          <p:nvPr/>
        </p:nvSpPr>
        <p:spPr>
          <a:xfrm>
            <a:off x="3091217" y="1787857"/>
            <a:ext cx="6571397" cy="1537252"/>
          </a:xfrm>
          <a:prstGeom prst="wedgeRectCallout">
            <a:avLst>
              <a:gd name="adj1" fmla="val 24332"/>
              <a:gd name="adj2" fmla="val 5120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solidFill>
                  <a:schemeClr val="tx1"/>
                </a:solidFill>
                <a:latin typeface="Times New Roman" panose="02020603050405020304" pitchFamily="18" charset="0"/>
                <a:cs typeface="Times New Roman" pitchFamily="18" charset="0"/>
              </a:rPr>
              <a:t>     </a:t>
            </a:r>
            <a:r>
              <a:rPr lang="en-US" sz="2800" b="1" i="1" dirty="0">
                <a:solidFill>
                  <a:schemeClr val="tx1"/>
                </a:solidFill>
                <a:latin typeface="Times New Roman" panose="02020603050405020304" pitchFamily="18" charset="0"/>
                <a:cs typeface="Times New Roman" panose="02020603050405020304" pitchFamily="18" charset="0"/>
              </a:rPr>
              <a:t>Con </a:t>
            </a:r>
            <a:r>
              <a:rPr lang="en-US" sz="2800" b="1" i="1" dirty="0" err="1">
                <a:solidFill>
                  <a:schemeClr val="tx1"/>
                </a:solidFill>
                <a:latin typeface="Times New Roman" panose="02020603050405020304" pitchFamily="18" charset="0"/>
                <a:cs typeface="Times New Roman" panose="02020603050405020304" pitchFamily="18" charset="0"/>
              </a:rPr>
              <a:t>còn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thắc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mắc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điều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gì</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về</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động</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vật</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Muốn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được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giải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đáp</a:t>
            </a:r>
            <a:r>
              <a:rPr lang="en-US" sz="2800" b="1"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1319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p:txBody>
          <a:bodyPr/>
          <a:lstStyle/>
          <a:p>
            <a:fld id="{19B51A1E-902D-48AF-9020-955120F399B6}" type="slidenum">
              <a:rPr lang="en-US" noProof="0" smtClean="0"/>
              <a:pPr/>
              <a:t>40</a:t>
            </a:fld>
            <a:endParaRPr lang="en-US" noProof="0" dirty="0"/>
          </a:p>
        </p:txBody>
      </p:sp>
      <p:pic>
        <p:nvPicPr>
          <p:cNvPr id="6" name="Picture 5"/>
          <p:cNvPicPr>
            <a:picLocks noChangeAspect="1"/>
          </p:cNvPicPr>
          <p:nvPr/>
        </p:nvPicPr>
        <p:blipFill>
          <a:blip r:embed="rId2"/>
          <a:stretch>
            <a:fillRect/>
          </a:stretch>
        </p:blipFill>
        <p:spPr>
          <a:xfrm>
            <a:off x="397981" y="1604211"/>
            <a:ext cx="11175745" cy="4491789"/>
          </a:xfrm>
          <a:prstGeom prst="rect">
            <a:avLst/>
          </a:prstGeom>
        </p:spPr>
      </p:pic>
      <p:sp>
        <p:nvSpPr>
          <p:cNvPr id="5" name="Title 4"/>
          <p:cNvSpPr>
            <a:spLocks noGrp="1"/>
          </p:cNvSpPr>
          <p:nvPr>
            <p:ph type="title"/>
          </p:nvPr>
        </p:nvSpPr>
        <p:spPr/>
        <p:txBody>
          <a:bodyPr/>
          <a:lstStyle/>
          <a:p>
            <a:endParaRPr lang="en-US"/>
          </a:p>
        </p:txBody>
      </p:sp>
      <p:sp>
        <p:nvSpPr>
          <p:cNvPr id="8" name="Title 1">
            <a:extLst>
              <a:ext uri="{FF2B5EF4-FFF2-40B4-BE49-F238E27FC236}">
                <a16:creationId xmlns:a16="http://schemas.microsoft.com/office/drawing/2014/main" xmlns="" id="{9044C35E-BC58-4CCD-A205-F96699897CD9}"/>
              </a:ext>
            </a:extLst>
          </p:cNvPr>
          <p:cNvSpPr txBox="1">
            <a:spLocks/>
          </p:cNvSpPr>
          <p:nvPr/>
        </p:nvSpPr>
        <p:spPr>
          <a:xfrm>
            <a:off x="680332" y="257578"/>
            <a:ext cx="10831336" cy="925167"/>
          </a:xfrm>
          <a:prstGeom prst="homePlate">
            <a:avLst/>
          </a:prstGeom>
          <a:solidFill>
            <a:schemeClr val="accent2">
              <a:lumMod val="50000"/>
            </a:schemeClr>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sz="3600" b="1" dirty="0" err="1" smtClean="0">
                <a:solidFill>
                  <a:schemeClr val="bg1"/>
                </a:solidFill>
                <a:latin typeface="Times New Roman" panose="02020603050405020304" pitchFamily="18" charset="0"/>
                <a:cs typeface="Times New Roman" panose="02020603050405020304" pitchFamily="18" charset="0"/>
              </a:rPr>
              <a:t>Quan</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sát</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những</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hình</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ảnh</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về</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vai</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trò</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của</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động</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vật</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đối</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với</a:t>
            </a:r>
            <a:r>
              <a:rPr lang="en-US" sz="3600" b="1" dirty="0" smtClean="0">
                <a:solidFill>
                  <a:schemeClr val="bg1"/>
                </a:solidFill>
                <a:latin typeface="Times New Roman" panose="02020603050405020304" pitchFamily="18" charset="0"/>
                <a:cs typeface="Times New Roman" panose="02020603050405020304" pitchFamily="18" charset="0"/>
              </a:rPr>
              <a:t> con </a:t>
            </a:r>
            <a:r>
              <a:rPr lang="en-US" sz="3600" b="1" dirty="0" err="1" smtClean="0">
                <a:solidFill>
                  <a:schemeClr val="bg1"/>
                </a:solidFill>
                <a:latin typeface="Times New Roman" panose="02020603050405020304" pitchFamily="18" charset="0"/>
                <a:cs typeface="Times New Roman" panose="02020603050405020304" pitchFamily="18" charset="0"/>
              </a:rPr>
              <a:t>người</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và</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hoàn</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thành</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bảng</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sau</a:t>
            </a:r>
            <a:r>
              <a:rPr lang="en-US" sz="3600" b="1" dirty="0" smtClean="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659113"/>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p:txBody>
          <a:bodyPr/>
          <a:lstStyle/>
          <a:p>
            <a:fld id="{19B51A1E-902D-48AF-9020-955120F399B6}" type="slidenum">
              <a:rPr lang="en-US" noProof="0" smtClean="0"/>
              <a:pPr/>
              <a:t>41</a:t>
            </a:fld>
            <a:endParaRPr lang="en-US" noProof="0" dirty="0"/>
          </a:p>
        </p:txBody>
      </p:sp>
      <p:pic>
        <p:nvPicPr>
          <p:cNvPr id="3076" name="Picture 4" descr="Phân biệt đạm động vật và đạm thực vật | Vinmec">
            <a:extLst>
              <a:ext uri="{FF2B5EF4-FFF2-40B4-BE49-F238E27FC236}">
                <a16:creationId xmlns:a16="http://schemas.microsoft.com/office/drawing/2014/main" xmlns="" id="{86D2EAD4-D3E2-410D-9CF8-0ECD399BD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836" y="1321157"/>
            <a:ext cx="5197037" cy="45715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096000" y="1321157"/>
            <a:ext cx="6204284" cy="4762500"/>
          </a:xfrm>
          <a:prstGeom prst="rect">
            <a:avLst/>
          </a:prstGeom>
        </p:spPr>
      </p:pic>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2829989001"/>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6"/>
          </p:nvPr>
        </p:nvSpPr>
        <p:spPr/>
        <p:txBody>
          <a:bodyPr>
            <a:normAutofit fontScale="55000" lnSpcReduction="20000"/>
          </a:bodyPr>
          <a:lstStyle/>
          <a:p>
            <a:endParaRPr lang="en-US"/>
          </a:p>
        </p:txBody>
      </p:sp>
      <p:pic>
        <p:nvPicPr>
          <p:cNvPr id="4" name="Picture 3"/>
          <p:cNvPicPr>
            <a:picLocks noChangeAspect="1"/>
          </p:cNvPicPr>
          <p:nvPr/>
        </p:nvPicPr>
        <p:blipFill>
          <a:blip r:embed="rId2"/>
          <a:stretch>
            <a:fillRect/>
          </a:stretch>
        </p:blipFill>
        <p:spPr>
          <a:xfrm>
            <a:off x="166937" y="1356560"/>
            <a:ext cx="6314074" cy="5252787"/>
          </a:xfrm>
          <a:prstGeom prst="rect">
            <a:avLst/>
          </a:prstGeom>
        </p:spPr>
      </p:pic>
      <p:pic>
        <p:nvPicPr>
          <p:cNvPr id="5" name="Picture 4"/>
          <p:cNvPicPr>
            <a:picLocks noChangeAspect="1"/>
          </p:cNvPicPr>
          <p:nvPr/>
        </p:nvPicPr>
        <p:blipFill>
          <a:blip r:embed="rId3"/>
          <a:stretch>
            <a:fillRect/>
          </a:stretch>
        </p:blipFill>
        <p:spPr>
          <a:xfrm>
            <a:off x="7144958" y="1356561"/>
            <a:ext cx="4891218" cy="4579018"/>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056205999"/>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6"/>
          </p:nvPr>
        </p:nvSpPr>
        <p:spPr/>
        <p:txBody>
          <a:bodyPr>
            <a:normAutofit fontScale="55000" lnSpcReduction="20000"/>
          </a:bodyPr>
          <a:lstStyle/>
          <a:p>
            <a:endParaRPr lang="en-US"/>
          </a:p>
        </p:txBody>
      </p:sp>
      <p:pic>
        <p:nvPicPr>
          <p:cNvPr id="4" name="Picture 3"/>
          <p:cNvPicPr>
            <a:picLocks noChangeAspect="1"/>
          </p:cNvPicPr>
          <p:nvPr/>
        </p:nvPicPr>
        <p:blipFill>
          <a:blip r:embed="rId2"/>
          <a:stretch>
            <a:fillRect/>
          </a:stretch>
        </p:blipFill>
        <p:spPr>
          <a:xfrm>
            <a:off x="140789" y="1506119"/>
            <a:ext cx="5775157" cy="4983916"/>
          </a:xfrm>
          <a:prstGeom prst="rect">
            <a:avLst/>
          </a:prstGeom>
        </p:spPr>
      </p:pic>
      <p:pic>
        <p:nvPicPr>
          <p:cNvPr id="5" name="Picture 4"/>
          <p:cNvPicPr>
            <a:picLocks noChangeAspect="1"/>
          </p:cNvPicPr>
          <p:nvPr/>
        </p:nvPicPr>
        <p:blipFill>
          <a:blip r:embed="rId3"/>
          <a:stretch>
            <a:fillRect/>
          </a:stretch>
        </p:blipFill>
        <p:spPr>
          <a:xfrm>
            <a:off x="6481012" y="1356561"/>
            <a:ext cx="5710988" cy="5133474"/>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01005689"/>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p:txBody>
          <a:bodyPr/>
          <a:lstStyle/>
          <a:p>
            <a:fld id="{19B51A1E-902D-48AF-9020-955120F399B6}" type="slidenum">
              <a:rPr lang="en-US" noProof="0" smtClean="0"/>
              <a:pPr/>
              <a:t>44</a:t>
            </a:fld>
            <a:endParaRPr lang="en-US" noProof="0" dirty="0"/>
          </a:p>
        </p:txBody>
      </p:sp>
      <p:pic>
        <p:nvPicPr>
          <p:cNvPr id="3074" name="Picture 2" descr="Cần gì đi đâu xa, đi xem trình diễn cá heo ngay tại Hà Nội! | VTV.VN">
            <a:extLst>
              <a:ext uri="{FF2B5EF4-FFF2-40B4-BE49-F238E27FC236}">
                <a16:creationId xmlns:a16="http://schemas.microsoft.com/office/drawing/2014/main" xmlns="" id="{208D697E-514C-4EAF-80B9-4C208153D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25" y="919312"/>
            <a:ext cx="5840265" cy="4953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368716" y="919312"/>
            <a:ext cx="5591059" cy="5145340"/>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195073863"/>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Mật Ong: Đặc Điểm, Công Dụng và Các Bài Thuốc Trị Bệ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07975" y="1184831"/>
            <a:ext cx="5631044" cy="4217848"/>
          </a:xfrm>
          <a:prstGeom prst="rect">
            <a:avLst/>
          </a:prstGeom>
        </p:spPr>
      </p:pic>
      <p:pic>
        <p:nvPicPr>
          <p:cNvPr id="6" name="Picture 5"/>
          <p:cNvPicPr>
            <a:picLocks noChangeAspect="1"/>
          </p:cNvPicPr>
          <p:nvPr/>
        </p:nvPicPr>
        <p:blipFill>
          <a:blip r:embed="rId3"/>
          <a:stretch>
            <a:fillRect/>
          </a:stretch>
        </p:blipFill>
        <p:spPr>
          <a:xfrm>
            <a:off x="6333456" y="1212662"/>
            <a:ext cx="5550569" cy="4162186"/>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737760608"/>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a:xfrm>
            <a:off x="8610600" y="4785128"/>
            <a:ext cx="2743200" cy="365125"/>
          </a:xfrm>
        </p:spPr>
        <p:txBody>
          <a:bodyPr/>
          <a:lstStyle/>
          <a:p>
            <a:fld id="{19B51A1E-902D-48AF-9020-955120F399B6}" type="slidenum">
              <a:rPr lang="en-US" noProof="0" smtClean="0"/>
              <a:pPr/>
              <a:t>46</a:t>
            </a:fld>
            <a:endParaRPr lang="en-US" noProof="0" dirty="0"/>
          </a:p>
        </p:txBody>
      </p:sp>
      <p:pic>
        <p:nvPicPr>
          <p:cNvPr id="3078" name="Picture 6" descr="Thử nghiệm thành công vắc xin chống ung thư trên động vật">
            <a:extLst>
              <a:ext uri="{FF2B5EF4-FFF2-40B4-BE49-F238E27FC236}">
                <a16:creationId xmlns:a16="http://schemas.microsoft.com/office/drawing/2014/main" xmlns="" id="{5F8E62A4-35CC-450F-9BE0-ECD98D9BD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25" y="415371"/>
            <a:ext cx="5567749" cy="53157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380420" y="415371"/>
            <a:ext cx="5210770" cy="5315728"/>
          </a:xfrm>
          <a:prstGeom prst="rect">
            <a:avLst/>
          </a:prstGeom>
        </p:spPr>
      </p:pic>
      <p:sp>
        <p:nvSpPr>
          <p:cNvPr id="5" name="Title 4"/>
          <p:cNvSpPr>
            <a:spLocks noGrp="1"/>
          </p:cNvSpPr>
          <p:nvPr>
            <p:ph type="title"/>
          </p:nvPr>
        </p:nvSpPr>
        <p:spPr>
          <a:xfrm>
            <a:off x="838200" y="-1206097"/>
            <a:ext cx="10515600" cy="1325563"/>
          </a:xfrm>
        </p:spPr>
        <p:txBody>
          <a:bodyPr/>
          <a:lstStyle/>
          <a:p>
            <a:endParaRPr lang="en-US"/>
          </a:p>
        </p:txBody>
      </p:sp>
    </p:spTree>
    <p:extLst>
      <p:ext uri="{BB962C8B-B14F-4D97-AF65-F5344CB8AC3E}">
        <p14:creationId xmlns:p14="http://schemas.microsoft.com/office/powerpoint/2010/main" val="1892949173"/>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463" y="912728"/>
            <a:ext cx="5275597" cy="4613437"/>
          </a:xfrm>
          <a:prstGeom prst="rect">
            <a:avLst/>
          </a:prstGeom>
        </p:spPr>
      </p:pic>
      <p:pic>
        <p:nvPicPr>
          <p:cNvPr id="5" name="Picture 4"/>
          <p:cNvPicPr>
            <a:picLocks noChangeAspect="1"/>
          </p:cNvPicPr>
          <p:nvPr/>
        </p:nvPicPr>
        <p:blipFill>
          <a:blip r:embed="rId3"/>
          <a:stretch>
            <a:fillRect/>
          </a:stretch>
        </p:blipFill>
        <p:spPr>
          <a:xfrm>
            <a:off x="6074423" y="912728"/>
            <a:ext cx="5941114" cy="4533398"/>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711980237"/>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7981" y="1604211"/>
            <a:ext cx="11175745" cy="4491789"/>
          </a:xfrm>
          <a:prstGeom prst="rect">
            <a:avLst/>
          </a:prstGeom>
        </p:spPr>
      </p:pic>
      <p:sp>
        <p:nvSpPr>
          <p:cNvPr id="5" name="Title 1">
            <a:extLst>
              <a:ext uri="{FF2B5EF4-FFF2-40B4-BE49-F238E27FC236}">
                <a16:creationId xmlns:a16="http://schemas.microsoft.com/office/drawing/2014/main" xmlns="" id="{9044C35E-BC58-4CCD-A205-F96699897CD9}"/>
              </a:ext>
            </a:extLst>
          </p:cNvPr>
          <p:cNvSpPr>
            <a:spLocks noGrp="1"/>
          </p:cNvSpPr>
          <p:nvPr>
            <p:ph type="title"/>
          </p:nvPr>
        </p:nvSpPr>
        <p:spPr>
          <a:xfrm>
            <a:off x="3745464" y="328004"/>
            <a:ext cx="5976053" cy="648000"/>
          </a:xfrm>
          <a:prstGeom prst="homePlate">
            <a:avLst/>
          </a:prstGeom>
          <a:solidFill>
            <a:schemeClr val="accent2">
              <a:lumMod val="50000"/>
            </a:schemeClr>
          </a:solidFill>
        </p:spPr>
        <p:txBody>
          <a:bodyPr>
            <a:normAutofit/>
          </a:bodyPr>
          <a:lstStyle/>
          <a:p>
            <a:r>
              <a:rPr lang="en-US" sz="3600" b="1" dirty="0" err="1" smtClean="0">
                <a:solidFill>
                  <a:schemeClr val="bg1"/>
                </a:solidFill>
                <a:latin typeface="Times New Roman" panose="02020603050405020304" pitchFamily="18" charset="0"/>
                <a:cs typeface="Times New Roman" panose="02020603050405020304" pitchFamily="18" charset="0"/>
              </a:rPr>
              <a:t>Bảng</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vai</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trò</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của</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động</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vật</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9135817"/>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85436689"/>
              </p:ext>
            </p:extLst>
          </p:nvPr>
        </p:nvGraphicFramePr>
        <p:xfrm>
          <a:off x="577514" y="1055390"/>
          <a:ext cx="11341768" cy="4759957"/>
        </p:xfrm>
        <a:graphic>
          <a:graphicData uri="http://schemas.openxmlformats.org/drawingml/2006/table">
            <a:tbl>
              <a:tblPr/>
              <a:tblGrid>
                <a:gridCol w="5670884"/>
                <a:gridCol w="5670884"/>
              </a:tblGrid>
              <a:tr h="933832">
                <a:tc>
                  <a:txBody>
                    <a:bodyPr/>
                    <a:lstStyle/>
                    <a:p>
                      <a:pPr algn="ctr"/>
                      <a:r>
                        <a:rPr lang="en-US" sz="2400" b="1" dirty="0" err="1">
                          <a:effectLst/>
                          <a:latin typeface="Times New Roman" panose="02020603050405020304" pitchFamily="18" charset="0"/>
                          <a:cs typeface="Times New Roman" panose="02020603050405020304" pitchFamily="18" charset="0"/>
                        </a:rPr>
                        <a:t>Vai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trò</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động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vật</a:t>
                      </a:r>
                      <a:endParaRPr lang="en-US" sz="2400" b="1" dirty="0">
                        <a:effectLst/>
                        <a:latin typeface="Times New Roman" panose="02020603050405020304" pitchFamily="18" charset="0"/>
                        <a:cs typeface="Times New Roman" panose="02020603050405020304" pitchFamily="18" charset="0"/>
                      </a:endParaRPr>
                    </a:p>
                  </a:txBody>
                  <a:tcPr marL="76200" marR="76200" marT="76200" marB="76200" anchor="ctr">
                    <a:lnL w="9525" cap="flat" cmpd="sng" algn="ctr">
                      <a:solidFill>
                        <a:srgbClr val="50AA40"/>
                      </a:solidFill>
                      <a:prstDash val="solid"/>
                      <a:round/>
                      <a:headEnd type="none" w="med" len="med"/>
                      <a:tailEnd type="none" w="med" len="med"/>
                    </a:lnL>
                    <a:lnR w="9525" cap="flat" cmpd="sng" algn="ctr">
                      <a:solidFill>
                        <a:srgbClr val="30A940"/>
                      </a:solidFill>
                      <a:prstDash val="solid"/>
                      <a:round/>
                      <a:headEnd type="none" w="med" len="med"/>
                      <a:tailEnd type="none" w="med" len="med"/>
                    </a:lnR>
                    <a:lnT w="9525" cap="flat" cmpd="sng" algn="ctr">
                      <a:solidFill>
                        <a:srgbClr val="50AA40"/>
                      </a:solidFill>
                      <a:prstDash val="solid"/>
                      <a:round/>
                      <a:headEnd type="none" w="med" len="med"/>
                      <a:tailEnd type="none" w="med" len="med"/>
                    </a:lnT>
                    <a:lnB w="9525" cap="flat" cmpd="sng" algn="ctr">
                      <a:solidFill>
                        <a:srgbClr val="C0AF40"/>
                      </a:solidFill>
                      <a:prstDash val="solid"/>
                      <a:round/>
                      <a:headEnd type="none" w="med" len="med"/>
                      <a:tailEnd type="none" w="med" len="med"/>
                    </a:lnB>
                    <a:solidFill>
                      <a:schemeClr val="accent6"/>
                    </a:solidFill>
                  </a:tcPr>
                </a:tc>
                <a:tc>
                  <a:txBody>
                    <a:bodyPr/>
                    <a:lstStyle/>
                    <a:p>
                      <a:pPr algn="ctr"/>
                      <a:r>
                        <a:rPr lang="en-US" sz="2400" b="1" dirty="0" err="1">
                          <a:effectLst/>
                          <a:latin typeface="Times New Roman" panose="02020603050405020304" pitchFamily="18" charset="0"/>
                          <a:cs typeface="Times New Roman" panose="02020603050405020304" pitchFamily="18" charset="0"/>
                        </a:rPr>
                        <a:t>Tên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các</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loài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động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vật</a:t>
                      </a:r>
                      <a:endParaRPr lang="en-US" sz="2400" b="1" dirty="0">
                        <a:effectLst/>
                        <a:latin typeface="Times New Roman" panose="02020603050405020304" pitchFamily="18" charset="0"/>
                        <a:cs typeface="Times New Roman" panose="02020603050405020304" pitchFamily="18" charset="0"/>
                      </a:endParaRPr>
                    </a:p>
                  </a:txBody>
                  <a:tcPr marL="76200" marR="76200" marT="76200" marB="76200" anchor="ctr">
                    <a:lnL w="9525" cap="flat" cmpd="sng" algn="ctr">
                      <a:solidFill>
                        <a:srgbClr val="30A940"/>
                      </a:solidFill>
                      <a:prstDash val="solid"/>
                      <a:round/>
                      <a:headEnd type="none" w="med" len="med"/>
                      <a:tailEnd type="none" w="med" len="med"/>
                    </a:lnL>
                    <a:lnR w="9525" cap="flat" cmpd="sng" algn="ctr">
                      <a:solidFill>
                        <a:srgbClr val="30A940"/>
                      </a:solidFill>
                      <a:prstDash val="solid"/>
                      <a:round/>
                      <a:headEnd type="none" w="med" len="med"/>
                      <a:tailEnd type="none" w="med" len="med"/>
                    </a:lnR>
                    <a:lnT w="9525" cap="flat" cmpd="sng" algn="ctr">
                      <a:solidFill>
                        <a:srgbClr val="30A940"/>
                      </a:solidFill>
                      <a:prstDash val="solid"/>
                      <a:round/>
                      <a:headEnd type="none" w="med" len="med"/>
                      <a:tailEnd type="none" w="med" len="med"/>
                    </a:lnT>
                    <a:lnB w="9525" cap="flat" cmpd="sng" algn="ctr">
                      <a:solidFill>
                        <a:srgbClr val="60A940"/>
                      </a:solidFill>
                      <a:prstDash val="solid"/>
                      <a:round/>
                      <a:headEnd type="none" w="med" len="med"/>
                      <a:tailEnd type="none" w="med" len="med"/>
                    </a:lnB>
                    <a:solidFill>
                      <a:schemeClr val="accent6"/>
                    </a:solidFill>
                  </a:tcPr>
                </a:tc>
              </a:tr>
              <a:tr h="466147">
                <a:tc>
                  <a:txBody>
                    <a:bodyPr/>
                    <a:lstStyle/>
                    <a:p>
                      <a:pPr algn="l"/>
                      <a:r>
                        <a:rPr lang="en-US" sz="2400" dirty="0" err="1">
                          <a:effectLst/>
                          <a:latin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phẩm</a:t>
                      </a:r>
                      <a:endParaRPr lang="en-US" sz="2400" dirty="0">
                        <a:effectLst/>
                        <a:latin typeface="Times New Roman" panose="02020603050405020304" pitchFamily="18" charset="0"/>
                        <a:cs typeface="Times New Roman" panose="02020603050405020304" pitchFamily="18" charset="0"/>
                      </a:endParaRPr>
                    </a:p>
                  </a:txBody>
                  <a:tcPr marL="76200" marR="76200" marT="76200" marB="76200" anchor="ctr">
                    <a:lnL w="9525" cap="flat" cmpd="sng" algn="ctr">
                      <a:solidFill>
                        <a:srgbClr val="C0AF40"/>
                      </a:solidFill>
                      <a:prstDash val="solid"/>
                      <a:round/>
                      <a:headEnd type="none" w="med" len="med"/>
                      <a:tailEnd type="none" w="med" len="med"/>
                    </a:lnL>
                    <a:lnR w="9525" cap="flat" cmpd="sng" algn="ctr">
                      <a:solidFill>
                        <a:srgbClr val="60A940"/>
                      </a:solidFill>
                      <a:prstDash val="solid"/>
                      <a:round/>
                      <a:headEnd type="none" w="med" len="med"/>
                      <a:tailEnd type="none" w="med" len="med"/>
                    </a:lnR>
                    <a:lnT w="9525" cap="flat" cmpd="sng" algn="ctr">
                      <a:solidFill>
                        <a:srgbClr val="C0AF40"/>
                      </a:solidFill>
                      <a:prstDash val="solid"/>
                      <a:round/>
                      <a:headEnd type="none" w="med" len="med"/>
                      <a:tailEnd type="none" w="med" len="med"/>
                    </a:lnT>
                    <a:lnB w="9525" cap="flat" cmpd="sng" algn="ctr">
                      <a:solidFill>
                        <a:srgbClr val="E0B640"/>
                      </a:solidFill>
                      <a:prstDash val="solid"/>
                      <a:round/>
                      <a:headEnd type="none" w="med" len="med"/>
                      <a:tailEnd type="none" w="med" len="med"/>
                    </a:lnB>
                    <a:solidFill>
                      <a:schemeClr val="accent4">
                        <a:lumMod val="20000"/>
                        <a:lumOff val="80000"/>
                      </a:schemeClr>
                    </a:solidFill>
                  </a:tcPr>
                </a:tc>
                <a:tc>
                  <a:txBody>
                    <a:bodyPr/>
                    <a:lstStyle/>
                    <a:p>
                      <a:pPr algn="l"/>
                      <a:r>
                        <a:rPr lang="en-US" sz="2400">
                          <a:effectLst/>
                          <a:latin typeface="Times New Roman" panose="02020603050405020304" pitchFamily="18" charset="0"/>
                          <a:cs typeface="Times New Roman" panose="02020603050405020304" pitchFamily="18" charset="0"/>
                        </a:rPr>
                        <a:t>gà, vịt, lợn, trâu, bò, …</a:t>
                      </a:r>
                    </a:p>
                  </a:txBody>
                  <a:tcPr marL="76200" marR="76200" marT="76200" marB="76200" anchor="ctr">
                    <a:lnL w="9525" cap="flat" cmpd="sng" algn="ctr">
                      <a:solidFill>
                        <a:srgbClr val="60A940"/>
                      </a:solidFill>
                      <a:prstDash val="solid"/>
                      <a:round/>
                      <a:headEnd type="none" w="med" len="med"/>
                      <a:tailEnd type="none" w="med" len="med"/>
                    </a:lnL>
                    <a:lnR w="9525" cap="flat" cmpd="sng" algn="ctr">
                      <a:solidFill>
                        <a:srgbClr val="60A940"/>
                      </a:solidFill>
                      <a:prstDash val="solid"/>
                      <a:round/>
                      <a:headEnd type="none" w="med" len="med"/>
                      <a:tailEnd type="none" w="med" len="med"/>
                    </a:lnR>
                    <a:lnT w="9525" cap="flat" cmpd="sng" algn="ctr">
                      <a:solidFill>
                        <a:srgbClr val="60A940"/>
                      </a:solidFill>
                      <a:prstDash val="solid"/>
                      <a:round/>
                      <a:headEnd type="none" w="med" len="med"/>
                      <a:tailEnd type="none" w="med" len="med"/>
                    </a:lnT>
                    <a:lnB w="9525" cap="flat" cmpd="sng" algn="ctr">
                      <a:solidFill>
                        <a:srgbClr val="20B640"/>
                      </a:solidFill>
                      <a:prstDash val="solid"/>
                      <a:round/>
                      <a:headEnd type="none" w="med" len="med"/>
                      <a:tailEnd type="none" w="med" len="med"/>
                    </a:lnB>
                    <a:solidFill>
                      <a:schemeClr val="accent4">
                        <a:lumMod val="20000"/>
                        <a:lumOff val="80000"/>
                      </a:schemeClr>
                    </a:solidFill>
                  </a:tcPr>
                </a:tc>
              </a:tr>
              <a:tr h="466147">
                <a:tc>
                  <a:txBody>
                    <a:bodyPr/>
                    <a:lstStyle/>
                    <a:p>
                      <a:pPr algn="l"/>
                      <a:r>
                        <a:rPr lang="vi-VN" sz="2400" dirty="0">
                          <a:effectLst/>
                          <a:latin typeface="Times New Roman" panose="02020603050405020304" pitchFamily="18" charset="0"/>
                          <a:cs typeface="Times New Roman" panose="02020603050405020304" pitchFamily="18" charset="0"/>
                        </a:rPr>
                        <a:t>Dược phẩm</a:t>
                      </a:r>
                    </a:p>
                  </a:txBody>
                  <a:tcPr marL="76200" marR="76200" marT="76200" marB="76200" anchor="ctr">
                    <a:lnL w="9525" cap="flat" cmpd="sng" algn="ctr">
                      <a:solidFill>
                        <a:srgbClr val="E0B640"/>
                      </a:solidFill>
                      <a:prstDash val="solid"/>
                      <a:round/>
                      <a:headEnd type="none" w="med" len="med"/>
                      <a:tailEnd type="none" w="med" len="med"/>
                    </a:lnL>
                    <a:lnR w="9525" cap="flat" cmpd="sng" algn="ctr">
                      <a:solidFill>
                        <a:srgbClr val="20B640"/>
                      </a:solidFill>
                      <a:prstDash val="solid"/>
                      <a:round/>
                      <a:headEnd type="none" w="med" len="med"/>
                      <a:tailEnd type="none" w="med" len="med"/>
                    </a:lnR>
                    <a:lnT w="9525" cap="flat" cmpd="sng" algn="ctr">
                      <a:solidFill>
                        <a:srgbClr val="E0B640"/>
                      </a:solidFill>
                      <a:prstDash val="solid"/>
                      <a:round/>
                      <a:headEnd type="none" w="med" len="med"/>
                      <a:tailEnd type="none" w="med" len="med"/>
                    </a:lnT>
                    <a:lnB w="9525" cap="flat" cmpd="sng" algn="ctr">
                      <a:solidFill>
                        <a:srgbClr val="E0B940"/>
                      </a:solidFill>
                      <a:prstDash val="solid"/>
                      <a:round/>
                      <a:headEnd type="none" w="med" len="med"/>
                      <a:tailEnd type="none" w="med" len="med"/>
                    </a:lnB>
                    <a:solidFill>
                      <a:schemeClr val="accent4">
                        <a:lumMod val="20000"/>
                        <a:lumOff val="80000"/>
                      </a:schemeClr>
                    </a:solidFill>
                  </a:tcPr>
                </a:tc>
                <a:tc>
                  <a:txBody>
                    <a:bodyPr/>
                    <a:lstStyle/>
                    <a:p>
                      <a:pPr algn="l"/>
                      <a:r>
                        <a:rPr lang="en-US" sz="2400" dirty="0" err="1" smtClean="0">
                          <a:effectLst/>
                          <a:latin typeface="Times New Roman" panose="02020603050405020304" pitchFamily="18" charset="0"/>
                          <a:cs typeface="Times New Roman" panose="02020603050405020304" pitchFamily="18" charset="0"/>
                        </a:rPr>
                        <a:t>ong</a:t>
                      </a:r>
                      <a:r>
                        <a:rPr lang="en-US" sz="2400" dirty="0" smtClean="0">
                          <a:effectLst/>
                          <a:latin typeface="Times New Roman" panose="02020603050405020304" pitchFamily="18" charset="0"/>
                          <a:cs typeface="Times New Roman" panose="02020603050405020304" pitchFamily="18" charset="0"/>
                        </a:rPr>
                        <a:t>,</a:t>
                      </a:r>
                      <a:r>
                        <a:rPr lang="en-US" sz="2400" baseline="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rắn</a:t>
                      </a:r>
                      <a:r>
                        <a:rPr lang="en-US" sz="2400" dirty="0">
                          <a:effectLst/>
                          <a:latin typeface="Times New Roman" panose="02020603050405020304" pitchFamily="18" charset="0"/>
                          <a:cs typeface="Times New Roman" panose="02020603050405020304" pitchFamily="18" charset="0"/>
                        </a:rPr>
                        <a:t>, …</a:t>
                      </a:r>
                    </a:p>
                  </a:txBody>
                  <a:tcPr marL="76200" marR="76200" marT="76200" marB="76200" anchor="ctr">
                    <a:lnL w="9525" cap="flat" cmpd="sng" algn="ctr">
                      <a:solidFill>
                        <a:srgbClr val="20B640"/>
                      </a:solidFill>
                      <a:prstDash val="solid"/>
                      <a:round/>
                      <a:headEnd type="none" w="med" len="med"/>
                      <a:tailEnd type="none" w="med" len="med"/>
                    </a:lnL>
                    <a:lnR w="9525" cap="flat" cmpd="sng" algn="ctr">
                      <a:solidFill>
                        <a:srgbClr val="20B640"/>
                      </a:solidFill>
                      <a:prstDash val="solid"/>
                      <a:round/>
                      <a:headEnd type="none" w="med" len="med"/>
                      <a:tailEnd type="none" w="med" len="med"/>
                    </a:lnR>
                    <a:lnT w="9525" cap="flat" cmpd="sng" algn="ctr">
                      <a:solidFill>
                        <a:srgbClr val="20B640"/>
                      </a:solidFill>
                      <a:prstDash val="solid"/>
                      <a:round/>
                      <a:headEnd type="none" w="med" len="med"/>
                      <a:tailEnd type="none" w="med" len="med"/>
                    </a:lnT>
                    <a:lnB w="9525" cap="flat" cmpd="sng" algn="ctr">
                      <a:solidFill>
                        <a:srgbClr val="60B240"/>
                      </a:solidFill>
                      <a:prstDash val="solid"/>
                      <a:round/>
                      <a:headEnd type="none" w="med" len="med"/>
                      <a:tailEnd type="none" w="med" len="med"/>
                    </a:lnB>
                    <a:solidFill>
                      <a:schemeClr val="accent4">
                        <a:lumMod val="20000"/>
                        <a:lumOff val="80000"/>
                      </a:schemeClr>
                    </a:solidFill>
                  </a:tcPr>
                </a:tc>
              </a:tr>
              <a:tr h="466147">
                <a:tc>
                  <a:txBody>
                    <a:bodyPr/>
                    <a:lstStyle/>
                    <a:p>
                      <a:pPr algn="l"/>
                      <a:r>
                        <a:rPr lang="en-US" sz="2400">
                          <a:effectLst/>
                          <a:latin typeface="Times New Roman" panose="02020603050405020304" pitchFamily="18" charset="0"/>
                          <a:cs typeface="Times New Roman" panose="02020603050405020304" pitchFamily="18" charset="0"/>
                        </a:rPr>
                        <a:t>Nguyên liệu sản xuất</a:t>
                      </a:r>
                    </a:p>
                  </a:txBody>
                  <a:tcPr marL="76200" marR="76200" marT="76200" marB="76200" anchor="ctr">
                    <a:lnL w="9525" cap="flat" cmpd="sng" algn="ctr">
                      <a:solidFill>
                        <a:srgbClr val="E0B940"/>
                      </a:solidFill>
                      <a:prstDash val="solid"/>
                      <a:round/>
                      <a:headEnd type="none" w="med" len="med"/>
                      <a:tailEnd type="none" w="med" len="med"/>
                    </a:lnL>
                    <a:lnR w="9525" cap="flat" cmpd="sng" algn="ctr">
                      <a:solidFill>
                        <a:srgbClr val="60B240"/>
                      </a:solidFill>
                      <a:prstDash val="solid"/>
                      <a:round/>
                      <a:headEnd type="none" w="med" len="med"/>
                      <a:tailEnd type="none" w="med" len="med"/>
                    </a:lnR>
                    <a:lnT w="9525" cap="flat" cmpd="sng" algn="ctr">
                      <a:solidFill>
                        <a:srgbClr val="E0B940"/>
                      </a:solidFill>
                      <a:prstDash val="solid"/>
                      <a:round/>
                      <a:headEnd type="none" w="med" len="med"/>
                      <a:tailEnd type="none" w="med" len="med"/>
                    </a:lnT>
                    <a:lnB w="9525" cap="flat" cmpd="sng" algn="ctr">
                      <a:solidFill>
                        <a:srgbClr val="20BC40"/>
                      </a:solidFill>
                      <a:prstDash val="solid"/>
                      <a:round/>
                      <a:headEnd type="none" w="med" len="med"/>
                      <a:tailEnd type="none" w="med" len="med"/>
                    </a:lnB>
                    <a:solidFill>
                      <a:schemeClr val="accent4">
                        <a:lumMod val="20000"/>
                        <a:lumOff val="80000"/>
                      </a:schemeClr>
                    </a:solidFill>
                  </a:tcPr>
                </a:tc>
                <a:tc>
                  <a:txBody>
                    <a:bodyPr/>
                    <a:lstStyle/>
                    <a:p>
                      <a:pPr algn="l"/>
                      <a:r>
                        <a:rPr lang="en-US" sz="2400" dirty="0" err="1">
                          <a:effectLst/>
                          <a:latin typeface="Times New Roman" panose="02020603050405020304" pitchFamily="18" charset="0"/>
                          <a:cs typeface="Times New Roman" panose="02020603050405020304" pitchFamily="18" charset="0"/>
                        </a:rPr>
                        <a:t>cừu</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ong</a:t>
                      </a:r>
                      <a:r>
                        <a:rPr lang="en-US" sz="2400" dirty="0" smtClean="0">
                          <a:effectLst/>
                          <a:latin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cs typeface="Times New Roman" panose="02020603050405020304" pitchFamily="18" charset="0"/>
                        </a:rPr>
                        <a:t>…</a:t>
                      </a:r>
                    </a:p>
                  </a:txBody>
                  <a:tcPr marL="76200" marR="76200" marT="76200" marB="76200" anchor="ctr">
                    <a:lnL w="9525" cap="flat" cmpd="sng" algn="ctr">
                      <a:solidFill>
                        <a:srgbClr val="60B240"/>
                      </a:solidFill>
                      <a:prstDash val="solid"/>
                      <a:round/>
                      <a:headEnd type="none" w="med" len="med"/>
                      <a:tailEnd type="none" w="med" len="med"/>
                    </a:lnL>
                    <a:lnR w="9525" cap="flat" cmpd="sng" algn="ctr">
                      <a:solidFill>
                        <a:srgbClr val="60B240"/>
                      </a:solidFill>
                      <a:prstDash val="solid"/>
                      <a:round/>
                      <a:headEnd type="none" w="med" len="med"/>
                      <a:tailEnd type="none" w="med" len="med"/>
                    </a:lnR>
                    <a:lnT w="9525" cap="flat" cmpd="sng" algn="ctr">
                      <a:solidFill>
                        <a:srgbClr val="60B240"/>
                      </a:solidFill>
                      <a:prstDash val="solid"/>
                      <a:round/>
                      <a:headEnd type="none" w="med" len="med"/>
                      <a:tailEnd type="none" w="med" len="med"/>
                    </a:lnT>
                    <a:lnB w="9525" cap="flat" cmpd="sng" algn="ctr">
                      <a:solidFill>
                        <a:srgbClr val="20B340"/>
                      </a:solidFill>
                      <a:prstDash val="solid"/>
                      <a:round/>
                      <a:headEnd type="none" w="med" len="med"/>
                      <a:tailEnd type="none" w="med" len="med"/>
                    </a:lnB>
                    <a:solidFill>
                      <a:schemeClr val="accent4">
                        <a:lumMod val="20000"/>
                        <a:lumOff val="80000"/>
                      </a:schemeClr>
                    </a:solidFill>
                  </a:tcPr>
                </a:tc>
              </a:tr>
              <a:tr h="466147">
                <a:tc>
                  <a:txBody>
                    <a:bodyPr/>
                    <a:lstStyle/>
                    <a:p>
                      <a:pPr algn="l"/>
                      <a:r>
                        <a:rPr lang="en-US" sz="2400">
                          <a:effectLst/>
                          <a:latin typeface="Times New Roman" panose="02020603050405020304" pitchFamily="18" charset="0"/>
                          <a:cs typeface="Times New Roman" panose="02020603050405020304" pitchFamily="18" charset="0"/>
                        </a:rPr>
                        <a:t>Giải trí – thể thao</a:t>
                      </a:r>
                    </a:p>
                  </a:txBody>
                  <a:tcPr marL="76200" marR="76200" marT="76200" marB="76200" anchor="ctr">
                    <a:lnL w="9525" cap="flat" cmpd="sng" algn="ctr">
                      <a:solidFill>
                        <a:srgbClr val="20BC40"/>
                      </a:solidFill>
                      <a:prstDash val="solid"/>
                      <a:round/>
                      <a:headEnd type="none" w="med" len="med"/>
                      <a:tailEnd type="none" w="med" len="med"/>
                    </a:lnL>
                    <a:lnR w="9525" cap="flat" cmpd="sng" algn="ctr">
                      <a:solidFill>
                        <a:srgbClr val="20B340"/>
                      </a:solidFill>
                      <a:prstDash val="solid"/>
                      <a:round/>
                      <a:headEnd type="none" w="med" len="med"/>
                      <a:tailEnd type="none" w="med" len="med"/>
                    </a:lnR>
                    <a:lnT w="9525" cap="flat" cmpd="sng" algn="ctr">
                      <a:solidFill>
                        <a:srgbClr val="20BC40"/>
                      </a:solidFill>
                      <a:prstDash val="solid"/>
                      <a:round/>
                      <a:headEnd type="none" w="med" len="med"/>
                      <a:tailEnd type="none" w="med" len="med"/>
                    </a:lnT>
                    <a:lnB w="9525" cap="flat" cmpd="sng" algn="ctr">
                      <a:solidFill>
                        <a:srgbClr val="40BA40"/>
                      </a:solidFill>
                      <a:prstDash val="solid"/>
                      <a:round/>
                      <a:headEnd type="none" w="med" len="med"/>
                      <a:tailEnd type="none" w="med" len="med"/>
                    </a:lnB>
                    <a:solidFill>
                      <a:schemeClr val="accent4">
                        <a:lumMod val="20000"/>
                        <a:lumOff val="80000"/>
                      </a:schemeClr>
                    </a:solidFill>
                  </a:tcPr>
                </a:tc>
                <a:tc>
                  <a:txBody>
                    <a:bodyPr/>
                    <a:lstStyle/>
                    <a:p>
                      <a:pPr algn="l"/>
                      <a:r>
                        <a:rPr lang="en-US" sz="2400" dirty="0" err="1">
                          <a:effectLst/>
                          <a:latin typeface="Times New Roman" panose="02020603050405020304" pitchFamily="18" charset="0"/>
                          <a:cs typeface="Times New Roman" panose="02020603050405020304" pitchFamily="18" charset="0"/>
                        </a:rPr>
                        <a:t>chó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voi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heo</a:t>
                      </a:r>
                      <a:r>
                        <a:rPr lang="en-US" sz="2400" dirty="0" smtClean="0">
                          <a:effectLst/>
                          <a:latin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cs typeface="Times New Roman" panose="02020603050405020304" pitchFamily="18" charset="0"/>
                        </a:rPr>
                        <a:t>…</a:t>
                      </a:r>
                    </a:p>
                  </a:txBody>
                  <a:tcPr marL="76200" marR="76200" marT="76200" marB="76200" anchor="ctr">
                    <a:lnL w="9525" cap="flat" cmpd="sng" algn="ctr">
                      <a:solidFill>
                        <a:srgbClr val="20B340"/>
                      </a:solidFill>
                      <a:prstDash val="solid"/>
                      <a:round/>
                      <a:headEnd type="none" w="med" len="med"/>
                      <a:tailEnd type="none" w="med" len="med"/>
                    </a:lnL>
                    <a:lnR w="9525" cap="flat" cmpd="sng" algn="ctr">
                      <a:solidFill>
                        <a:srgbClr val="20B340"/>
                      </a:solidFill>
                      <a:prstDash val="solid"/>
                      <a:round/>
                      <a:headEnd type="none" w="med" len="med"/>
                      <a:tailEnd type="none" w="med" len="med"/>
                    </a:lnR>
                    <a:lnT w="9525" cap="flat" cmpd="sng" algn="ctr">
                      <a:solidFill>
                        <a:srgbClr val="20B340"/>
                      </a:solidFill>
                      <a:prstDash val="solid"/>
                      <a:round/>
                      <a:headEnd type="none" w="med" len="med"/>
                      <a:tailEnd type="none" w="med" len="med"/>
                    </a:lnT>
                    <a:lnB w="9525" cap="flat" cmpd="sng" algn="ctr">
                      <a:solidFill>
                        <a:srgbClr val="B0BC40"/>
                      </a:solidFill>
                      <a:prstDash val="solid"/>
                      <a:round/>
                      <a:headEnd type="none" w="med" len="med"/>
                      <a:tailEnd type="none" w="med" len="med"/>
                    </a:lnB>
                    <a:solidFill>
                      <a:schemeClr val="accent4">
                        <a:lumMod val="20000"/>
                        <a:lumOff val="80000"/>
                      </a:schemeClr>
                    </a:solidFill>
                  </a:tcPr>
                </a:tc>
              </a:tr>
              <a:tr h="569253">
                <a:tc>
                  <a:txBody>
                    <a:bodyPr/>
                    <a:lstStyle/>
                    <a:p>
                      <a:pPr algn="l"/>
                      <a:r>
                        <a:rPr lang="en-US" sz="2400">
                          <a:effectLst/>
                          <a:latin typeface="Times New Roman" panose="02020603050405020304" pitchFamily="18" charset="0"/>
                          <a:cs typeface="Times New Roman" panose="02020603050405020304" pitchFamily="18" charset="0"/>
                        </a:rPr>
                        <a:t>Học tập – Nghiên cứu khoa học</a:t>
                      </a:r>
                    </a:p>
                  </a:txBody>
                  <a:tcPr marL="76200" marR="76200" marT="76200" marB="76200" anchor="ctr">
                    <a:lnL w="9525" cap="flat" cmpd="sng" algn="ctr">
                      <a:solidFill>
                        <a:srgbClr val="40BA40"/>
                      </a:solidFill>
                      <a:prstDash val="solid"/>
                      <a:round/>
                      <a:headEnd type="none" w="med" len="med"/>
                      <a:tailEnd type="none" w="med" len="med"/>
                    </a:lnL>
                    <a:lnR w="9525" cap="flat" cmpd="sng" algn="ctr">
                      <a:solidFill>
                        <a:srgbClr val="B0BC40"/>
                      </a:solidFill>
                      <a:prstDash val="solid"/>
                      <a:round/>
                      <a:headEnd type="none" w="med" len="med"/>
                      <a:tailEnd type="none" w="med" len="med"/>
                    </a:lnR>
                    <a:lnT w="9525" cap="flat" cmpd="sng" algn="ctr">
                      <a:solidFill>
                        <a:srgbClr val="40BA40"/>
                      </a:solidFill>
                      <a:prstDash val="solid"/>
                      <a:round/>
                      <a:headEnd type="none" w="med" len="med"/>
                      <a:tailEnd type="none" w="med" len="med"/>
                    </a:lnT>
                    <a:lnB w="9525" cap="flat" cmpd="sng" algn="ctr">
                      <a:solidFill>
                        <a:srgbClr val="B0B640"/>
                      </a:solidFill>
                      <a:prstDash val="solid"/>
                      <a:round/>
                      <a:headEnd type="none" w="med" len="med"/>
                      <a:tailEnd type="none" w="med" len="med"/>
                    </a:lnB>
                    <a:solidFill>
                      <a:schemeClr val="accent4">
                        <a:lumMod val="20000"/>
                        <a:lumOff val="80000"/>
                      </a:schemeClr>
                    </a:solidFill>
                  </a:tcPr>
                </a:tc>
                <a:tc>
                  <a:txBody>
                    <a:bodyPr/>
                    <a:lstStyle/>
                    <a:p>
                      <a:pPr algn="l"/>
                      <a:r>
                        <a:rPr lang="en-US" sz="2400" dirty="0" err="1" smtClean="0">
                          <a:effectLst/>
                          <a:latin typeface="Times New Roman" panose="02020603050405020304" pitchFamily="18" charset="0"/>
                          <a:cs typeface="Times New Roman" panose="02020603050405020304" pitchFamily="18" charset="0"/>
                        </a:rPr>
                        <a:t>chuột</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bạch</a:t>
                      </a:r>
                      <a:r>
                        <a:rPr lang="en-US" sz="2400" dirty="0" smtClean="0">
                          <a:effectLst/>
                          <a:latin typeface="Times New Roman" panose="02020603050405020304" pitchFamily="18" charset="0"/>
                          <a:cs typeface="Times New Roman" panose="02020603050405020304" pitchFamily="18" charset="0"/>
                        </a:rPr>
                        <a:t>,</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thỏ</a:t>
                      </a:r>
                      <a:r>
                        <a:rPr lang="en-US" sz="2400" dirty="0" smtClean="0">
                          <a:effectLst/>
                          <a:latin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cs typeface="Times New Roman" panose="02020603050405020304" pitchFamily="18" charset="0"/>
                        </a:rPr>
                        <a:t>…</a:t>
                      </a:r>
                    </a:p>
                  </a:txBody>
                  <a:tcPr marL="76200" marR="76200" marT="76200" marB="76200" anchor="ctr">
                    <a:lnL w="9525" cap="flat" cmpd="sng" algn="ctr">
                      <a:solidFill>
                        <a:srgbClr val="B0BC40"/>
                      </a:solidFill>
                      <a:prstDash val="solid"/>
                      <a:round/>
                      <a:headEnd type="none" w="med" len="med"/>
                      <a:tailEnd type="none" w="med" len="med"/>
                    </a:lnL>
                    <a:lnR w="9525" cap="flat" cmpd="sng" algn="ctr">
                      <a:solidFill>
                        <a:srgbClr val="B0BC40"/>
                      </a:solidFill>
                      <a:prstDash val="solid"/>
                      <a:round/>
                      <a:headEnd type="none" w="med" len="med"/>
                      <a:tailEnd type="none" w="med" len="med"/>
                    </a:lnR>
                    <a:lnT w="9525" cap="flat" cmpd="sng" algn="ctr">
                      <a:solidFill>
                        <a:srgbClr val="B0BC40"/>
                      </a:solidFill>
                      <a:prstDash val="solid"/>
                      <a:round/>
                      <a:headEnd type="none" w="med" len="med"/>
                      <a:tailEnd type="none" w="med" len="med"/>
                    </a:lnT>
                    <a:lnB w="9525" cap="flat" cmpd="sng" algn="ctr">
                      <a:solidFill>
                        <a:srgbClr val="B0BF40"/>
                      </a:solidFill>
                      <a:prstDash val="solid"/>
                      <a:round/>
                      <a:headEnd type="none" w="med" len="med"/>
                      <a:tailEnd type="none" w="med" len="med"/>
                    </a:lnB>
                    <a:solidFill>
                      <a:schemeClr val="accent4">
                        <a:lumMod val="20000"/>
                        <a:lumOff val="80000"/>
                      </a:schemeClr>
                    </a:solidFill>
                  </a:tcPr>
                </a:tc>
              </a:tr>
              <a:tr h="466147">
                <a:tc>
                  <a:txBody>
                    <a:bodyPr/>
                    <a:lstStyle/>
                    <a:p>
                      <a:pPr algn="l"/>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vệ</a:t>
                      </a:r>
                      <a:r>
                        <a:rPr lang="en-US" sz="2400" dirty="0">
                          <a:effectLst/>
                          <a:latin typeface="Times New Roman" panose="02020603050405020304" pitchFamily="18" charset="0"/>
                          <a:cs typeface="Times New Roman" panose="02020603050405020304" pitchFamily="18" charset="0"/>
                        </a:rPr>
                        <a:t> an </a:t>
                      </a:r>
                      <a:r>
                        <a:rPr lang="en-US" sz="2400" dirty="0" err="1">
                          <a:effectLst/>
                          <a:latin typeface="Times New Roman" panose="02020603050405020304" pitchFamily="18" charset="0"/>
                          <a:cs typeface="Times New Roman" panose="02020603050405020304" pitchFamily="18" charset="0"/>
                        </a:rPr>
                        <a:t>ninh</a:t>
                      </a:r>
                      <a:endParaRPr lang="en-US" sz="2400" dirty="0">
                        <a:effectLst/>
                        <a:latin typeface="Times New Roman" panose="02020603050405020304" pitchFamily="18" charset="0"/>
                        <a:cs typeface="Times New Roman" panose="02020603050405020304" pitchFamily="18" charset="0"/>
                      </a:endParaRPr>
                    </a:p>
                  </a:txBody>
                  <a:tcPr marL="76200" marR="76200" marT="76200" marB="76200" anchor="ctr">
                    <a:lnL w="9525" cap="flat" cmpd="sng" algn="ctr">
                      <a:solidFill>
                        <a:srgbClr val="B0B640"/>
                      </a:solidFill>
                      <a:prstDash val="solid"/>
                      <a:round/>
                      <a:headEnd type="none" w="med" len="med"/>
                      <a:tailEnd type="none" w="med" len="med"/>
                    </a:lnL>
                    <a:lnR w="9525" cap="flat" cmpd="sng" algn="ctr">
                      <a:solidFill>
                        <a:srgbClr val="B0BF40"/>
                      </a:solidFill>
                      <a:prstDash val="solid"/>
                      <a:round/>
                      <a:headEnd type="none" w="med" len="med"/>
                      <a:tailEnd type="none" w="med" len="med"/>
                    </a:lnR>
                    <a:lnT w="9525" cap="flat" cmpd="sng" algn="ctr">
                      <a:solidFill>
                        <a:srgbClr val="B0B640"/>
                      </a:solidFill>
                      <a:prstDash val="solid"/>
                      <a:round/>
                      <a:headEnd type="none" w="med" len="med"/>
                      <a:tailEnd type="none" w="med" len="med"/>
                    </a:lnT>
                    <a:lnB w="9525" cap="flat" cmpd="sng" algn="ctr">
                      <a:solidFill>
                        <a:srgbClr val="B0B640"/>
                      </a:solidFill>
                      <a:prstDash val="solid"/>
                      <a:round/>
                      <a:headEnd type="none" w="med" len="med"/>
                      <a:tailEnd type="none" w="med" len="med"/>
                    </a:lnB>
                    <a:solidFill>
                      <a:schemeClr val="accent4">
                        <a:lumMod val="20000"/>
                        <a:lumOff val="80000"/>
                      </a:schemeClr>
                    </a:solidFill>
                  </a:tcPr>
                </a:tc>
                <a:tc>
                  <a:txBody>
                    <a:bodyPr/>
                    <a:lstStyle/>
                    <a:p>
                      <a:pPr algn="l"/>
                      <a:r>
                        <a:rPr lang="en-US" sz="2400" dirty="0" err="1">
                          <a:effectLst/>
                          <a:latin typeface="Times New Roman" panose="02020603050405020304" pitchFamily="18" charset="0"/>
                          <a:cs typeface="Times New Roman" panose="02020603050405020304" pitchFamily="18" charset="0"/>
                        </a:rPr>
                        <a:t>chó</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chim</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ưng</a:t>
                      </a:r>
                      <a:r>
                        <a:rPr lang="en-US" sz="2400" dirty="0" smtClean="0">
                          <a:effectLst/>
                          <a:latin typeface="Times New Roman" panose="02020603050405020304" pitchFamily="18" charset="0"/>
                          <a:cs typeface="Times New Roman" panose="02020603050405020304" pitchFamily="18" charset="0"/>
                        </a:rPr>
                        <a:t>,</a:t>
                      </a:r>
                      <a:r>
                        <a:rPr lang="en-US" sz="2400" baseline="0"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txBody>
                  <a:tcPr marL="76200" marR="76200" marT="76200" marB="76200" anchor="ctr">
                    <a:lnL w="9525" cap="flat" cmpd="sng" algn="ctr">
                      <a:solidFill>
                        <a:srgbClr val="B0BF40"/>
                      </a:solidFill>
                      <a:prstDash val="solid"/>
                      <a:round/>
                      <a:headEnd type="none" w="med" len="med"/>
                      <a:tailEnd type="none" w="med" len="med"/>
                    </a:lnL>
                    <a:lnR w="9525" cap="flat" cmpd="sng" algn="ctr">
                      <a:solidFill>
                        <a:srgbClr val="B0BF40"/>
                      </a:solidFill>
                      <a:prstDash val="solid"/>
                      <a:round/>
                      <a:headEnd type="none" w="med" len="med"/>
                      <a:tailEnd type="none" w="med" len="med"/>
                    </a:lnR>
                    <a:lnT w="9525" cap="flat" cmpd="sng" algn="ctr">
                      <a:solidFill>
                        <a:srgbClr val="B0BF40"/>
                      </a:solidFill>
                      <a:prstDash val="solid"/>
                      <a:round/>
                      <a:headEnd type="none" w="med" len="med"/>
                      <a:tailEnd type="none" w="med" len="med"/>
                    </a:lnT>
                    <a:lnB w="9525" cap="flat" cmpd="sng" algn="ctr">
                      <a:solidFill>
                        <a:srgbClr val="B0BF40"/>
                      </a:solidFill>
                      <a:prstDash val="solid"/>
                      <a:round/>
                      <a:headEnd type="none" w="med" len="med"/>
                      <a:tailEnd type="none" w="med" len="med"/>
                    </a:lnB>
                    <a:solidFill>
                      <a:schemeClr val="accent4">
                        <a:lumMod val="20000"/>
                        <a:lumOff val="80000"/>
                      </a:schemeClr>
                    </a:solidFill>
                  </a:tcPr>
                </a:tc>
              </a:tr>
              <a:tr h="666072">
                <a:tc>
                  <a:txBody>
                    <a:bodyPr/>
                    <a:lstStyle/>
                    <a:p>
                      <a:pPr algn="l"/>
                      <a:r>
                        <a:rPr lang="en-US" sz="2400" dirty="0" err="1" smtClean="0">
                          <a:effectLst/>
                          <a:latin typeface="Times New Roman" panose="02020603050405020304" pitchFamily="18" charset="0"/>
                          <a:cs typeface="Times New Roman" panose="02020603050405020304" pitchFamily="18" charset="0"/>
                        </a:rPr>
                        <a:t>Các</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vai</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trò</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khác</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làm</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đồ</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mĩ</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nghệ</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trang</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sức</a:t>
                      </a:r>
                      <a:endParaRPr lang="en-US" sz="2400" dirty="0">
                        <a:effectLst/>
                        <a:latin typeface="Times New Roman" panose="02020603050405020304" pitchFamily="18" charset="0"/>
                        <a:cs typeface="Times New Roman" panose="02020603050405020304" pitchFamily="18" charset="0"/>
                      </a:endParaRPr>
                    </a:p>
                  </a:txBody>
                  <a:tcPr marL="76200" marR="76200" marT="76200" marB="76200" anchor="ctr">
                    <a:lnL w="9525" cap="flat" cmpd="sng" algn="ctr">
                      <a:solidFill>
                        <a:srgbClr val="B0B640"/>
                      </a:solidFill>
                      <a:prstDash val="solid"/>
                      <a:round/>
                      <a:headEnd type="none" w="med" len="med"/>
                      <a:tailEnd type="none" w="med" len="med"/>
                    </a:lnL>
                    <a:lnR w="9525" cap="flat" cmpd="sng" algn="ctr">
                      <a:solidFill>
                        <a:srgbClr val="B0BF40"/>
                      </a:solidFill>
                      <a:prstDash val="solid"/>
                      <a:round/>
                      <a:headEnd type="none" w="med" len="med"/>
                      <a:tailEnd type="none" w="med" len="med"/>
                    </a:lnR>
                    <a:lnT w="9525" cap="flat" cmpd="sng" algn="ctr">
                      <a:solidFill>
                        <a:srgbClr val="B0B640"/>
                      </a:solidFill>
                      <a:prstDash val="solid"/>
                      <a:round/>
                      <a:headEnd type="none" w="med" len="med"/>
                      <a:tailEnd type="none" w="med" len="med"/>
                    </a:lnT>
                    <a:lnB w="9525" cap="flat" cmpd="sng" algn="ctr">
                      <a:solidFill>
                        <a:srgbClr val="B0B640"/>
                      </a:solidFill>
                      <a:prstDash val="solid"/>
                      <a:round/>
                      <a:headEnd type="none" w="med" len="med"/>
                      <a:tailEnd type="none" w="med" len="med"/>
                    </a:lnB>
                    <a:solidFill>
                      <a:schemeClr val="accent4">
                        <a:lumMod val="20000"/>
                        <a:lumOff val="80000"/>
                      </a:schemeClr>
                    </a:solidFill>
                  </a:tcPr>
                </a:tc>
                <a:tc>
                  <a:txBody>
                    <a:bodyPr/>
                    <a:lstStyle/>
                    <a:p>
                      <a:pPr algn="l"/>
                      <a:r>
                        <a:rPr lang="en-US" sz="2400" dirty="0" err="1" smtClean="0">
                          <a:effectLst/>
                          <a:latin typeface="Times New Roman" panose="02020603050405020304" pitchFamily="18" charset="0"/>
                          <a:cs typeface="Times New Roman" panose="02020603050405020304" pitchFamily="18" charset="0"/>
                        </a:rPr>
                        <a:t>Vỏ</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ốc</a:t>
                      </a:r>
                      <a:r>
                        <a:rPr lang="en-US" sz="2400" dirty="0" smtClean="0">
                          <a:effectLst/>
                          <a:latin typeface="Times New Roman" panose="02020603050405020304" pitchFamily="18" charset="0"/>
                          <a:cs typeface="Times New Roman" panose="02020603050405020304" pitchFamily="18" charset="0"/>
                        </a:rPr>
                        <a:t>,</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vỏ</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trai</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ngọc</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trai</a:t>
                      </a:r>
                      <a:r>
                        <a:rPr lang="en-US" sz="2400" baseline="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L="76200" marR="76200" marT="76200" marB="76200" anchor="ctr">
                    <a:lnL w="9525" cap="flat" cmpd="sng" algn="ctr">
                      <a:solidFill>
                        <a:srgbClr val="B0BF40"/>
                      </a:solidFill>
                      <a:prstDash val="solid"/>
                      <a:round/>
                      <a:headEnd type="none" w="med" len="med"/>
                      <a:tailEnd type="none" w="med" len="med"/>
                    </a:lnL>
                    <a:lnR w="9525" cap="flat" cmpd="sng" algn="ctr">
                      <a:solidFill>
                        <a:srgbClr val="B0BF40"/>
                      </a:solidFill>
                      <a:prstDash val="solid"/>
                      <a:round/>
                      <a:headEnd type="none" w="med" len="med"/>
                      <a:tailEnd type="none" w="med" len="med"/>
                    </a:lnR>
                    <a:lnT w="9525" cap="flat" cmpd="sng" algn="ctr">
                      <a:solidFill>
                        <a:srgbClr val="B0BF40"/>
                      </a:solidFill>
                      <a:prstDash val="solid"/>
                      <a:round/>
                      <a:headEnd type="none" w="med" len="med"/>
                      <a:tailEnd type="none" w="med" len="med"/>
                    </a:lnT>
                    <a:lnB w="9525" cap="flat" cmpd="sng" algn="ctr">
                      <a:solidFill>
                        <a:srgbClr val="B0BF40"/>
                      </a:solidFill>
                      <a:prstDash val="solid"/>
                      <a:round/>
                      <a:headEnd type="none" w="med" len="med"/>
                      <a:tailEnd type="none" w="med" len="med"/>
                    </a:lnB>
                    <a:solidFill>
                      <a:schemeClr val="accent4">
                        <a:lumMod val="20000"/>
                        <a:lumOff val="80000"/>
                      </a:schemeClr>
                    </a:solidFill>
                  </a:tcPr>
                </a:tc>
              </a:tr>
            </a:tbl>
          </a:graphicData>
        </a:graphic>
      </p:graphicFrame>
    </p:spTree>
    <p:extLst>
      <p:ext uri="{BB962C8B-B14F-4D97-AF65-F5344CB8AC3E}">
        <p14:creationId xmlns:p14="http://schemas.microsoft.com/office/powerpoint/2010/main" val="2504631716"/>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4C35E-BC58-4CCD-A205-F96699897CD9}"/>
              </a:ext>
            </a:extLst>
          </p:cNvPr>
          <p:cNvSpPr>
            <a:spLocks noGrp="1"/>
          </p:cNvSpPr>
          <p:nvPr>
            <p:ph type="title"/>
          </p:nvPr>
        </p:nvSpPr>
        <p:spPr>
          <a:xfrm>
            <a:off x="431999" y="432000"/>
            <a:ext cx="5478471" cy="648000"/>
          </a:xfrm>
          <a:prstGeom prst="homePlate">
            <a:avLst/>
          </a:prstGeom>
          <a:solidFill>
            <a:schemeClr val="accent2">
              <a:lumMod val="50000"/>
            </a:schemeClr>
          </a:solidFill>
        </p:spPr>
        <p:txBody>
          <a:bodyPr/>
          <a:lstStyle/>
          <a:p>
            <a:r>
              <a:rPr lang="en-US" sz="3600" b="1" dirty="0">
                <a:solidFill>
                  <a:schemeClr val="bg1"/>
                </a:solidFill>
                <a:latin typeface="Times New Roman" pitchFamily="18" charset="0"/>
                <a:cs typeface="Times New Roman" pitchFamily="18" charset="0"/>
              </a:rPr>
              <a:t>  I. </a:t>
            </a:r>
            <a:r>
              <a:rPr lang="en-US" sz="3600" b="1" dirty="0" err="1">
                <a:solidFill>
                  <a:schemeClr val="bg1"/>
                </a:solidFill>
                <a:latin typeface="Times New Roman" pitchFamily="18" charset="0"/>
                <a:cs typeface="Times New Roman" pitchFamily="18" charset="0"/>
              </a:rPr>
              <a:t>Đa</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dạng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động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vật</a:t>
            </a:r>
            <a:endParaRPr lang="en-US" sz="3600" b="1" dirty="0">
              <a:solidFill>
                <a:schemeClr val="bg1"/>
              </a:solidFill>
              <a:latin typeface="Times New Roman" pitchFamily="18" charset="0"/>
              <a:cs typeface="Times New Roman" pitchFamily="18" charset="0"/>
            </a:endParaRPr>
          </a:p>
        </p:txBody>
      </p:sp>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p:txBody>
          <a:bodyPr/>
          <a:lstStyle/>
          <a:p>
            <a:fld id="{19B51A1E-902D-48AF-9020-955120F399B6}" type="slidenum">
              <a:rPr lang="en-US" noProof="0" smtClean="0">
                <a:latin typeface="Times New Roman" pitchFamily="18" charset="0"/>
                <a:cs typeface="Times New Roman" pitchFamily="18" charset="0"/>
              </a:rPr>
              <a:pPr/>
              <a:t>5</a:t>
            </a:fld>
            <a:endParaRPr lang="en-US" noProof="0" dirty="0">
              <a:latin typeface="Times New Roman" pitchFamily="18" charset="0"/>
              <a:cs typeface="Times New Roman" pitchFamily="18" charset="0"/>
            </a:endParaRPr>
          </a:p>
        </p:txBody>
      </p:sp>
      <p:pic>
        <p:nvPicPr>
          <p:cNvPr id="2052" name="Picture 4">
            <a:extLst>
              <a:ext uri="{FF2B5EF4-FFF2-40B4-BE49-F238E27FC236}">
                <a16:creationId xmlns:a16="http://schemas.microsoft.com/office/drawing/2014/main" xmlns="" id="{7227C2A7-2EE2-4B26-B40D-514F40D2E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49" y="2332973"/>
            <a:ext cx="8572500" cy="4124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3D9C43BB-9DA7-4147-9DDE-7D82DFFFD2CD}"/>
              </a:ext>
            </a:extLst>
          </p:cNvPr>
          <p:cNvSpPr txBox="1"/>
          <p:nvPr/>
        </p:nvSpPr>
        <p:spPr>
          <a:xfrm>
            <a:off x="1472394" y="1548465"/>
            <a:ext cx="10272481" cy="914400"/>
          </a:xfrm>
          <a:prstGeom prst="rect">
            <a:avLst/>
          </a:prstGeom>
          <a:noFill/>
        </p:spPr>
        <p:txBody>
          <a:bodyPr wrap="none" lIns="0" tIns="0" rIns="0" bIns="0" rtlCol="0">
            <a:noAutofit/>
          </a:bodyPr>
          <a:lstStyle/>
          <a:p>
            <a:pPr algn="l"/>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1,5 </a:t>
            </a:r>
            <a:r>
              <a:rPr lang="en-US" sz="2400" dirty="0" err="1">
                <a:latin typeface="Times New Roman" pitchFamily="18" charset="0"/>
                <a:cs typeface="Times New Roman" pitchFamily="18" charset="0"/>
              </a:rPr>
              <a:t>triệu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44983290"/>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4C35E-BC58-4CCD-A205-F96699897CD9}"/>
              </a:ext>
            </a:extLst>
          </p:cNvPr>
          <p:cNvSpPr>
            <a:spLocks noGrp="1"/>
          </p:cNvSpPr>
          <p:nvPr>
            <p:ph type="title"/>
          </p:nvPr>
        </p:nvSpPr>
        <p:spPr>
          <a:xfrm>
            <a:off x="431998" y="432000"/>
            <a:ext cx="8128001" cy="648000"/>
          </a:xfrm>
          <a:prstGeom prst="homePlate">
            <a:avLst/>
          </a:prstGeom>
          <a:solidFill>
            <a:schemeClr val="accent2">
              <a:lumMod val="50000"/>
            </a:schemeClr>
          </a:solidFill>
        </p:spPr>
        <p:txBody>
          <a:bodyPr/>
          <a:lstStyle/>
          <a:p>
            <a:r>
              <a:rPr lang="en-US" sz="3600" b="1" dirty="0">
                <a:solidFill>
                  <a:schemeClr val="bg1"/>
                </a:solidFill>
                <a:latin typeface="Times New Roman" panose="02020603050405020304" pitchFamily="18" charset="0"/>
                <a:cs typeface="Times New Roman" panose="02020603050405020304" pitchFamily="18" charset="0"/>
              </a:rPr>
              <a:t>  III. </a:t>
            </a:r>
            <a:r>
              <a:rPr lang="en-US" sz="3600" b="1" dirty="0" err="1">
                <a:solidFill>
                  <a:schemeClr val="bg1"/>
                </a:solidFill>
                <a:latin typeface="Times New Roman" panose="02020603050405020304" pitchFamily="18" charset="0"/>
                <a:cs typeface="Times New Roman" panose="02020603050405020304" pitchFamily="18" charset="0"/>
              </a:rPr>
              <a:t>Vai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trò</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của</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vật</a:t>
            </a:r>
            <a:r>
              <a:rPr lang="en-US" sz="3600" b="1" dirty="0">
                <a:solidFill>
                  <a:schemeClr val="bg1"/>
                </a:solidFill>
                <a:latin typeface="Times New Roman" panose="02020603050405020304" pitchFamily="18" charset="0"/>
                <a:cs typeface="Times New Roman" panose="02020603050405020304" pitchFamily="18" charset="0"/>
              </a:rPr>
              <a:t>: </a:t>
            </a:r>
          </a:p>
        </p:txBody>
      </p:sp>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p:txBody>
          <a:bodyPr/>
          <a:lstStyle/>
          <a:p>
            <a:fld id="{19B51A1E-902D-48AF-9020-955120F399B6}" type="slidenum">
              <a:rPr lang="en-US" noProof="0" smtClean="0"/>
              <a:pPr/>
              <a:t>50</a:t>
            </a:fld>
            <a:endParaRPr lang="en-US" noProof="0" dirty="0"/>
          </a:p>
        </p:txBody>
      </p:sp>
      <p:sp>
        <p:nvSpPr>
          <p:cNvPr id="9" name="TextBox 8">
            <a:extLst>
              <a:ext uri="{FF2B5EF4-FFF2-40B4-BE49-F238E27FC236}">
                <a16:creationId xmlns:a16="http://schemas.microsoft.com/office/drawing/2014/main" xmlns="" id="{BDC57072-39A5-471E-9D9C-195ADC042E79}"/>
              </a:ext>
            </a:extLst>
          </p:cNvPr>
          <p:cNvSpPr txBox="1"/>
          <p:nvPr/>
        </p:nvSpPr>
        <p:spPr>
          <a:xfrm>
            <a:off x="1066376" y="1256362"/>
            <a:ext cx="7927681" cy="738664"/>
          </a:xfrm>
          <a:prstGeom prst="rect">
            <a:avLst/>
          </a:prstGeom>
          <a:noFill/>
        </p:spPr>
        <p:txBody>
          <a:bodyPr wrap="square">
            <a:spAutoFit/>
          </a:bodyPr>
          <a:lstStyle/>
          <a:p>
            <a:pPr algn="just">
              <a:lnSpc>
                <a:spcPct val="150000"/>
              </a:lnSpc>
            </a:pPr>
            <a:r>
              <a:rPr lang="en-US" sz="2800" b="1" dirty="0">
                <a:solidFill>
                  <a:srgbClr val="0A0141"/>
                </a:solidFill>
                <a:latin typeface="Times New Roman" panose="02020603050405020304" pitchFamily="18" charset="0"/>
                <a:cs typeface="Times New Roman" panose="02020603050405020304" pitchFamily="18" charset="0"/>
              </a:rPr>
              <a:t>2</a:t>
            </a:r>
            <a:r>
              <a:rPr lang="en-US" sz="2800" b="1" i="0" dirty="0" smtClean="0">
                <a:solidFill>
                  <a:srgbClr val="0A0141"/>
                </a:solidFill>
                <a:effectLst/>
                <a:latin typeface="Times New Roman" panose="02020603050405020304" pitchFamily="18" charset="0"/>
                <a:cs typeface="Times New Roman" panose="02020603050405020304" pitchFamily="18" charset="0"/>
              </a:rPr>
              <a:t>. </a:t>
            </a:r>
            <a:r>
              <a:rPr lang="en-US" sz="2800" b="1" i="0" dirty="0" err="1" smtClean="0">
                <a:solidFill>
                  <a:srgbClr val="0A0141"/>
                </a:solidFill>
                <a:effectLst/>
                <a:latin typeface="Times New Roman" panose="02020603050405020304" pitchFamily="18" charset="0"/>
                <a:cs typeface="Times New Roman" panose="02020603050405020304" pitchFamily="18" charset="0"/>
              </a:rPr>
              <a:t>Vai</a:t>
            </a:r>
            <a:r>
              <a:rPr lang="en-US" sz="2800" b="1" i="0" dirty="0" smtClean="0">
                <a:solidFill>
                  <a:srgbClr val="0A0141"/>
                </a:solidFill>
                <a:effectLst/>
                <a:latin typeface="Times New Roman" panose="02020603050405020304" pitchFamily="18" charset="0"/>
                <a:cs typeface="Times New Roman" panose="02020603050405020304" pitchFamily="18" charset="0"/>
              </a:rPr>
              <a:t> </a:t>
            </a:r>
            <a:r>
              <a:rPr lang="en-US" sz="2800" b="1" i="0" dirty="0" err="1" smtClean="0">
                <a:solidFill>
                  <a:srgbClr val="0A0141"/>
                </a:solidFill>
                <a:effectLst/>
                <a:latin typeface="Times New Roman" panose="02020603050405020304" pitchFamily="18" charset="0"/>
                <a:cs typeface="Times New Roman" panose="02020603050405020304" pitchFamily="18" charset="0"/>
              </a:rPr>
              <a:t>trò</a:t>
            </a:r>
            <a:r>
              <a:rPr lang="en-US" sz="2800" b="1" i="0" dirty="0" smtClean="0">
                <a:solidFill>
                  <a:srgbClr val="0A0141"/>
                </a:solidFill>
                <a:effectLst/>
                <a:latin typeface="Times New Roman" panose="02020603050405020304" pitchFamily="18" charset="0"/>
                <a:cs typeface="Times New Roman" panose="02020603050405020304" pitchFamily="18" charset="0"/>
              </a:rPr>
              <a:t> </a:t>
            </a:r>
            <a:r>
              <a:rPr lang="en-US" sz="2800" b="1" i="0" dirty="0" err="1" smtClean="0">
                <a:solidFill>
                  <a:srgbClr val="0A0141"/>
                </a:solidFill>
                <a:effectLst/>
                <a:latin typeface="Times New Roman" panose="02020603050405020304" pitchFamily="18" charset="0"/>
                <a:cs typeface="Times New Roman" panose="02020603050405020304" pitchFamily="18" charset="0"/>
              </a:rPr>
              <a:t>đối</a:t>
            </a:r>
            <a:r>
              <a:rPr lang="en-US" sz="2800" b="1" i="0" dirty="0" smtClean="0">
                <a:solidFill>
                  <a:srgbClr val="0A0141"/>
                </a:solidFill>
                <a:effectLst/>
                <a:latin typeface="Times New Roman" panose="02020603050405020304" pitchFamily="18" charset="0"/>
                <a:cs typeface="Times New Roman" panose="02020603050405020304" pitchFamily="18" charset="0"/>
              </a:rPr>
              <a:t> </a:t>
            </a:r>
            <a:r>
              <a:rPr lang="en-US" sz="2800" b="1" i="0" dirty="0" err="1" smtClean="0">
                <a:solidFill>
                  <a:srgbClr val="0A0141"/>
                </a:solidFill>
                <a:effectLst/>
                <a:latin typeface="Times New Roman" panose="02020603050405020304" pitchFamily="18" charset="0"/>
                <a:cs typeface="Times New Roman" panose="02020603050405020304" pitchFamily="18" charset="0"/>
              </a:rPr>
              <a:t>với</a:t>
            </a:r>
            <a:r>
              <a:rPr lang="en-US" sz="2800" b="1" i="0" dirty="0" smtClean="0">
                <a:solidFill>
                  <a:srgbClr val="0A0141"/>
                </a:solidFill>
                <a:effectLst/>
                <a:latin typeface="Times New Roman" panose="02020603050405020304" pitchFamily="18" charset="0"/>
                <a:cs typeface="Times New Roman" panose="02020603050405020304" pitchFamily="18" charset="0"/>
              </a:rPr>
              <a:t> con </a:t>
            </a:r>
            <a:r>
              <a:rPr lang="en-US" sz="2800" b="1" i="0" dirty="0" err="1" smtClean="0">
                <a:solidFill>
                  <a:srgbClr val="0A0141"/>
                </a:solidFill>
                <a:effectLst/>
                <a:latin typeface="Times New Roman" panose="02020603050405020304" pitchFamily="18" charset="0"/>
                <a:cs typeface="Times New Roman" panose="02020603050405020304" pitchFamily="18" charset="0"/>
              </a:rPr>
              <a:t>người</a:t>
            </a:r>
            <a:endParaRPr lang="en-US" sz="2800" i="0" dirty="0">
              <a:solidFill>
                <a:srgbClr val="0A0141"/>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BDC57072-39A5-471E-9D9C-195ADC042E79}"/>
              </a:ext>
            </a:extLst>
          </p:cNvPr>
          <p:cNvSpPr txBox="1"/>
          <p:nvPr/>
        </p:nvSpPr>
        <p:spPr>
          <a:xfrm>
            <a:off x="1595766" y="2241352"/>
            <a:ext cx="10175129" cy="5262979"/>
          </a:xfrm>
          <a:prstGeom prst="rect">
            <a:avLst/>
          </a:prstGeom>
          <a:noFill/>
        </p:spPr>
        <p:txBody>
          <a:bodyPr wrap="square">
            <a:spAutoFit/>
          </a:bodyPr>
          <a:lstStyle/>
          <a:p>
            <a:pPr marL="457200" indent="-457200" algn="just">
              <a:lnSpc>
                <a:spcPct val="150000"/>
              </a:lnSpc>
              <a:buFontTx/>
              <a:buChar char="-"/>
            </a:pPr>
            <a:r>
              <a:rPr lang="en-US" sz="2800" dirty="0" err="1" smtClean="0">
                <a:latin typeface="Times New Roman" panose="02020603050405020304" pitchFamily="18" charset="0"/>
                <a:cs typeface="Times New Roman" panose="02020603050405020304" pitchFamily="18" charset="0"/>
              </a:rPr>
              <a:t>Cung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a:t>
            </a:r>
          </a:p>
          <a:p>
            <a:pPr marL="457200" indent="-457200" algn="just">
              <a:lnSpc>
                <a:spcPct val="150000"/>
              </a:lnSpc>
              <a:buFontTx/>
              <a:buChar char="-"/>
            </a:pPr>
            <a:r>
              <a:rPr lang="en-US" sz="2800" dirty="0" err="1" smtClean="0">
                <a:latin typeface="Times New Roman" panose="02020603050405020304" pitchFamily="18" charset="0"/>
                <a:cs typeface="Times New Roman" panose="02020603050405020304" pitchFamily="18" charset="0"/>
              </a:rPr>
              <a:t>Cung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liệu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cs typeface="Times New Roman" panose="02020603050405020304" pitchFamily="18" charset="0"/>
              </a:rPr>
              <a:t>.</a:t>
            </a:r>
          </a:p>
          <a:p>
            <a:pPr marL="457200" indent="-457200" algn="just">
              <a:lnSpc>
                <a:spcPct val="150000"/>
              </a:lnSpc>
              <a:buFontTx/>
              <a:buChar char="-"/>
            </a:pPr>
            <a:r>
              <a:rPr lang="en-US" sz="2800" dirty="0" err="1" smtClean="0">
                <a:latin typeface="Times New Roman" panose="02020603050405020304" pitchFamily="18" charset="0"/>
                <a:cs typeface="Times New Roman" panose="02020603050405020304" pitchFamily="18" charset="0"/>
              </a:rPr>
              <a:t>Phục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trí</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cứu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vệ</a:t>
            </a:r>
            <a:r>
              <a:rPr lang="en-US" sz="2800" dirty="0" smtClean="0">
                <a:latin typeface="Times New Roman" panose="02020603050405020304" pitchFamily="18" charset="0"/>
                <a:cs typeface="Times New Roman" panose="02020603050405020304" pitchFamily="18" charset="0"/>
              </a:rPr>
              <a:t> an </a:t>
            </a:r>
            <a:r>
              <a:rPr lang="en-US" sz="2800" dirty="0" err="1" smtClean="0">
                <a:latin typeface="Times New Roman" panose="02020603050405020304" pitchFamily="18" charset="0"/>
                <a:cs typeface="Times New Roman" panose="02020603050405020304" pitchFamily="18" charset="0"/>
              </a:rPr>
              <a:t>ninh</a:t>
            </a:r>
            <a:r>
              <a:rPr lang="en-US" sz="2800" dirty="0" smtClean="0">
                <a:latin typeface="Times New Roman" panose="02020603050405020304" pitchFamily="18" charset="0"/>
                <a:cs typeface="Times New Roman" panose="02020603050405020304" pitchFamily="18" charset="0"/>
              </a:rPr>
              <a:t>.</a:t>
            </a:r>
          </a:p>
          <a:p>
            <a:pPr marL="457200" indent="-457200" algn="just">
              <a:lnSpc>
                <a:spcPct val="150000"/>
              </a:lnSpc>
              <a:buFontTx/>
              <a:buChar char="-"/>
            </a:pP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sức</a:t>
            </a:r>
            <a:r>
              <a:rPr lang="en-US" sz="2800" dirty="0" smtClean="0">
                <a:latin typeface="Times New Roman" panose="02020603050405020304" pitchFamily="18" charset="0"/>
                <a:cs typeface="Times New Roman" panose="02020603050405020304" pitchFamily="18" charset="0"/>
              </a:rPr>
              <a:t>.</a:t>
            </a:r>
          </a:p>
          <a:p>
            <a:pPr marL="457200" indent="-457200" algn="just">
              <a:lnSpc>
                <a:spcPct val="150000"/>
              </a:lnSpc>
              <a:buFontTx/>
              <a:buChar char="-"/>
            </a:pPr>
            <a:r>
              <a:rPr lang="en-US" sz="2800" dirty="0" err="1" smtClean="0">
                <a:latin typeface="Times New Roman" panose="02020603050405020304" pitchFamily="18" charset="0"/>
                <a:cs typeface="Times New Roman" panose="02020603050405020304" pitchFamily="18" charset="0"/>
              </a:rPr>
              <a:t>Tiêu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hại</a:t>
            </a:r>
            <a:r>
              <a:rPr lang="en-US" sz="2800" dirty="0" smtClean="0">
                <a:latin typeface="Times New Roman" panose="02020603050405020304" pitchFamily="18" charset="0"/>
                <a:cs typeface="Times New Roman" panose="02020603050405020304" pitchFamily="18" charset="0"/>
              </a:rPr>
              <a:t>.</a:t>
            </a:r>
          </a:p>
          <a:p>
            <a:pPr marL="457200" indent="-457200" algn="just">
              <a:lnSpc>
                <a:spcPct val="150000"/>
              </a:lnSpc>
              <a:buFontTx/>
              <a:buChar char="-"/>
            </a:pPr>
            <a:endParaRPr lang="en-US" sz="2800" b="1" dirty="0" smtClean="0">
              <a:solidFill>
                <a:srgbClr val="0A0141"/>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endParaRPr lang="en-US" sz="2800" i="0" dirty="0">
              <a:solidFill>
                <a:srgbClr val="0A014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447121"/>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4C35E-BC58-4CCD-A205-F96699897CD9}"/>
              </a:ext>
            </a:extLst>
          </p:cNvPr>
          <p:cNvSpPr>
            <a:spLocks noGrp="1"/>
          </p:cNvSpPr>
          <p:nvPr>
            <p:ph type="title"/>
          </p:nvPr>
        </p:nvSpPr>
        <p:spPr>
          <a:xfrm>
            <a:off x="431999" y="432000"/>
            <a:ext cx="5124739" cy="648000"/>
          </a:xfrm>
          <a:prstGeom prst="homePlate">
            <a:avLst/>
          </a:prstGeom>
          <a:solidFill>
            <a:schemeClr val="accent2">
              <a:lumMod val="50000"/>
            </a:schemeClr>
          </a:solidFill>
        </p:spPr>
        <p:txBody>
          <a:bodyPr>
            <a:normAutofit fontScale="90000"/>
          </a:bodyPr>
          <a:lstStyle/>
          <a:p>
            <a:r>
              <a:rPr lang="en-US" sz="3600" b="1" dirty="0" smtClean="0">
                <a:solidFill>
                  <a:schemeClr val="bg1"/>
                </a:solidFill>
                <a:latin typeface="Times New Roman" panose="02020603050405020304" pitchFamily="18" charset="0"/>
                <a:cs typeface="Times New Roman" panose="02020603050405020304" pitchFamily="18" charset="0"/>
              </a:rPr>
              <a:t>IV. </a:t>
            </a:r>
            <a:r>
              <a:rPr lang="en-US" sz="3600" b="1" dirty="0" err="1" smtClean="0">
                <a:solidFill>
                  <a:schemeClr val="bg1"/>
                </a:solidFill>
                <a:latin typeface="Times New Roman" panose="02020603050405020304" pitchFamily="18" charset="0"/>
                <a:cs typeface="Times New Roman" panose="02020603050405020304" pitchFamily="18" charset="0"/>
              </a:rPr>
              <a:t>Tác</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hại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vật</a:t>
            </a:r>
            <a:r>
              <a:rPr lang="en-US" sz="3600" b="1" dirty="0">
                <a:solidFill>
                  <a:schemeClr val="bg1"/>
                </a:solidFill>
                <a:latin typeface="Times New Roman" panose="02020603050405020304" pitchFamily="18" charset="0"/>
                <a:cs typeface="Times New Roman" panose="02020603050405020304" pitchFamily="18" charset="0"/>
              </a:rPr>
              <a:t>: </a:t>
            </a:r>
          </a:p>
        </p:txBody>
      </p:sp>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p:txBody>
          <a:bodyPr/>
          <a:lstStyle/>
          <a:p>
            <a:fld id="{19B51A1E-902D-48AF-9020-955120F399B6}" type="slidenum">
              <a:rPr lang="en-US" noProof="0" smtClean="0"/>
              <a:pPr/>
              <a:t>51</a:t>
            </a:fld>
            <a:endParaRPr lang="en-US" noProof="0" dirty="0"/>
          </a:p>
        </p:txBody>
      </p:sp>
    </p:spTree>
    <p:extLst>
      <p:ext uri="{BB962C8B-B14F-4D97-AF65-F5344CB8AC3E}">
        <p14:creationId xmlns:p14="http://schemas.microsoft.com/office/powerpoint/2010/main" val="2550643527"/>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4C35E-BC58-4CCD-A205-F96699897CD9}"/>
              </a:ext>
            </a:extLst>
          </p:cNvPr>
          <p:cNvSpPr>
            <a:spLocks noGrp="1"/>
          </p:cNvSpPr>
          <p:nvPr>
            <p:ph type="title"/>
          </p:nvPr>
        </p:nvSpPr>
        <p:spPr>
          <a:xfrm>
            <a:off x="682847" y="142490"/>
            <a:ext cx="11230612" cy="648000"/>
          </a:xfrm>
          <a:prstGeom prst="homePlate">
            <a:avLst/>
          </a:prstGeom>
          <a:solidFill>
            <a:schemeClr val="accent2">
              <a:lumMod val="50000"/>
            </a:schemeClr>
          </a:solidFill>
        </p:spPr>
        <p:txBody>
          <a:bodyPr>
            <a:noAutofit/>
          </a:bodyPr>
          <a:lstStyle/>
          <a:p>
            <a:r>
              <a:rPr lang="en-US" sz="2400" b="1" dirty="0" err="1" smtClean="0">
                <a:solidFill>
                  <a:schemeClr val="bg1"/>
                </a:solidFill>
                <a:latin typeface="Times New Roman" panose="02020603050405020304" pitchFamily="18" charset="0"/>
                <a:cs typeface="Times New Roman" panose="02020603050405020304" pitchFamily="18" charset="0"/>
              </a:rPr>
              <a:t>Quan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sát</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hình</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và</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kể</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tên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một</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số</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tác</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hại</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của</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động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vật</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trong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cuộc</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sống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hàng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ngày</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p:txBody>
          <a:bodyPr/>
          <a:lstStyle/>
          <a:p>
            <a:fld id="{19B51A1E-902D-48AF-9020-955120F399B6}" type="slidenum">
              <a:rPr lang="en-US" noProof="0" smtClean="0"/>
              <a:pPr/>
              <a:t>52</a:t>
            </a:fld>
            <a:endParaRPr lang="en-US" noProof="0" dirty="0"/>
          </a:p>
        </p:txBody>
      </p:sp>
      <p:pic>
        <p:nvPicPr>
          <p:cNvPr id="5122" name="Picture 2" descr="Rệp hại cây cảnh, hoa cảnh">
            <a:extLst>
              <a:ext uri="{FF2B5EF4-FFF2-40B4-BE49-F238E27FC236}">
                <a16:creationId xmlns:a16="http://schemas.microsoft.com/office/drawing/2014/main" xmlns="" id="{96C2CCE1-D1F2-4557-9E1D-BBCDB4EFD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941" y="1355183"/>
            <a:ext cx="3663576" cy="24423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iun sán: Gan lúc nhúc sán vì ăn quá nhiều gỏi hải sản tươi sống">
            <a:extLst>
              <a:ext uri="{FF2B5EF4-FFF2-40B4-BE49-F238E27FC236}">
                <a16:creationId xmlns:a16="http://schemas.microsoft.com/office/drawing/2014/main" xmlns="" id="{E4C8F22D-B9B2-46BA-A62F-5AD12A28E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99" y="1355183"/>
            <a:ext cx="3908942" cy="24430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ình ảnh : thiên nhiên, thực vật, hoa, rau xà lách, Sản xuất, vườn, Động  vật, Vỏ, rau diếp, Động vật không xương sống, Sống, Ốc sên, Đục, Nhuyễn  thể, Sên, Động">
            <a:extLst>
              <a:ext uri="{FF2B5EF4-FFF2-40B4-BE49-F238E27FC236}">
                <a16:creationId xmlns:a16="http://schemas.microsoft.com/office/drawing/2014/main" xmlns="" id="{44E2C6DB-0C98-41DD-9FF0-579D0853EA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24" b="11859"/>
          <a:stretch/>
        </p:blipFill>
        <p:spPr bwMode="auto">
          <a:xfrm>
            <a:off x="431999" y="3797568"/>
            <a:ext cx="3908942" cy="244238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ướng dẫn sơ cứu khi bị rắn độc cắn | Vinmec">
            <a:extLst>
              <a:ext uri="{FF2B5EF4-FFF2-40B4-BE49-F238E27FC236}">
                <a16:creationId xmlns:a16="http://schemas.microsoft.com/office/drawing/2014/main" xmlns="" id="{907DFEB1-0A41-4C56-B42E-EF63B2271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818" y="3754834"/>
            <a:ext cx="3931641" cy="244238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Không có khả năng bị nhiễm COVID-19 do bị muỗi đốt | VTV.VN">
            <a:extLst>
              <a:ext uri="{FF2B5EF4-FFF2-40B4-BE49-F238E27FC236}">
                <a16:creationId xmlns:a16="http://schemas.microsoft.com/office/drawing/2014/main" xmlns="" id="{142D1197-A119-4F84-A1A1-E77EE1B06E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229" r="7638"/>
          <a:stretch/>
        </p:blipFill>
        <p:spPr bwMode="auto">
          <a:xfrm>
            <a:off x="4336508" y="3754834"/>
            <a:ext cx="3668010" cy="2484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8027729" y="1375862"/>
            <a:ext cx="3908942" cy="2358294"/>
          </a:xfrm>
          <a:prstGeom prst="rect">
            <a:avLst/>
          </a:prstGeom>
        </p:spPr>
      </p:pic>
    </p:spTree>
    <p:extLst>
      <p:ext uri="{BB962C8B-B14F-4D97-AF65-F5344CB8AC3E}">
        <p14:creationId xmlns:p14="http://schemas.microsoft.com/office/powerpoint/2010/main" val="1460897741"/>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E3B7C86-BAD5-4248-AE9A-74278CFF9AE4}"/>
              </a:ext>
            </a:extLst>
          </p:cNvPr>
          <p:cNvSpPr>
            <a:spLocks noGrp="1"/>
          </p:cNvSpPr>
          <p:nvPr>
            <p:ph type="sldNum" sz="quarter" idx="11"/>
          </p:nvPr>
        </p:nvSpPr>
        <p:spPr/>
        <p:txBody>
          <a:bodyPr/>
          <a:lstStyle/>
          <a:p>
            <a:fld id="{19B51A1E-902D-48AF-9020-955120F399B6}" type="slidenum">
              <a:rPr lang="en-US" noProof="0" smtClean="0"/>
              <a:pPr/>
              <a:t>53</a:t>
            </a:fld>
            <a:endParaRPr lang="en-US" noProof="0" dirty="0"/>
          </a:p>
        </p:txBody>
      </p:sp>
      <p:sp>
        <p:nvSpPr>
          <p:cNvPr id="5" name="TextBox 4">
            <a:extLst>
              <a:ext uri="{FF2B5EF4-FFF2-40B4-BE49-F238E27FC236}">
                <a16:creationId xmlns:a16="http://schemas.microsoft.com/office/drawing/2014/main" xmlns="" id="{BDC57072-39A5-471E-9D9C-195ADC042E79}"/>
              </a:ext>
            </a:extLst>
          </p:cNvPr>
          <p:cNvSpPr txBox="1"/>
          <p:nvPr/>
        </p:nvSpPr>
        <p:spPr>
          <a:xfrm>
            <a:off x="736800" y="1888425"/>
            <a:ext cx="11338896" cy="2677656"/>
          </a:xfrm>
          <a:prstGeom prst="rect">
            <a:avLst/>
          </a:prstGeom>
          <a:noFill/>
        </p:spPr>
        <p:txBody>
          <a:bodyPr wrap="square">
            <a:spAutoFit/>
          </a:bodyPr>
          <a:lstStyle/>
          <a:p>
            <a:pPr marL="457200" indent="-457200" algn="just">
              <a:lnSpc>
                <a:spcPct val="150000"/>
              </a:lnSpc>
              <a:buFontTx/>
              <a:buChar char="-"/>
            </a:pPr>
            <a:r>
              <a:rPr lang="en-US" sz="2800" dirty="0" err="1" smtClean="0">
                <a:latin typeface="Times New Roman" panose="02020603050405020304" pitchFamily="18" charset="0"/>
                <a:cs typeface="Times New Roman" panose="02020603050405020304" pitchFamily="18" charset="0"/>
              </a:rPr>
              <a:t>Giun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bệnh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a:t>
            </a:r>
          </a:p>
          <a:p>
            <a:pPr marL="457200" indent="-457200" algn="just">
              <a:lnSpc>
                <a:spcPct val="150000"/>
              </a:lnSpc>
              <a:buFontTx/>
              <a:buChar char="-"/>
            </a:pP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bệnh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ruồi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muỗi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chuột</a:t>
            </a:r>
            <a:r>
              <a:rPr lang="en-US" sz="2800" dirty="0" smtClean="0">
                <a:latin typeface="Times New Roman" panose="02020603050405020304" pitchFamily="18" charset="0"/>
                <a:cs typeface="Times New Roman" panose="02020603050405020304" pitchFamily="18" charset="0"/>
              </a:rPr>
              <a:t>,…</a:t>
            </a:r>
          </a:p>
          <a:p>
            <a:pPr marL="457200" indent="-457200" algn="just">
              <a:lnSpc>
                <a:spcPct val="150000"/>
              </a:lnSpc>
              <a:buFontTx/>
              <a:buChar char="-"/>
            </a:pPr>
            <a:r>
              <a:rPr lang="en-US" sz="2800" dirty="0" err="1" smtClean="0">
                <a:latin typeface="Times New Roman" panose="02020603050405020304" pitchFamily="18" charset="0"/>
                <a:cs typeface="Times New Roman" panose="02020603050405020304" pitchFamily="18" charset="0"/>
              </a:rPr>
              <a:t>Gây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bươu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xít</a:t>
            </a:r>
            <a:r>
              <a:rPr lang="en-US" sz="2800" dirty="0" smtClean="0">
                <a:latin typeface="Times New Roman" panose="02020603050405020304" pitchFamily="18" charset="0"/>
                <a:cs typeface="Times New Roman" panose="02020603050405020304" pitchFamily="18" charset="0"/>
              </a:rPr>
              <a:t>,…</a:t>
            </a:r>
          </a:p>
          <a:p>
            <a:pPr algn="just">
              <a:lnSpc>
                <a:spcPct val="150000"/>
              </a:lnSpc>
            </a:pPr>
            <a:endParaRPr lang="en-US" sz="2800" i="0" dirty="0">
              <a:solidFill>
                <a:srgbClr val="0A0141"/>
              </a:solidFill>
              <a:effectLst/>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xmlns="" id="{9044C35E-BC58-4CCD-A205-F96699897CD9}"/>
              </a:ext>
            </a:extLst>
          </p:cNvPr>
          <p:cNvSpPr>
            <a:spLocks noGrp="1"/>
          </p:cNvSpPr>
          <p:nvPr>
            <p:ph type="title"/>
          </p:nvPr>
        </p:nvSpPr>
        <p:spPr>
          <a:xfrm>
            <a:off x="431999" y="432000"/>
            <a:ext cx="5124739" cy="648000"/>
          </a:xfrm>
          <a:prstGeom prst="homePlate">
            <a:avLst/>
          </a:prstGeom>
          <a:solidFill>
            <a:schemeClr val="accent2">
              <a:lumMod val="50000"/>
            </a:schemeClr>
          </a:solidFill>
        </p:spPr>
        <p:txBody>
          <a:bodyPr>
            <a:normAutofit fontScale="90000"/>
          </a:bodyPr>
          <a:lstStyle/>
          <a:p>
            <a:r>
              <a:rPr lang="en-US" sz="3600" b="1" dirty="0" smtClean="0">
                <a:solidFill>
                  <a:schemeClr val="bg1"/>
                </a:solidFill>
                <a:latin typeface="Times New Roman" panose="02020603050405020304" pitchFamily="18" charset="0"/>
                <a:cs typeface="Times New Roman" panose="02020603050405020304" pitchFamily="18" charset="0"/>
              </a:rPr>
              <a:t>IV. </a:t>
            </a:r>
            <a:r>
              <a:rPr lang="en-US" sz="3600" b="1" dirty="0" err="1" smtClean="0">
                <a:solidFill>
                  <a:schemeClr val="bg1"/>
                </a:solidFill>
                <a:latin typeface="Times New Roman" panose="02020603050405020304" pitchFamily="18" charset="0"/>
                <a:cs typeface="Times New Roman" panose="02020603050405020304" pitchFamily="18" charset="0"/>
              </a:rPr>
              <a:t>Tác</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hại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vật</a:t>
            </a:r>
            <a:r>
              <a:rPr lang="en-US" sz="3600" b="1"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67670860"/>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262BF23-9135-4D56-80C8-9562BBBDD2FB}"/>
              </a:ext>
            </a:extLst>
          </p:cNvPr>
          <p:cNvSpPr>
            <a:spLocks noGrp="1"/>
          </p:cNvSpPr>
          <p:nvPr>
            <p:ph type="sldNum" sz="quarter" idx="11"/>
          </p:nvPr>
        </p:nvSpPr>
        <p:spPr/>
        <p:txBody>
          <a:bodyPr/>
          <a:lstStyle/>
          <a:p>
            <a:fld id="{19B51A1E-902D-48AF-9020-955120F399B6}" type="slidenum">
              <a:rPr lang="en-US" noProof="0" smtClean="0">
                <a:latin typeface="Times New Roman" panose="02020603050405020304" pitchFamily="18" charset="0"/>
                <a:cs typeface="Times New Roman" panose="02020603050405020304" pitchFamily="18" charset="0"/>
              </a:rPr>
              <a:pPr/>
              <a:t>54</a:t>
            </a:fld>
            <a:endParaRPr lang="en-US" noProof="0"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xmlns="" id="{6E6B8529-4602-484A-99CE-DA50B29E365F}"/>
              </a:ext>
            </a:extLst>
          </p:cNvPr>
          <p:cNvSpPr txBox="1">
            <a:spLocks/>
          </p:cNvSpPr>
          <p:nvPr/>
        </p:nvSpPr>
        <p:spPr>
          <a:xfrm>
            <a:off x="328451" y="241824"/>
            <a:ext cx="2864915" cy="648000"/>
          </a:xfrm>
          <a:prstGeom prst="homePlate">
            <a:avLst/>
          </a:prstGeom>
          <a:solidFill>
            <a:schemeClr val="accent2">
              <a:lumMod val="5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3600" b="1" dirty="0">
                <a:solidFill>
                  <a:schemeClr val="bg1"/>
                </a:solidFill>
                <a:latin typeface="Times New Roman" panose="02020603050405020304" pitchFamily="18" charset="0"/>
                <a:cs typeface="Times New Roman" panose="02020603050405020304" pitchFamily="18" charset="0"/>
              </a:rPr>
              <a:t>CỦNG CỐ:</a:t>
            </a:r>
          </a:p>
        </p:txBody>
      </p:sp>
      <p:sp>
        <p:nvSpPr>
          <p:cNvPr id="8" name="TextBox 7">
            <a:extLst>
              <a:ext uri="{FF2B5EF4-FFF2-40B4-BE49-F238E27FC236}">
                <a16:creationId xmlns:a16="http://schemas.microsoft.com/office/drawing/2014/main" xmlns="" id="{EDD1747D-E83C-4773-A6C2-5330AD8DB99B}"/>
              </a:ext>
            </a:extLst>
          </p:cNvPr>
          <p:cNvSpPr txBox="1"/>
          <p:nvPr/>
        </p:nvSpPr>
        <p:spPr>
          <a:xfrm>
            <a:off x="1365231" y="1486957"/>
            <a:ext cx="9461538" cy="2308324"/>
          </a:xfrm>
          <a:prstGeom prst="rect">
            <a:avLst/>
          </a:prstGeom>
          <a:solidFill>
            <a:schemeClr val="bg1">
              <a:alpha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thức</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HS </a:t>
            </a:r>
            <a:r>
              <a:rPr kumimoji="0" lang="en-US" altLang="en-US" sz="2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alt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alt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a:t>
            </a:r>
            <a:r>
              <a:rPr kumimoji="0" lang="en-US" alt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alt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Nhiệm</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vụ</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lang="en-US" altLang="en-US" sz="2400" dirty="0" err="1">
                <a:solidFill>
                  <a:prstClr val="black"/>
                </a:solidFill>
                <a:latin typeface="Times New Roman" panose="02020603050405020304" pitchFamily="18" charset="0"/>
                <a:cs typeface="Times New Roman" panose="02020603050405020304" pitchFamily="18" charset="0"/>
              </a:rPr>
              <a:t>Viết</a:t>
            </a:r>
            <a:r>
              <a:rPr lang="en-US" altLang="en-US" sz="2400" dirty="0">
                <a:solidFill>
                  <a:prstClr val="black"/>
                </a:solidFill>
                <a:latin typeface="Times New Roman" panose="02020603050405020304" pitchFamily="18" charset="0"/>
                <a:cs typeface="Times New Roman" panose="02020603050405020304" pitchFamily="18" charset="0"/>
              </a:rPr>
              <a:t> 3 </a:t>
            </a:r>
            <a:r>
              <a:rPr lang="en-US" altLang="en-US" sz="2400" dirty="0" err="1">
                <a:solidFill>
                  <a:prstClr val="black"/>
                </a:solidFill>
                <a:latin typeface="Times New Roman" panose="02020603050405020304" pitchFamily="18" charset="0"/>
                <a:cs typeface="Times New Roman" panose="02020603050405020304" pitchFamily="18" charset="0"/>
              </a:rPr>
              <a:t>nội</a:t>
            </a:r>
            <a:r>
              <a:rPr lang="en-US" altLang="en-US" sz="2400" dirty="0">
                <a:solidFill>
                  <a:prstClr val="black"/>
                </a:solidFill>
                <a:latin typeface="Times New Roman" panose="02020603050405020304" pitchFamily="18" charset="0"/>
                <a:cs typeface="Times New Roman" panose="02020603050405020304" pitchFamily="18" charset="0"/>
              </a:rPr>
              <a:t> dung con </a:t>
            </a:r>
            <a:r>
              <a:rPr lang="en-US" altLang="en-US" sz="2400" dirty="0" err="1">
                <a:solidFill>
                  <a:prstClr val="black"/>
                </a:solidFill>
                <a:latin typeface="Times New Roman" panose="02020603050405020304" pitchFamily="18" charset="0"/>
                <a:cs typeface="Times New Roman" panose="02020603050405020304" pitchFamily="18" charset="0"/>
              </a:rPr>
              <a:t>ấn</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tượng</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nhất</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trong</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bài</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động</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vật</a:t>
            </a:r>
            <a:r>
              <a:rPr lang="en-US" altLang="en-US" sz="2400" dirty="0" smtClean="0">
                <a:solidFill>
                  <a:prstClr val="black"/>
                </a:solidFill>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Tóm</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tắt</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dạng</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sơ</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đồ</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tư</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duy</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Đồng hồ đếm ngược 5 phút - 5 Minutes">
            <a:hlinkClick r:id="" action="ppaction://media"/>
            <a:extLst>
              <a:ext uri="{FF2B5EF4-FFF2-40B4-BE49-F238E27FC236}">
                <a16:creationId xmlns:a16="http://schemas.microsoft.com/office/drawing/2014/main" xmlns="" id="{CA681F18-E4AD-4374-9B8D-6F9F757AB0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79407" y="351997"/>
            <a:ext cx="2588455" cy="1456006"/>
          </a:xfrm>
          <a:prstGeom prst="rect">
            <a:avLst/>
          </a:prstGeom>
        </p:spPr>
      </p:pic>
      <p:pic>
        <p:nvPicPr>
          <p:cNvPr id="1026" name="Picture 2" descr="Cup Icon Design 508214 - Download Free Vectors, Clipart Graphics &amp; Vector  Art">
            <a:extLst>
              <a:ext uri="{FF2B5EF4-FFF2-40B4-BE49-F238E27FC236}">
                <a16:creationId xmlns:a16="http://schemas.microsoft.com/office/drawing/2014/main" xmlns="" id="{1627719F-CC26-499E-B0A3-095DBBDE37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9485" y="4614160"/>
            <a:ext cx="1973030" cy="197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1917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262BF23-9135-4D56-80C8-9562BBBDD2FB}"/>
              </a:ext>
            </a:extLst>
          </p:cNvPr>
          <p:cNvSpPr>
            <a:spLocks noGrp="1"/>
          </p:cNvSpPr>
          <p:nvPr>
            <p:ph type="sldNum" sz="quarter" idx="11"/>
          </p:nvPr>
        </p:nvSpPr>
        <p:spPr/>
        <p:txBody>
          <a:bodyPr/>
          <a:lstStyle/>
          <a:p>
            <a:fld id="{19B51A1E-902D-48AF-9020-955120F399B6}" type="slidenum">
              <a:rPr lang="en-US" noProof="0" smtClean="0">
                <a:latin typeface="Times New Roman" panose="02020603050405020304" pitchFamily="18" charset="0"/>
                <a:cs typeface="Times New Roman" panose="02020603050405020304" pitchFamily="18" charset="0"/>
              </a:rPr>
              <a:pPr/>
              <a:t>55</a:t>
            </a:fld>
            <a:endParaRPr lang="en-US" noProof="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9702100-B5F4-4E00-863E-6D865F2A0005}"/>
              </a:ext>
            </a:extLst>
          </p:cNvPr>
          <p:cNvSpPr txBox="1"/>
          <p:nvPr/>
        </p:nvSpPr>
        <p:spPr>
          <a:xfrm>
            <a:off x="1338900" y="2477143"/>
            <a:ext cx="10644553" cy="3693319"/>
          </a:xfrm>
          <a:prstGeom prst="rect">
            <a:avLst/>
          </a:prstGeom>
          <a:solidFill>
            <a:schemeClr val="bg1">
              <a:alpha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dạng</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thức</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trình</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poster,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duy</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inforgraphic</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khuyến</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khích</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minh</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họa</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tưởng</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trình</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2-4HS/</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Deadline: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Nộp</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7" name="TextBox 1">
            <a:extLst>
              <a:ext uri="{FF2B5EF4-FFF2-40B4-BE49-F238E27FC236}">
                <a16:creationId xmlns:a16="http://schemas.microsoft.com/office/drawing/2014/main" xmlns="" id="{B34BECD5-F986-4898-B842-9D192E2AD2DA}"/>
              </a:ext>
            </a:extLst>
          </p:cNvPr>
          <p:cNvSpPr txBox="1">
            <a:spLocks noChangeArrowheads="1"/>
          </p:cNvSpPr>
          <p:nvPr/>
        </p:nvSpPr>
        <p:spPr bwMode="auto">
          <a:xfrm>
            <a:off x="1547447" y="1161428"/>
            <a:ext cx="9496926" cy="1044111"/>
          </a:xfrm>
          <a:prstGeom prst="ellipse">
            <a:avLst/>
          </a:prstGeom>
          <a:solidFill>
            <a:srgbClr val="F4ECD5"/>
          </a:solidFill>
          <a:ln>
            <a:noFill/>
          </a:ln>
        </p:spPr>
        <p:txBody>
          <a:bodyPr wrap="square">
            <a:spAutoFit/>
          </a:bodyPr>
          <a:lstStyle>
            <a:lvl1pPr marL="266700" indent="-2667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lnSpc>
                <a:spcPct val="150000"/>
              </a:lnSpc>
              <a:spcBef>
                <a:spcPct val="0"/>
              </a:spcBef>
              <a:buFontTx/>
              <a:buNone/>
            </a:pPr>
            <a:r>
              <a:rPr lang="en-US" altLang="en-US" b="1" dirty="0" smtClean="0">
                <a:solidFill>
                  <a:srgbClr val="FF0000"/>
                </a:solidFill>
                <a:latin typeface="Times New Roman" panose="02020603050405020304" pitchFamily="18" charset="0"/>
                <a:cs typeface="Times New Roman" panose="02020603050405020304" pitchFamily="18" charset="0"/>
              </a:rPr>
              <a:t>TẬP SAN: </a:t>
            </a:r>
            <a:r>
              <a:rPr lang="en-US" altLang="en-US" sz="3200" b="1" dirty="0" smtClean="0">
                <a:solidFill>
                  <a:srgbClr val="FF0000"/>
                </a:solidFill>
                <a:latin typeface="Times New Roman" panose="02020603050405020304" pitchFamily="18" charset="0"/>
                <a:cs typeface="Times New Roman" panose="02020603050405020304" pitchFamily="18" charset="0"/>
              </a:rPr>
              <a:t>ĐA </a:t>
            </a:r>
            <a:r>
              <a:rPr lang="en-US" altLang="en-US" sz="3200" b="1" dirty="0">
                <a:solidFill>
                  <a:srgbClr val="FF0000"/>
                </a:solidFill>
                <a:latin typeface="Times New Roman" panose="02020603050405020304" pitchFamily="18" charset="0"/>
                <a:cs typeface="Times New Roman" panose="02020603050405020304" pitchFamily="18" charset="0"/>
              </a:rPr>
              <a:t>DẠNG ĐỘNG VẬT</a:t>
            </a:r>
          </a:p>
        </p:txBody>
      </p:sp>
      <p:sp>
        <p:nvSpPr>
          <p:cNvPr id="8" name="Title 1">
            <a:extLst>
              <a:ext uri="{FF2B5EF4-FFF2-40B4-BE49-F238E27FC236}">
                <a16:creationId xmlns:a16="http://schemas.microsoft.com/office/drawing/2014/main" xmlns="" id="{F1B5DB14-9A15-4477-B099-29C7519BA1B8}"/>
              </a:ext>
            </a:extLst>
          </p:cNvPr>
          <p:cNvSpPr txBox="1">
            <a:spLocks/>
          </p:cNvSpPr>
          <p:nvPr/>
        </p:nvSpPr>
        <p:spPr>
          <a:xfrm>
            <a:off x="328451" y="241824"/>
            <a:ext cx="5124739" cy="648000"/>
          </a:xfrm>
          <a:prstGeom prst="homePlate">
            <a:avLst/>
          </a:prstGeom>
          <a:solidFill>
            <a:schemeClr val="accent2">
              <a:lumMod val="5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3600" b="1" dirty="0">
                <a:solidFill>
                  <a:schemeClr val="bg1"/>
                </a:solidFill>
                <a:latin typeface="Times New Roman" panose="02020603050405020304" pitchFamily="18" charset="0"/>
                <a:cs typeface="Times New Roman" panose="02020603050405020304" pitchFamily="18" charset="0"/>
              </a:rPr>
              <a:t>NHIỆM VỤ VỀ NHÀ:</a:t>
            </a:r>
          </a:p>
        </p:txBody>
      </p:sp>
    </p:spTree>
    <p:extLst>
      <p:ext uri="{BB962C8B-B14F-4D97-AF65-F5344CB8AC3E}">
        <p14:creationId xmlns:p14="http://schemas.microsoft.com/office/powerpoint/2010/main" val="4268639432"/>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65107" y="357702"/>
            <a:ext cx="5051383" cy="523220"/>
          </a:xfrm>
          <a:prstGeom prst="rect">
            <a:avLst/>
          </a:prstGeom>
          <a:solidFill>
            <a:srgbClr val="002060"/>
          </a:solidFill>
        </p:spPr>
        <p:style>
          <a:lnRef idx="0">
            <a:schemeClr val="accent6"/>
          </a:lnRef>
          <a:fillRef idx="3">
            <a:schemeClr val="accent6"/>
          </a:fillRef>
          <a:effectRef idx="3">
            <a:schemeClr val="accent6"/>
          </a:effectRef>
          <a:fontRef idx="minor">
            <a:schemeClr val="lt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9612313" algn="l"/>
              </a:tabLst>
              <a:defRPr/>
            </a:pPr>
            <a:r>
              <a:rPr kumimoji="0" lang="en-US" altLang="vi-VN"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TIÊU CHÍ CHẤM SẢN PHẨM</a:t>
            </a:r>
          </a:p>
        </p:txBody>
      </p:sp>
      <p:graphicFrame>
        <p:nvGraphicFramePr>
          <p:cNvPr id="3" name="Table 2">
            <a:extLst>
              <a:ext uri="{FF2B5EF4-FFF2-40B4-BE49-F238E27FC236}">
                <a16:creationId xmlns:a16="http://schemas.microsoft.com/office/drawing/2014/main" xmlns="" id="{59482A87-BCFA-485C-A2D4-2CE53959B1F2}"/>
              </a:ext>
            </a:extLst>
          </p:cNvPr>
          <p:cNvGraphicFramePr>
            <a:graphicFrameLocks noGrp="1"/>
          </p:cNvGraphicFramePr>
          <p:nvPr>
            <p:extLst>
              <p:ext uri="{D42A27DB-BD31-4B8C-83A1-F6EECF244321}">
                <p14:modId xmlns:p14="http://schemas.microsoft.com/office/powerpoint/2010/main" val="1864379258"/>
              </p:ext>
            </p:extLst>
          </p:nvPr>
        </p:nvGraphicFramePr>
        <p:xfrm>
          <a:off x="818151" y="1383876"/>
          <a:ext cx="10852758" cy="4789256"/>
        </p:xfrm>
        <a:graphic>
          <a:graphicData uri="http://schemas.openxmlformats.org/drawingml/2006/table">
            <a:tbl>
              <a:tblPr firstRow="1" firstCol="1" bandRow="1">
                <a:tableStyleId>{69012ECD-51FC-41F1-AA8D-1B2483CD663E}</a:tableStyleId>
              </a:tblPr>
              <a:tblGrid>
                <a:gridCol w="809413">
                  <a:extLst>
                    <a:ext uri="{9D8B030D-6E8A-4147-A177-3AD203B41FA5}">
                      <a16:colId xmlns:a16="http://schemas.microsoft.com/office/drawing/2014/main" xmlns="" val="2113466805"/>
                    </a:ext>
                  </a:extLst>
                </a:gridCol>
                <a:gridCol w="2206503">
                  <a:extLst>
                    <a:ext uri="{9D8B030D-6E8A-4147-A177-3AD203B41FA5}">
                      <a16:colId xmlns:a16="http://schemas.microsoft.com/office/drawing/2014/main" xmlns="" val="2808072247"/>
                    </a:ext>
                  </a:extLst>
                </a:gridCol>
                <a:gridCol w="6384758">
                  <a:extLst>
                    <a:ext uri="{9D8B030D-6E8A-4147-A177-3AD203B41FA5}">
                      <a16:colId xmlns:a16="http://schemas.microsoft.com/office/drawing/2014/main" xmlns="" val="1459252735"/>
                    </a:ext>
                  </a:extLst>
                </a:gridCol>
                <a:gridCol w="1452084">
                  <a:extLst>
                    <a:ext uri="{9D8B030D-6E8A-4147-A177-3AD203B41FA5}">
                      <a16:colId xmlns:a16="http://schemas.microsoft.com/office/drawing/2014/main" xmlns="" val="2744524918"/>
                    </a:ext>
                  </a:extLst>
                </a:gridCol>
              </a:tblGrid>
              <a:tr h="669513">
                <a:tc>
                  <a:txBody>
                    <a:bodyPr/>
                    <a:lstStyle/>
                    <a:p>
                      <a:pPr algn="ct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STT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Tiêu chí</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Yêu cầu</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Số 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2593412626"/>
                  </a:ext>
                </a:extLst>
              </a:tr>
              <a:tr h="799328">
                <a:tc>
                  <a:txBody>
                    <a:bodyPr/>
                    <a:lstStyle/>
                    <a:p>
                      <a:pPr algn="ct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1</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Nội dung</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 Đầy đủ, ngắn gọn, chính xác (</a:t>
                      </a:r>
                      <a:r>
                        <a:rPr lang="en-US" sz="2400" dirty="0">
                          <a:solidFill>
                            <a:schemeClr val="tx1"/>
                          </a:solidFill>
                          <a:effectLst/>
                          <a:latin typeface="Times New Roman" panose="02020603050405020304" pitchFamily="18" charset="0"/>
                          <a:cs typeface="Times New Roman" panose="02020603050405020304" pitchFamily="18" charset="0"/>
                        </a:rPr>
                        <a:t>3</a:t>
                      </a:r>
                      <a:r>
                        <a:rPr lang="vi-VN" sz="2400" dirty="0">
                          <a:solidFill>
                            <a:schemeClr val="tx1"/>
                          </a:solidFill>
                          <a:effectLst/>
                          <a:latin typeface="Times New Roman" panose="02020603050405020304" pitchFamily="18" charset="0"/>
                          <a:cs typeface="Times New Roman" panose="02020603050405020304" pitchFamily="18" charset="0"/>
                        </a:rPr>
                        <a:t> điểm).</a:t>
                      </a:r>
                      <a:endParaRPr lang="en-US" sz="2400" dirty="0">
                        <a:solidFill>
                          <a:schemeClr val="tx1"/>
                        </a:solidFill>
                        <a:effectLst/>
                        <a:latin typeface="Times New Roman" panose="02020603050405020304" pitchFamily="18" charset="0"/>
                        <a:cs typeface="Times New Roman" panose="02020603050405020304" pitchFamily="18" charset="0"/>
                      </a:endParaRPr>
                    </a:p>
                    <a:p>
                      <a:pP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 Sắp xếp nội dung logic, sáng tạo (2 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40194249"/>
                  </a:ext>
                </a:extLst>
              </a:tr>
              <a:tr h="1630075">
                <a:tc>
                  <a:txBody>
                    <a:bodyPr/>
                    <a:lstStyle/>
                    <a:p>
                      <a:pPr algn="ct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2</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Hình thức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 Bố cục khoa học, hợp lí (2 điểm).</a:t>
                      </a:r>
                      <a:endParaRPr lang="en-US" sz="2400" dirty="0">
                        <a:solidFill>
                          <a:schemeClr val="tx1"/>
                        </a:solidFill>
                        <a:effectLst/>
                        <a:latin typeface="Times New Roman" panose="02020603050405020304" pitchFamily="18" charset="0"/>
                        <a:cs typeface="Times New Roman" panose="02020603050405020304" pitchFamily="18" charset="0"/>
                      </a:endParaRPr>
                    </a:p>
                    <a:p>
                      <a:pP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 Có cả kênh chữ và kênh hình (1 điểm).</a:t>
                      </a:r>
                      <a:endParaRPr lang="en-US" sz="2400" dirty="0">
                        <a:solidFill>
                          <a:schemeClr val="tx1"/>
                        </a:solidFill>
                        <a:effectLst/>
                        <a:latin typeface="Times New Roman" panose="02020603050405020304" pitchFamily="18" charset="0"/>
                        <a:cs typeface="Times New Roman" panose="02020603050405020304" pitchFamily="18" charset="0"/>
                      </a:endParaRPr>
                    </a:p>
                    <a:p>
                      <a:pP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 Hình ảnh minh họa phù hợp, sinh động (1 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3324510503"/>
                  </a:ext>
                </a:extLst>
              </a:tr>
              <a:tr h="799328">
                <a:tc>
                  <a:txBody>
                    <a:bodyPr/>
                    <a:lstStyle/>
                    <a:p>
                      <a:pPr algn="ct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3</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Ý thức học tập</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 Hoàn thành đúng thời gian cho phép (1 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488630740"/>
                  </a:ext>
                </a:extLst>
              </a:tr>
              <a:tr h="383954">
                <a:tc gridSpan="3">
                  <a:txBody>
                    <a:bodyPr/>
                    <a:lstStyle/>
                    <a:p>
                      <a:pPr algn="ctr">
                        <a:lnSpc>
                          <a:spcPct val="150000"/>
                        </a:lnSpc>
                      </a:pPr>
                      <a:r>
                        <a:rPr lang="vi-VN" sz="2400" dirty="0">
                          <a:solidFill>
                            <a:schemeClr val="tx1"/>
                          </a:solidFill>
                          <a:effectLst/>
                          <a:latin typeface="Times New Roman" panose="02020603050405020304" pitchFamily="18" charset="0"/>
                          <a:cs typeface="Times New Roman" panose="02020603050405020304" pitchFamily="18" charset="0"/>
                        </a:rPr>
                        <a:t>Tổng 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hMerge="1">
                  <a:txBody>
                    <a:bodyPr/>
                    <a:lstStyle/>
                    <a:p>
                      <a:endParaRPr lang="en-US"/>
                    </a:p>
                  </a:txBody>
                  <a:tcPr/>
                </a:tc>
                <a:tc>
                  <a:txBody>
                    <a:bodyPr/>
                    <a:lstStyle/>
                    <a:p>
                      <a:pPr>
                        <a:lnSpc>
                          <a:spcPct val="150000"/>
                        </a:lnSpc>
                      </a:pPr>
                      <a:r>
                        <a:rPr lang="vi-VN" sz="2000" dirty="0">
                          <a:solidFill>
                            <a:schemeClr val="tx1"/>
                          </a:solidFill>
                          <a:effectLst/>
                        </a:rPr>
                        <a:t> </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339278402"/>
                  </a:ext>
                </a:extLst>
              </a:tr>
            </a:tbl>
          </a:graphicData>
        </a:graphic>
      </p:graphicFrame>
    </p:spTree>
    <p:extLst>
      <p:ext uri="{BB962C8B-B14F-4D97-AF65-F5344CB8AC3E}">
        <p14:creationId xmlns:p14="http://schemas.microsoft.com/office/powerpoint/2010/main" val="421327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A62839E-9134-4274-9281-31BB46F29C60}"/>
              </a:ext>
            </a:extLst>
          </p:cNvPr>
          <p:cNvSpPr>
            <a:spLocks noGrp="1"/>
          </p:cNvSpPr>
          <p:nvPr>
            <p:ph type="sldNum" sz="quarter" idx="11"/>
          </p:nvPr>
        </p:nvSpPr>
        <p:spPr>
          <a:xfrm>
            <a:off x="11472318" y="6170137"/>
            <a:ext cx="432000" cy="432000"/>
          </a:xfrm>
        </p:spPr>
        <p:txBody>
          <a:bodyPr/>
          <a:lstStyle/>
          <a:p>
            <a:fld id="{19B51A1E-902D-48AF-9020-955120F399B6}" type="slidenum">
              <a:rPr lang="en-US" noProof="0" smtClean="0">
                <a:latin typeface="Times New Roman" pitchFamily="18" charset="0"/>
                <a:cs typeface="Times New Roman" pitchFamily="18" charset="0"/>
              </a:rPr>
              <a:pPr/>
              <a:t>6</a:t>
            </a:fld>
            <a:endParaRPr lang="en-US" noProof="0" dirty="0">
              <a:latin typeface="Times New Roman" pitchFamily="18" charset="0"/>
              <a:cs typeface="Times New Roman" pitchFamily="18" charset="0"/>
            </a:endParaRPr>
          </a:p>
        </p:txBody>
      </p:sp>
      <p:pic>
        <p:nvPicPr>
          <p:cNvPr id="2050" name="Picture 2" descr="Hải quỳ là gì? Có ăn được không? Sống ở đâu? Sống được bao lâu? - IAS Links">
            <a:extLst>
              <a:ext uri="{FF2B5EF4-FFF2-40B4-BE49-F238E27FC236}">
                <a16:creationId xmlns:a16="http://schemas.microsoft.com/office/drawing/2014/main" xmlns="" id="{495D6EE4-57B6-4549-9D19-30722CC44A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1936" y="360129"/>
            <a:ext cx="3004253" cy="20092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n hô – Wikipedia tiếng Việt">
            <a:extLst>
              <a:ext uri="{FF2B5EF4-FFF2-40B4-BE49-F238E27FC236}">
                <a16:creationId xmlns:a16="http://schemas.microsoft.com/office/drawing/2014/main" xmlns="" id="{D54558E3-2E6E-4487-92D4-C80002BD009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828"/>
          <a:stretch/>
        </p:blipFill>
        <p:spPr bwMode="auto">
          <a:xfrm>
            <a:off x="6671936" y="2424394"/>
            <a:ext cx="3004253" cy="20092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 mập trắng lớn đã quét sạch siêu cá mập Megalodon khổng lồ? | Báo Dân trí">
            <a:extLst>
              <a:ext uri="{FF2B5EF4-FFF2-40B4-BE49-F238E27FC236}">
                <a16:creationId xmlns:a16="http://schemas.microsoft.com/office/drawing/2014/main" xmlns="" id="{54870A8A-CD38-49D6-A0E8-B24CEBAF426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25" t="-347" r="6480" b="347"/>
          <a:stretch/>
        </p:blipFill>
        <p:spPr bwMode="auto">
          <a:xfrm>
            <a:off x="282905" y="2424393"/>
            <a:ext cx="3375211" cy="2009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ững giai thoại thú vị về con trùn (giun) - Đặng Gia Trang">
            <a:extLst>
              <a:ext uri="{FF2B5EF4-FFF2-40B4-BE49-F238E27FC236}">
                <a16:creationId xmlns:a16="http://schemas.microsoft.com/office/drawing/2014/main" xmlns="" id="{3490ED08-158B-4DAC-82E2-226CA4EBB4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83"/>
          <a:stretch/>
        </p:blipFill>
        <p:spPr bwMode="auto">
          <a:xfrm>
            <a:off x="282905" y="370896"/>
            <a:ext cx="3375212" cy="2009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ó 5 con ếch trên 1 cái lá hoa súng, 1 con quyết định nhảy, hỏi">
            <a:extLst>
              <a:ext uri="{FF2B5EF4-FFF2-40B4-BE49-F238E27FC236}">
                <a16:creationId xmlns:a16="http://schemas.microsoft.com/office/drawing/2014/main" xmlns="" id="{6B252376-6152-4BB7-98F4-652654CB43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539"/>
          <a:stretch/>
        </p:blipFill>
        <p:spPr bwMode="auto">
          <a:xfrm>
            <a:off x="3658115" y="360132"/>
            <a:ext cx="3013821" cy="20092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h tinh 'già' hơn con người cả triệu năm">
            <a:extLst>
              <a:ext uri="{FF2B5EF4-FFF2-40B4-BE49-F238E27FC236}">
                <a16:creationId xmlns:a16="http://schemas.microsoft.com/office/drawing/2014/main" xmlns="" id="{523AF494-88A0-4DE5-B27D-47A152FDDB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06" t="7546" r="2065" b="3536"/>
          <a:stretch/>
        </p:blipFill>
        <p:spPr bwMode="auto">
          <a:xfrm>
            <a:off x="282905" y="4478214"/>
            <a:ext cx="3375211" cy="2199693"/>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3">
            <a:extLst>
              <a:ext uri="{FF2B5EF4-FFF2-40B4-BE49-F238E27FC236}">
                <a16:creationId xmlns:a16="http://schemas.microsoft.com/office/drawing/2014/main" xmlns="" id="{8862CA18-56BA-4491-8687-E16CA7C40AC7}"/>
              </a:ext>
            </a:extLst>
          </p:cNvPr>
          <p:cNvSpPr/>
          <p:nvPr/>
        </p:nvSpPr>
        <p:spPr>
          <a:xfrm>
            <a:off x="9676189" y="2200673"/>
            <a:ext cx="2515811" cy="1831009"/>
          </a:xfrm>
          <a:prstGeom prst="wedgeRectCallout">
            <a:avLst>
              <a:gd name="adj1" fmla="val 953"/>
              <a:gd name="adj2" fmla="val 8405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Chỉ</a:t>
            </a:r>
            <a:r>
              <a:rPr lang="en-US" sz="2400" dirty="0" smtClean="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ra </a:t>
            </a:r>
            <a:r>
              <a:rPr lang="en-US" sz="2400" dirty="0" err="1">
                <a:solidFill>
                  <a:schemeClr val="tx1"/>
                </a:solidFill>
                <a:latin typeface="Times New Roman" pitchFamily="18" charset="0"/>
                <a:cs typeface="Times New Roman" pitchFamily="18" charset="0"/>
              </a:rPr>
              <a:t>môi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loài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vật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sau</a:t>
            </a:r>
            <a:r>
              <a:rPr lang="en-US" sz="2400" dirty="0">
                <a:solidFill>
                  <a:schemeClr val="tx1"/>
                </a:solidFill>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xmlns="" id="{1AB87E35-C444-4CBB-8E37-E0990EDF1837}"/>
              </a:ext>
            </a:extLst>
          </p:cNvPr>
          <p:cNvSpPr/>
          <p:nvPr/>
        </p:nvSpPr>
        <p:spPr>
          <a:xfrm>
            <a:off x="282904" y="2107095"/>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itchFamily="18" charset="0"/>
                <a:cs typeface="Times New Roman" pitchFamily="18" charset="0"/>
              </a:rPr>
              <a:t>Giun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đất</a:t>
            </a:r>
            <a:endParaRPr lang="en-US" dirty="0">
              <a:solidFill>
                <a:schemeClr val="tx1"/>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xmlns="" id="{51A92D80-1676-4DE4-9DCC-051D27871171}"/>
              </a:ext>
            </a:extLst>
          </p:cNvPr>
          <p:cNvSpPr/>
          <p:nvPr/>
        </p:nvSpPr>
        <p:spPr>
          <a:xfrm>
            <a:off x="3658114" y="2085567"/>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itchFamily="18" charset="0"/>
                <a:cs typeface="Times New Roman" pitchFamily="18" charset="0"/>
              </a:rPr>
              <a:t>Ếch</a:t>
            </a:r>
            <a:endParaRPr lang="en-US" dirty="0">
              <a:solidFill>
                <a:schemeClr val="tx1"/>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xmlns="" id="{0D689EDB-786B-4FF6-B9FF-AD2903157E00}"/>
              </a:ext>
            </a:extLst>
          </p:cNvPr>
          <p:cNvSpPr/>
          <p:nvPr/>
        </p:nvSpPr>
        <p:spPr>
          <a:xfrm>
            <a:off x="6671933" y="2085566"/>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itchFamily="18" charset="0"/>
                <a:cs typeface="Times New Roman" pitchFamily="18" charset="0"/>
              </a:rPr>
              <a:t>Hải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quỳ</a:t>
            </a:r>
            <a:endParaRPr lang="en-US" dirty="0">
              <a:solidFill>
                <a:schemeClr val="tx1"/>
              </a:solidFill>
              <a:latin typeface="Times New Roman" pitchFamily="18" charset="0"/>
              <a:cs typeface="Times New Roman" pitchFamily="18" charset="0"/>
            </a:endParaRPr>
          </a:p>
        </p:txBody>
      </p:sp>
      <p:sp>
        <p:nvSpPr>
          <p:cNvPr id="19" name="Rectangle 18">
            <a:extLst>
              <a:ext uri="{FF2B5EF4-FFF2-40B4-BE49-F238E27FC236}">
                <a16:creationId xmlns:a16="http://schemas.microsoft.com/office/drawing/2014/main" xmlns="" id="{8903A262-7C0C-46BE-9ACF-91EF1F36428E}"/>
              </a:ext>
            </a:extLst>
          </p:cNvPr>
          <p:cNvSpPr/>
          <p:nvPr/>
        </p:nvSpPr>
        <p:spPr>
          <a:xfrm>
            <a:off x="6671932" y="4149830"/>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itchFamily="18" charset="0"/>
                <a:cs typeface="Times New Roman" pitchFamily="18" charset="0"/>
              </a:rPr>
              <a:t>San </a:t>
            </a:r>
            <a:r>
              <a:rPr lang="en-US" dirty="0" err="1">
                <a:solidFill>
                  <a:schemeClr val="tx1"/>
                </a:solidFill>
                <a:latin typeface="Times New Roman" pitchFamily="18" charset="0"/>
                <a:cs typeface="Times New Roman" pitchFamily="18" charset="0"/>
              </a:rPr>
              <a:t>hô</a:t>
            </a:r>
            <a:endParaRPr lang="en-US" dirty="0">
              <a:solidFill>
                <a:schemeClr val="tx1"/>
              </a:solidFill>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xmlns="" id="{001553CD-1EC8-4695-83DD-783B2FF5B80A}"/>
              </a:ext>
            </a:extLst>
          </p:cNvPr>
          <p:cNvSpPr/>
          <p:nvPr/>
        </p:nvSpPr>
        <p:spPr>
          <a:xfrm>
            <a:off x="265673" y="6386137"/>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itchFamily="18" charset="0"/>
                <a:cs typeface="Times New Roman" pitchFamily="18" charset="0"/>
              </a:rPr>
              <a:t>Tinh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tinh</a:t>
            </a:r>
            <a:endParaRPr lang="en-US" dirty="0">
              <a:solidFill>
                <a:schemeClr val="tx1"/>
              </a:solidFill>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xmlns="" id="{37A5C0F7-24E2-4C11-B884-9B3E9768E7AA}"/>
              </a:ext>
            </a:extLst>
          </p:cNvPr>
          <p:cNvSpPr/>
          <p:nvPr/>
        </p:nvSpPr>
        <p:spPr>
          <a:xfrm>
            <a:off x="287682" y="4171418"/>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itchFamily="18" charset="0"/>
                <a:cs typeface="Times New Roman" pitchFamily="18" charset="0"/>
              </a:rPr>
              <a:t>Cá</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mập</a:t>
            </a:r>
            <a:endParaRPr lang="en-US" dirty="0">
              <a:solidFill>
                <a:schemeClr val="tx1"/>
              </a:solidFill>
              <a:latin typeface="Times New Roman" pitchFamily="18" charset="0"/>
              <a:cs typeface="Times New Roman" pitchFamily="18" charset="0"/>
            </a:endParaRPr>
          </a:p>
        </p:txBody>
      </p:sp>
      <p:sp>
        <p:nvSpPr>
          <p:cNvPr id="25" name="Title 1">
            <a:extLst>
              <a:ext uri="{FF2B5EF4-FFF2-40B4-BE49-F238E27FC236}">
                <a16:creationId xmlns:a16="http://schemas.microsoft.com/office/drawing/2014/main" xmlns="" id="{4D7FABF8-E0F4-4A28-ABD0-E5B4F67B7276}"/>
              </a:ext>
            </a:extLst>
          </p:cNvPr>
          <p:cNvSpPr>
            <a:spLocks noGrp="1"/>
          </p:cNvSpPr>
          <p:nvPr>
            <p:ph type="title"/>
          </p:nvPr>
        </p:nvSpPr>
        <p:spPr>
          <a:xfrm>
            <a:off x="265673" y="131138"/>
            <a:ext cx="5478471" cy="648000"/>
          </a:xfrm>
          <a:prstGeom prst="homePlate">
            <a:avLst/>
          </a:prstGeom>
          <a:solidFill>
            <a:schemeClr val="accent2">
              <a:lumMod val="50000"/>
            </a:schemeClr>
          </a:solidFill>
        </p:spPr>
        <p:txBody>
          <a:bodyPr/>
          <a:lstStyle/>
          <a:p>
            <a:r>
              <a:rPr lang="en-US" sz="3600" b="1" dirty="0">
                <a:solidFill>
                  <a:schemeClr val="bg1"/>
                </a:solidFill>
                <a:latin typeface="Times New Roman" pitchFamily="18" charset="0"/>
                <a:cs typeface="Times New Roman" pitchFamily="18" charset="0"/>
              </a:rPr>
              <a:t>  I. </a:t>
            </a:r>
            <a:r>
              <a:rPr lang="en-US" sz="3600" b="1" dirty="0" err="1">
                <a:solidFill>
                  <a:schemeClr val="bg1"/>
                </a:solidFill>
                <a:latin typeface="Times New Roman" pitchFamily="18" charset="0"/>
                <a:cs typeface="Times New Roman" pitchFamily="18" charset="0"/>
              </a:rPr>
              <a:t>Đa</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dạng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động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vật</a:t>
            </a:r>
            <a:endParaRPr lang="en-US" sz="3600" b="1" dirty="0">
              <a:solidFill>
                <a:schemeClr val="bg1"/>
              </a:solidFill>
              <a:latin typeface="Times New Roman" pitchFamily="18" charset="0"/>
              <a:cs typeface="Times New Roman" pitchFamily="18" charset="0"/>
            </a:endParaRPr>
          </a:p>
        </p:txBody>
      </p:sp>
      <p:pic>
        <p:nvPicPr>
          <p:cNvPr id="2" name="Picture 2" descr="Khám phá bí ẩn về chiếc bướu của loài Lạc đà | Báo Dân trí">
            <a:extLst>
              <a:ext uri="{FF2B5EF4-FFF2-40B4-BE49-F238E27FC236}">
                <a16:creationId xmlns:a16="http://schemas.microsoft.com/office/drawing/2014/main" xmlns="" id="{817D8C26-90ED-444A-A396-F5DD6A3632B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55" t="536" r="3119"/>
          <a:stretch/>
        </p:blipFill>
        <p:spPr bwMode="auto">
          <a:xfrm>
            <a:off x="6662368" y="4488657"/>
            <a:ext cx="3013821" cy="219969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xmlns="" id="{2E85ED96-9977-4336-AB98-05D3BB08876D}"/>
              </a:ext>
            </a:extLst>
          </p:cNvPr>
          <p:cNvSpPr/>
          <p:nvPr/>
        </p:nvSpPr>
        <p:spPr>
          <a:xfrm>
            <a:off x="6662368" y="6402861"/>
            <a:ext cx="1158631" cy="2750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itchFamily="18" charset="0"/>
                <a:cs typeface="Times New Roman" pitchFamily="18" charset="0"/>
              </a:rPr>
              <a:t>Lạc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đà</a:t>
            </a:r>
            <a:endParaRPr lang="en-US" dirty="0">
              <a:solidFill>
                <a:schemeClr val="tx1"/>
              </a:solidFill>
              <a:latin typeface="Times New Roman" pitchFamily="18" charset="0"/>
              <a:cs typeface="Times New Roman" pitchFamily="18" charset="0"/>
            </a:endParaRPr>
          </a:p>
        </p:txBody>
      </p:sp>
      <p:pic>
        <p:nvPicPr>
          <p:cNvPr id="28" name="Picture 12" descr="Đối thoại với loài chim cánh cụt">
            <a:extLst>
              <a:ext uri="{FF2B5EF4-FFF2-40B4-BE49-F238E27FC236}">
                <a16:creationId xmlns:a16="http://schemas.microsoft.com/office/drawing/2014/main" xmlns="" id="{3DE3032D-4F29-4956-A26A-8EDF5C1DEDA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895" t="886" r="6478"/>
          <a:stretch/>
        </p:blipFill>
        <p:spPr bwMode="auto">
          <a:xfrm>
            <a:off x="3658114" y="2424393"/>
            <a:ext cx="3013818" cy="200921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xmlns="" id="{67326BD6-BD44-4A5A-A97D-909506EFD169}"/>
              </a:ext>
            </a:extLst>
          </p:cNvPr>
          <p:cNvSpPr/>
          <p:nvPr/>
        </p:nvSpPr>
        <p:spPr>
          <a:xfrm>
            <a:off x="3658110" y="4161479"/>
            <a:ext cx="1656012" cy="292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itchFamily="18" charset="0"/>
                <a:cs typeface="Times New Roman" pitchFamily="18" charset="0"/>
              </a:rPr>
              <a:t>Chim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cụt</a:t>
            </a:r>
            <a:endParaRPr lang="en-US"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33851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3">
            <a:extLst>
              <a:ext uri="{FF2B5EF4-FFF2-40B4-BE49-F238E27FC236}">
                <a16:creationId xmlns:a16="http://schemas.microsoft.com/office/drawing/2014/main" xmlns="" id="{8862CA18-56BA-4491-8687-E16CA7C40AC7}"/>
              </a:ext>
            </a:extLst>
          </p:cNvPr>
          <p:cNvSpPr/>
          <p:nvPr/>
        </p:nvSpPr>
        <p:spPr>
          <a:xfrm>
            <a:off x="2554171" y="320358"/>
            <a:ext cx="6873164" cy="800105"/>
          </a:xfrm>
          <a:prstGeom prst="wedgeRectCallout">
            <a:avLst>
              <a:gd name="adj1" fmla="val 25525"/>
              <a:gd name="adj2" fmla="val 467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Vận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dụng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hiểu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biết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tế</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hoàn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thành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bảng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sau</a:t>
            </a:r>
            <a:r>
              <a:rPr lang="en-US" sz="2400"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322266578"/>
              </p:ext>
            </p:extLst>
          </p:nvPr>
        </p:nvGraphicFramePr>
        <p:xfrm>
          <a:off x="1438072" y="1790164"/>
          <a:ext cx="9156878" cy="3923072"/>
        </p:xfrm>
        <a:graphic>
          <a:graphicData uri="http://schemas.openxmlformats.org/drawingml/2006/table">
            <a:tbl>
              <a:tblPr firstRow="1" bandRow="1">
                <a:tableStyleId>{21E4AEA4-8DFA-4A89-87EB-49C32662AFE0}</a:tableStyleId>
              </a:tblPr>
              <a:tblGrid>
                <a:gridCol w="4578439"/>
                <a:gridCol w="4578439"/>
              </a:tblGrid>
              <a:tr h="722672">
                <a:tc>
                  <a:txBody>
                    <a:bodyPr/>
                    <a:lstStyle/>
                    <a:p>
                      <a:pPr algn="ctr"/>
                      <a:r>
                        <a:rPr lang="en-US" sz="2800" dirty="0" err="1" smtClean="0">
                          <a:latin typeface="Times New Roman" panose="02020603050405020304" pitchFamily="18" charset="0"/>
                          <a:cs typeface="Times New Roman" panose="02020603050405020304" pitchFamily="18" charset="0"/>
                        </a:rPr>
                        <a:t>Môi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trường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sống</a:t>
                      </a:r>
                      <a:endParaRPr lang="en-US" sz="2800"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800" dirty="0" err="1" smtClean="0">
                          <a:latin typeface="Times New Roman" panose="02020603050405020304" pitchFamily="18" charset="0"/>
                          <a:cs typeface="Times New Roman" panose="02020603050405020304" pitchFamily="18" charset="0"/>
                        </a:rPr>
                        <a:t>Loài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động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r>
              <a:tr h="370840">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05932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313646" y="1404666"/>
            <a:ext cx="9899560" cy="2600664"/>
          </a:xfrm>
          <a:prstGeom prst="cloudCallout">
            <a:avLst>
              <a:gd name="adj1" fmla="val -22500"/>
              <a:gd name="adj2" fmla="val 121698"/>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những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nội</a:t>
            </a:r>
            <a:r>
              <a:rPr lang="en-US" sz="2800" dirty="0">
                <a:solidFill>
                  <a:schemeClr val="tx1"/>
                </a:solidFill>
                <a:latin typeface="Times New Roman" pitchFamily="18" charset="0"/>
                <a:cs typeface="Times New Roman" pitchFamily="18" charset="0"/>
              </a:rPr>
              <a:t> dung </a:t>
            </a:r>
            <a:r>
              <a:rPr lang="en-US" sz="2800" dirty="0" err="1">
                <a:solidFill>
                  <a:schemeClr val="tx1"/>
                </a:solidFill>
                <a:latin typeface="Times New Roman" pitchFamily="18" charset="0"/>
                <a:cs typeface="Times New Roman" pitchFamily="18" charset="0"/>
              </a:rPr>
              <a:t>trên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hãy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nhận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xét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sự</a:t>
            </a:r>
            <a:r>
              <a:rPr lang="en-US" sz="2800" dirty="0">
                <a:solidFill>
                  <a:schemeClr val="tx1"/>
                </a:solidFill>
                <a:latin typeface="Times New Roman" pitchFamily="18" charset="0"/>
                <a:cs typeface="Times New Roman" pitchFamily="18" charset="0"/>
              </a:rPr>
              <a:t> </a:t>
            </a:r>
          </a:p>
          <a:p>
            <a:pPr algn="ctr"/>
            <a:r>
              <a:rPr lang="en-US" sz="2800" dirty="0" err="1">
                <a:solidFill>
                  <a:schemeClr val="tx1"/>
                </a:solidFill>
                <a:latin typeface="Times New Roman" pitchFamily="18" charset="0"/>
                <a:cs typeface="Times New Roman" pitchFamily="18" charset="0"/>
              </a:rPr>
              <a:t>đa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vật</a:t>
            </a: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2394964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9</a:t>
            </a:fld>
            <a:endParaRPr lang="en-US" noProof="0" dirty="0"/>
          </a:p>
        </p:txBody>
      </p:sp>
      <p:sp>
        <p:nvSpPr>
          <p:cNvPr id="5" name="Title 1">
            <a:extLst>
              <a:ext uri="{FF2B5EF4-FFF2-40B4-BE49-F238E27FC236}">
                <a16:creationId xmlns:a16="http://schemas.microsoft.com/office/drawing/2014/main" xmlns="" id="{9044C35E-BC58-4CCD-A205-F96699897CD9}"/>
              </a:ext>
            </a:extLst>
          </p:cNvPr>
          <p:cNvSpPr>
            <a:spLocks noGrp="1"/>
          </p:cNvSpPr>
          <p:nvPr>
            <p:ph type="title"/>
          </p:nvPr>
        </p:nvSpPr>
        <p:spPr>
          <a:xfrm>
            <a:off x="431999" y="293450"/>
            <a:ext cx="5478471" cy="648000"/>
          </a:xfrm>
          <a:prstGeom prst="homePlate">
            <a:avLst/>
          </a:prstGeom>
          <a:solidFill>
            <a:schemeClr val="accent2">
              <a:lumMod val="50000"/>
            </a:schemeClr>
          </a:solidFill>
        </p:spPr>
        <p:txBody>
          <a:bodyPr/>
          <a:lstStyle/>
          <a:p>
            <a:r>
              <a:rPr lang="en-US" sz="3600" b="1" dirty="0">
                <a:solidFill>
                  <a:schemeClr val="bg1"/>
                </a:solidFill>
                <a:latin typeface="Times New Roman" pitchFamily="18" charset="0"/>
                <a:cs typeface="Times New Roman" pitchFamily="18" charset="0"/>
              </a:rPr>
              <a:t>  I. </a:t>
            </a:r>
            <a:r>
              <a:rPr lang="en-US" sz="3600" b="1" dirty="0" err="1">
                <a:solidFill>
                  <a:schemeClr val="bg1"/>
                </a:solidFill>
                <a:latin typeface="Times New Roman" pitchFamily="18" charset="0"/>
                <a:cs typeface="Times New Roman" pitchFamily="18" charset="0"/>
              </a:rPr>
              <a:t>Đa</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dạng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động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vật</a:t>
            </a:r>
            <a:endParaRPr lang="en-US" sz="3600" b="1" dirty="0">
              <a:solidFill>
                <a:schemeClr val="bg1"/>
              </a:solidFill>
              <a:latin typeface="Times New Roman" pitchFamily="18" charset="0"/>
              <a:cs typeface="Times New Roman" pitchFamily="18" charset="0"/>
            </a:endParaRPr>
          </a:p>
        </p:txBody>
      </p:sp>
      <p:sp>
        <p:nvSpPr>
          <p:cNvPr id="6" name="Rectangle 5"/>
          <p:cNvSpPr/>
          <p:nvPr/>
        </p:nvSpPr>
        <p:spPr>
          <a:xfrm>
            <a:off x="887106" y="1567224"/>
            <a:ext cx="10563367" cy="2862322"/>
          </a:xfrm>
          <a:prstGeom prst="rect">
            <a:avLst/>
          </a:prstGeom>
        </p:spPr>
        <p:txBody>
          <a:bodyPr wrap="square">
            <a:spAutoFit/>
          </a:bodyPr>
          <a:lstStyle/>
          <a:p>
            <a:pPr indent="360045" algn="just">
              <a:lnSpc>
                <a:spcPct val="150000"/>
              </a:lnSpc>
              <a:tabLst>
                <a:tab pos="450215" algn="l"/>
              </a:tabLst>
            </a:pP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Đa</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đạng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động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vật</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được</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thể</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hiện</a:t>
            </a:r>
            <a:r>
              <a:rPr lang="en-US" sz="2400" dirty="0">
                <a:latin typeface="Times New Roman" panose="02020603050405020304" pitchFamily="18" charset="0"/>
                <a:ea typeface="Arial" panose="020B0604020202020204" pitchFamily="34" charset="0"/>
                <a:cs typeface="Arial" panose="020B0604020202020204" pitchFamily="34" charset="0"/>
              </a:rPr>
              <a:t>: </a:t>
            </a:r>
            <a:endParaRPr lang="en-US" sz="2400" dirty="0">
              <a:latin typeface="Calibri" panose="020F0502020204030204" pitchFamily="34" charset="0"/>
              <a:ea typeface="Calibri" panose="020F0502020204030204" pitchFamily="34" charset="0"/>
              <a:cs typeface="Arial" panose="020B0604020202020204" pitchFamily="34" charset="0"/>
            </a:endParaRPr>
          </a:p>
          <a:p>
            <a:pPr indent="360045" algn="just">
              <a:lnSpc>
                <a:spcPct val="150000"/>
              </a:lnSpc>
              <a:tabLst>
                <a:tab pos="450215" algn="l"/>
              </a:tabLst>
            </a:pP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Số</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lượng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loài</a:t>
            </a:r>
            <a:r>
              <a:rPr lang="en-US" sz="2400" dirty="0">
                <a:latin typeface="Times New Roman" panose="02020603050405020304" pitchFamily="18" charset="0"/>
                <a:ea typeface="Arial" panose="020B0604020202020204" pitchFamily="34" charset="0"/>
                <a:cs typeface="Arial" panose="020B0604020202020204" pitchFamily="34" charset="0"/>
              </a:rPr>
              <a:t>: c</a:t>
            </a:r>
            <a:r>
              <a:rPr lang="vi-VN" sz="2400" dirty="0">
                <a:latin typeface="Times New Roman" panose="02020603050405020304" pitchFamily="18" charset="0"/>
                <a:ea typeface="Arial" panose="020B0604020202020204" pitchFamily="34" charset="0"/>
                <a:cs typeface="Arial" panose="020B0604020202020204" pitchFamily="34" charset="0"/>
              </a:rPr>
              <a:t>ó khoảng hơn 1,5 triệu loài động vật đã được xác định, mô tả và định tên.</a:t>
            </a:r>
            <a:endParaRPr lang="en-US" sz="2400" dirty="0">
              <a:latin typeface="Calibri" panose="020F0502020204030204" pitchFamily="34" charset="0"/>
              <a:ea typeface="Calibri" panose="020F0502020204030204" pitchFamily="34" charset="0"/>
              <a:cs typeface="Arial" panose="020B0604020202020204" pitchFamily="34" charset="0"/>
            </a:endParaRPr>
          </a:p>
          <a:p>
            <a:pPr indent="360045" algn="just">
              <a:lnSpc>
                <a:spcPct val="150000"/>
              </a:lnSpc>
              <a:tabLst>
                <a:tab pos="450215" algn="l"/>
              </a:tabLst>
            </a:pP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Môi</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trường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sống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đa</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dạng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dưới</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nước</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trên</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cạn</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trong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đất</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trong</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cơ</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thể</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sinh</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a:latin typeface="Times New Roman" panose="02020603050405020304" pitchFamily="18" charset="0"/>
                <a:ea typeface="Arial" panose="020B0604020202020204" pitchFamily="34" charset="0"/>
                <a:cs typeface="Arial" panose="020B0604020202020204" pitchFamily="34" charset="0"/>
              </a:rPr>
              <a:t>vật</a:t>
            </a:r>
            <a:r>
              <a:rPr lang="en-US" sz="2400" dirty="0">
                <a:latin typeface="Times New Roman" panose="02020603050405020304" pitchFamily="18" charset="0"/>
                <a:ea typeface="Arial" panose="020B0604020202020204" pitchFamily="34" charset="0"/>
                <a:cs typeface="Arial" panose="020B0604020202020204" pitchFamily="34" charset="0"/>
              </a:rPr>
              <a:t> </a:t>
            </a:r>
            <a:r>
              <a:rPr lang="en-US" sz="2400" dirty="0" err="1" smtClean="0">
                <a:latin typeface="Times New Roman" panose="02020603050405020304" pitchFamily="18" charset="0"/>
                <a:ea typeface="Arial" panose="020B0604020202020204" pitchFamily="34" charset="0"/>
                <a:cs typeface="Arial" panose="020B0604020202020204" pitchFamily="34" charset="0"/>
              </a:rPr>
              <a:t>khác</a:t>
            </a:r>
            <a:r>
              <a:rPr lang="en-US" sz="2400" dirty="0" smtClean="0">
                <a:latin typeface="Times New Roman" panose="02020603050405020304" pitchFamily="18" charset="0"/>
                <a:ea typeface="Arial" panose="020B0604020202020204" pitchFamily="34" charset="0"/>
                <a:cs typeface="Arial" panose="020B0604020202020204" pitchFamily="34" charset="0"/>
              </a:rPr>
              <a:t>.</a:t>
            </a:r>
            <a:endParaRPr lang="en-US" sz="2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24165282"/>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2263</Words>
  <Application>Microsoft Office PowerPoint</Application>
  <PresentationFormat>Widescreen</PresentationFormat>
  <Paragraphs>371</Paragraphs>
  <Slides>56</Slides>
  <Notes>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Calibri Light</vt:lpstr>
      <vt:lpstr>Symbol</vt:lpstr>
      <vt:lpstr>Times New Roman</vt:lpstr>
      <vt:lpstr>Wingdings</vt:lpstr>
      <vt:lpstr>Office Theme</vt:lpstr>
      <vt:lpstr> BÀI 36: ĐỘNG VẬT (7 TIẾT: TỪ TIẾT 84 – TIẾT 90)</vt:lpstr>
      <vt:lpstr>PowerPoint Presentation</vt:lpstr>
      <vt:lpstr>PowerPoint Presentation</vt:lpstr>
      <vt:lpstr>PowerPoint Presentation</vt:lpstr>
      <vt:lpstr>  I. Đa dạng động vật</vt:lpstr>
      <vt:lpstr>  I. Đa dạng động vật</vt:lpstr>
      <vt:lpstr>PowerPoint Presentation</vt:lpstr>
      <vt:lpstr>PowerPoint Presentation</vt:lpstr>
      <vt:lpstr>  I. Đa dạng động vật</vt:lpstr>
      <vt:lpstr>  I. Đa dạng động vật</vt:lpstr>
      <vt:lpstr>  I. Đa dạng động vật</vt:lpstr>
      <vt:lpstr>PowerPoint Presentation</vt:lpstr>
      <vt:lpstr>ĐỘNG VẬT KHÔNG XƯƠNG SỐNG</vt:lpstr>
      <vt:lpstr>ĐỘNG VẬT CÓ XƯƠNG SỐNG</vt:lpstr>
      <vt:lpstr>  II. Các nhóm động vật</vt:lpstr>
      <vt:lpstr>ĐỘNG VẬT KHÔNG XƯƠNG SỐNG</vt:lpstr>
      <vt:lpstr>ĐỘNG VẬT CÓ XƯƠNG SỐNG</vt:lpstr>
      <vt:lpstr>MỘT SỐ NGÀNH ĐỘNG VẬT VÀ ĐẠI DIỆN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II. Các nhóm động vật</vt:lpstr>
      <vt:lpstr>PowerPoint Presentation</vt:lpstr>
      <vt:lpstr>  III. Vai trò của động vật: </vt:lpstr>
      <vt:lpstr>PowerPoint Presentation</vt:lpstr>
      <vt:lpstr>PowerPoint Presentation</vt:lpstr>
      <vt:lpstr>PowerPoint Presentation</vt:lpstr>
      <vt:lpstr>PowerPoint Presentation</vt:lpstr>
      <vt:lpstr>  III. Vai trò của động vật: </vt:lpstr>
      <vt:lpstr>  III. Vai trò của động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Bảng vai trò của động vật</vt:lpstr>
      <vt:lpstr>PowerPoint Presentation</vt:lpstr>
      <vt:lpstr>  III. Vai trò của động vật: </vt:lpstr>
      <vt:lpstr>IV. Tác hại của động vật: </vt:lpstr>
      <vt:lpstr>Quan sát hình và kể tên một số tác hại của động vật trong cuộc sống hàng ngày</vt:lpstr>
      <vt:lpstr>IV. Tác hại của động vật: </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BÀI 36: ĐỘNG VẬT (7 TIẾT: TỪ TIẾT 84 – TIẾT 90)</dc:title>
  <dc:creator>ADM</dc:creator>
  <cp:lastModifiedBy>ADM</cp:lastModifiedBy>
  <cp:revision>27</cp:revision>
  <dcterms:created xsi:type="dcterms:W3CDTF">2022-02-08T16:06:25Z</dcterms:created>
  <dcterms:modified xsi:type="dcterms:W3CDTF">2023-02-07T15:08:49Z</dcterms:modified>
</cp:coreProperties>
</file>