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304" r:id="rId4"/>
    <p:sldId id="271" r:id="rId5"/>
    <p:sldId id="258" r:id="rId6"/>
    <p:sldId id="273" r:id="rId7"/>
    <p:sldId id="270" r:id="rId8"/>
    <p:sldId id="268" r:id="rId9"/>
    <p:sldId id="259" r:id="rId10"/>
    <p:sldId id="296" r:id="rId11"/>
    <p:sldId id="269" r:id="rId12"/>
    <p:sldId id="260" r:id="rId13"/>
    <p:sldId id="261" r:id="rId14"/>
    <p:sldId id="274" r:id="rId15"/>
    <p:sldId id="295" r:id="rId16"/>
    <p:sldId id="297" r:id="rId17"/>
    <p:sldId id="298" r:id="rId18"/>
    <p:sldId id="275" r:id="rId19"/>
    <p:sldId id="299" r:id="rId20"/>
    <p:sldId id="276" r:id="rId21"/>
    <p:sldId id="300" r:id="rId22"/>
    <p:sldId id="301" r:id="rId23"/>
    <p:sldId id="277" r:id="rId24"/>
    <p:sldId id="302" r:id="rId25"/>
    <p:sldId id="303" r:id="rId26"/>
    <p:sldId id="278" r:id="rId27"/>
    <p:sldId id="279" r:id="rId28"/>
    <p:sldId id="280" r:id="rId29"/>
    <p:sldId id="281" r:id="rId30"/>
    <p:sldId id="285" r:id="rId31"/>
    <p:sldId id="286" r:id="rId32"/>
    <p:sldId id="287" r:id="rId33"/>
    <p:sldId id="288" r:id="rId34"/>
    <p:sldId id="289" r:id="rId35"/>
    <p:sldId id="290" r:id="rId36"/>
    <p:sldId id="283" r:id="rId37"/>
    <p:sldId id="292" r:id="rId38"/>
    <p:sldId id="293" r:id="rId39"/>
    <p:sldId id="263" r:id="rId40"/>
    <p:sldId id="294" r:id="rId41"/>
    <p:sldId id="284"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A2306A70-BDE8-4013-8C3F-101428FE8CE7}">
      <dgm:prSet phldrT="[Text]"/>
      <dgm:spPr/>
      <dgm:t>
        <a:bodyPr/>
        <a:lstStyle/>
        <a:p>
          <a:r>
            <a:rPr lang="en-US" dirty="0"/>
            <a:t>1</a:t>
          </a:r>
        </a:p>
      </dgm:t>
    </dgm:pt>
    <dgm:pt modelId="{AE14D8A8-C90F-4896-BA78-376E5C7D56E1}" type="parTrans" cxnId="{05B58CE2-276A-4BAD-8CCF-48FF48C3CF3E}">
      <dgm:prSet/>
      <dgm:spPr/>
      <dgm:t>
        <a:bodyPr/>
        <a:lstStyle/>
        <a:p>
          <a:endParaRPr lang="en-US"/>
        </a:p>
      </dgm:t>
    </dgm:pt>
    <dgm:pt modelId="{F4EB59C7-9BD9-4278-BA84-E0BFE21F311D}" type="sibTrans" cxnId="{05B58CE2-276A-4BAD-8CCF-48FF48C3CF3E}">
      <dgm:prSet/>
      <dgm:spPr/>
      <dgm:t>
        <a:bodyPr/>
        <a:lstStyle/>
        <a:p>
          <a:endParaRPr lang="en-US"/>
        </a:p>
      </dgm:t>
    </dgm:pt>
    <dgm:pt modelId="{FF1A3CE2-6783-4348-B0F2-C53BCEC6A0F7}">
      <dgm:prSet phldrT="[Tex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9855E619-F2A0-4041-9DF3-3668891BB6A1}" type="parTrans" cxnId="{F73246BD-0F40-4335-9F5B-E4FC99D33CD5}">
      <dgm:prSet/>
      <dgm:spPr/>
      <dgm:t>
        <a:bodyPr/>
        <a:lstStyle/>
        <a:p>
          <a:endParaRPr lang="en-US"/>
        </a:p>
      </dgm:t>
    </dgm:pt>
    <dgm:pt modelId="{1CA15EE4-C64C-4572-A8C5-28C0175C0341}" type="sibTrans" cxnId="{F73246BD-0F40-4335-9F5B-E4FC99D33CD5}">
      <dgm:prSet/>
      <dgm:spPr/>
      <dgm:t>
        <a:bodyPr/>
        <a:lstStyle/>
        <a:p>
          <a:endParaRPr lang="en-US"/>
        </a:p>
      </dgm:t>
    </dgm:pt>
    <dgm:pt modelId="{50853272-17A6-430D-964F-1AC66AD43D96}">
      <dgm:prSet phldrT="[Text]"/>
      <dgm:spPr/>
      <dgm:t>
        <a:bodyPr/>
        <a:lstStyle/>
        <a:p>
          <a:r>
            <a:rPr lang="en-US" dirty="0"/>
            <a:t>2</a:t>
          </a:r>
        </a:p>
      </dgm:t>
    </dgm:pt>
    <dgm:pt modelId="{6CA6C1B8-41C2-4DE3-9520-3843C110E563}" type="parTrans" cxnId="{484C6F3A-8A22-49C4-98E9-C119081AB5C2}">
      <dgm:prSet/>
      <dgm:spPr/>
      <dgm:t>
        <a:bodyPr/>
        <a:lstStyle/>
        <a:p>
          <a:endParaRPr lang="en-US"/>
        </a:p>
      </dgm:t>
    </dgm:pt>
    <dgm:pt modelId="{DD9DD5E0-5F82-4CDC-B96D-264F3247A2D7}" type="sibTrans" cxnId="{484C6F3A-8A22-49C4-98E9-C119081AB5C2}">
      <dgm:prSet/>
      <dgm:spPr/>
      <dgm:t>
        <a:bodyPr/>
        <a:lstStyle/>
        <a:p>
          <a:endParaRPr lang="en-US"/>
        </a:p>
      </dgm:t>
    </dgm:pt>
    <dgm:pt modelId="{A2E2972E-E4CA-4D21-8B94-03E87A26B302}">
      <dgm:prSet phldrT="[Tex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68F2E02C-293D-4792-AC36-8C2F90963C63}" type="parTrans" cxnId="{F4CD9087-BA0B-4C3B-B239-73652FDAACFA}">
      <dgm:prSet/>
      <dgm:spPr/>
      <dgm:t>
        <a:bodyPr/>
        <a:lstStyle/>
        <a:p>
          <a:endParaRPr lang="en-US"/>
        </a:p>
      </dgm:t>
    </dgm:pt>
    <dgm:pt modelId="{E35B1DD1-2CAF-4A36-A015-3F3E34B2EF2C}" type="sibTrans" cxnId="{F4CD9087-BA0B-4C3B-B239-73652FDAACFA}">
      <dgm:prSet/>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BE76276F-3921-458C-AEC3-13889A61F6B6}">
      <dgm:prSet phldrT="[Text]"/>
      <dgm:spPr/>
      <dgm:t>
        <a:bodyPr/>
        <a:lstStyle/>
        <a:p>
          <a:r>
            <a:rPr lang="en-US" dirty="0"/>
            <a:t>5</a:t>
          </a:r>
        </a:p>
      </dgm:t>
    </dgm:pt>
    <dgm:pt modelId="{61E1A57C-A29A-4410-B475-C1A030E54FA1}" type="parTrans" cxnId="{D973FEF3-224E-4D91-91CD-564BD7C358DB}">
      <dgm:prSet/>
      <dgm:spPr/>
      <dgm:t>
        <a:bodyPr/>
        <a:lstStyle/>
        <a:p>
          <a:endParaRPr lang="en-US"/>
        </a:p>
      </dgm:t>
    </dgm:pt>
    <dgm:pt modelId="{91CBDD18-ADC6-4382-A5AE-EA47BFCACB57}" type="sibTrans" cxnId="{D973FEF3-224E-4D91-91CD-564BD7C358DB}">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73270E36-FBEB-47BA-A90C-74487AF7040F}" type="parTrans" cxnId="{8FBB5F64-EEF4-4652-866C-E6B8542507BB}">
      <dgm:prSet/>
      <dgm:spPr/>
      <dgm:t>
        <a:bodyPr/>
        <a:lstStyle/>
        <a:p>
          <a:endParaRPr lang="en-US"/>
        </a:p>
      </dgm:t>
    </dgm:pt>
    <dgm:pt modelId="{951511E6-7E36-4DB9-9A9C-C831BC410509}" type="sibTrans" cxnId="{8FBB5F64-EEF4-4652-866C-E6B8542507B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AD895706-FC5E-4569-8552-FC8F827BBB4B}" type="parTrans" cxnId="{625097D4-3920-45A4-907B-FE9B5F327768}">
      <dgm:prSet/>
      <dgm:spPr/>
      <dgm:t>
        <a:bodyPr/>
        <a:lstStyle/>
        <a:p>
          <a:endParaRPr lang="en-US"/>
        </a:p>
      </dgm:t>
    </dgm:pt>
    <dgm:pt modelId="{B3E9D4D1-A425-4EE1-A5D2-9A6982940224}" type="sib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t>
        <a:bodyPr/>
        <a:lstStyle/>
        <a:p>
          <a:endParaRPr lang="en-US"/>
        </a:p>
      </dgm:t>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t>
        <a:bodyPr/>
        <a:lstStyle/>
        <a:p>
          <a:endParaRPr lang="en-US"/>
        </a:p>
      </dgm:t>
    </dgm:pt>
    <dgm:pt modelId="{5332E383-CAC6-4022-B8CA-9396C99EEF57}" type="pres">
      <dgm:prSet presAssocID="{A2306A70-BDE8-4013-8C3F-101428FE8CE7}" presName="descendantText" presStyleLbl="alignAcc1" presStyleIdx="0" presStyleCnt="5">
        <dgm:presLayoutVars>
          <dgm:bulletEnabled val="1"/>
        </dgm:presLayoutVars>
      </dgm:prSet>
      <dgm:spPr/>
      <dgm:t>
        <a:bodyPr/>
        <a:lstStyle/>
        <a:p>
          <a:endParaRPr lang="en-US"/>
        </a:p>
      </dgm:t>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t>
        <a:bodyPr/>
        <a:lstStyle/>
        <a:p>
          <a:endParaRPr lang="en-US"/>
        </a:p>
      </dgm:t>
    </dgm:pt>
    <dgm:pt modelId="{E7A426AF-EC19-41D7-B3DE-DB26BB0C02E3}" type="pres">
      <dgm:prSet presAssocID="{50853272-17A6-430D-964F-1AC66AD43D96}" presName="descendantText" presStyleLbl="alignAcc1" presStyleIdx="1" presStyleCnt="5">
        <dgm:presLayoutVars>
          <dgm:bulletEnabled val="1"/>
        </dgm:presLayoutVars>
      </dgm:prSet>
      <dgm:spPr/>
      <dgm:t>
        <a:bodyPr/>
        <a:lstStyle/>
        <a:p>
          <a:endParaRPr lang="en-US"/>
        </a:p>
      </dgm:t>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t>
        <a:bodyPr/>
        <a:lstStyle/>
        <a:p>
          <a:endParaRPr lang="en-US"/>
        </a:p>
      </dgm:t>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t>
        <a:bodyPr/>
        <a:lstStyle/>
        <a:p>
          <a:endParaRPr lang="en-US"/>
        </a:p>
      </dgm:t>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t>
        <a:bodyPr/>
        <a:lstStyle/>
        <a:p>
          <a:endParaRPr lang="en-US"/>
        </a:p>
      </dgm:t>
    </dgm:pt>
    <dgm:pt modelId="{904B2225-939B-4FE7-ABE8-807592BFA36B}" type="pres">
      <dgm:prSet presAssocID="{62EC941D-C968-4CE1-B1E7-C7B44531234A}" presName="descendantText" presStyleLbl="alignAcc1" presStyleIdx="3" presStyleCnt="5">
        <dgm:presLayoutVars>
          <dgm:bulletEnabled val="1"/>
        </dgm:presLayoutVars>
      </dgm:prSet>
      <dgm:spPr/>
      <dgm:t>
        <a:bodyPr/>
        <a:lstStyle/>
        <a:p>
          <a:endParaRPr lang="en-US"/>
        </a:p>
      </dgm:t>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t>
        <a:bodyPr/>
        <a:lstStyle/>
        <a:p>
          <a:endParaRPr lang="en-US"/>
        </a:p>
      </dgm:t>
    </dgm:pt>
    <dgm:pt modelId="{32A1C2B9-E490-4413-B2D0-93C254B899A4}" type="pres">
      <dgm:prSet presAssocID="{BE76276F-3921-458C-AEC3-13889A61F6B6}" presName="descendantText" presStyleLbl="alignAcc1" presStyleIdx="4" presStyleCnt="5">
        <dgm:presLayoutVars>
          <dgm:bulletEnabled val="1"/>
        </dgm:presLayoutVars>
      </dgm:prSet>
      <dgm:spPr/>
      <dgm:t>
        <a:bodyPr/>
        <a:lstStyle/>
        <a:p>
          <a:endParaRPr lang="en-US"/>
        </a:p>
      </dgm:t>
    </dgm:pt>
  </dgm:ptLst>
  <dgm:cxnLst>
    <dgm:cxn modelId="{D534C5B2-68E7-40CB-8A17-01C21613F3A6}" type="presOf" srcId="{FF1A3CE2-6783-4348-B0F2-C53BCEC6A0F7}" destId="{5332E383-CAC6-4022-B8CA-9396C99EEF57}" srcOrd="0" destOrd="0" presId="urn:microsoft.com/office/officeart/2005/8/layout/chevron2"/>
    <dgm:cxn modelId="{484C6F3A-8A22-49C4-98E9-C119081AB5C2}" srcId="{7839990D-07C5-4566-8DD3-B4DBF712E00E}" destId="{50853272-17A6-430D-964F-1AC66AD43D96}" srcOrd="1" destOrd="0" parTransId="{6CA6C1B8-41C2-4DE3-9520-3843C110E563}" sibTransId="{DD9DD5E0-5F82-4CDC-B96D-264F3247A2D7}"/>
    <dgm:cxn modelId="{BEC6FD5B-0C3B-453F-BF51-16D4A62E26AD}" type="presOf" srcId="{997C3924-7F94-4A44-8C95-238BBFE0038A}" destId="{B43003AC-07F5-4DD3-A069-3F780BDB2EBC}" srcOrd="0" destOrd="0" presId="urn:microsoft.com/office/officeart/2005/8/layout/chevron2"/>
    <dgm:cxn modelId="{F4CD9087-BA0B-4C3B-B239-73652FDAACFA}" srcId="{50853272-17A6-430D-964F-1AC66AD43D96}" destId="{A2E2972E-E4CA-4D21-8B94-03E87A26B302}" srcOrd="0" destOrd="0" parTransId="{68F2E02C-293D-4792-AC36-8C2F90963C63}" sibTransId="{E35B1DD1-2CAF-4A36-A015-3F3E34B2EF2C}"/>
    <dgm:cxn modelId="{A8A1066E-0536-4FEF-ABF7-103587FB9C0E}" type="presOf" srcId="{A2306A70-BDE8-4013-8C3F-101428FE8CE7}" destId="{C2DCE14B-A2E9-411D-9EFA-863B9DEE5A0D}" srcOrd="0" destOrd="0" presId="urn:microsoft.com/office/officeart/2005/8/layout/chevron2"/>
    <dgm:cxn modelId="{55F6F7C9-5A42-47DF-B132-070B66C7383D}" srcId="{7839990D-07C5-4566-8DD3-B4DBF712E00E}" destId="{997C3924-7F94-4A44-8C95-238BBFE0038A}" srcOrd="2" destOrd="0" parTransId="{2E40D6E9-7139-4F81-BAEA-9AFC06394E24}" sibTransId="{52658059-E8C9-4B96-9D97-47BE370EA702}"/>
    <dgm:cxn modelId="{5FEFDE9C-73BA-44E4-99A4-B35678BD7398}" srcId="{997C3924-7F94-4A44-8C95-238BBFE0038A}" destId="{0BA96413-66FE-448A-B03A-330187F9FFA8}" srcOrd="0" destOrd="0" parTransId="{FAD5C6CB-81EB-49C7-8BB8-1DDCB98895B5}" sibTransId="{6EBEA86A-86E8-4B02-8371-FE8DB49D55FF}"/>
    <dgm:cxn modelId="{935AD6CC-58EC-4B84-A08F-67483231C17E}" type="presOf" srcId="{0BA96413-66FE-448A-B03A-330187F9FFA8}" destId="{D9786EE6-4FD0-4376-9319-A9BFBBF5F9AF}" srcOrd="0" destOrd="0" presId="urn:microsoft.com/office/officeart/2005/8/layout/chevron2"/>
    <dgm:cxn modelId="{D973FEF3-224E-4D91-91CD-564BD7C358DB}" srcId="{7839990D-07C5-4566-8DD3-B4DBF712E00E}" destId="{BE76276F-3921-458C-AEC3-13889A61F6B6}" srcOrd="4" destOrd="0" parTransId="{61E1A57C-A29A-4410-B475-C1A030E54FA1}" sibTransId="{91CBDD18-ADC6-4382-A5AE-EA47BFCACB57}"/>
    <dgm:cxn modelId="{2E7316BB-15FE-4771-BDA8-AF111702018F}" type="presOf" srcId="{62EC941D-C968-4CE1-B1E7-C7B44531234A}" destId="{D74BD64C-259C-4978-A6DC-20CE99DEFC74}" srcOrd="0" destOrd="0" presId="urn:microsoft.com/office/officeart/2005/8/layout/chevron2"/>
    <dgm:cxn modelId="{BE8E3508-8437-46EF-8622-532A2E3AC25B}" type="presOf" srcId="{A2E2972E-E4CA-4D21-8B94-03E87A26B302}" destId="{E7A426AF-EC19-41D7-B3DE-DB26BB0C02E3}" srcOrd="0" destOrd="0" presId="urn:microsoft.com/office/officeart/2005/8/layout/chevron2"/>
    <dgm:cxn modelId="{77A5713E-6749-4C40-B364-CB5CF699BE44}" srcId="{7839990D-07C5-4566-8DD3-B4DBF712E00E}" destId="{62EC941D-C968-4CE1-B1E7-C7B44531234A}" srcOrd="3" destOrd="0" parTransId="{22FFDEF3-CB3B-40CB-ABB5-550981305327}" sibTransId="{AA0F3906-EB81-4DD7-8437-6576438F14CA}"/>
    <dgm:cxn modelId="{8FBB5F64-EEF4-4652-866C-E6B8542507BB}" srcId="{62EC941D-C968-4CE1-B1E7-C7B44531234A}" destId="{0C339ADB-19C8-4DEF-9962-1E4A24E3785E}" srcOrd="0" destOrd="0" parTransId="{73270E36-FBEB-47BA-A90C-74487AF7040F}" sibTransId="{951511E6-7E36-4DB9-9A9C-C831BC410509}"/>
    <dgm:cxn modelId="{12E67066-7D08-485C-84B3-76D7F5CB3254}" type="presOf" srcId="{0C339ADB-19C8-4DEF-9962-1E4A24E3785E}" destId="{904B2225-939B-4FE7-ABE8-807592BFA36B}"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1762D60F-EEF2-40A8-91EF-349A2FA1A3F4}" type="presOf" srcId="{BB837B48-92D3-4511-B56B-06309B262A60}" destId="{32A1C2B9-E490-4413-B2D0-93C254B899A4}" srcOrd="0" destOrd="0" presId="urn:microsoft.com/office/officeart/2005/8/layout/chevron2"/>
    <dgm:cxn modelId="{95D1BABC-371A-4EFF-97AE-C23E335D0492}" type="presOf" srcId="{7839990D-07C5-4566-8DD3-B4DBF712E00E}" destId="{8D0E25D1-C0C6-4EE3-BB00-0DCC980C9782}"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ED91705D-96BE-4178-AA17-96C4143EBCA2}" type="presOf" srcId="{50853272-17A6-430D-964F-1AC66AD43D96}" destId="{630BD761-7FA4-4712-9223-15089009B0FD}" srcOrd="0" destOrd="0" presId="urn:microsoft.com/office/officeart/2005/8/layout/chevron2"/>
    <dgm:cxn modelId="{BD5DF860-D935-46C3-88CD-8855EAE70B43}" type="presOf" srcId="{BE76276F-3921-458C-AEC3-13889A61F6B6}" destId="{3443B6DE-DC44-437E-ABCE-4D1F45BD1D0B}"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39990D-07C5-4566-8DD3-B4DBF712E00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2EC941D-C968-4CE1-B1E7-C7B44531234A}">
      <dgm:prSet phldrT="[Text]"/>
      <dgm:spPr/>
      <dgm:t>
        <a:bodyPr/>
        <a:lstStyle/>
        <a:p>
          <a:r>
            <a:rPr lang="en-US" dirty="0"/>
            <a:t>4</a:t>
          </a:r>
        </a:p>
      </dgm:t>
    </dgm:pt>
    <dgm:pt modelId="{22FFDEF3-CB3B-40CB-ABB5-550981305327}" type="parTrans" cxnId="{77A5713E-6749-4C40-B364-CB5CF699BE44}">
      <dgm:prSet/>
      <dgm:spPr/>
      <dgm:t>
        <a:bodyPr/>
        <a:lstStyle/>
        <a:p>
          <a:endParaRPr lang="en-US"/>
        </a:p>
      </dgm:t>
    </dgm:pt>
    <dgm:pt modelId="{AA0F3906-EB81-4DD7-8437-6576438F14CA}" type="sibTrans" cxnId="{77A5713E-6749-4C40-B364-CB5CF699BE44}">
      <dgm:prSet/>
      <dgm:spPr/>
      <dgm:t>
        <a:bodyPr/>
        <a:lstStyle/>
        <a:p>
          <a:endParaRPr lang="en-US"/>
        </a:p>
      </dgm:t>
    </dgm:pt>
    <dgm:pt modelId="{997C3924-7F94-4A44-8C95-238BBFE0038A}">
      <dgm:prSet phldrT="[Text]"/>
      <dgm:spPr/>
      <dgm:t>
        <a:bodyPr/>
        <a:lstStyle/>
        <a:p>
          <a:r>
            <a:rPr lang="en-US" dirty="0"/>
            <a:t>3</a:t>
          </a:r>
        </a:p>
      </dgm:t>
    </dgm:pt>
    <dgm:pt modelId="{2E40D6E9-7139-4F81-BAEA-9AFC06394E24}" type="parTrans" cxnId="{55F6F7C9-5A42-47DF-B132-070B66C7383D}">
      <dgm:prSet/>
      <dgm:spPr/>
      <dgm:t>
        <a:bodyPr/>
        <a:lstStyle/>
        <a:p>
          <a:endParaRPr lang="en-US"/>
        </a:p>
      </dgm:t>
    </dgm:pt>
    <dgm:pt modelId="{52658059-E8C9-4B96-9D97-47BE370EA702}" type="sibTrans" cxnId="{55F6F7C9-5A42-47DF-B132-070B66C7383D}">
      <dgm:prSet/>
      <dgm:spPr/>
      <dgm:t>
        <a:bodyPr/>
        <a:lstStyle/>
        <a:p>
          <a:endParaRPr lang="en-US"/>
        </a:p>
      </dgm:t>
    </dgm:pt>
    <dgm:pt modelId="{0BA96413-66FE-448A-B03A-330187F9FFA8}">
      <dgm:prSet custT="1"/>
      <dgm:spPr/>
      <dgm:t>
        <a:bodyPr/>
        <a:lstStyle/>
        <a:p>
          <a:r>
            <a:rPr lang="en-US" sz="2400" dirty="0" err="1">
              <a:latin typeface="Times New Roman" panose="02020603050405020304" pitchFamily="18" charset="0"/>
              <a:cs typeface="Times New Roman" panose="02020603050405020304" pitchFamily="18" charset="0"/>
            </a:rPr>
            <a:t>Lập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FAD5C6CB-81EB-49C7-8BB8-1DDCB98895B5}" type="parTrans" cxnId="{5FEFDE9C-73BA-44E4-99A4-B35678BD7398}">
      <dgm:prSet/>
      <dgm:spPr/>
      <dgm:t>
        <a:bodyPr/>
        <a:lstStyle/>
        <a:p>
          <a:endParaRPr lang="en-US"/>
        </a:p>
      </dgm:t>
    </dgm:pt>
    <dgm:pt modelId="{6EBEA86A-86E8-4B02-8371-FE8DB49D55FF}" type="sibTrans" cxnId="{5FEFDE9C-73BA-44E4-99A4-B35678BD7398}">
      <dgm:prSet/>
      <dgm:spPr/>
      <dgm:t>
        <a:bodyPr/>
        <a:lstStyle/>
        <a:p>
          <a:endParaRPr lang="en-US"/>
        </a:p>
      </dgm:t>
    </dgm:pt>
    <dgm:pt modelId="{50853272-17A6-430D-964F-1AC66AD43D96}">
      <dgm:prSet phldrT="[Text]"/>
      <dgm:spPr/>
      <dgm:t>
        <a:bodyPr/>
        <a:lstStyle/>
        <a:p>
          <a:r>
            <a:rPr lang="en-US" dirty="0"/>
            <a:t>2</a:t>
          </a:r>
        </a:p>
      </dgm:t>
    </dgm:pt>
    <dgm:pt modelId="{DD9DD5E0-5F82-4CDC-B96D-264F3247A2D7}" type="sibTrans" cxnId="{484C6F3A-8A22-49C4-98E9-C119081AB5C2}">
      <dgm:prSet/>
      <dgm:spPr/>
      <dgm:t>
        <a:bodyPr/>
        <a:lstStyle/>
        <a:p>
          <a:endParaRPr lang="en-US"/>
        </a:p>
      </dgm:t>
    </dgm:pt>
    <dgm:pt modelId="{6CA6C1B8-41C2-4DE3-9520-3843C110E563}" type="parTrans" cxnId="{484C6F3A-8A22-49C4-98E9-C119081AB5C2}">
      <dgm:prSet/>
      <dgm:spPr/>
      <dgm:t>
        <a:bodyPr/>
        <a:lstStyle/>
        <a:p>
          <a:endParaRPr lang="en-US"/>
        </a:p>
      </dgm:t>
    </dgm:pt>
    <dgm:pt modelId="{A2306A70-BDE8-4013-8C3F-101428FE8CE7}">
      <dgm:prSet phldrT="[Text]"/>
      <dgm:spPr/>
      <dgm:t>
        <a:bodyPr/>
        <a:lstStyle/>
        <a:p>
          <a:r>
            <a:rPr lang="en-US" dirty="0"/>
            <a:t>1</a:t>
          </a:r>
        </a:p>
      </dgm:t>
    </dgm:pt>
    <dgm:pt modelId="{F4EB59C7-9BD9-4278-BA84-E0BFE21F311D}" type="sibTrans" cxnId="{05B58CE2-276A-4BAD-8CCF-48FF48C3CF3E}">
      <dgm:prSet/>
      <dgm:spPr/>
      <dgm:t>
        <a:bodyPr/>
        <a:lstStyle/>
        <a:p>
          <a:endParaRPr lang="en-US"/>
        </a:p>
      </dgm:t>
    </dgm:pt>
    <dgm:pt modelId="{AE14D8A8-C90F-4896-BA78-376E5C7D56E1}" type="parTrans" cxnId="{05B58CE2-276A-4BAD-8CCF-48FF48C3CF3E}">
      <dgm:prSet/>
      <dgm:spPr/>
      <dgm:t>
        <a:bodyPr/>
        <a:lstStyle/>
        <a:p>
          <a:endParaRPr lang="en-US"/>
        </a:p>
      </dgm:t>
    </dgm:pt>
    <dgm:pt modelId="{FF1A3CE2-6783-4348-B0F2-C53BCEC6A0F7}">
      <dgm:prSet phldrT="[Text]" custT="1"/>
      <dgm:spPr/>
      <dgm:t>
        <a:bodyPr/>
        <a:lstStyle/>
        <a:p>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xuất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hiểu</a:t>
          </a:r>
          <a:endParaRPr lang="en-US" sz="2400" dirty="0"/>
        </a:p>
      </dgm:t>
    </dgm:pt>
    <dgm:pt modelId="{1CA15EE4-C64C-4572-A8C5-28C0175C0341}" type="sibTrans" cxnId="{F73246BD-0F40-4335-9F5B-E4FC99D33CD5}">
      <dgm:prSet/>
      <dgm:spPr/>
      <dgm:t>
        <a:bodyPr/>
        <a:lstStyle/>
        <a:p>
          <a:endParaRPr lang="en-US"/>
        </a:p>
      </dgm:t>
    </dgm:pt>
    <dgm:pt modelId="{9855E619-F2A0-4041-9DF3-3668891BB6A1}" type="parTrans" cxnId="{F73246BD-0F40-4335-9F5B-E4FC99D33CD5}">
      <dgm:prSet/>
      <dgm:spPr/>
      <dgm:t>
        <a:bodyPr/>
        <a:lstStyle/>
        <a:p>
          <a:endParaRPr lang="en-US"/>
        </a:p>
      </dgm:t>
    </dgm:pt>
    <dgm:pt modelId="{20E35512-7D71-4184-93B5-4EA8FD2F211C}">
      <dgm:prSet custT="1"/>
      <dgm:spPr/>
      <dgm:t>
        <a:bodyPr/>
        <a:lstStyle/>
        <a:p>
          <a:r>
            <a:rPr lang="en-US" sz="2400" dirty="0">
              <a:latin typeface="Times New Roman" panose="02020603050405020304" pitchFamily="18" charset="0"/>
              <a:ea typeface="Times New Roman" panose="02020603050405020304" pitchFamily="18" charset="0"/>
            </a:rPr>
            <a:t>Đưa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dự</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đoán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quyết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vấn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đề</a:t>
          </a:r>
          <a:endParaRPr lang="en-US" sz="2400" dirty="0"/>
        </a:p>
      </dgm:t>
    </dgm:pt>
    <dgm:pt modelId="{6F46124A-8E7B-4D2D-B92E-9A100341580E}" type="parTrans" cxnId="{A82381B2-B1C6-4C32-BACC-A7A01AF1F786}">
      <dgm:prSet/>
      <dgm:spPr/>
      <dgm:t>
        <a:bodyPr/>
        <a:lstStyle/>
        <a:p>
          <a:endParaRPr lang="en-US"/>
        </a:p>
      </dgm:t>
    </dgm:pt>
    <dgm:pt modelId="{E09E58F7-1DCE-4FD6-8366-3577534D5C2F}" type="sibTrans" cxnId="{A82381B2-B1C6-4C32-BACC-A7A01AF1F786}">
      <dgm:prSet/>
      <dgm:spPr/>
      <dgm:t>
        <a:bodyPr/>
        <a:lstStyle/>
        <a:p>
          <a:endParaRPr lang="en-US"/>
        </a:p>
      </dgm:t>
    </dgm:pt>
    <dgm:pt modelId="{0C339ADB-19C8-4DEF-9962-1E4A24E3785E}">
      <dgm:prSet custT="1"/>
      <dgm:spPr/>
      <dgm:t>
        <a:bodyPr/>
        <a:lstStyle/>
        <a:p>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án</a:t>
          </a:r>
          <a:endParaRPr lang="en-US" sz="2400" dirty="0">
            <a:latin typeface="Times New Roman" panose="02020603050405020304" pitchFamily="18" charset="0"/>
            <a:cs typeface="Times New Roman" panose="02020603050405020304" pitchFamily="18" charset="0"/>
          </a:endParaRPr>
        </a:p>
      </dgm:t>
    </dgm:pt>
    <dgm:pt modelId="{951511E6-7E36-4DB9-9A9C-C831BC410509}" type="sibTrans" cxnId="{8FBB5F64-EEF4-4652-866C-E6B8542507BB}">
      <dgm:prSet/>
      <dgm:spPr/>
      <dgm:t>
        <a:bodyPr/>
        <a:lstStyle/>
        <a:p>
          <a:endParaRPr lang="en-US"/>
        </a:p>
      </dgm:t>
    </dgm:pt>
    <dgm:pt modelId="{73270E36-FBEB-47BA-A90C-74487AF7040F}" type="parTrans" cxnId="{8FBB5F64-EEF4-4652-866C-E6B8542507BB}">
      <dgm:prSet/>
      <dgm:spPr/>
      <dgm:t>
        <a:bodyPr/>
        <a:lstStyle/>
        <a:p>
          <a:endParaRPr lang="en-US"/>
        </a:p>
      </dgm:t>
    </dgm:pt>
    <dgm:pt modelId="{BE76276F-3921-458C-AEC3-13889A61F6B6}">
      <dgm:prSet phldrT="[Text]"/>
      <dgm:spPr/>
      <dgm:t>
        <a:bodyPr/>
        <a:lstStyle/>
        <a:p>
          <a:r>
            <a:rPr lang="en-US" dirty="0"/>
            <a:t>5</a:t>
          </a:r>
        </a:p>
      </dgm:t>
    </dgm:pt>
    <dgm:pt modelId="{91CBDD18-ADC6-4382-A5AE-EA47BFCACB57}" type="sibTrans" cxnId="{D973FEF3-224E-4D91-91CD-564BD7C358DB}">
      <dgm:prSet/>
      <dgm:spPr/>
      <dgm:t>
        <a:bodyPr/>
        <a:lstStyle/>
        <a:p>
          <a:endParaRPr lang="en-US"/>
        </a:p>
      </dgm:t>
    </dgm:pt>
    <dgm:pt modelId="{61E1A57C-A29A-4410-B475-C1A030E54FA1}" type="parTrans" cxnId="{D973FEF3-224E-4D91-91CD-564BD7C358DB}">
      <dgm:prSet/>
      <dgm:spPr/>
      <dgm:t>
        <a:bodyPr/>
        <a:lstStyle/>
        <a:p>
          <a:endParaRPr lang="en-US"/>
        </a:p>
      </dgm:t>
    </dgm:pt>
    <dgm:pt modelId="{BB837B48-92D3-4511-B56B-06309B262A60}">
      <dgm:prSet custT="1"/>
      <dgm:spPr/>
      <dgm:t>
        <a:bodyPr/>
        <a:lstStyle/>
        <a:p>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B3E9D4D1-A425-4EE1-A5D2-9A6982940224}" type="sibTrans" cxnId="{625097D4-3920-45A4-907B-FE9B5F327768}">
      <dgm:prSet/>
      <dgm:spPr/>
      <dgm:t>
        <a:bodyPr/>
        <a:lstStyle/>
        <a:p>
          <a:endParaRPr lang="en-US"/>
        </a:p>
      </dgm:t>
    </dgm:pt>
    <dgm:pt modelId="{AD895706-FC5E-4569-8552-FC8F827BBB4B}" type="parTrans" cxnId="{625097D4-3920-45A4-907B-FE9B5F327768}">
      <dgm:prSet/>
      <dgm:spPr/>
      <dgm:t>
        <a:bodyPr/>
        <a:lstStyle/>
        <a:p>
          <a:endParaRPr lang="en-US"/>
        </a:p>
      </dgm:t>
    </dgm:pt>
    <dgm:pt modelId="{8D0E25D1-C0C6-4EE3-BB00-0DCC980C9782}" type="pres">
      <dgm:prSet presAssocID="{7839990D-07C5-4566-8DD3-B4DBF712E00E}" presName="linearFlow" presStyleCnt="0">
        <dgm:presLayoutVars>
          <dgm:dir/>
          <dgm:animLvl val="lvl"/>
          <dgm:resizeHandles val="exact"/>
        </dgm:presLayoutVars>
      </dgm:prSet>
      <dgm:spPr/>
      <dgm:t>
        <a:bodyPr/>
        <a:lstStyle/>
        <a:p>
          <a:endParaRPr lang="en-US"/>
        </a:p>
      </dgm:t>
    </dgm:pt>
    <dgm:pt modelId="{BB5F5D4C-60E0-4261-8A41-CB3F9A56CBC0}" type="pres">
      <dgm:prSet presAssocID="{A2306A70-BDE8-4013-8C3F-101428FE8CE7}" presName="composite" presStyleCnt="0"/>
      <dgm:spPr/>
    </dgm:pt>
    <dgm:pt modelId="{C2DCE14B-A2E9-411D-9EFA-863B9DEE5A0D}" type="pres">
      <dgm:prSet presAssocID="{A2306A70-BDE8-4013-8C3F-101428FE8CE7}" presName="parentText" presStyleLbl="alignNode1" presStyleIdx="0" presStyleCnt="5">
        <dgm:presLayoutVars>
          <dgm:chMax val="1"/>
          <dgm:bulletEnabled val="1"/>
        </dgm:presLayoutVars>
      </dgm:prSet>
      <dgm:spPr/>
      <dgm:t>
        <a:bodyPr/>
        <a:lstStyle/>
        <a:p>
          <a:endParaRPr lang="en-US"/>
        </a:p>
      </dgm:t>
    </dgm:pt>
    <dgm:pt modelId="{5332E383-CAC6-4022-B8CA-9396C99EEF57}" type="pres">
      <dgm:prSet presAssocID="{A2306A70-BDE8-4013-8C3F-101428FE8CE7}" presName="descendantText" presStyleLbl="alignAcc1" presStyleIdx="0" presStyleCnt="5" custLinFactNeighborX="-715" custLinFactNeighborY="6615">
        <dgm:presLayoutVars>
          <dgm:bulletEnabled val="1"/>
        </dgm:presLayoutVars>
      </dgm:prSet>
      <dgm:spPr/>
      <dgm:t>
        <a:bodyPr/>
        <a:lstStyle/>
        <a:p>
          <a:endParaRPr lang="en-US"/>
        </a:p>
      </dgm:t>
    </dgm:pt>
    <dgm:pt modelId="{A97DB392-B810-4750-A1F8-63E8D170530C}" type="pres">
      <dgm:prSet presAssocID="{F4EB59C7-9BD9-4278-BA84-E0BFE21F311D}" presName="sp" presStyleCnt="0"/>
      <dgm:spPr/>
    </dgm:pt>
    <dgm:pt modelId="{29AD68DA-FFA7-41FF-9725-14C990F57370}" type="pres">
      <dgm:prSet presAssocID="{50853272-17A6-430D-964F-1AC66AD43D96}" presName="composite" presStyleCnt="0"/>
      <dgm:spPr/>
    </dgm:pt>
    <dgm:pt modelId="{630BD761-7FA4-4712-9223-15089009B0FD}" type="pres">
      <dgm:prSet presAssocID="{50853272-17A6-430D-964F-1AC66AD43D96}" presName="parentText" presStyleLbl="alignNode1" presStyleIdx="1" presStyleCnt="5">
        <dgm:presLayoutVars>
          <dgm:chMax val="1"/>
          <dgm:bulletEnabled val="1"/>
        </dgm:presLayoutVars>
      </dgm:prSet>
      <dgm:spPr/>
      <dgm:t>
        <a:bodyPr/>
        <a:lstStyle/>
        <a:p>
          <a:endParaRPr lang="en-US"/>
        </a:p>
      </dgm:t>
    </dgm:pt>
    <dgm:pt modelId="{E7A426AF-EC19-41D7-B3DE-DB26BB0C02E3}" type="pres">
      <dgm:prSet presAssocID="{50853272-17A6-430D-964F-1AC66AD43D96}" presName="descendantText" presStyleLbl="alignAcc1" presStyleIdx="1" presStyleCnt="5">
        <dgm:presLayoutVars>
          <dgm:bulletEnabled val="1"/>
        </dgm:presLayoutVars>
      </dgm:prSet>
      <dgm:spPr/>
      <dgm:t>
        <a:bodyPr/>
        <a:lstStyle/>
        <a:p>
          <a:endParaRPr lang="en-US"/>
        </a:p>
      </dgm:t>
    </dgm:pt>
    <dgm:pt modelId="{76CED906-2B05-4932-B01A-1D7AE8D4FEF9}" type="pres">
      <dgm:prSet presAssocID="{DD9DD5E0-5F82-4CDC-B96D-264F3247A2D7}" presName="sp" presStyleCnt="0"/>
      <dgm:spPr/>
    </dgm:pt>
    <dgm:pt modelId="{3266537B-1780-4C2F-8C6F-A4C65601A168}" type="pres">
      <dgm:prSet presAssocID="{997C3924-7F94-4A44-8C95-238BBFE0038A}" presName="composite" presStyleCnt="0"/>
      <dgm:spPr/>
    </dgm:pt>
    <dgm:pt modelId="{B43003AC-07F5-4DD3-A069-3F780BDB2EBC}" type="pres">
      <dgm:prSet presAssocID="{997C3924-7F94-4A44-8C95-238BBFE0038A}" presName="parentText" presStyleLbl="alignNode1" presStyleIdx="2" presStyleCnt="5">
        <dgm:presLayoutVars>
          <dgm:chMax val="1"/>
          <dgm:bulletEnabled val="1"/>
        </dgm:presLayoutVars>
      </dgm:prSet>
      <dgm:spPr/>
      <dgm:t>
        <a:bodyPr/>
        <a:lstStyle/>
        <a:p>
          <a:endParaRPr lang="en-US"/>
        </a:p>
      </dgm:t>
    </dgm:pt>
    <dgm:pt modelId="{D9786EE6-4FD0-4376-9319-A9BFBBF5F9AF}" type="pres">
      <dgm:prSet presAssocID="{997C3924-7F94-4A44-8C95-238BBFE0038A}" presName="descendantText" presStyleLbl="alignAcc1" presStyleIdx="2" presStyleCnt="5" custLinFactNeighborX="-269" custLinFactNeighborY="0">
        <dgm:presLayoutVars>
          <dgm:bulletEnabled val="1"/>
        </dgm:presLayoutVars>
      </dgm:prSet>
      <dgm:spPr/>
      <dgm:t>
        <a:bodyPr/>
        <a:lstStyle/>
        <a:p>
          <a:endParaRPr lang="en-US"/>
        </a:p>
      </dgm:t>
    </dgm:pt>
    <dgm:pt modelId="{10A7969B-A8EB-446B-B5D4-A48D8FA59F48}" type="pres">
      <dgm:prSet presAssocID="{52658059-E8C9-4B96-9D97-47BE370EA702}" presName="sp" presStyleCnt="0"/>
      <dgm:spPr/>
    </dgm:pt>
    <dgm:pt modelId="{78D7D525-AD55-4A85-A719-D7CF5775CE10}" type="pres">
      <dgm:prSet presAssocID="{62EC941D-C968-4CE1-B1E7-C7B44531234A}" presName="composite" presStyleCnt="0"/>
      <dgm:spPr/>
    </dgm:pt>
    <dgm:pt modelId="{D74BD64C-259C-4978-A6DC-20CE99DEFC74}" type="pres">
      <dgm:prSet presAssocID="{62EC941D-C968-4CE1-B1E7-C7B44531234A}" presName="parentText" presStyleLbl="alignNode1" presStyleIdx="3" presStyleCnt="5">
        <dgm:presLayoutVars>
          <dgm:chMax val="1"/>
          <dgm:bulletEnabled val="1"/>
        </dgm:presLayoutVars>
      </dgm:prSet>
      <dgm:spPr/>
      <dgm:t>
        <a:bodyPr/>
        <a:lstStyle/>
        <a:p>
          <a:endParaRPr lang="en-US"/>
        </a:p>
      </dgm:t>
    </dgm:pt>
    <dgm:pt modelId="{904B2225-939B-4FE7-ABE8-807592BFA36B}" type="pres">
      <dgm:prSet presAssocID="{62EC941D-C968-4CE1-B1E7-C7B44531234A}" presName="descendantText" presStyleLbl="alignAcc1" presStyleIdx="3" presStyleCnt="5">
        <dgm:presLayoutVars>
          <dgm:bulletEnabled val="1"/>
        </dgm:presLayoutVars>
      </dgm:prSet>
      <dgm:spPr/>
      <dgm:t>
        <a:bodyPr/>
        <a:lstStyle/>
        <a:p>
          <a:endParaRPr lang="en-US"/>
        </a:p>
      </dgm:t>
    </dgm:pt>
    <dgm:pt modelId="{80D3E5BF-D8D7-4AF6-B8EE-5B6B92979923}" type="pres">
      <dgm:prSet presAssocID="{AA0F3906-EB81-4DD7-8437-6576438F14CA}" presName="sp" presStyleCnt="0"/>
      <dgm:spPr/>
    </dgm:pt>
    <dgm:pt modelId="{4212D3B8-B543-48A5-A795-89F3966D67C0}" type="pres">
      <dgm:prSet presAssocID="{BE76276F-3921-458C-AEC3-13889A61F6B6}" presName="composite" presStyleCnt="0"/>
      <dgm:spPr/>
    </dgm:pt>
    <dgm:pt modelId="{3443B6DE-DC44-437E-ABCE-4D1F45BD1D0B}" type="pres">
      <dgm:prSet presAssocID="{BE76276F-3921-458C-AEC3-13889A61F6B6}" presName="parentText" presStyleLbl="alignNode1" presStyleIdx="4" presStyleCnt="5">
        <dgm:presLayoutVars>
          <dgm:chMax val="1"/>
          <dgm:bulletEnabled val="1"/>
        </dgm:presLayoutVars>
      </dgm:prSet>
      <dgm:spPr/>
      <dgm:t>
        <a:bodyPr/>
        <a:lstStyle/>
        <a:p>
          <a:endParaRPr lang="en-US"/>
        </a:p>
      </dgm:t>
    </dgm:pt>
    <dgm:pt modelId="{32A1C2B9-E490-4413-B2D0-93C254B899A4}" type="pres">
      <dgm:prSet presAssocID="{BE76276F-3921-458C-AEC3-13889A61F6B6}" presName="descendantText" presStyleLbl="alignAcc1" presStyleIdx="4" presStyleCnt="5">
        <dgm:presLayoutVars>
          <dgm:bulletEnabled val="1"/>
        </dgm:presLayoutVars>
      </dgm:prSet>
      <dgm:spPr/>
      <dgm:t>
        <a:bodyPr/>
        <a:lstStyle/>
        <a:p>
          <a:endParaRPr lang="en-US"/>
        </a:p>
      </dgm:t>
    </dgm:pt>
  </dgm:ptLst>
  <dgm:cxnLst>
    <dgm:cxn modelId="{55F6F7C9-5A42-47DF-B132-070B66C7383D}" srcId="{7839990D-07C5-4566-8DD3-B4DBF712E00E}" destId="{997C3924-7F94-4A44-8C95-238BBFE0038A}" srcOrd="2" destOrd="0" parTransId="{2E40D6E9-7139-4F81-BAEA-9AFC06394E24}" sibTransId="{52658059-E8C9-4B96-9D97-47BE370EA702}"/>
    <dgm:cxn modelId="{2E7316BB-15FE-4771-BDA8-AF111702018F}" type="presOf" srcId="{62EC941D-C968-4CE1-B1E7-C7B44531234A}" destId="{D74BD64C-259C-4978-A6DC-20CE99DEFC74}" srcOrd="0" destOrd="0" presId="urn:microsoft.com/office/officeart/2005/8/layout/chevron2"/>
    <dgm:cxn modelId="{12E67066-7D08-485C-84B3-76D7F5CB3254}" type="presOf" srcId="{0C339ADB-19C8-4DEF-9962-1E4A24E3785E}" destId="{904B2225-939B-4FE7-ABE8-807592BFA36B}" srcOrd="0" destOrd="0" presId="urn:microsoft.com/office/officeart/2005/8/layout/chevron2"/>
    <dgm:cxn modelId="{BEC6FD5B-0C3B-453F-BF51-16D4A62E26AD}" type="presOf" srcId="{997C3924-7F94-4A44-8C95-238BBFE0038A}" destId="{B43003AC-07F5-4DD3-A069-3F780BDB2EBC}" srcOrd="0" destOrd="0" presId="urn:microsoft.com/office/officeart/2005/8/layout/chevron2"/>
    <dgm:cxn modelId="{625097D4-3920-45A4-907B-FE9B5F327768}" srcId="{BE76276F-3921-458C-AEC3-13889A61F6B6}" destId="{BB837B48-92D3-4511-B56B-06309B262A60}" srcOrd="0" destOrd="0" parTransId="{AD895706-FC5E-4569-8552-FC8F827BBB4B}" sibTransId="{B3E9D4D1-A425-4EE1-A5D2-9A6982940224}"/>
    <dgm:cxn modelId="{D973FEF3-224E-4D91-91CD-564BD7C358DB}" srcId="{7839990D-07C5-4566-8DD3-B4DBF712E00E}" destId="{BE76276F-3921-458C-AEC3-13889A61F6B6}" srcOrd="4" destOrd="0" parTransId="{61E1A57C-A29A-4410-B475-C1A030E54FA1}" sibTransId="{91CBDD18-ADC6-4382-A5AE-EA47BFCACB57}"/>
    <dgm:cxn modelId="{935AD6CC-58EC-4B84-A08F-67483231C17E}" type="presOf" srcId="{0BA96413-66FE-448A-B03A-330187F9FFA8}" destId="{D9786EE6-4FD0-4376-9319-A9BFBBF5F9AF}" srcOrd="0" destOrd="0" presId="urn:microsoft.com/office/officeart/2005/8/layout/chevron2"/>
    <dgm:cxn modelId="{8FBB5F64-EEF4-4652-866C-E6B8542507BB}" srcId="{62EC941D-C968-4CE1-B1E7-C7B44531234A}" destId="{0C339ADB-19C8-4DEF-9962-1E4A24E3785E}" srcOrd="0" destOrd="0" parTransId="{73270E36-FBEB-47BA-A90C-74487AF7040F}" sibTransId="{951511E6-7E36-4DB9-9A9C-C831BC410509}"/>
    <dgm:cxn modelId="{BD5DF860-D935-46C3-88CD-8855EAE70B43}" type="presOf" srcId="{BE76276F-3921-458C-AEC3-13889A61F6B6}" destId="{3443B6DE-DC44-437E-ABCE-4D1F45BD1D0B}" srcOrd="0" destOrd="0" presId="urn:microsoft.com/office/officeart/2005/8/layout/chevron2"/>
    <dgm:cxn modelId="{1762D60F-EEF2-40A8-91EF-349A2FA1A3F4}" type="presOf" srcId="{BB837B48-92D3-4511-B56B-06309B262A60}" destId="{32A1C2B9-E490-4413-B2D0-93C254B899A4}" srcOrd="0" destOrd="0" presId="urn:microsoft.com/office/officeart/2005/8/layout/chevron2"/>
    <dgm:cxn modelId="{A82381B2-B1C6-4C32-BACC-A7A01AF1F786}" srcId="{50853272-17A6-430D-964F-1AC66AD43D96}" destId="{20E35512-7D71-4184-93B5-4EA8FD2F211C}" srcOrd="0" destOrd="0" parTransId="{6F46124A-8E7B-4D2D-B92E-9A100341580E}" sibTransId="{E09E58F7-1DCE-4FD6-8366-3577534D5C2F}"/>
    <dgm:cxn modelId="{D534C5B2-68E7-40CB-8A17-01C21613F3A6}" type="presOf" srcId="{FF1A3CE2-6783-4348-B0F2-C53BCEC6A0F7}" destId="{5332E383-CAC6-4022-B8CA-9396C99EEF57}" srcOrd="0" destOrd="0" presId="urn:microsoft.com/office/officeart/2005/8/layout/chevron2"/>
    <dgm:cxn modelId="{5FEFDE9C-73BA-44E4-99A4-B35678BD7398}" srcId="{997C3924-7F94-4A44-8C95-238BBFE0038A}" destId="{0BA96413-66FE-448A-B03A-330187F9FFA8}" srcOrd="0" destOrd="0" parTransId="{FAD5C6CB-81EB-49C7-8BB8-1DDCB98895B5}" sibTransId="{6EBEA86A-86E8-4B02-8371-FE8DB49D55FF}"/>
    <dgm:cxn modelId="{ED91705D-96BE-4178-AA17-96C4143EBCA2}" type="presOf" srcId="{50853272-17A6-430D-964F-1AC66AD43D96}" destId="{630BD761-7FA4-4712-9223-15089009B0FD}" srcOrd="0" destOrd="0" presId="urn:microsoft.com/office/officeart/2005/8/layout/chevron2"/>
    <dgm:cxn modelId="{05B58CE2-276A-4BAD-8CCF-48FF48C3CF3E}" srcId="{7839990D-07C5-4566-8DD3-B4DBF712E00E}" destId="{A2306A70-BDE8-4013-8C3F-101428FE8CE7}" srcOrd="0" destOrd="0" parTransId="{AE14D8A8-C90F-4896-BA78-376E5C7D56E1}" sibTransId="{F4EB59C7-9BD9-4278-BA84-E0BFE21F311D}"/>
    <dgm:cxn modelId="{95D1BABC-371A-4EFF-97AE-C23E335D0492}" type="presOf" srcId="{7839990D-07C5-4566-8DD3-B4DBF712E00E}" destId="{8D0E25D1-C0C6-4EE3-BB00-0DCC980C9782}" srcOrd="0" destOrd="0" presId="urn:microsoft.com/office/officeart/2005/8/layout/chevron2"/>
    <dgm:cxn modelId="{A8A1066E-0536-4FEF-ABF7-103587FB9C0E}" type="presOf" srcId="{A2306A70-BDE8-4013-8C3F-101428FE8CE7}" destId="{C2DCE14B-A2E9-411D-9EFA-863B9DEE5A0D}" srcOrd="0" destOrd="0" presId="urn:microsoft.com/office/officeart/2005/8/layout/chevron2"/>
    <dgm:cxn modelId="{77A5713E-6749-4C40-B364-CB5CF699BE44}" srcId="{7839990D-07C5-4566-8DD3-B4DBF712E00E}" destId="{62EC941D-C968-4CE1-B1E7-C7B44531234A}" srcOrd="3" destOrd="0" parTransId="{22FFDEF3-CB3B-40CB-ABB5-550981305327}" sibTransId="{AA0F3906-EB81-4DD7-8437-6576438F14CA}"/>
    <dgm:cxn modelId="{D8538ED8-C6F4-4C4F-B562-84F72E2309ED}" type="presOf" srcId="{20E35512-7D71-4184-93B5-4EA8FD2F211C}" destId="{E7A426AF-EC19-41D7-B3DE-DB26BB0C02E3}" srcOrd="0" destOrd="0" presId="urn:microsoft.com/office/officeart/2005/8/layout/chevron2"/>
    <dgm:cxn modelId="{F73246BD-0F40-4335-9F5B-E4FC99D33CD5}" srcId="{A2306A70-BDE8-4013-8C3F-101428FE8CE7}" destId="{FF1A3CE2-6783-4348-B0F2-C53BCEC6A0F7}" srcOrd="0" destOrd="0" parTransId="{9855E619-F2A0-4041-9DF3-3668891BB6A1}" sibTransId="{1CA15EE4-C64C-4572-A8C5-28C0175C0341}"/>
    <dgm:cxn modelId="{484C6F3A-8A22-49C4-98E9-C119081AB5C2}" srcId="{7839990D-07C5-4566-8DD3-B4DBF712E00E}" destId="{50853272-17A6-430D-964F-1AC66AD43D96}" srcOrd="1" destOrd="0" parTransId="{6CA6C1B8-41C2-4DE3-9520-3843C110E563}" sibTransId="{DD9DD5E0-5F82-4CDC-B96D-264F3247A2D7}"/>
    <dgm:cxn modelId="{85E5D168-B231-4DFB-8AA9-5C5D0EE72737}" type="presParOf" srcId="{8D0E25D1-C0C6-4EE3-BB00-0DCC980C9782}" destId="{BB5F5D4C-60E0-4261-8A41-CB3F9A56CBC0}" srcOrd="0" destOrd="0" presId="urn:microsoft.com/office/officeart/2005/8/layout/chevron2"/>
    <dgm:cxn modelId="{D1F96137-7DB2-4299-A8EF-9C65897C5275}" type="presParOf" srcId="{BB5F5D4C-60E0-4261-8A41-CB3F9A56CBC0}" destId="{C2DCE14B-A2E9-411D-9EFA-863B9DEE5A0D}" srcOrd="0" destOrd="0" presId="urn:microsoft.com/office/officeart/2005/8/layout/chevron2"/>
    <dgm:cxn modelId="{EFEE93B2-F4F3-43CE-AEAC-02234CA5F72D}" type="presParOf" srcId="{BB5F5D4C-60E0-4261-8A41-CB3F9A56CBC0}" destId="{5332E383-CAC6-4022-B8CA-9396C99EEF57}" srcOrd="1" destOrd="0" presId="urn:microsoft.com/office/officeart/2005/8/layout/chevron2"/>
    <dgm:cxn modelId="{3B25A99C-C01F-45FE-836B-3C9B010F2DF2}" type="presParOf" srcId="{8D0E25D1-C0C6-4EE3-BB00-0DCC980C9782}" destId="{A97DB392-B810-4750-A1F8-63E8D170530C}" srcOrd="1" destOrd="0" presId="urn:microsoft.com/office/officeart/2005/8/layout/chevron2"/>
    <dgm:cxn modelId="{DCCCF20B-3417-4642-9C85-303AA73A763D}" type="presParOf" srcId="{8D0E25D1-C0C6-4EE3-BB00-0DCC980C9782}" destId="{29AD68DA-FFA7-41FF-9725-14C990F57370}" srcOrd="2" destOrd="0" presId="urn:microsoft.com/office/officeart/2005/8/layout/chevron2"/>
    <dgm:cxn modelId="{4B99B6E5-D1BA-476A-8AC3-30F510EE8807}" type="presParOf" srcId="{29AD68DA-FFA7-41FF-9725-14C990F57370}" destId="{630BD761-7FA4-4712-9223-15089009B0FD}" srcOrd="0" destOrd="0" presId="urn:microsoft.com/office/officeart/2005/8/layout/chevron2"/>
    <dgm:cxn modelId="{AE7A8DFA-A9B0-460E-A6EA-DA5B19818B46}" type="presParOf" srcId="{29AD68DA-FFA7-41FF-9725-14C990F57370}" destId="{E7A426AF-EC19-41D7-B3DE-DB26BB0C02E3}" srcOrd="1" destOrd="0" presId="urn:microsoft.com/office/officeart/2005/8/layout/chevron2"/>
    <dgm:cxn modelId="{D74A433F-25B2-4F77-9DFA-AEB33FBFF592}" type="presParOf" srcId="{8D0E25D1-C0C6-4EE3-BB00-0DCC980C9782}" destId="{76CED906-2B05-4932-B01A-1D7AE8D4FEF9}" srcOrd="3" destOrd="0" presId="urn:microsoft.com/office/officeart/2005/8/layout/chevron2"/>
    <dgm:cxn modelId="{7CDD3237-0706-4151-873E-EB54CEADC51D}" type="presParOf" srcId="{8D0E25D1-C0C6-4EE3-BB00-0DCC980C9782}" destId="{3266537B-1780-4C2F-8C6F-A4C65601A168}" srcOrd="4" destOrd="0" presId="urn:microsoft.com/office/officeart/2005/8/layout/chevron2"/>
    <dgm:cxn modelId="{5DCD3553-117A-455F-BB4E-0CB338CB47E2}" type="presParOf" srcId="{3266537B-1780-4C2F-8C6F-A4C65601A168}" destId="{B43003AC-07F5-4DD3-A069-3F780BDB2EBC}" srcOrd="0" destOrd="0" presId="urn:microsoft.com/office/officeart/2005/8/layout/chevron2"/>
    <dgm:cxn modelId="{456D80DF-C9C1-4FE0-8DD2-D0BE6FCCADF5}" type="presParOf" srcId="{3266537B-1780-4C2F-8C6F-A4C65601A168}" destId="{D9786EE6-4FD0-4376-9319-A9BFBBF5F9AF}" srcOrd="1" destOrd="0" presId="urn:microsoft.com/office/officeart/2005/8/layout/chevron2"/>
    <dgm:cxn modelId="{AEE86FAC-758B-421B-A019-3B00EE8E57AD}" type="presParOf" srcId="{8D0E25D1-C0C6-4EE3-BB00-0DCC980C9782}" destId="{10A7969B-A8EB-446B-B5D4-A48D8FA59F48}" srcOrd="5" destOrd="0" presId="urn:microsoft.com/office/officeart/2005/8/layout/chevron2"/>
    <dgm:cxn modelId="{B44E60C2-6ACD-4D97-A2D8-2227900FC731}" type="presParOf" srcId="{8D0E25D1-C0C6-4EE3-BB00-0DCC980C9782}" destId="{78D7D525-AD55-4A85-A719-D7CF5775CE10}" srcOrd="6" destOrd="0" presId="urn:microsoft.com/office/officeart/2005/8/layout/chevron2"/>
    <dgm:cxn modelId="{55D23B84-2799-4C2E-A70E-087CAA244E14}" type="presParOf" srcId="{78D7D525-AD55-4A85-A719-D7CF5775CE10}" destId="{D74BD64C-259C-4978-A6DC-20CE99DEFC74}" srcOrd="0" destOrd="0" presId="urn:microsoft.com/office/officeart/2005/8/layout/chevron2"/>
    <dgm:cxn modelId="{EF2C1EE7-09C7-49AA-A75A-064A0099E975}" type="presParOf" srcId="{78D7D525-AD55-4A85-A719-D7CF5775CE10}" destId="{904B2225-939B-4FE7-ABE8-807592BFA36B}" srcOrd="1" destOrd="0" presId="urn:microsoft.com/office/officeart/2005/8/layout/chevron2"/>
    <dgm:cxn modelId="{E42E35CE-421C-4DE9-A6FF-116AB3132FC9}" type="presParOf" srcId="{8D0E25D1-C0C6-4EE3-BB00-0DCC980C9782}" destId="{80D3E5BF-D8D7-4AF6-B8EE-5B6B92979923}" srcOrd="7" destOrd="0" presId="urn:microsoft.com/office/officeart/2005/8/layout/chevron2"/>
    <dgm:cxn modelId="{2E14AC9A-EFE6-4AFD-9DD5-BEDA902C8224}" type="presParOf" srcId="{8D0E25D1-C0C6-4EE3-BB00-0DCC980C9782}" destId="{4212D3B8-B543-48A5-A795-89F3966D67C0}" srcOrd="8" destOrd="0" presId="urn:microsoft.com/office/officeart/2005/8/layout/chevron2"/>
    <dgm:cxn modelId="{64110FD5-6FB9-4BD9-80C0-3EA91C6223A9}" type="presParOf" srcId="{4212D3B8-B543-48A5-A795-89F3966D67C0}" destId="{3443B6DE-DC44-437E-ABCE-4D1F45BD1D0B}" srcOrd="0" destOrd="0" presId="urn:microsoft.com/office/officeart/2005/8/layout/chevron2"/>
    <dgm:cxn modelId="{47288A75-F50B-4AB1-BDE5-8A3C91788147}" type="presParOf" srcId="{4212D3B8-B543-48A5-A795-89F3966D67C0}" destId="{32A1C2B9-E490-4413-B2D0-93C254B899A4}"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1</a:t>
          </a:r>
        </a:p>
      </dsp:txBody>
      <dsp:txXfrm rot="-5400000">
        <a:off x="1" y="413307"/>
        <a:ext cx="823251" cy="352821"/>
      </dsp:txXfrm>
    </dsp:sp>
    <dsp:sp modelId="{5332E383-CAC6-4022-B8CA-9396C99EEF57}">
      <dsp:nvSpPr>
        <dsp:cNvPr id="0" name=""/>
        <dsp:cNvSpPr/>
      </dsp:nvSpPr>
      <dsp:spPr>
        <a:xfrm rot="5400000">
          <a:off x="4093401" y="-3268470"/>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38997"/>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xuất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vấn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đề</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cùng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tìm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hiểu</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DCE14B-A2E9-411D-9EFA-863B9DEE5A0D}">
      <dsp:nvSpPr>
        <dsp:cNvPr id="0" name=""/>
        <dsp:cNvSpPr/>
      </dsp:nvSpPr>
      <dsp:spPr>
        <a:xfrm rot="5400000">
          <a:off x="-176410" y="178091"/>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1</a:t>
          </a:r>
        </a:p>
      </dsp:txBody>
      <dsp:txXfrm rot="-5400000">
        <a:off x="1" y="413307"/>
        <a:ext cx="823251" cy="352821"/>
      </dsp:txXfrm>
    </dsp:sp>
    <dsp:sp modelId="{5332E383-CAC6-4022-B8CA-9396C99EEF57}">
      <dsp:nvSpPr>
        <dsp:cNvPr id="0" name=""/>
        <dsp:cNvSpPr/>
      </dsp:nvSpPr>
      <dsp:spPr>
        <a:xfrm rot="5400000">
          <a:off x="4041172" y="-321790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xuất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cùng</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tìm</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hiểu</a:t>
          </a:r>
          <a:endParaRPr lang="en-US" sz="2400" kern="1200" dirty="0"/>
        </a:p>
      </dsp:txBody>
      <dsp:txXfrm rot="-5400000">
        <a:off x="771022" y="89565"/>
        <a:ext cx="7267431" cy="689813"/>
      </dsp:txXfrm>
    </dsp:sp>
    <dsp:sp modelId="{630BD761-7FA4-4712-9223-15089009B0FD}">
      <dsp:nvSpPr>
        <dsp:cNvPr id="0" name=""/>
        <dsp:cNvSpPr/>
      </dsp:nvSpPr>
      <dsp:spPr>
        <a:xfrm rot="5400000">
          <a:off x="-176410" y="1237899"/>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2</a:t>
          </a:r>
        </a:p>
      </dsp:txBody>
      <dsp:txXfrm rot="-5400000">
        <a:off x="1" y="1473115"/>
        <a:ext cx="823251" cy="352821"/>
      </dsp:txXfrm>
    </dsp:sp>
    <dsp:sp modelId="{E7A426AF-EC19-41D7-B3DE-DB26BB0C02E3}">
      <dsp:nvSpPr>
        <dsp:cNvPr id="0" name=""/>
        <dsp:cNvSpPr/>
      </dsp:nvSpPr>
      <dsp:spPr>
        <a:xfrm rot="5400000">
          <a:off x="4093401" y="-2208662"/>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ea typeface="Times New Roman" panose="02020603050405020304" pitchFamily="18" charset="0"/>
            </a:rPr>
            <a:t>Đưa </a:t>
          </a:r>
          <a:r>
            <a:rPr lang="en-US" sz="2400" kern="1200" dirty="0" err="1">
              <a:latin typeface="Times New Roman" panose="02020603050405020304" pitchFamily="18" charset="0"/>
              <a:ea typeface="Times New Roman" panose="02020603050405020304" pitchFamily="18" charset="0"/>
            </a:rPr>
            <a:t>ra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dự</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đoán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khoa</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học</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để</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giải</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quyết</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vấn</a:t>
          </a:r>
          <a:r>
            <a:rPr lang="en-US" sz="2400" kern="1200" dirty="0">
              <a:latin typeface="Times New Roman" panose="02020603050405020304" pitchFamily="18" charset="0"/>
              <a:ea typeface="Times New Roman" panose="02020603050405020304" pitchFamily="18" charset="0"/>
            </a:rPr>
            <a:t> </a:t>
          </a:r>
          <a:r>
            <a:rPr lang="en-US" sz="2400" kern="1200" dirty="0" err="1">
              <a:latin typeface="Times New Roman" panose="02020603050405020304" pitchFamily="18" charset="0"/>
              <a:ea typeface="Times New Roman" panose="02020603050405020304" pitchFamily="18" charset="0"/>
            </a:rPr>
            <a:t>đề</a:t>
          </a:r>
          <a:endParaRPr lang="en-US" sz="2400" kern="1200" dirty="0"/>
        </a:p>
      </dsp:txBody>
      <dsp:txXfrm rot="-5400000">
        <a:off x="823251" y="1098805"/>
        <a:ext cx="7267431" cy="689813"/>
      </dsp:txXfrm>
    </dsp:sp>
    <dsp:sp modelId="{B43003AC-07F5-4DD3-A069-3F780BDB2EBC}">
      <dsp:nvSpPr>
        <dsp:cNvPr id="0" name=""/>
        <dsp:cNvSpPr/>
      </dsp:nvSpPr>
      <dsp:spPr>
        <a:xfrm rot="5400000">
          <a:off x="-176410" y="2297707"/>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3</a:t>
          </a:r>
        </a:p>
      </dsp:txBody>
      <dsp:txXfrm rot="-5400000">
        <a:off x="1" y="2532923"/>
        <a:ext cx="823251" cy="352821"/>
      </dsp:txXfrm>
    </dsp:sp>
    <dsp:sp modelId="{D9786EE6-4FD0-4376-9319-A9BFBBF5F9AF}">
      <dsp:nvSpPr>
        <dsp:cNvPr id="0" name=""/>
        <dsp:cNvSpPr/>
      </dsp:nvSpPr>
      <dsp:spPr>
        <a:xfrm rot="5400000">
          <a:off x="4073752" y="-114885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Lập</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03602" y="2158614"/>
        <a:ext cx="7267431" cy="689813"/>
      </dsp:txXfrm>
    </dsp:sp>
    <dsp:sp modelId="{D74BD64C-259C-4978-A6DC-20CE99DEFC74}">
      <dsp:nvSpPr>
        <dsp:cNvPr id="0" name=""/>
        <dsp:cNvSpPr/>
      </dsp:nvSpPr>
      <dsp:spPr>
        <a:xfrm rot="5400000">
          <a:off x="-176410" y="3357516"/>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4</a:t>
          </a:r>
        </a:p>
      </dsp:txBody>
      <dsp:txXfrm rot="-5400000">
        <a:off x="1" y="3592732"/>
        <a:ext cx="823251" cy="352821"/>
      </dsp:txXfrm>
    </dsp:sp>
    <dsp:sp modelId="{904B2225-939B-4FE7-ABE8-807592BFA36B}">
      <dsp:nvSpPr>
        <dsp:cNvPr id="0" name=""/>
        <dsp:cNvSpPr/>
      </dsp:nvSpPr>
      <dsp:spPr>
        <a:xfrm rot="5400000">
          <a:off x="4093401" y="-89045"/>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hoạch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dự</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án</a:t>
          </a:r>
          <a:endParaRPr lang="en-US" sz="2400" kern="1200" dirty="0">
            <a:latin typeface="Times New Roman" panose="02020603050405020304" pitchFamily="18" charset="0"/>
            <a:cs typeface="Times New Roman" panose="02020603050405020304" pitchFamily="18" charset="0"/>
          </a:endParaRPr>
        </a:p>
      </dsp:txBody>
      <dsp:txXfrm rot="-5400000">
        <a:off x="823251" y="3218422"/>
        <a:ext cx="7267431" cy="689813"/>
      </dsp:txXfrm>
    </dsp:sp>
    <dsp:sp modelId="{3443B6DE-DC44-437E-ABCE-4D1F45BD1D0B}">
      <dsp:nvSpPr>
        <dsp:cNvPr id="0" name=""/>
        <dsp:cNvSpPr/>
      </dsp:nvSpPr>
      <dsp:spPr>
        <a:xfrm rot="5400000">
          <a:off x="-176410" y="4417324"/>
          <a:ext cx="1176072" cy="82325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a:t>5</a:t>
          </a:r>
        </a:p>
      </dsp:txBody>
      <dsp:txXfrm rot="-5400000">
        <a:off x="1" y="4652540"/>
        <a:ext cx="823251" cy="352821"/>
      </dsp:txXfrm>
    </dsp:sp>
    <dsp:sp modelId="{32A1C2B9-E490-4413-B2D0-93C254B899A4}">
      <dsp:nvSpPr>
        <dsp:cNvPr id="0" name=""/>
        <dsp:cNvSpPr/>
      </dsp:nvSpPr>
      <dsp:spPr>
        <a:xfrm rot="5400000">
          <a:off x="4093401" y="970763"/>
          <a:ext cx="764447" cy="73047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thảo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luận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và</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được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rot="-5400000">
        <a:off x="823251" y="4278231"/>
        <a:ext cx="7267431" cy="68981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969433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45265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0045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4C134C-6E21-49E4-A702-355707426E5B}" type="datetimeFigureOut">
              <a:rPr lang="en-US" smtClean="0"/>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643041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4C134C-6E21-49E4-A702-355707426E5B}" type="datetimeFigureOut">
              <a:rPr lang="en-US" smtClean="0"/>
              <a:t>08/10/2024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5462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4C134C-6E21-49E4-A702-355707426E5B}" type="datetimeFigureOut">
              <a:rPr lang="en-US" smtClean="0"/>
              <a:t>08/10/2024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60149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4C134C-6E21-49E4-A702-355707426E5B}" type="datetimeFigureOut">
              <a:rPr lang="en-US" smtClean="0"/>
              <a:t>08/10/2024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13725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4C134C-6E21-49E4-A702-355707426E5B}" type="datetimeFigureOut">
              <a:rPr lang="en-US" smtClean="0"/>
              <a:t>08/10/2024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14791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C134C-6E21-49E4-A702-355707426E5B}" type="datetimeFigureOut">
              <a:rPr lang="en-US" smtClean="0"/>
              <a:t>08/10/2024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00197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08/10/2024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224910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4C134C-6E21-49E4-A702-355707426E5B}" type="datetimeFigureOut">
              <a:rPr lang="en-US" smtClean="0"/>
              <a:t>08/10/2024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990248-9EFD-495E-BCFB-160C2311C186}" type="slidenum">
              <a:rPr lang="en-US" smtClean="0"/>
              <a:t>‹#›</a:t>
            </a:fld>
            <a:endParaRPr lang="en-US"/>
          </a:p>
        </p:txBody>
      </p:sp>
    </p:spTree>
    <p:extLst>
      <p:ext uri="{BB962C8B-B14F-4D97-AF65-F5344CB8AC3E}">
        <p14:creationId xmlns:p14="http://schemas.microsoft.com/office/powerpoint/2010/main" val="417332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4C134C-6E21-49E4-A702-355707426E5B}" type="datetimeFigureOut">
              <a:rPr lang="en-US" smtClean="0"/>
              <a:t>08/10/2024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90248-9EFD-495E-BCFB-160C2311C186}" type="slidenum">
              <a:rPr lang="en-US" smtClean="0"/>
              <a:t>‹#›</a:t>
            </a:fld>
            <a:endParaRPr lang="en-US"/>
          </a:p>
        </p:txBody>
      </p:sp>
    </p:spTree>
    <p:extLst>
      <p:ext uri="{BB962C8B-B14F-4D97-AF65-F5344CB8AC3E}">
        <p14:creationId xmlns:p14="http://schemas.microsoft.com/office/powerpoint/2010/main" val="1760850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D8E32F-287B-F083-0B82-8432DE9DEBD5}"/>
              </a:ext>
            </a:extLst>
          </p:cNvPr>
          <p:cNvSpPr/>
          <p:nvPr/>
        </p:nvSpPr>
        <p:spPr>
          <a:xfrm>
            <a:off x="520360" y="1568039"/>
            <a:ext cx="10217604" cy="210891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BÀI 1: </a:t>
            </a: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PHƯƠNG PHÁP VÀ KĨ NĂNG HỌC TẬP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600" b="1"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MÔN KHOA HỌC TỰ NHIÊN </a:t>
            </a:r>
            <a:endParaRPr lang="en-US" sz="3600" dirty="0">
              <a:solidFill>
                <a:srgbClr val="FF0000"/>
              </a:solidFill>
              <a:effectLst>
                <a:outerShdw blurRad="50800" dist="38100" algn="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endParaRPr>
          </a:p>
        </p:txBody>
      </p:sp>
    </p:spTree>
    <p:extLst>
      <p:ext uri="{BB962C8B-B14F-4D97-AF65-F5344CB8AC3E}">
        <p14:creationId xmlns:p14="http://schemas.microsoft.com/office/powerpoint/2010/main" val="346811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6248F1-6A43-6B36-BCD1-55C4E2D53477}"/>
              </a:ext>
            </a:extLst>
          </p:cNvPr>
          <p:cNvSpPr txBox="1"/>
          <p:nvPr/>
        </p:nvSpPr>
        <p:spPr>
          <a:xfrm>
            <a:off x="185531" y="372432"/>
            <a:ext cx="12006469" cy="6494085"/>
          </a:xfrm>
          <a:prstGeom prst="rect">
            <a:avLst/>
          </a:prstGeom>
          <a:noFill/>
        </p:spPr>
        <p:txBody>
          <a:bodyPr wrap="square">
            <a:spAutoFit/>
          </a:bodyPr>
          <a:lstStyle/>
          <a:p>
            <a:r>
              <a:rPr lang="vi-VN" sz="3200" dirty="0">
                <a:latin typeface="+mj-lt"/>
              </a:rPr>
              <a:t>Trả lời: Cách sắp xếp đúng là: </a:t>
            </a:r>
            <a:endParaRPr lang="en-US" sz="3200" dirty="0">
              <a:latin typeface="+mj-lt"/>
            </a:endParaRPr>
          </a:p>
          <a:p>
            <a:pPr marL="457200" indent="-457200">
              <a:buFontTx/>
              <a:buChar char="-"/>
            </a:pPr>
            <a:r>
              <a:rPr lang="vi-VN" sz="3200" dirty="0">
                <a:latin typeface="+mj-lt"/>
              </a:rPr>
              <a:t>Tìm hiểu khả năng hòa tan của muối ăn, đường, đá vôi (dạng bột) trong nước. </a:t>
            </a:r>
            <a:endParaRPr lang="en-US" sz="3200" dirty="0">
              <a:latin typeface="+mj-lt"/>
            </a:endParaRPr>
          </a:p>
          <a:p>
            <a:r>
              <a:rPr lang="vi-VN" sz="3200" dirty="0">
                <a:latin typeface="+mj-lt"/>
              </a:rPr>
              <a:t>- Dự đoán trong số các chất muối ăn, đường, đá vôi (dạng bột), chất nào tan, chất nào không tan trong nước?</a:t>
            </a:r>
            <a:endParaRPr lang="en-US" sz="3200" dirty="0">
              <a:latin typeface="+mj-lt"/>
            </a:endParaRPr>
          </a:p>
          <a:p>
            <a:r>
              <a:rPr lang="vi-VN" sz="3200" dirty="0">
                <a:latin typeface="+mj-lt"/>
              </a:rPr>
              <a:t>- Đề xuất thí nghiệm để kiểm tra dự đoán (chuẩn bị dụng cụ, hóa chất và các bước thí nghiệm). </a:t>
            </a:r>
            <a:endParaRPr lang="en-US" sz="3200" dirty="0">
              <a:latin typeface="+mj-lt"/>
            </a:endParaRPr>
          </a:p>
          <a:p>
            <a:r>
              <a:rPr lang="vi-VN" sz="3200" dirty="0">
                <a:latin typeface="+mj-lt"/>
              </a:rPr>
              <a:t>- Thực hiện các bước thí nghiệm: rót vào cùng một thể tích nước (khoảng 5 mL) vào ba ống nghiệm. Thêm vào mỗi ống nghiệm khoảng 1 gam mỗi chất rắn và lắc đều khoảng 1 – 2 phút. Quan sát và ghi lại kết quả thí nghiệm. So sánh và rút ra kết luận. </a:t>
            </a:r>
            <a:endParaRPr lang="en-US" sz="3200" dirty="0">
              <a:latin typeface="+mj-lt"/>
            </a:endParaRPr>
          </a:p>
          <a:p>
            <a:r>
              <a:rPr lang="vi-VN" sz="3200" dirty="0">
                <a:latin typeface="+mj-lt"/>
              </a:rPr>
              <a:t>- Viết báo cáo và trình bày quá trình thực nghiệm, thảo luận kết quả thí nhiệm.</a:t>
            </a:r>
            <a:endParaRPr lang="en-US" sz="3200" dirty="0">
              <a:latin typeface="+mj-lt"/>
            </a:endParaRPr>
          </a:p>
        </p:txBody>
      </p:sp>
    </p:spTree>
    <p:extLst>
      <p:ext uri="{BB962C8B-B14F-4D97-AF65-F5344CB8AC3E}">
        <p14:creationId xmlns:p14="http://schemas.microsoft.com/office/powerpoint/2010/main" val="2983792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18285896"/>
              </p:ext>
            </p:extLst>
          </p:nvPr>
        </p:nvGraphicFramePr>
        <p:xfrm>
          <a:off x="1" y="0"/>
          <a:ext cx="12192000" cy="6857999"/>
        </p:xfrm>
        <a:graphic>
          <a:graphicData uri="http://schemas.openxmlformats.org/drawingml/2006/table">
            <a:tbl>
              <a:tblPr firstRow="1" firstCol="1" bandRow="1">
                <a:tableStyleId>{F5AB1C69-6EDB-4FF4-983F-18BD219EF322}</a:tableStyleId>
              </a:tblPr>
              <a:tblGrid>
                <a:gridCol w="2577826">
                  <a:extLst>
                    <a:ext uri="{9D8B030D-6E8A-4147-A177-3AD203B41FA5}">
                      <a16:colId xmlns:a16="http://schemas.microsoft.com/office/drawing/2014/main" val="2386507092"/>
                    </a:ext>
                  </a:extLst>
                </a:gridCol>
                <a:gridCol w="4415058">
                  <a:extLst>
                    <a:ext uri="{9D8B030D-6E8A-4147-A177-3AD203B41FA5}">
                      <a16:colId xmlns:a16="http://schemas.microsoft.com/office/drawing/2014/main" val="275905803"/>
                    </a:ext>
                  </a:extLst>
                </a:gridCol>
                <a:gridCol w="5199116">
                  <a:extLst>
                    <a:ext uri="{9D8B030D-6E8A-4147-A177-3AD203B41FA5}">
                      <a16:colId xmlns:a16="http://schemas.microsoft.com/office/drawing/2014/main" val="3228224454"/>
                    </a:ext>
                  </a:extLst>
                </a:gridCol>
              </a:tblGrid>
              <a:tr h="883596">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1115878">
                <a:tc>
                  <a:txBody>
                    <a:bodyPr/>
                    <a:lstStyle/>
                    <a:p>
                      <a:pPr marL="0" marR="0" algn="ctr">
                        <a:lnSpc>
                          <a:spcPct val="107000"/>
                        </a:lnSpc>
                        <a:spcBef>
                          <a:spcPts val="0"/>
                        </a:spcBef>
                        <a:spcAft>
                          <a:spcPts val="0"/>
                        </a:spcAft>
                        <a:tabLst>
                          <a:tab pos="2717165" algn="l"/>
                        </a:tabLst>
                      </a:pPr>
                      <a:endParaRPr lang="en-US" sz="2400" dirty="0">
                        <a:effectLst/>
                      </a:endParaRPr>
                    </a:p>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99171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2</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5467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3</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290459">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mn-ea"/>
                          <a:cs typeface="Times New Roman" panose="02020603050405020304" pitchFamily="18" charset="0"/>
                        </a:rPr>
                        <a:t>Bước</a:t>
                      </a:r>
                      <a:r>
                        <a:rPr lang="en-US" sz="3600" baseline="0" dirty="0">
                          <a:effectLst/>
                          <a:latin typeface="Times New Roman" panose="02020603050405020304" pitchFamily="18" charset="0"/>
                          <a:ea typeface="+mn-ea"/>
                          <a:cs typeface="Times New Roman" panose="02020603050405020304" pitchFamily="18" charset="0"/>
                        </a:rPr>
                        <a:t> 4</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52167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3600" baseline="0" dirty="0">
                          <a:effectLst/>
                          <a:latin typeface="Times New Roman" panose="02020603050405020304" pitchFamily="18" charset="0"/>
                          <a:ea typeface="Calibri" panose="020F0502020204030204" pitchFamily="34" charset="0"/>
                          <a:cs typeface="Times New Roman" panose="02020603050405020304" pitchFamily="18" charset="0"/>
                        </a:rPr>
                        <a:t> 5</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
        <p:nvSpPr>
          <p:cNvPr id="4" name="Rectangle 3">
            <a:extLst>
              <a:ext uri="{FF2B5EF4-FFF2-40B4-BE49-F238E27FC236}">
                <a16:creationId xmlns:a16="http://schemas.microsoft.com/office/drawing/2014/main" id="{7A78D976-7B00-D036-BFFC-52BA9D0EB07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73785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4C22216-2109-4B20-27AD-6B8D77578246}"/>
              </a:ext>
            </a:extLst>
          </p:cNvPr>
          <p:cNvGraphicFramePr>
            <a:graphicFrameLocks noGrp="1"/>
          </p:cNvGraphicFramePr>
          <p:nvPr>
            <p:extLst>
              <p:ext uri="{D42A27DB-BD31-4B8C-83A1-F6EECF244321}">
                <p14:modId xmlns:p14="http://schemas.microsoft.com/office/powerpoint/2010/main" val="3149227664"/>
              </p:ext>
            </p:extLst>
          </p:nvPr>
        </p:nvGraphicFramePr>
        <p:xfrm>
          <a:off x="122583" y="0"/>
          <a:ext cx="11946833" cy="6877922"/>
        </p:xfrm>
        <a:graphic>
          <a:graphicData uri="http://schemas.openxmlformats.org/drawingml/2006/table">
            <a:tbl>
              <a:tblPr firstRow="1" firstCol="1" bandRow="1">
                <a:tableStyleId>{5DA37D80-6434-44D0-A028-1B22A696006F}</a:tableStyleId>
              </a:tblPr>
              <a:tblGrid>
                <a:gridCol w="1825487">
                  <a:extLst>
                    <a:ext uri="{9D8B030D-6E8A-4147-A177-3AD203B41FA5}">
                      <a16:colId xmlns:a16="http://schemas.microsoft.com/office/drawing/2014/main" val="2386507092"/>
                    </a:ext>
                  </a:extLst>
                </a:gridCol>
                <a:gridCol w="3476445">
                  <a:extLst>
                    <a:ext uri="{9D8B030D-6E8A-4147-A177-3AD203B41FA5}">
                      <a16:colId xmlns:a16="http://schemas.microsoft.com/office/drawing/2014/main" val="275905803"/>
                    </a:ext>
                  </a:extLst>
                </a:gridCol>
                <a:gridCol w="6644901">
                  <a:extLst>
                    <a:ext uri="{9D8B030D-6E8A-4147-A177-3AD203B41FA5}">
                      <a16:colId xmlns:a16="http://schemas.microsoft.com/office/drawing/2014/main" val="3228224454"/>
                    </a:ext>
                  </a:extLst>
                </a:gridCol>
              </a:tblGrid>
              <a:tr h="622852">
                <a:tc>
                  <a:txBody>
                    <a:bodyPr/>
                    <a:lstStyle/>
                    <a:p>
                      <a:pPr marL="0" marR="0" algn="just">
                        <a:lnSpc>
                          <a:spcPct val="107000"/>
                        </a:lnSpc>
                        <a:spcBef>
                          <a:spcPts val="0"/>
                        </a:spcBef>
                        <a:spcAft>
                          <a:spcPts val="0"/>
                        </a:spcAft>
                        <a:tabLst>
                          <a:tab pos="2717165" algn="l"/>
                        </a:tabLst>
                      </a:pPr>
                      <a:r>
                        <a:rPr lang="vi-VN" sz="13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Tên</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các</a:t>
                      </a:r>
                      <a:r>
                        <a:rPr lang="en-US" sz="3600" dirty="0">
                          <a:solidFill>
                            <a:srgbClr val="FF0000"/>
                          </a:solidFill>
                          <a:effectLst/>
                          <a:latin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cs typeface="Times New Roman" panose="02020603050405020304" pitchFamily="18" charset="0"/>
                        </a:rPr>
                        <a:t>bước</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tabLst>
                          <a:tab pos="2717165" algn="l"/>
                        </a:tabLst>
                      </a:pPr>
                      <a:r>
                        <a:rPr lang="en-US" sz="3600" dirty="0" err="1">
                          <a:solidFill>
                            <a:srgbClr val="FF0000"/>
                          </a:solidFill>
                          <a:effectLst/>
                          <a:latin typeface="Times New Roman" panose="02020603050405020304" pitchFamily="18" charset="0"/>
                          <a:cs typeface="Times New Roman" panose="02020603050405020304" pitchFamily="18" charset="0"/>
                        </a:rPr>
                        <a:t>Nội</a:t>
                      </a:r>
                      <a:r>
                        <a:rPr lang="en-US" sz="3600" dirty="0">
                          <a:solidFill>
                            <a:srgbClr val="FF0000"/>
                          </a:solidFill>
                          <a:effectLst/>
                          <a:latin typeface="Times New Roman" panose="02020603050405020304" pitchFamily="18" charset="0"/>
                          <a:cs typeface="Times New Roman" panose="02020603050405020304" pitchFamily="18" charset="0"/>
                        </a:rPr>
                        <a:t> dung</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87721657"/>
                  </a:ext>
                </a:extLst>
              </a:tr>
              <a:tr h="491164">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dirty="0">
                          <a:effectLst/>
                          <a:latin typeface="Times New Roman" panose="02020603050405020304" pitchFamily="18" charset="0"/>
                          <a:cs typeface="Times New Roman" panose="02020603050405020304" pitchFamily="18" charset="0"/>
                        </a:rPr>
                        <a:t> 1</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Tìm hiểu khả năng hòa tan của muối ăn, đường, đá vôi (dạng bột)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847106"/>
                  </a:ext>
                </a:extLst>
              </a:tr>
              <a:tr h="1209583">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2</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dirty="0">
                          <a:latin typeface="Times New Roman" panose="02020603050405020304" pitchFamily="18" charset="0"/>
                          <a:cs typeface="Times New Roman" panose="02020603050405020304" pitchFamily="18" charset="0"/>
                        </a:rPr>
                        <a:t>Đưa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vấn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đề</a:t>
                      </a:r>
                      <a:endParaRPr lang="en-US" sz="2400" dirty="0">
                        <a:effectLst/>
                        <a:latin typeface="Times New Roman" panose="02020603050405020304" pitchFamily="18" charset="0"/>
                        <a:cs typeface="Times New Roman" panose="02020603050405020304" pitchFamily="18" charset="0"/>
                      </a:endParaRPr>
                    </a:p>
                    <a:p>
                      <a:pPr marL="0" marR="0" algn="just">
                        <a:lnSpc>
                          <a:spcPct val="150000"/>
                        </a:lnSpc>
                        <a:spcBef>
                          <a:spcPts val="0"/>
                        </a:spcBef>
                        <a:spcAft>
                          <a:spcPts val="0"/>
                        </a:spcAft>
                        <a:tabLst>
                          <a:tab pos="2717165" algn="l"/>
                        </a:tabLst>
                      </a:pP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vi-VN" sz="2400" dirty="0">
                          <a:latin typeface="Times New Roman" panose="02020603050405020304" pitchFamily="18" charset="0"/>
                          <a:cs typeface="Times New Roman" panose="02020603050405020304" pitchFamily="18" charset="0"/>
                        </a:rPr>
                        <a:t>Dự đoán trong số các chất muối ăn, đường, đá vôi (dạng bột), chất nào tan, chất nào không tan trong nước?</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7693804"/>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3</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Lập</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latin typeface="Times New Roman" panose="02020603050405020304" pitchFamily="18" charset="0"/>
                          <a:cs typeface="Times New Roman" panose="02020603050405020304" pitchFamily="18" charset="0"/>
                        </a:rPr>
                        <a:t>Đề xuất thí nghiệm để kiểm tra dự đoán (chuẩn bị dụng cụ, hóa chất và các bước thí nghiệm)</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11009"/>
                  </a:ext>
                </a:extLst>
              </a:tr>
              <a:tr h="1007450">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4</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Thực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hiện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kế</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hoạch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kiểm</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tra</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dự</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án</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vi-VN" sz="2400" dirty="0">
                          <a:effectLst/>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Thực hiện các bước thí 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So </a:t>
                      </a:r>
                      <a:r>
                        <a:rPr lang="en-US" sz="2400" dirty="0" err="1">
                          <a:latin typeface="Times New Roman" panose="02020603050405020304" pitchFamily="18" charset="0"/>
                          <a:cs typeface="Times New Roman" panose="02020603050405020304" pitchFamily="18" charset="0"/>
                        </a:rPr>
                        <a:t>sánh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rút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06670732"/>
                  </a:ext>
                </a:extLst>
              </a:tr>
              <a:tr h="1133916">
                <a:tc>
                  <a:txBody>
                    <a:bodyPr/>
                    <a:lstStyle/>
                    <a:p>
                      <a:pPr marL="0" marR="0" algn="ctr">
                        <a:lnSpc>
                          <a:spcPct val="107000"/>
                        </a:lnSpc>
                        <a:spcBef>
                          <a:spcPts val="0"/>
                        </a:spcBef>
                        <a:spcAft>
                          <a:spcPts val="0"/>
                        </a:spcAft>
                        <a:tabLst>
                          <a:tab pos="2717165" algn="l"/>
                        </a:tabLst>
                      </a:pPr>
                      <a:r>
                        <a:rPr lang="en-US" sz="3600" dirty="0" err="1">
                          <a:effectLst/>
                          <a:latin typeface="Times New Roman" panose="02020603050405020304" pitchFamily="18" charset="0"/>
                          <a:cs typeface="Times New Roman" panose="02020603050405020304" pitchFamily="18" charset="0"/>
                        </a:rPr>
                        <a:t>Bước</a:t>
                      </a:r>
                      <a:r>
                        <a:rPr lang="en-US" sz="3600" baseline="0" dirty="0">
                          <a:effectLst/>
                          <a:latin typeface="Times New Roman" panose="02020603050405020304" pitchFamily="18" charset="0"/>
                          <a:cs typeface="Times New Roman" panose="02020603050405020304" pitchFamily="18" charset="0"/>
                        </a:rPr>
                        <a:t> 5</a:t>
                      </a:r>
                      <a:endParaRPr lang="en-US" sz="36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just" defTabSz="457200" rtl="0" eaLnBrk="1" fontAlgn="auto" latinLnBrk="0" hangingPunct="1">
                        <a:lnSpc>
                          <a:spcPct val="150000"/>
                        </a:lnSpc>
                        <a:spcBef>
                          <a:spcPts val="0"/>
                        </a:spcBef>
                        <a:spcAft>
                          <a:spcPts val="0"/>
                        </a:spcAft>
                        <a:buClrTx/>
                        <a:buSzTx/>
                        <a:buFontTx/>
                        <a:buNone/>
                        <a:tabLst>
                          <a:tab pos="2717165" algn="l"/>
                        </a:tabLst>
                        <a:defRPr/>
                      </a:pPr>
                      <a:r>
                        <a:rPr lang="en-US" sz="2400" kern="1200" dirty="0" err="1">
                          <a:effectLst/>
                          <a:latin typeface="Times New Roman" panose="02020603050405020304" pitchFamily="18" charset="0"/>
                          <a:cs typeface="Times New Roman" panose="02020603050405020304" pitchFamily="18" charset="0"/>
                        </a:rPr>
                        <a:t>Viết</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thảo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luận</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và</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trình</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bày</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báo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cáo</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khi</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được</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yêu</a:t>
                      </a:r>
                      <a:r>
                        <a:rPr lang="en-US" sz="2400" kern="1200" dirty="0">
                          <a:effectLst/>
                          <a:latin typeface="Times New Roman" panose="02020603050405020304" pitchFamily="18" charset="0"/>
                          <a:cs typeface="Times New Roman" panose="02020603050405020304" pitchFamily="18" charset="0"/>
                        </a:rPr>
                        <a:t> </a:t>
                      </a:r>
                      <a:r>
                        <a:rPr lang="en-US" sz="2400" kern="1200" dirty="0" err="1">
                          <a:effectLst/>
                          <a:latin typeface="Times New Roman" panose="02020603050405020304" pitchFamily="18" charset="0"/>
                          <a:cs typeface="Times New Roman" panose="02020603050405020304" pitchFamily="18" charset="0"/>
                        </a:rPr>
                        <a:t>cầu</a:t>
                      </a:r>
                      <a:r>
                        <a:rPr lang="en-US" sz="2400" kern="1200" dirty="0">
                          <a:effectLst/>
                          <a:latin typeface="Times New Roman" panose="02020603050405020304" pitchFamily="18" charset="0"/>
                          <a:cs typeface="Times New Roman" panose="02020603050405020304" pitchFamily="18" charset="0"/>
                        </a:rPr>
                        <a:t>.</a:t>
                      </a:r>
                      <a:endParaRPr lang="en-US" sz="2400" kern="1200" dirty="0">
                        <a:solidFill>
                          <a:srgbClr val="0070C0"/>
                        </a:solidFill>
                        <a:effectLst/>
                        <a:latin typeface="Times New Roman" panose="02020603050405020304" pitchFamily="18" charset="0"/>
                        <a:ea typeface="+mn-ea"/>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tabLst>
                          <a:tab pos="2717165" algn="l"/>
                        </a:tabLst>
                      </a:pP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a:t>
                      </a:r>
                      <a:endParaRPr lang="en-US" sz="24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6435151"/>
                  </a:ext>
                </a:extLst>
              </a:tr>
            </a:tbl>
          </a:graphicData>
        </a:graphic>
      </p:graphicFrame>
    </p:spTree>
    <p:extLst>
      <p:ext uri="{BB962C8B-B14F-4D97-AF65-F5344CB8AC3E}">
        <p14:creationId xmlns:p14="http://schemas.microsoft.com/office/powerpoint/2010/main" val="6841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E8C77C2-CB70-C042-ED9F-99EAE4D9E6D6}"/>
              </a:ext>
            </a:extLst>
          </p:cNvPr>
          <p:cNvSpPr/>
          <p:nvPr/>
        </p:nvSpPr>
        <p:spPr>
          <a:xfrm>
            <a:off x="382015" y="296873"/>
            <a:ext cx="6538970" cy="461665"/>
          </a:xfrm>
          <a:prstGeom prst="rect">
            <a:avLst/>
          </a:prstGeom>
        </p:spPr>
        <p:txBody>
          <a:bodyPr wrap="none">
            <a:spAutoFit/>
          </a:bodyPr>
          <a:lstStyle/>
          <a:p>
            <a:r>
              <a:rPr lang="en-US" sz="2400" b="1" dirty="0">
                <a:solidFill>
                  <a:srgbClr val="FF0000"/>
                </a:solidFill>
                <a:latin typeface="Times New Roman" panose="02020603050405020304" pitchFamily="18" charset="0"/>
                <a:ea typeface="Times New Roman" panose="02020603050405020304" pitchFamily="18" charset="0"/>
              </a:rPr>
              <a:t>II. </a:t>
            </a:r>
            <a:r>
              <a:rPr lang="en-US" sz="2400" b="1" dirty="0" err="1">
                <a:solidFill>
                  <a:srgbClr val="FF0000"/>
                </a:solidFill>
                <a:latin typeface="Times New Roman" panose="02020603050405020304" pitchFamily="18" charset="0"/>
                <a:ea typeface="Times New Roman" panose="02020603050405020304" pitchFamily="18" charset="0"/>
              </a:rPr>
              <a:t>Một</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số</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kĩ</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năng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tiến</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trình</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học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tập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FB20F015-E708-2C4B-0BF3-5A5E3ACE8067}"/>
              </a:ext>
            </a:extLst>
          </p:cNvPr>
          <p:cNvSpPr txBox="1"/>
          <p:nvPr/>
        </p:nvSpPr>
        <p:spPr>
          <a:xfrm>
            <a:off x="203111" y="889168"/>
            <a:ext cx="10002956" cy="1200329"/>
          </a:xfrm>
          <a:prstGeom prst="rect">
            <a:avLst/>
          </a:prstGeom>
          <a:noFill/>
        </p:spPr>
        <p:txBody>
          <a:bodyPr wrap="square" rtlCol="0">
            <a:spAutoFit/>
          </a:bodyPr>
          <a:lstStyle/>
          <a:p>
            <a:pPr algn="just"/>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được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B7812DBF-8ED3-DA1B-3CF9-D0A035CC033F}"/>
              </a:ext>
            </a:extLst>
          </p:cNvPr>
          <p:cNvSpPr txBox="1"/>
          <p:nvPr/>
        </p:nvSpPr>
        <p:spPr>
          <a:xfrm>
            <a:off x="203111" y="2089497"/>
            <a:ext cx="10143524" cy="3785652"/>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nhiệm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3: </a:t>
            </a:r>
            <a:r>
              <a:rPr lang="en-US" sz="2400" dirty="0" err="1">
                <a:latin typeface="Times New Roman" panose="02020603050405020304" pitchFamily="18" charset="0"/>
                <a:cs typeface="Times New Roman" panose="02020603050405020304" pitchFamily="18" charset="0"/>
              </a:rPr>
              <a:t>Đo</a:t>
            </a:r>
            <a:endParaRPr lang="en-US" sz="2400" dirty="0">
              <a:latin typeface="Times New Roman" panose="02020603050405020304" pitchFamily="18" charset="0"/>
              <a:cs typeface="Times New Roman" panose="02020603050405020304" pitchFamily="18" charset="0"/>
            </a:endParaRPr>
          </a:p>
          <a:p>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4: </a:t>
            </a:r>
            <a:r>
              <a:rPr lang="en-US" sz="2400" dirty="0" err="1">
                <a:latin typeface="Times New Roman" panose="02020603050405020304" pitchFamily="18" charset="0"/>
                <a:cs typeface="Times New Roman" panose="02020603050405020304" pitchFamily="18" charset="0"/>
              </a:rPr>
              <a:t>Dự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endParaRPr lang="en-US" sz="240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Đối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đặc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điểm</a:t>
            </a:r>
            <a:r>
              <a:rPr lang="en-US" sz="2400"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hoàn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hỏi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mỗi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năng</a:t>
            </a:r>
            <a:r>
              <a:rPr lang="en-US"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v"/>
            </a:pP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nhóm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15p.</a:t>
            </a:r>
          </a:p>
        </p:txBody>
      </p:sp>
    </p:spTree>
    <p:extLst>
      <p:ext uri="{BB962C8B-B14F-4D97-AF65-F5344CB8AC3E}">
        <p14:creationId xmlns:p14="http://schemas.microsoft.com/office/powerpoint/2010/main" val="206444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9573" y="43487"/>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quan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sát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phân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loại</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35821" y="505152"/>
            <a:ext cx="8974183" cy="1785104"/>
          </a:xfrm>
          <a:prstGeom prst="rect">
            <a:avLst/>
          </a:prstGeom>
          <a:noFill/>
        </p:spPr>
        <p:txBody>
          <a:bodyPr wrap="square" rtlCol="0">
            <a:spAutoFit/>
          </a:bodyPr>
          <a:lstStyle/>
          <a:p>
            <a:r>
              <a:rPr lang="en-US" sz="2200" dirty="0">
                <a:latin typeface="Times New Roman" panose="02020603050405020304" pitchFamily="18" charset="0"/>
                <a:cs typeface="Times New Roman" panose="02020603050405020304" pitchFamily="18" charset="0"/>
              </a:rPr>
              <a:t>1. </a:t>
            </a:r>
            <a:r>
              <a:rPr lang="en-US" sz="2200" dirty="0" err="1">
                <a:latin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tự</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thông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thường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Hiện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tượng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tác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động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xấu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đến</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trường</a:t>
            </a:r>
            <a:r>
              <a:rPr lang="en-US" sz="2200" dirty="0">
                <a:latin typeface="Times New Roman" panose="02020603050405020304" pitchFamily="18" charset="0"/>
                <a:cs typeface="Times New Roman" panose="02020603050405020304" pitchFamily="18" charset="0"/>
              </a:rPr>
              <a:t>?</a:t>
            </a:r>
          </a:p>
          <a:p>
            <a:r>
              <a:rPr lang="en-US" sz="2200" dirty="0">
                <a:latin typeface="Times New Roman" panose="02020603050405020304" pitchFamily="18" charset="0"/>
                <a:cs typeface="Times New Roman" panose="02020603050405020304" pitchFamily="18" charset="0"/>
              </a:rPr>
              <a:t>2. </a:t>
            </a:r>
            <a:r>
              <a:rPr lang="en-US" sz="2200" dirty="0" err="1">
                <a:latin typeface="Times New Roman" panose="02020603050405020304" pitchFamily="18" charset="0"/>
                <a:cs typeface="Times New Roman" panose="02020603050405020304" pitchFamily="18" charset="0"/>
              </a:rPr>
              <a:t>Em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cách</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phòng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chống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phó</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cs typeface="Times New Roman" panose="02020603050405020304" pitchFamily="18" charset="0"/>
              </a:rPr>
              <a:t> con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trước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thảm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họa</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thiên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nhiên</a:t>
            </a:r>
            <a:r>
              <a:rPr lang="en-US" sz="2200" dirty="0">
                <a:latin typeface="Times New Roman" panose="02020603050405020304" pitchFamily="18" charset="0"/>
                <a:cs typeface="Times New Roman" panose="02020603050405020304" pitchFamily="18" charset="0"/>
              </a:rPr>
              <a:t> ở </a:t>
            </a:r>
            <a:r>
              <a:rPr lang="en-US" sz="2200" dirty="0" err="1">
                <a:latin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cs typeface="Times New Roman" panose="02020603050405020304" pitchFamily="18" charset="0"/>
              </a:rPr>
              <a:t> 1.2</a:t>
            </a:r>
            <a:endParaRPr lang="en-US" sz="20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69574" y="2290256"/>
            <a:ext cx="12122426" cy="4580995"/>
          </a:xfrm>
          <a:prstGeom prst="rect">
            <a:avLst/>
          </a:prstGeom>
        </p:spPr>
      </p:pic>
      <p:sp>
        <p:nvSpPr>
          <p:cNvPr id="5" name="Rectangle 4">
            <a:extLst>
              <a:ext uri="{FF2B5EF4-FFF2-40B4-BE49-F238E27FC236}">
                <a16:creationId xmlns:a16="http://schemas.microsoft.com/office/drawing/2014/main" id="{680F7B2C-B7ED-026E-83B8-5460FC3B5BF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434156078"/>
      </p:ext>
    </p:extLst>
  </p:cSld>
  <p:clrMapOvr>
    <a:masterClrMapping/>
  </p:clrMapOvr>
  <p:transition spd="slow">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B28DF6-E144-7D9C-B437-0780354AE529}"/>
              </a:ext>
            </a:extLst>
          </p:cNvPr>
          <p:cNvSpPr txBox="1"/>
          <p:nvPr/>
        </p:nvSpPr>
        <p:spPr>
          <a:xfrm>
            <a:off x="92765" y="382012"/>
            <a:ext cx="12099235" cy="6093976"/>
          </a:xfrm>
          <a:prstGeom prst="rect">
            <a:avLst/>
          </a:prstGeom>
          <a:noFill/>
        </p:spPr>
        <p:txBody>
          <a:bodyPr wrap="square">
            <a:spAutoFit/>
          </a:bodyPr>
          <a:lstStyle/>
          <a:p>
            <a:r>
              <a:rPr lang="vi-VN" sz="2600" dirty="0">
                <a:solidFill>
                  <a:srgbClr val="FF0000"/>
                </a:solidFill>
                <a:latin typeface="+mj-lt"/>
              </a:rPr>
              <a:t>Trả lời</a:t>
            </a:r>
            <a:r>
              <a:rPr lang="en-US" sz="2600" dirty="0">
                <a:solidFill>
                  <a:srgbClr val="FF0000"/>
                </a:solidFill>
                <a:latin typeface="+mj-lt"/>
              </a:rPr>
              <a:t> 1</a:t>
            </a:r>
            <a:r>
              <a:rPr lang="vi-VN" sz="2600" dirty="0">
                <a:solidFill>
                  <a:srgbClr val="FF0000"/>
                </a:solidFill>
                <a:latin typeface="+mj-lt"/>
              </a:rPr>
              <a:t>: </a:t>
            </a:r>
            <a:endParaRPr lang="en-US" sz="2600" dirty="0">
              <a:solidFill>
                <a:srgbClr val="FF0000"/>
              </a:solidFill>
              <a:latin typeface="+mj-lt"/>
            </a:endParaRPr>
          </a:p>
          <a:p>
            <a:pPr marL="342900" indent="-342900">
              <a:buFontTx/>
              <a:buChar char="-"/>
            </a:pPr>
            <a:r>
              <a:rPr lang="vi-VN" sz="2600" dirty="0">
                <a:latin typeface="+mj-lt"/>
              </a:rPr>
              <a:t>Hiện tượng tự nhiên thông thường trên Trái Đất: mưa to kèm theo sấm, sét. </a:t>
            </a:r>
            <a:endParaRPr lang="en-US" sz="2600" dirty="0">
              <a:latin typeface="+mj-lt"/>
            </a:endParaRPr>
          </a:p>
          <a:p>
            <a:pPr marL="342900" indent="-342900">
              <a:buFontTx/>
              <a:buChar char="-"/>
            </a:pPr>
            <a:r>
              <a:rPr lang="vi-VN" sz="2600" dirty="0">
                <a:latin typeface="+mj-lt"/>
              </a:rPr>
              <a:t>Hiện tượng là thảm họa thiên nhiên gây tác động xấu đến con người và môi trường: Cháy rừng, hạn hán.</a:t>
            </a:r>
            <a:endParaRPr lang="en-US" sz="2600" dirty="0">
              <a:latin typeface="+mj-lt"/>
            </a:endParaRPr>
          </a:p>
          <a:p>
            <a:r>
              <a:rPr lang="vi-VN" sz="2600" dirty="0">
                <a:latin typeface="+mj-lt"/>
              </a:rPr>
              <a:t>+ Cháy rừng trực tiếp giết chết các loài động vật – thực vật, hủy hoại nơi cư trú tự nhiên của chúng, gây mất cân bằng sinh thái; ảnh hưởng đến kinh tế và cơ sở hạ tầng quốc gia. Cháy rừng thải ra các khí như sulfur dioxide, carbon dioxide, khói bụi,… ảnh hưởng trực tiếp tới sức khỏe con người. Bên cạnh đó, khí carbon dioxide tăng mạnh gây nên hiệu ứng nhà kính làm khí hậu Trái Đất biến đổi nặng nề hơn. </a:t>
            </a:r>
            <a:endParaRPr lang="en-US" sz="2600" dirty="0">
              <a:latin typeface="+mj-lt"/>
            </a:endParaRPr>
          </a:p>
          <a:p>
            <a:r>
              <a:rPr lang="vi-VN" sz="2600" dirty="0">
                <a:latin typeface="+mj-lt"/>
              </a:rPr>
              <a:t>+ Hạn hán có thể gây nên xói lở đất, hủy hoại các loài thực vật, động vật, quần cư hoang dã, làm giảm chất lượng không khí, nước. Hạn hán ảnh hưởng sâu sắc đối với ngành sản xuất nông nghiệp (thiếu nước làm giảm diện tích gieo trồng, giảm năng suất cây trồng, giảm sản lượng cây trồng). Các nhà máy thủy điện cũng gặp nhiều khó khăn trong quá trình vận hành để phát điện. Hạn hán còn gây thiếu nước sinh hoạt cho người dân và các khu công nghiệp nhà hàng, khách sạn,…</a:t>
            </a:r>
            <a:endParaRPr lang="en-US" sz="2600" dirty="0">
              <a:latin typeface="+mj-lt"/>
            </a:endParaRPr>
          </a:p>
        </p:txBody>
      </p:sp>
    </p:spTree>
    <p:extLst>
      <p:ext uri="{BB962C8B-B14F-4D97-AF65-F5344CB8AC3E}">
        <p14:creationId xmlns:p14="http://schemas.microsoft.com/office/powerpoint/2010/main" val="4247262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704956-C9E6-4E26-C6AA-66ED2FC0D8FE}"/>
              </a:ext>
            </a:extLst>
          </p:cNvPr>
          <p:cNvSpPr txBox="1"/>
          <p:nvPr/>
        </p:nvSpPr>
        <p:spPr>
          <a:xfrm>
            <a:off x="159026" y="161693"/>
            <a:ext cx="11873948" cy="6124754"/>
          </a:xfrm>
          <a:prstGeom prst="rect">
            <a:avLst/>
          </a:prstGeom>
          <a:noFill/>
        </p:spPr>
        <p:txBody>
          <a:bodyPr wrap="square">
            <a:spAutoFit/>
          </a:bodyPr>
          <a:lstStyle/>
          <a:p>
            <a:r>
              <a:rPr lang="vi-VN" sz="2800" dirty="0">
                <a:solidFill>
                  <a:srgbClr val="FF0000"/>
                </a:solidFill>
                <a:latin typeface="Times New Roman" panose="02020603050405020304" pitchFamily="18" charset="0"/>
                <a:cs typeface="Times New Roman" panose="02020603050405020304" pitchFamily="18" charset="0"/>
              </a:rPr>
              <a:t>Trả lời</a:t>
            </a:r>
            <a:r>
              <a:rPr lang="en-US" sz="2800" dirty="0">
                <a:solidFill>
                  <a:srgbClr val="FF0000"/>
                </a:solidFill>
                <a:latin typeface="Times New Roman" panose="02020603050405020304" pitchFamily="18" charset="0"/>
                <a:cs typeface="Times New Roman" panose="02020603050405020304" pitchFamily="18" charset="0"/>
              </a:rPr>
              <a:t> 2</a:t>
            </a:r>
            <a:r>
              <a:rPr lang="vi-VN" sz="2800" dirty="0">
                <a:solidFill>
                  <a:srgbClr val="FF0000"/>
                </a:solidFill>
                <a:latin typeface="Times New Roman" panose="02020603050405020304" pitchFamily="18" charset="0"/>
                <a:cs typeface="Times New Roman" panose="02020603050405020304" pitchFamily="18" charset="0"/>
              </a:rPr>
              <a:t>: </a:t>
            </a:r>
            <a:endParaRPr lang="en-US" sz="2800" dirty="0">
              <a:solidFill>
                <a:srgbClr val="FF0000"/>
              </a:solidFill>
              <a:latin typeface="Times New Roman" panose="02020603050405020304" pitchFamily="18" charset="0"/>
              <a:cs typeface="Times New Roman" panose="02020603050405020304" pitchFamily="18" charset="0"/>
            </a:endParaRPr>
          </a:p>
          <a:p>
            <a:pPr marL="285750" indent="-285750">
              <a:buFontTx/>
              <a:buChar char="-"/>
            </a:pPr>
            <a:r>
              <a:rPr lang="vi-VN" sz="2800" dirty="0">
                <a:latin typeface="Times New Roman" panose="02020603050405020304" pitchFamily="18" charset="0"/>
                <a:cs typeface="Times New Roman" panose="02020603050405020304" pitchFamily="18" charset="0"/>
              </a:rPr>
              <a:t>Một số biện pháp phòng chống cháy rừng: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Tăng cường tuyên truyền, giáo dục nâng cao ý thức, trách nhiệm trong công tác phòng cháy chữa cháy.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Kiểm soát việc sử dụng lửa trong rừng và gần rừng của người dân, nhất là việc đốt nương làm rẫy;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Nghiêm cấm các hoạt động sử dụng lửa gây nguy cơ cháy rừng như đốt lửa trại; đốt lửa đuổi ong lấy mật …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 Một số biện pháp phòng chống, khắc phục hạn hán: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Sử dụng hợp lí, tiết kiệm nước trong sản xuất cũng như trong sinh hoạt.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Quy hoạch tưới tiêu hợp lý, xây dựng đồng ruộng có khả năng tăng cường giữ nước trong đất và tuyển lựa được các giống cây trồng có nhiều khả năng chịu hạn. </a:t>
            </a:r>
            <a:endParaRPr lang="en-US" sz="2800"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 Trồng rừng và bảo vệ rừng để điều hòa dòng chảy trong sông ngòi và dưới đất. </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455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DC0DE59-50DE-92B1-CE94-F4CB14673756}"/>
              </a:ext>
            </a:extLst>
          </p:cNvPr>
          <p:cNvSpPr txBox="1"/>
          <p:nvPr/>
        </p:nvSpPr>
        <p:spPr>
          <a:xfrm>
            <a:off x="1828801" y="5986381"/>
            <a:ext cx="7792278" cy="646331"/>
          </a:xfrm>
          <a:prstGeom prst="rect">
            <a:avLst/>
          </a:prstGeom>
          <a:noFill/>
        </p:spPr>
        <p:txBody>
          <a:bodyPr wrap="square">
            <a:spAutoFit/>
          </a:bodyPr>
          <a:lstStyle/>
          <a:p>
            <a:r>
              <a:rPr lang="en-US" dirty="0"/>
              <a:t>. </a:t>
            </a:r>
            <a:r>
              <a:rPr lang="en-US" sz="3600" dirty="0" err="1">
                <a:latin typeface="Times New Roman" panose="02020603050405020304" pitchFamily="18" charset="0"/>
                <a:cs typeface="Times New Roman" panose="02020603050405020304" pitchFamily="18" charset="0"/>
              </a:rPr>
              <a:t>Trồng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rừng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phủ</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trọc</a:t>
            </a:r>
            <a:endParaRPr lang="en-US" sz="3600" dirty="0">
              <a:latin typeface="Times New Roman" panose="02020603050405020304" pitchFamily="18" charset="0"/>
              <a:cs typeface="Times New Roman" panose="02020603050405020304" pitchFamily="18" charset="0"/>
            </a:endParaRPr>
          </a:p>
        </p:txBody>
      </p:sp>
      <p:pic>
        <p:nvPicPr>
          <p:cNvPr id="1026" name="Picture 2" descr="Rừng chưa thực sự được quan tâm đúng mức">
            <a:extLst>
              <a:ext uri="{FF2B5EF4-FFF2-40B4-BE49-F238E27FC236}">
                <a16:creationId xmlns:a16="http://schemas.microsoft.com/office/drawing/2014/main" id="{C1BE2521-FB51-C535-7161-4747DF0C39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279" y="225287"/>
            <a:ext cx="11873948" cy="5658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345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2899" y="-4465"/>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liên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kết</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509451" y="457200"/>
            <a:ext cx="11546714" cy="5098774"/>
          </a:xfrm>
          <a:prstGeom prst="rect">
            <a:avLst/>
          </a:prstGeom>
        </p:spPr>
      </p:pic>
      <p:sp>
        <p:nvSpPr>
          <p:cNvPr id="6" name="Rectangle 5">
            <a:extLst>
              <a:ext uri="{FF2B5EF4-FFF2-40B4-BE49-F238E27FC236}">
                <a16:creationId xmlns:a16="http://schemas.microsoft.com/office/drawing/2014/main" id="{CB8BD3BA-A12F-1508-E1B4-F3CBFA13C645}"/>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58189225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28775CD-4C31-451A-8A81-7185981597AB}"/>
              </a:ext>
            </a:extLst>
          </p:cNvPr>
          <p:cNvSpPr txBox="1"/>
          <p:nvPr/>
        </p:nvSpPr>
        <p:spPr>
          <a:xfrm>
            <a:off x="106017" y="343333"/>
            <a:ext cx="12192000" cy="5016758"/>
          </a:xfrm>
          <a:prstGeom prst="rect">
            <a:avLst/>
          </a:prstGeom>
          <a:noFill/>
        </p:spPr>
        <p:txBody>
          <a:bodyPr wrap="square">
            <a:spAutoFit/>
          </a:bodyPr>
          <a:lstStyle/>
          <a:p>
            <a:r>
              <a:rPr lang="vi-VN" sz="4000" dirty="0">
                <a:latin typeface="+mj-lt"/>
              </a:rPr>
              <a:t>1 – c) Nước được cấu tạo từ hai nguyên tố là oxygen và hydrogen. Nước có vai trò quan trọng trong quá trình quang hợp của cây xanh.</a:t>
            </a:r>
            <a:endParaRPr lang="en-US" sz="4000" dirty="0">
              <a:latin typeface="+mj-lt"/>
            </a:endParaRPr>
          </a:p>
          <a:p>
            <a:r>
              <a:rPr lang="vi-VN" sz="4000" dirty="0">
                <a:latin typeface="+mj-lt"/>
              </a:rPr>
              <a:t> 2 – a) Nhân địa cầu được cấu tạo chủ yếu từ hợp kim của sắt và nickel, đây cũng chính là nguyên nhân mà người ta cho rằng tạo ra từ trường của Trái Đất.</a:t>
            </a:r>
            <a:endParaRPr lang="en-US" sz="4000" dirty="0">
              <a:latin typeface="+mj-lt"/>
            </a:endParaRPr>
          </a:p>
          <a:p>
            <a:r>
              <a:rPr lang="vi-VN" sz="4000" dirty="0">
                <a:latin typeface="+mj-lt"/>
              </a:rPr>
              <a:t> 3 – b) Lựa chọn phân bón cho cây trồng dựa trên nhu cầu của cây trồng trong từng thời kì sinh trưởng và phát triển.</a:t>
            </a:r>
            <a:endParaRPr lang="en-US" sz="4000" dirty="0">
              <a:latin typeface="+mj-lt"/>
            </a:endParaRPr>
          </a:p>
        </p:txBody>
      </p:sp>
    </p:spTree>
    <p:extLst>
      <p:ext uri="{BB962C8B-B14F-4D97-AF65-F5344CB8AC3E}">
        <p14:creationId xmlns:p14="http://schemas.microsoft.com/office/powerpoint/2010/main" val="2090282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077E5A5-F826-F7FB-EE7A-4FCFB339D371}"/>
              </a:ext>
            </a:extLst>
          </p:cNvPr>
          <p:cNvSpPr txBox="1"/>
          <p:nvPr/>
        </p:nvSpPr>
        <p:spPr>
          <a:xfrm>
            <a:off x="0" y="78737"/>
            <a:ext cx="2338252" cy="523220"/>
          </a:xfrm>
          <a:prstGeom prst="rect">
            <a:avLst/>
          </a:prstGeom>
          <a:noFill/>
        </p:spPr>
        <p:txBody>
          <a:bodyPr wrap="square" rtlCol="0">
            <a:spAutoFit/>
          </a:bodyPr>
          <a:lstStyle/>
          <a:p>
            <a:r>
              <a:rPr lang="en-US" sz="2800" b="1" dirty="0">
                <a:solidFill>
                  <a:srgbClr val="C00000"/>
                </a:solidFill>
                <a:latin typeface="Times New Roman" panose="02020603050405020304" pitchFamily="18" charset="0"/>
                <a:cs typeface="Times New Roman" panose="02020603050405020304" pitchFamily="18" charset="0"/>
              </a:rPr>
              <a:t>MỤC TIÊU:</a:t>
            </a:r>
          </a:p>
        </p:txBody>
      </p:sp>
      <p:grpSp>
        <p:nvGrpSpPr>
          <p:cNvPr id="3" name="Group 2">
            <a:extLst>
              <a:ext uri="{FF2B5EF4-FFF2-40B4-BE49-F238E27FC236}">
                <a16:creationId xmlns:a16="http://schemas.microsoft.com/office/drawing/2014/main" id="{307290E4-59A9-8097-4186-5B249338011D}"/>
              </a:ext>
            </a:extLst>
          </p:cNvPr>
          <p:cNvGrpSpPr/>
          <p:nvPr/>
        </p:nvGrpSpPr>
        <p:grpSpPr>
          <a:xfrm>
            <a:off x="2226366" y="655276"/>
            <a:ext cx="9554816" cy="4414801"/>
            <a:chOff x="887902" y="276942"/>
            <a:chExt cx="5689600" cy="1666801"/>
          </a:xfrm>
        </p:grpSpPr>
        <p:sp>
          <p:nvSpPr>
            <p:cNvPr id="4" name="Rectangle: Rounded Corners 3">
              <a:extLst>
                <a:ext uri="{FF2B5EF4-FFF2-40B4-BE49-F238E27FC236}">
                  <a16:creationId xmlns:a16="http://schemas.microsoft.com/office/drawing/2014/main" id="{CF81DA8F-C26F-97B0-B21B-7D2526FC779E}"/>
                </a:ext>
              </a:extLst>
            </p:cNvPr>
            <p:cNvSpPr/>
            <p:nvPr/>
          </p:nvSpPr>
          <p:spPr>
            <a:xfrm>
              <a:off x="887902" y="276942"/>
              <a:ext cx="5689600" cy="1666801"/>
            </a:xfrm>
            <a:prstGeom prst="roundRect">
              <a:avLst/>
            </a:prstGeom>
            <a:solidFill>
              <a:srgbClr val="92D050"/>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sp>
        <p:sp>
          <p:nvSpPr>
            <p:cNvPr id="5" name="Rectangle: Rounded Corners 4">
              <a:extLst>
                <a:ext uri="{FF2B5EF4-FFF2-40B4-BE49-F238E27FC236}">
                  <a16:creationId xmlns:a16="http://schemas.microsoft.com/office/drawing/2014/main" id="{EC58104E-803E-24B0-E488-84D2A397BC94}"/>
                </a:ext>
              </a:extLst>
            </p:cNvPr>
            <p:cNvSpPr txBox="1"/>
            <p:nvPr/>
          </p:nvSpPr>
          <p:spPr>
            <a:xfrm>
              <a:off x="969269" y="358309"/>
              <a:ext cx="5526866" cy="150406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2800" kern="1200" dirty="0" err="1">
                  <a:solidFill>
                    <a:srgbClr val="FF0000"/>
                  </a:solidFill>
                  <a:latin typeface="Times New Roman" panose="02020603050405020304" pitchFamily="18" charset="0"/>
                  <a:cs typeface="Times New Roman" panose="02020603050405020304" pitchFamily="18" charset="0"/>
                </a:rPr>
                <a:t>Trình</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bày</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vận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dụng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được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một</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số</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phương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pháp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và</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kĩ</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năng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trong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học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tập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môn</a:t>
              </a:r>
              <a:r>
                <a:rPr lang="en-US" sz="2800" kern="1200" dirty="0">
                  <a:solidFill>
                    <a:srgbClr val="FF0000"/>
                  </a:solidFill>
                  <a:latin typeface="Times New Roman" panose="02020603050405020304" pitchFamily="18" charset="0"/>
                  <a:cs typeface="Times New Roman" panose="02020603050405020304" pitchFamily="18" charset="0"/>
                </a:rPr>
                <a:t> KHTN</a:t>
              </a:r>
            </a:p>
            <a:p>
              <a:pPr marL="457200" lvl="0" indent="-457200" algn="l" defTabSz="1244600">
                <a:lnSpc>
                  <a:spcPct val="90000"/>
                </a:lnSpc>
                <a:spcBef>
                  <a:spcPct val="0"/>
                </a:spcBef>
                <a:spcAft>
                  <a:spcPct val="35000"/>
                </a:spcAft>
                <a:buFont typeface="Arial" panose="020B0604020202020204" pitchFamily="34" charset="0"/>
                <a:buChar char="•"/>
              </a:pPr>
              <a:r>
                <a:rPr lang="en-US" sz="2800" dirty="0" err="1">
                  <a:solidFill>
                    <a:srgbClr val="FF0000"/>
                  </a:solidFill>
                  <a:latin typeface="Times New Roman" panose="02020603050405020304" pitchFamily="18" charset="0"/>
                  <a:cs typeface="Times New Roman" panose="02020603050405020304" pitchFamily="18" charset="0"/>
                </a:rPr>
                <a:t>Phương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pháp</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tìm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hiểu</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nhiên</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Arial" panose="020B0604020202020204" pitchFamily="34" charset="0"/>
                <a:buChar char="•"/>
              </a:pPr>
              <a:r>
                <a:rPr lang="en-US" sz="2800" kern="1200" dirty="0" err="1">
                  <a:solidFill>
                    <a:srgbClr val="FF0000"/>
                  </a:solidFill>
                  <a:latin typeface="Times New Roman" panose="02020603050405020304" pitchFamily="18" charset="0"/>
                  <a:cs typeface="Times New Roman" panose="02020603050405020304" pitchFamily="18" charset="0"/>
                </a:rPr>
                <a:t>Thực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hiện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được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các</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năng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tiến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trình</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a:solidFill>
                    <a:srgbClr val="FF0000"/>
                  </a:solidFill>
                  <a:latin typeface="Times New Roman" panose="02020603050405020304" pitchFamily="18" charset="0"/>
                  <a:cs typeface="Times New Roman" panose="02020603050405020304" pitchFamily="18" charset="0"/>
                </a:rPr>
                <a:t>Quan </a:t>
              </a:r>
              <a:r>
                <a:rPr lang="en-US" sz="2800" dirty="0" err="1">
                  <a:solidFill>
                    <a:srgbClr val="FF0000"/>
                  </a:solidFill>
                  <a:latin typeface="Times New Roman" panose="02020603050405020304" pitchFamily="18" charset="0"/>
                  <a:cs typeface="Times New Roman" panose="02020603050405020304" pitchFamily="18" charset="0"/>
                </a:rPr>
                <a:t>sát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Phân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loại</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Liên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kết</a:t>
              </a:r>
              <a:endParaRPr lang="en-US" sz="2800" dirty="0">
                <a:solidFill>
                  <a:srgbClr val="FF0000"/>
                </a:solidFill>
                <a:latin typeface="Times New Roman" panose="02020603050405020304" pitchFamily="18" charset="0"/>
                <a:cs typeface="Times New Roman" panose="02020603050405020304" pitchFamily="18" charset="0"/>
              </a:endParaRP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Đo</a:t>
              </a:r>
              <a:r>
                <a:rPr lang="en-US" sz="2800" dirty="0">
                  <a:solidFill>
                    <a:srgbClr val="FF0000"/>
                  </a:solidFill>
                  <a:latin typeface="Times New Roman" panose="02020603050405020304" pitchFamily="18" charset="0"/>
                  <a:cs typeface="Times New Roman" panose="02020603050405020304" pitchFamily="18" charset="0"/>
                </a:rPr>
                <a:t>.</a:t>
              </a:r>
            </a:p>
            <a:p>
              <a:pPr marL="457200" lvl="0" indent="-457200" algn="l" defTabSz="1244600">
                <a:lnSpc>
                  <a:spcPct val="90000"/>
                </a:lnSpc>
                <a:spcBef>
                  <a:spcPct val="0"/>
                </a:spcBef>
                <a:spcAft>
                  <a:spcPct val="35000"/>
                </a:spcAft>
                <a:buFont typeface="Wingdings" panose="05000000000000000000" pitchFamily="2" charset="2"/>
                <a:buChar char="v"/>
              </a:pPr>
              <a:r>
                <a:rPr lang="en-US" sz="2800" dirty="0" err="1">
                  <a:solidFill>
                    <a:srgbClr val="FF0000"/>
                  </a:solidFill>
                  <a:latin typeface="Times New Roman" panose="02020603050405020304" pitchFamily="18" charset="0"/>
                  <a:cs typeface="Times New Roman" panose="02020603050405020304" pitchFamily="18" charset="0"/>
                </a:rPr>
                <a:t>Dự</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báo</a:t>
              </a:r>
              <a:endParaRPr lang="en-US" sz="28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6" name="Group 5">
            <a:extLst>
              <a:ext uri="{FF2B5EF4-FFF2-40B4-BE49-F238E27FC236}">
                <a16:creationId xmlns:a16="http://schemas.microsoft.com/office/drawing/2014/main" id="{C999FC67-9AA5-57F0-3252-7B3D6A9921EA}"/>
              </a:ext>
            </a:extLst>
          </p:cNvPr>
          <p:cNvGrpSpPr/>
          <p:nvPr/>
        </p:nvGrpSpPr>
        <p:grpSpPr>
          <a:xfrm>
            <a:off x="0" y="5715398"/>
            <a:ext cx="6035271" cy="1092240"/>
            <a:chOff x="406400" y="2257354"/>
            <a:chExt cx="5689600" cy="1092240"/>
          </a:xfrm>
        </p:grpSpPr>
        <p:sp>
          <p:nvSpPr>
            <p:cNvPr id="7" name="Rectangle: Rounded Corners 6">
              <a:extLst>
                <a:ext uri="{FF2B5EF4-FFF2-40B4-BE49-F238E27FC236}">
                  <a16:creationId xmlns:a16="http://schemas.microsoft.com/office/drawing/2014/main" id="{130E1388-28FD-1823-2B5D-C82119AA6E20}"/>
                </a:ext>
              </a:extLst>
            </p:cNvPr>
            <p:cNvSpPr/>
            <p:nvPr/>
          </p:nvSpPr>
          <p:spPr>
            <a:xfrm>
              <a:off x="406400" y="2257354"/>
              <a:ext cx="5689600" cy="1092240"/>
            </a:xfrm>
            <a:prstGeom prst="roundRect">
              <a:avLst/>
            </a:prstGeom>
            <a:solidFill>
              <a:srgbClr val="00B0F0"/>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8" name="Rectangle: Rounded Corners 4">
              <a:extLst>
                <a:ext uri="{FF2B5EF4-FFF2-40B4-BE49-F238E27FC236}">
                  <a16:creationId xmlns:a16="http://schemas.microsoft.com/office/drawing/2014/main" id="{69AD8C34-7140-E4E1-E526-46AA73CB3C15}"/>
                </a:ext>
              </a:extLst>
            </p:cNvPr>
            <p:cNvSpPr txBox="1"/>
            <p:nvPr/>
          </p:nvSpPr>
          <p:spPr>
            <a:xfrm>
              <a:off x="459719" y="2310673"/>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200" kern="1200" dirty="0" err="1">
                  <a:solidFill>
                    <a:srgbClr val="FF0000"/>
                  </a:solidFill>
                  <a:latin typeface="Times New Roman" panose="02020603050405020304" pitchFamily="18" charset="0"/>
                  <a:cs typeface="Times New Roman" panose="02020603050405020304" pitchFamily="18" charset="0"/>
                </a:rPr>
                <a:t>Sử</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được</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một</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số</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dụng</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cụ</a:t>
              </a:r>
              <a:r>
                <a:rPr lang="en-US" sz="3200" kern="1200" dirty="0">
                  <a:solidFill>
                    <a:srgbClr val="FF0000"/>
                  </a:solidFill>
                  <a:latin typeface="Times New Roman" panose="02020603050405020304" pitchFamily="18" charset="0"/>
                  <a:cs typeface="Times New Roman" panose="02020603050405020304" pitchFamily="18" charset="0"/>
                </a:rPr>
                <a:t> </a:t>
              </a:r>
              <a:r>
                <a:rPr lang="en-US" sz="3200" kern="1200" dirty="0" err="1">
                  <a:solidFill>
                    <a:srgbClr val="FF0000"/>
                  </a:solidFill>
                  <a:latin typeface="Times New Roman" panose="02020603050405020304" pitchFamily="18" charset="0"/>
                  <a:cs typeface="Times New Roman" panose="02020603050405020304" pitchFamily="18" charset="0"/>
                </a:rPr>
                <a:t>đo</a:t>
              </a:r>
              <a:endParaRPr lang="en-US" sz="3200" kern="1200" dirty="0">
                <a:solidFill>
                  <a:srgbClr val="FF0000"/>
                </a:solidFill>
                <a:latin typeface="Times New Roman" panose="02020603050405020304" pitchFamily="18" charset="0"/>
                <a:cs typeface="Times New Roman" panose="02020603050405020304" pitchFamily="18" charset="0"/>
              </a:endParaRPr>
            </a:p>
          </p:txBody>
        </p:sp>
      </p:grpSp>
      <p:grpSp>
        <p:nvGrpSpPr>
          <p:cNvPr id="9" name="Group 8">
            <a:extLst>
              <a:ext uri="{FF2B5EF4-FFF2-40B4-BE49-F238E27FC236}">
                <a16:creationId xmlns:a16="http://schemas.microsoft.com/office/drawing/2014/main" id="{177F6CF8-3F69-0478-18FC-825569141CF4}"/>
              </a:ext>
            </a:extLst>
          </p:cNvPr>
          <p:cNvGrpSpPr/>
          <p:nvPr/>
        </p:nvGrpSpPr>
        <p:grpSpPr>
          <a:xfrm>
            <a:off x="5870713" y="5715398"/>
            <a:ext cx="6321287" cy="1092240"/>
            <a:chOff x="406400" y="3935674"/>
            <a:chExt cx="5689600" cy="1092240"/>
          </a:xfrm>
        </p:grpSpPr>
        <p:sp>
          <p:nvSpPr>
            <p:cNvPr id="10" name="Rectangle: Rounded Corners 9">
              <a:extLst>
                <a:ext uri="{FF2B5EF4-FFF2-40B4-BE49-F238E27FC236}">
                  <a16:creationId xmlns:a16="http://schemas.microsoft.com/office/drawing/2014/main" id="{2E3DFD2D-A72B-02CF-85F3-1058C790252F}"/>
                </a:ext>
              </a:extLst>
            </p:cNvPr>
            <p:cNvSpPr/>
            <p:nvPr/>
          </p:nvSpPr>
          <p:spPr>
            <a:xfrm>
              <a:off x="406400" y="3935674"/>
              <a:ext cx="5689600" cy="1092240"/>
            </a:xfrm>
            <a:prstGeom prst="roundRect">
              <a:avLst/>
            </a:prstGeom>
            <a:solidFill>
              <a:srgbClr val="0070C0"/>
            </a:solidFill>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sp>
        <p:sp>
          <p:nvSpPr>
            <p:cNvPr id="11" name="Rectangle: Rounded Corners 4">
              <a:extLst>
                <a:ext uri="{FF2B5EF4-FFF2-40B4-BE49-F238E27FC236}">
                  <a16:creationId xmlns:a16="http://schemas.microsoft.com/office/drawing/2014/main" id="{4893E712-F020-DA39-7EB3-0676CBB3E227}"/>
                </a:ext>
              </a:extLst>
            </p:cNvPr>
            <p:cNvSpPr txBox="1"/>
            <p:nvPr/>
          </p:nvSpPr>
          <p:spPr>
            <a:xfrm>
              <a:off x="459718" y="4042312"/>
              <a:ext cx="5582962" cy="9856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en-US" sz="3600" kern="1200" dirty="0" err="1">
                  <a:solidFill>
                    <a:srgbClr val="FF0000"/>
                  </a:solidFill>
                  <a:latin typeface="Times New Roman" panose="02020603050405020304" pitchFamily="18" charset="0"/>
                  <a:cs typeface="Times New Roman" panose="02020603050405020304" pitchFamily="18" charset="0"/>
                </a:rPr>
                <a:t>Làm</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được</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báo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cáo</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thuyết</a:t>
              </a:r>
              <a:r>
                <a:rPr lang="en-US" sz="3600" kern="1200" dirty="0">
                  <a:solidFill>
                    <a:srgbClr val="FF0000"/>
                  </a:solidFill>
                  <a:latin typeface="Times New Roman" panose="02020603050405020304" pitchFamily="18" charset="0"/>
                  <a:cs typeface="Times New Roman" panose="02020603050405020304" pitchFamily="18" charset="0"/>
                </a:rPr>
                <a:t> </a:t>
              </a:r>
              <a:r>
                <a:rPr lang="en-US" sz="3600" kern="1200" dirty="0" err="1">
                  <a:solidFill>
                    <a:srgbClr val="FF0000"/>
                  </a:solidFill>
                  <a:latin typeface="Times New Roman" panose="02020603050405020304" pitchFamily="18" charset="0"/>
                  <a:cs typeface="Times New Roman" panose="02020603050405020304" pitchFamily="18" charset="0"/>
                </a:rPr>
                <a:t>trình</a:t>
              </a:r>
              <a:endParaRPr lang="en-US" sz="3600" kern="1200" dirty="0">
                <a:solidFill>
                  <a:srgbClr val="FF000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704414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72642" y="175779"/>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đo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49451" y="637444"/>
            <a:ext cx="8739051" cy="1446550"/>
          </a:xfrm>
          <a:prstGeom prst="rect">
            <a:avLst/>
          </a:prstGeom>
          <a:noFill/>
        </p:spPr>
        <p:txBody>
          <a:bodyPr wrap="square" rtlCol="0">
            <a:spAutoFit/>
          </a:bodyPr>
          <a:lstStyle/>
          <a:p>
            <a:pPr algn="just"/>
            <a:r>
              <a:rPr lang="en-US" sz="2200" dirty="0" err="1">
                <a:latin typeface="Times New Roman" panose="02020603050405020304" pitchFamily="18" charset="0"/>
                <a:ea typeface="Times New Roman" panose="02020603050405020304" pitchFamily="18" charset="0"/>
              </a:rPr>
              <a:t>Hoạt</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động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trang</a:t>
            </a:r>
            <a:r>
              <a:rPr lang="en-US" sz="2200" dirty="0">
                <a:latin typeface="Times New Roman" panose="02020603050405020304" pitchFamily="18" charset="0"/>
                <a:ea typeface="Times New Roman" panose="02020603050405020304" pitchFamily="18" charset="0"/>
              </a:rPr>
              <a:t> 9 SGK: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xác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định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a:t>
            </a:r>
          </a:p>
          <a:p>
            <a:pPr algn="just"/>
            <a:r>
              <a:rPr lang="en-US" sz="2200" dirty="0" err="1">
                <a:latin typeface="Times New Roman" panose="02020603050405020304" pitchFamily="18" charset="0"/>
                <a:ea typeface="Times New Roman" panose="02020603050405020304" pitchFamily="18" charset="0"/>
              </a:rPr>
              <a:t>Chuẩn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bị</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Tiến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khối</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lượng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cuốn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sách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Khoa</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học</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tự</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nhiên</a:t>
            </a:r>
            <a:r>
              <a:rPr lang="en-US" sz="2200" dirty="0">
                <a:latin typeface="Times New Roman" panose="02020603050405020304" pitchFamily="18" charset="0"/>
                <a:ea typeface="Times New Roman" panose="02020603050405020304" pitchFamily="18" charset="0"/>
              </a:rPr>
              <a:t> 7 </a:t>
            </a:r>
            <a:r>
              <a:rPr lang="en-US" sz="2200" dirty="0" err="1">
                <a:latin typeface="Times New Roman" panose="02020603050405020304" pitchFamily="18" charset="0"/>
                <a:ea typeface="Times New Roman" panose="02020603050405020304" pitchFamily="18" charset="0"/>
              </a:rPr>
              <a:t>bằng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cân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điện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tử</a:t>
            </a:r>
            <a:r>
              <a:rPr lang="en-US" sz="2200" dirty="0">
                <a:latin typeface="Times New Roman" panose="02020603050405020304" pitchFamily="18" charset="0"/>
                <a:ea typeface="Times New Roman" panose="02020603050405020304" pitchFamily="18" charset="0"/>
              </a:rPr>
              <a:t>. </a:t>
            </a:r>
          </a:p>
          <a:p>
            <a:pPr algn="just"/>
            <a:r>
              <a:rPr lang="en-US" sz="2200" dirty="0" err="1">
                <a:latin typeface="Times New Roman" panose="02020603050405020304" pitchFamily="18" charset="0"/>
                <a:ea typeface="Times New Roman" panose="02020603050405020304" pitchFamily="18" charset="0"/>
              </a:rPr>
              <a:t>Thảo</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luận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nhóm</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hoàn</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thành</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bảng</a:t>
            </a:r>
            <a:r>
              <a:rPr lang="en-US" sz="2200" dirty="0">
                <a:latin typeface="Times New Roman" panose="02020603050405020304" pitchFamily="18" charset="0"/>
                <a:ea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rPr>
              <a:t>mẫu</a:t>
            </a:r>
            <a:endParaRPr lang="en-US" sz="2200"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38540" y="2208536"/>
            <a:ext cx="11767930" cy="4351290"/>
          </a:xfrm>
          <a:prstGeom prst="rect">
            <a:avLst/>
          </a:prstGeom>
        </p:spPr>
      </p:pic>
      <p:sp>
        <p:nvSpPr>
          <p:cNvPr id="7" name="Rectangle 6">
            <a:extLst>
              <a:ext uri="{FF2B5EF4-FFF2-40B4-BE49-F238E27FC236}">
                <a16:creationId xmlns:a16="http://schemas.microsoft.com/office/drawing/2014/main" id="{C83A4AFF-C05E-6BF0-3BE6-E7394F90E7C7}"/>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2422120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C4B4DE3-0C21-B60F-66D3-9DCF592FD5FB}"/>
              </a:ext>
            </a:extLst>
          </p:cNvPr>
          <p:cNvSpPr txBox="1"/>
          <p:nvPr/>
        </p:nvSpPr>
        <p:spPr>
          <a:xfrm>
            <a:off x="92765" y="0"/>
            <a:ext cx="12192000" cy="6647974"/>
          </a:xfrm>
          <a:prstGeom prst="rect">
            <a:avLst/>
          </a:prstGeom>
          <a:noFill/>
        </p:spPr>
        <p:txBody>
          <a:bodyPr wrap="square">
            <a:spAutoFit/>
          </a:bodyPr>
          <a:lstStyle/>
          <a:p>
            <a:pPr marL="0" marR="0">
              <a:spcBef>
                <a:spcPts val="0"/>
              </a:spcBef>
              <a:spcAft>
                <a:spcPts val="900"/>
              </a:spcAft>
            </a:pP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căn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72749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2362289-1D23-E0FF-C222-79DC0880DB4C}"/>
              </a:ext>
            </a:extLst>
          </p:cNvPr>
          <p:cNvSpPr txBox="1"/>
          <p:nvPr/>
        </p:nvSpPr>
        <p:spPr>
          <a:xfrm>
            <a:off x="145774" y="116682"/>
            <a:ext cx="12192000" cy="5593839"/>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 2 kg: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nhìn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xét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lần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0010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394440"/>
            <a:ext cx="57999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 </a:t>
            </a:r>
            <a:r>
              <a:rPr lang="en-US" sz="2400" b="1" dirty="0" err="1">
                <a:solidFill>
                  <a:srgbClr val="00B050"/>
                </a:solidFill>
                <a:latin typeface="Times New Roman" panose="02020603050405020304" pitchFamily="18" charset="0"/>
                <a:cs typeface="Times New Roman" panose="02020603050405020304" pitchFamily="18" charset="0"/>
              </a:rPr>
              <a:t>Kĩ</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năng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dự</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966083"/>
            <a:ext cx="6433173" cy="3816429"/>
          </a:xfrm>
          <a:prstGeom prst="rect">
            <a:avLst/>
          </a:prstGeom>
          <a:noFill/>
        </p:spPr>
        <p:txBody>
          <a:bodyPr wrap="square" rtlCol="0">
            <a:spAutoFit/>
          </a:bodyPr>
          <a:lstStyle/>
          <a:p>
            <a:pPr algn="just"/>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 </a:t>
            </a:r>
            <a:r>
              <a:rPr lang="en-US" sz="2200" b="1" dirty="0" err="1">
                <a:latin typeface="Times New Roman" panose="02020603050405020304" pitchFamily="18" charset="0"/>
                <a:ea typeface="Times New Roman" panose="02020603050405020304" pitchFamily="18" charset="0"/>
                <a:cs typeface="Times New Roman" panose="02020603050405020304" pitchFamily="18" charset="0"/>
              </a:rPr>
              <a:t>trang</a:t>
            </a:r>
            <a:r>
              <a:rPr lang="en-US" sz="2200" b="1" dirty="0">
                <a:latin typeface="Times New Roman" panose="02020603050405020304" pitchFamily="18" charset="0"/>
                <a:ea typeface="Times New Roman" panose="02020603050405020304" pitchFamily="18" charset="0"/>
                <a:cs typeface="Times New Roman" panose="02020603050405020304" pitchFamily="18" charset="0"/>
              </a:rPr>
              <a:t> 10 SGK</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gây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ấm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Trái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do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ứng</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1.3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cho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kính</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nhất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Hãy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xuất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biện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giảm</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thải</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khí</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carbon dioxide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nguồn</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p>
          <a:p>
            <a:pPr algn="just"/>
            <a:r>
              <a:rPr lang="en-US" sz="22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2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2200" b="1" dirty="0" err="1">
                <a:latin typeface="Times New Roman" panose="02020603050405020304" pitchFamily="18" charset="0"/>
                <a:ea typeface="Calibri" panose="020F0502020204030204" pitchFamily="34" charset="0"/>
                <a:cs typeface="Times New Roman" panose="02020603050405020304" pitchFamily="18" charset="0"/>
              </a:rPr>
              <a:t>Câu</a:t>
            </a:r>
            <a:r>
              <a:rPr lang="en-US" sz="2200" b="1" dirty="0">
                <a:latin typeface="Times New Roman" panose="02020603050405020304" pitchFamily="18" charset="0"/>
                <a:ea typeface="Calibri" panose="020F0502020204030204" pitchFamily="34" charset="0"/>
                <a:cs typeface="Times New Roman" panose="02020603050405020304" pitchFamily="18" charset="0"/>
              </a:rPr>
              <a:t>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200" b="1" dirty="0">
                <a:latin typeface="Times New Roman" panose="02020603050405020304" pitchFamily="18" charset="0"/>
                <a:ea typeface="Calibri" panose="020F0502020204030204" pitchFamily="34" charset="0"/>
                <a:cs typeface="Times New Roman" panose="02020603050405020304" pitchFamily="18" charset="0"/>
              </a:rPr>
              <a:t> 2 </a:t>
            </a:r>
            <a:r>
              <a:rPr lang="en-US" sz="2200" b="1" dirty="0" err="1">
                <a:latin typeface="Times New Roman" panose="02020603050405020304" pitchFamily="18" charset="0"/>
                <a:ea typeface="Calibri" panose="020F0502020204030204" pitchFamily="34" charset="0"/>
                <a:cs typeface="Times New Roman" panose="02020603050405020304" pitchFamily="18" charset="0"/>
              </a:rPr>
              <a:t>trang</a:t>
            </a:r>
            <a:r>
              <a:rPr lang="en-US" sz="2200" b="1" dirty="0">
                <a:latin typeface="Times New Roman" panose="02020603050405020304" pitchFamily="18" charset="0"/>
                <a:ea typeface="Calibri" panose="020F0502020204030204" pitchFamily="34" charset="0"/>
                <a:cs typeface="Times New Roman" panose="02020603050405020304" pitchFamily="18" charset="0"/>
              </a:rPr>
              <a:t> 10 SGK</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Tìm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hiểu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latin typeface="Times New Roman" panose="02020603050405020304" pitchFamily="18" charset="0"/>
                <a:ea typeface="Calibri" panose="020F0502020204030204" pitchFamily="34" charset="0"/>
                <a:cs typeface="Times New Roman" panose="02020603050405020304" pitchFamily="18" charset="0"/>
              </a:rPr>
              <a:t> tin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latin typeface="Times New Roman" panose="02020603050405020304" pitchFamily="18" charset="0"/>
                <a:ea typeface="Calibri" panose="020F0502020204030204" pitchFamily="34" charset="0"/>
                <a:cs typeface="Times New Roman" panose="02020603050405020304" pitchFamily="18" charset="0"/>
              </a:rPr>
              <a:t> Internet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bình</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toàn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cầu</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latin typeface="Times New Roman" panose="02020603050405020304" pitchFamily="18" charset="0"/>
                <a:ea typeface="Calibri" panose="020F0502020204030204" pitchFamily="34" charset="0"/>
                <a:cs typeface="Times New Roman" panose="02020603050405020304" pitchFamily="18" charset="0"/>
              </a:rPr>
              <a:t> 100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suy</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luận</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nhiệt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Trái</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Đất</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tăng</a:t>
            </a:r>
            <a:r>
              <a:rPr lang="en-US" sz="2200" dirty="0">
                <a:latin typeface="Times New Roman" panose="02020603050405020304" pitchFamily="18" charset="0"/>
                <a:ea typeface="Calibri" panose="020F0502020204030204" pitchFamily="34" charset="0"/>
                <a:cs typeface="Times New Roman" panose="02020603050405020304" pitchFamily="18" charset="0"/>
              </a:rPr>
              <a:t> hay </a:t>
            </a:r>
            <a:r>
              <a:rPr lang="en-US" sz="2200" dirty="0" err="1">
                <a:latin typeface="Times New Roman" panose="02020603050405020304" pitchFamily="18" charset="0"/>
                <a:ea typeface="Calibri" panose="020F0502020204030204" pitchFamily="34" charset="0"/>
                <a:cs typeface="Times New Roman" panose="02020603050405020304" pitchFamily="18" charset="0"/>
              </a:rPr>
              <a:t>giảm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vòng</a:t>
            </a:r>
            <a:r>
              <a:rPr lang="en-US" sz="2200" dirty="0">
                <a:latin typeface="Times New Roman" panose="02020603050405020304" pitchFamily="18" charset="0"/>
                <a:ea typeface="Calibri" panose="020F0502020204030204" pitchFamily="34" charset="0"/>
                <a:cs typeface="Times New Roman" panose="02020603050405020304" pitchFamily="18" charset="0"/>
              </a:rPr>
              <a:t> 10 </a:t>
            </a:r>
            <a:r>
              <a:rPr lang="en-US" sz="22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2200" dirty="0">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219217" y="174942"/>
            <a:ext cx="4807131" cy="4963886"/>
          </a:xfrm>
          <a:prstGeom prst="rect">
            <a:avLst/>
          </a:prstGeom>
        </p:spPr>
      </p:pic>
      <p:sp>
        <p:nvSpPr>
          <p:cNvPr id="6" name="Rectangle 5">
            <a:extLst>
              <a:ext uri="{FF2B5EF4-FFF2-40B4-BE49-F238E27FC236}">
                <a16:creationId xmlns:a16="http://schemas.microsoft.com/office/drawing/2014/main" id="{649A90CF-DDB2-557E-D71F-57DBB0E62D96}"/>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5848407"/>
      </p:ext>
    </p:extLst>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08E45BB-39E3-FCA0-AE4B-B28B12CBE51B}"/>
              </a:ext>
            </a:extLst>
          </p:cNvPr>
          <p:cNvSpPr txBox="1"/>
          <p:nvPr/>
        </p:nvSpPr>
        <p:spPr>
          <a:xfrm>
            <a:off x="132522" y="0"/>
            <a:ext cx="11926956" cy="6748001"/>
          </a:xfrm>
          <a:prstGeom prst="rect">
            <a:avLst/>
          </a:prstGeom>
          <a:noFill/>
        </p:spPr>
        <p:txBody>
          <a:bodyPr wrap="square">
            <a:spAutoFit/>
          </a:bodyPr>
          <a:lstStyle/>
          <a:p>
            <a:pPr marL="0" marR="0">
              <a:spcBef>
                <a:spcPts val="0"/>
              </a:spcBef>
              <a:spcAft>
                <a:spcPts val="900"/>
              </a:spcAf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Khai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Sản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nghiệp</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Giao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khác</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carbon dioxide</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Trồng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xanh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truyền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đèn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LED</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sưởi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trời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gió</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nylong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hạ</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tầng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mới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46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2AEBB0-4CFA-3E71-8948-B1FE422384A5}"/>
              </a:ext>
            </a:extLst>
          </p:cNvPr>
          <p:cNvSpPr txBox="1"/>
          <p:nvPr/>
        </p:nvSpPr>
        <p:spPr>
          <a:xfrm>
            <a:off x="251791" y="889843"/>
            <a:ext cx="11940209" cy="5078313"/>
          </a:xfrm>
          <a:prstGeom prst="rect">
            <a:avLst/>
          </a:prstGeom>
          <a:noFill/>
        </p:spPr>
        <p:txBody>
          <a:bodyPr wrap="square">
            <a:spAutoFit/>
          </a:bodyPr>
          <a:lstStyle/>
          <a:p>
            <a:pPr marL="0" marR="0">
              <a:spcBef>
                <a:spcPts val="0"/>
              </a:spcBef>
              <a:spcAft>
                <a:spcPts val="0"/>
              </a:spcAft>
            </a:pP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2:Trong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trung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0,90C0,90C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2018 so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1951 - 1980).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xu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tới</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sẽ</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tiếp</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tục</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5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tăng</a:t>
            </a:r>
            <a:r>
              <a:rPr lang="en-US" sz="5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5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1498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F70C37-4976-4416-BC41-C01E04EC7BF8}"/>
              </a:ext>
            </a:extLst>
          </p:cNvPr>
          <p:cNvSpPr/>
          <p:nvPr/>
        </p:nvSpPr>
        <p:spPr>
          <a:xfrm>
            <a:off x="125574" y="0"/>
            <a:ext cx="7730834"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III. S</a:t>
            </a:r>
            <a:r>
              <a:rPr lang="en-US" sz="2400" b="1" dirty="0">
                <a:solidFill>
                  <a:srgbClr val="FF0000"/>
                </a:solidFill>
                <a:latin typeface="Times New Roman" panose="02020603050405020304" pitchFamily="18" charset="0"/>
                <a:ea typeface="Times New Roman" panose="02020603050405020304" pitchFamily="18" charset="0"/>
              </a:rPr>
              <a:t>ử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các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dụng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cụ</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đo</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trong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nội</a:t>
            </a:r>
            <a:r>
              <a:rPr lang="en-US" sz="2400" b="1" dirty="0">
                <a:solidFill>
                  <a:srgbClr val="FF0000"/>
                </a:solidFill>
                <a:latin typeface="Times New Roman" panose="02020603050405020304" pitchFamily="18" charset="0"/>
                <a:ea typeface="Times New Roman" panose="02020603050405020304" pitchFamily="18" charset="0"/>
              </a:rPr>
              <a:t> dung </a:t>
            </a:r>
            <a:r>
              <a:rPr lang="en-US" sz="2400" b="1" dirty="0" err="1">
                <a:solidFill>
                  <a:srgbClr val="FF0000"/>
                </a:solidFill>
                <a:latin typeface="Times New Roman" panose="02020603050405020304" pitchFamily="18" charset="0"/>
                <a:ea typeface="Times New Roman" panose="02020603050405020304" pitchFamily="18" charset="0"/>
              </a:rPr>
              <a:t>môn</a:t>
            </a:r>
            <a:r>
              <a:rPr lang="en-US" sz="2400" b="1" dirty="0">
                <a:solidFill>
                  <a:srgbClr val="FF0000"/>
                </a:solidFill>
                <a:latin typeface="Times New Roman" panose="02020603050405020304" pitchFamily="18" charset="0"/>
                <a:ea typeface="Times New Roman" panose="02020603050405020304" pitchFamily="18" charset="0"/>
              </a:rPr>
              <a:t> KHTN 7</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AA57FE45-04E8-4C11-A719-0FB60CACBD77}"/>
              </a:ext>
            </a:extLst>
          </p:cNvPr>
          <p:cNvSpPr/>
          <p:nvPr/>
        </p:nvSpPr>
        <p:spPr>
          <a:xfrm>
            <a:off x="125574" y="461665"/>
            <a:ext cx="4532010"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1.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b="1"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10" name="Rectangle 9">
            <a:extLst>
              <a:ext uri="{FF2B5EF4-FFF2-40B4-BE49-F238E27FC236}">
                <a16:creationId xmlns:a16="http://schemas.microsoft.com/office/drawing/2014/main" id="{399021BE-7DC2-4555-B0A3-2359DC3A2442}"/>
              </a:ext>
            </a:extLst>
          </p:cNvPr>
          <p:cNvSpPr/>
          <p:nvPr/>
        </p:nvSpPr>
        <p:spPr>
          <a:xfrm>
            <a:off x="307791" y="1122035"/>
            <a:ext cx="5913798" cy="461665"/>
          </a:xfrm>
          <a:prstGeom prst="rect">
            <a:avLst/>
          </a:prstGeom>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Xác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định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thành</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phần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tạo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của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11" name="Picture 10">
            <a:extLst>
              <a:ext uri="{FF2B5EF4-FFF2-40B4-BE49-F238E27FC236}">
                <a16:creationId xmlns:a16="http://schemas.microsoft.com/office/drawing/2014/main" id="{E02AAD9F-7835-4DD2-9AC5-FD22D94DD963}"/>
              </a:ext>
            </a:extLst>
          </p:cNvPr>
          <p:cNvPicPr>
            <a:picLocks noChangeAspect="1"/>
          </p:cNvPicPr>
          <p:nvPr/>
        </p:nvPicPr>
        <p:blipFill>
          <a:blip r:embed="rId2"/>
          <a:stretch>
            <a:fillRect/>
          </a:stretch>
        </p:blipFill>
        <p:spPr>
          <a:xfrm>
            <a:off x="6621551" y="389785"/>
            <a:ext cx="5540092" cy="4797287"/>
          </a:xfrm>
          <a:prstGeom prst="rect">
            <a:avLst/>
          </a:prstGeom>
        </p:spPr>
      </p:pic>
      <p:sp>
        <p:nvSpPr>
          <p:cNvPr id="8" name="Rectangle 7">
            <a:extLst>
              <a:ext uri="{FF2B5EF4-FFF2-40B4-BE49-F238E27FC236}">
                <a16:creationId xmlns:a16="http://schemas.microsoft.com/office/drawing/2014/main" id="{DC5A580B-166C-4813-A550-486DA6B2A3D4}"/>
              </a:ext>
            </a:extLst>
          </p:cNvPr>
          <p:cNvSpPr/>
          <p:nvPr/>
        </p:nvSpPr>
        <p:spPr>
          <a:xfrm>
            <a:off x="2750707" y="2289539"/>
            <a:ext cx="5578771" cy="461665"/>
          </a:xfrm>
          <a:prstGeom prst="rect">
            <a:avLst/>
          </a:prstGeom>
          <a:solidFill>
            <a:schemeClr val="bg2">
              <a:lumMod val="20000"/>
              <a:lumOff val="80000"/>
            </a:schemeClr>
          </a:solidFill>
        </p:spPr>
        <p:txBody>
          <a:bodyPr wrap="squar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2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thuhồng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7" name="Rectangle 6">
            <a:extLst>
              <a:ext uri="{FF2B5EF4-FFF2-40B4-BE49-F238E27FC236}">
                <a16:creationId xmlns:a16="http://schemas.microsoft.com/office/drawing/2014/main" id="{98A3E566-4AB5-4B3F-893D-7B070892CFF9}"/>
              </a:ext>
            </a:extLst>
          </p:cNvPr>
          <p:cNvSpPr/>
          <p:nvPr/>
        </p:nvSpPr>
        <p:spPr>
          <a:xfrm>
            <a:off x="1888435" y="2802037"/>
            <a:ext cx="5290733" cy="1200329"/>
          </a:xfrm>
          <a:prstGeom prst="rect">
            <a:avLst/>
          </a:prstGeom>
          <a:solidFill>
            <a:srgbClr val="CCFF33"/>
          </a:solidFill>
        </p:spPr>
        <p:txBody>
          <a:bodyPr wrap="square">
            <a:spAutoFit/>
          </a:bodyPr>
          <a:lstStyle/>
          <a:p>
            <a:pPr algn="just"/>
            <a:r>
              <a:rPr lang="en-US" sz="2400" dirty="0" err="1">
                <a:solidFill>
                  <a:schemeClr val="tx1">
                    <a:lumMod val="50000"/>
                  </a:schemeClr>
                </a:solidFill>
                <a:latin typeface="Times New Roman" panose="02020603050405020304" pitchFamily="18" charset="0"/>
                <a:ea typeface="Times New Roman" panose="02020603050405020304" pitchFamily="18" charset="0"/>
              </a:rPr>
              <a:t>Dây</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nối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vừa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có</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tác</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dụng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cung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cấp</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cho</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uang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vừa</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có</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tác</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dụng</a:t>
            </a:r>
            <a:r>
              <a:rPr lang="en-US" sz="2400" dirty="0">
                <a:solidFill>
                  <a:schemeClr val="tx1">
                    <a:lumMod val="50000"/>
                  </a:schemeClr>
                </a:solidFill>
                <a:effectLst/>
                <a:latin typeface="Times New Roman" panose="02020603050405020304" pitchFamily="18" charset="0"/>
                <a:ea typeface="Times New Roman" panose="02020603050405020304" pitchFamily="18" charset="0"/>
              </a:rPr>
              <a:t> </a:t>
            </a:r>
            <a:r>
              <a:rPr lang="en-US" sz="2400" dirty="0" err="1">
                <a:solidFill>
                  <a:schemeClr val="tx1">
                    <a:lumMod val="50000"/>
                  </a:schemeClr>
                </a:solidFill>
                <a:effectLst/>
                <a:latin typeface="Times New Roman" panose="02020603050405020304" pitchFamily="18" charset="0"/>
                <a:ea typeface="Times New Roman" panose="02020603050405020304" pitchFamily="18" charset="0"/>
              </a:rPr>
              <a:t>g</a:t>
            </a:r>
            <a:r>
              <a:rPr lang="en-US" sz="2400" dirty="0" err="1">
                <a:solidFill>
                  <a:schemeClr val="tx1">
                    <a:lumMod val="50000"/>
                  </a:schemeClr>
                </a:solidFill>
                <a:latin typeface="Times New Roman" panose="02020603050405020304" pitchFamily="18" charset="0"/>
                <a:ea typeface="Times New Roman" panose="02020603050405020304" pitchFamily="18" charset="0"/>
              </a:rPr>
              <a:t>ửi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hiệu</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điện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từ</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cổng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quang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tới</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dirty="0">
                <a:solidFill>
                  <a:schemeClr val="tx1">
                    <a:lumMod val="50000"/>
                  </a:schemeClr>
                </a:solidFill>
                <a:latin typeface="Times New Roman" panose="02020603050405020304" pitchFamily="18" charset="0"/>
                <a:ea typeface="Times New Roman" panose="02020603050405020304" pitchFamily="18" charset="0"/>
              </a:rPr>
              <a:t>.</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7C6ACA86-8F27-4456-A5EA-BBB09AA99E9E}"/>
              </a:ext>
            </a:extLst>
          </p:cNvPr>
          <p:cNvSpPr/>
          <p:nvPr/>
        </p:nvSpPr>
        <p:spPr>
          <a:xfrm>
            <a:off x="2677136" y="4069571"/>
            <a:ext cx="5578771" cy="461665"/>
          </a:xfrm>
          <a:prstGeom prst="rect">
            <a:avLst/>
          </a:prstGeom>
          <a:solidFill>
            <a:schemeClr val="bg2">
              <a:lumMod val="20000"/>
              <a:lumOff val="80000"/>
            </a:schemeClr>
          </a:solidFill>
        </p:spPr>
        <p:txBody>
          <a:bodyPr wrap="none">
            <a:spAutoFit/>
          </a:bodyPr>
          <a:lstStyle/>
          <a:p>
            <a:r>
              <a:rPr lang="en-US" sz="2400" dirty="0">
                <a:solidFill>
                  <a:schemeClr val="tx1">
                    <a:lumMod val="50000"/>
                  </a:schemeClr>
                </a:solidFill>
                <a:latin typeface="Times New Roman" panose="02020603050405020304" pitchFamily="18" charset="0"/>
                <a:ea typeface="Times New Roman" panose="02020603050405020304" pitchFamily="18" charset="0"/>
              </a:rPr>
              <a:t>D</a:t>
            </a:r>
            <a:r>
              <a:rPr lang="en-US" sz="2000" dirty="0">
                <a:solidFill>
                  <a:schemeClr val="tx1">
                    <a:lumMod val="50000"/>
                  </a:schemeClr>
                </a:solidFill>
                <a:latin typeface="Times New Roman" panose="02020603050405020304" pitchFamily="18" charset="0"/>
                <a:ea typeface="Times New Roman" panose="02020603050405020304" pitchFamily="18" charset="0"/>
              </a:rPr>
              <a:t>1 – </a:t>
            </a:r>
            <a:r>
              <a:rPr lang="en-US" sz="2400" dirty="0" err="1">
                <a:solidFill>
                  <a:schemeClr val="tx1">
                    <a:lumMod val="50000"/>
                  </a:schemeClr>
                </a:solidFill>
                <a:latin typeface="Times New Roman" panose="02020603050405020304" pitchFamily="18" charset="0"/>
                <a:ea typeface="Times New Roman" panose="02020603050405020304" pitchFamily="18" charset="0"/>
              </a:rPr>
              <a:t>bộ</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phận</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phát</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tia</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hồng</a:t>
            </a:r>
            <a:r>
              <a:rPr lang="en-US" sz="2400" dirty="0">
                <a:solidFill>
                  <a:schemeClr val="tx1">
                    <a:lumMod val="50000"/>
                  </a:schemeClr>
                </a:solidFill>
                <a:latin typeface="Times New Roman" panose="02020603050405020304" pitchFamily="18" charset="0"/>
                <a:ea typeface="Times New Roman" panose="02020603050405020304" pitchFamily="18" charset="0"/>
              </a:rPr>
              <a:t> </a:t>
            </a:r>
            <a:r>
              <a:rPr lang="en-US" sz="2400" dirty="0" err="1">
                <a:solidFill>
                  <a:schemeClr val="tx1">
                    <a:lumMod val="50000"/>
                  </a:schemeClr>
                </a:solidFill>
                <a:latin typeface="Times New Roman" panose="02020603050405020304" pitchFamily="18" charset="0"/>
                <a:ea typeface="Times New Roman" panose="02020603050405020304" pitchFamily="18" charset="0"/>
              </a:rPr>
              <a:t>ngoại</a:t>
            </a:r>
            <a:r>
              <a:rPr lang="en-US" sz="2000" dirty="0">
                <a:solidFill>
                  <a:schemeClr val="tx1">
                    <a:lumMod val="50000"/>
                  </a:schemeClr>
                </a:solidFill>
                <a:latin typeface="Times New Roman" panose="02020603050405020304" pitchFamily="18" charset="0"/>
                <a:ea typeface="Times New Roman" panose="02020603050405020304" pitchFamily="18" charset="0"/>
              </a:rPr>
              <a:t> </a:t>
            </a:r>
            <a:endParaRPr lang="en-US" sz="2000" dirty="0">
              <a:solidFill>
                <a:schemeClr val="tx1">
                  <a:lumMod val="50000"/>
                </a:schemeClr>
              </a:solidFill>
              <a:effectLst/>
              <a:latin typeface="Times New Roman" panose="02020603050405020304" pitchFamily="18" charset="0"/>
              <a:ea typeface="Times New Roman" panose="02020603050405020304" pitchFamily="18" charset="0"/>
            </a:endParaRPr>
          </a:p>
        </p:txBody>
      </p:sp>
      <p:cxnSp>
        <p:nvCxnSpPr>
          <p:cNvPr id="9" name="Straight Connector 8">
            <a:extLst>
              <a:ext uri="{FF2B5EF4-FFF2-40B4-BE49-F238E27FC236}">
                <a16:creationId xmlns:a16="http://schemas.microsoft.com/office/drawing/2014/main" id="{24DB345C-2915-4CE2-A488-54A7A7CCF6D2}"/>
              </a:ext>
            </a:extLst>
          </p:cNvPr>
          <p:cNvCxnSpPr/>
          <p:nvPr/>
        </p:nvCxnSpPr>
        <p:spPr bwMode="auto">
          <a:xfrm flipV="1">
            <a:off x="7123017" y="2433125"/>
            <a:ext cx="2265780" cy="913095"/>
          </a:xfrm>
          <a:prstGeom prst="line">
            <a:avLst/>
          </a:prstGeom>
          <a:ln>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40D44C08-D776-9607-7012-BD82403CE46E}"/>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146272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Vertical)">
                                      <p:cBhvr>
                                        <p:cTn id="26" dur="500"/>
                                        <p:tgtEl>
                                          <p:spTgt spid="7"/>
                                        </p:tgtEl>
                                      </p:cBhvr>
                                    </p:animEffect>
                                  </p:childTnLst>
                                </p:cTn>
                              </p:par>
                              <p:par>
                                <p:cTn id="27" presetID="16" presetClass="entr" presetSubtype="2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bldP spid="7"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0230F1-B6DE-483B-921C-6260F0770B30}"/>
              </a:ext>
            </a:extLst>
          </p:cNvPr>
          <p:cNvSpPr/>
          <p:nvPr/>
        </p:nvSpPr>
        <p:spPr>
          <a:xfrm>
            <a:off x="145452" y="133673"/>
            <a:ext cx="4238661" cy="461665"/>
          </a:xfrm>
          <a:prstGeom prst="rect">
            <a:avLst/>
          </a:prstGeom>
        </p:spPr>
        <p:txBody>
          <a:bodyPr wrap="none">
            <a:spAutoFit/>
          </a:bodyPr>
          <a:lstStyle/>
          <a:p>
            <a:r>
              <a:rPr lang="en-US" sz="2400" b="1" dirty="0">
                <a:solidFill>
                  <a:schemeClr val="tx1">
                    <a:lumMod val="50000"/>
                  </a:schemeClr>
                </a:solidFill>
                <a:latin typeface="Times New Roman" panose="02020603050405020304" pitchFamily="18" charset="0"/>
                <a:ea typeface="Times New Roman" panose="02020603050405020304" pitchFamily="18" charset="0"/>
              </a:rPr>
              <a:t>2.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Đồng</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hồ</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đo</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thời</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gian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hiện</a:t>
            </a:r>
            <a:r>
              <a:rPr lang="en-US" sz="2400" b="1" dirty="0">
                <a:solidFill>
                  <a:schemeClr val="tx1">
                    <a:lumMod val="50000"/>
                  </a:schemeClr>
                </a:solidFill>
                <a:latin typeface="Times New Roman" panose="02020603050405020304" pitchFamily="18" charset="0"/>
                <a:ea typeface="Times New Roman" panose="02020603050405020304" pitchFamily="18" charset="0"/>
              </a:rPr>
              <a:t> </a:t>
            </a:r>
            <a:r>
              <a:rPr lang="en-US" sz="2400" b="1" dirty="0" err="1">
                <a:solidFill>
                  <a:schemeClr val="tx1">
                    <a:lumMod val="50000"/>
                  </a:schemeClr>
                </a:solidFill>
                <a:latin typeface="Times New Roman" panose="02020603050405020304" pitchFamily="18" charset="0"/>
                <a:ea typeface="Times New Roman" panose="02020603050405020304" pitchFamily="18" charset="0"/>
              </a:rPr>
              <a:t>số</a:t>
            </a:r>
            <a:endParaRPr lang="en-US" sz="2400" dirty="0">
              <a:solidFill>
                <a:schemeClr val="tx1">
                  <a:lumMod val="50000"/>
                </a:schemeClr>
              </a:solidFill>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4A656282-55DC-463D-B5FF-60CF1AEDA3AB}"/>
              </a:ext>
            </a:extLst>
          </p:cNvPr>
          <p:cNvPicPr>
            <a:picLocks noChangeAspect="1"/>
          </p:cNvPicPr>
          <p:nvPr/>
        </p:nvPicPr>
        <p:blipFill>
          <a:blip r:embed="rId2"/>
          <a:stretch>
            <a:fillRect/>
          </a:stretch>
        </p:blipFill>
        <p:spPr>
          <a:xfrm>
            <a:off x="626581" y="632321"/>
            <a:ext cx="5194437" cy="3847453"/>
          </a:xfrm>
          <a:prstGeom prst="rect">
            <a:avLst/>
          </a:prstGeom>
        </p:spPr>
      </p:pic>
      <p:pic>
        <p:nvPicPr>
          <p:cNvPr id="6" name="Picture 5">
            <a:extLst>
              <a:ext uri="{FF2B5EF4-FFF2-40B4-BE49-F238E27FC236}">
                <a16:creationId xmlns:a16="http://schemas.microsoft.com/office/drawing/2014/main" id="{683AF238-4322-4005-9045-AD3B8AC2CCCE}"/>
              </a:ext>
            </a:extLst>
          </p:cNvPr>
          <p:cNvPicPr>
            <a:picLocks noChangeAspect="1"/>
          </p:cNvPicPr>
          <p:nvPr/>
        </p:nvPicPr>
        <p:blipFill>
          <a:blip r:embed="rId3"/>
          <a:stretch>
            <a:fillRect/>
          </a:stretch>
        </p:blipFill>
        <p:spPr>
          <a:xfrm>
            <a:off x="6370983" y="364505"/>
            <a:ext cx="5512490" cy="4078286"/>
          </a:xfrm>
          <a:prstGeom prst="rect">
            <a:avLst/>
          </a:prstGeom>
        </p:spPr>
      </p:pic>
      <p:sp>
        <p:nvSpPr>
          <p:cNvPr id="7" name="Rectangle 6">
            <a:extLst>
              <a:ext uri="{FF2B5EF4-FFF2-40B4-BE49-F238E27FC236}">
                <a16:creationId xmlns:a16="http://schemas.microsoft.com/office/drawing/2014/main" id="{C883F735-62FE-4636-B4DC-A200AED061CC}"/>
              </a:ext>
            </a:extLst>
          </p:cNvPr>
          <p:cNvSpPr/>
          <p:nvPr/>
        </p:nvSpPr>
        <p:spPr>
          <a:xfrm>
            <a:off x="549254" y="5044279"/>
            <a:ext cx="8254183" cy="461665"/>
          </a:xfrm>
          <a:prstGeom prst="rect">
            <a:avLst/>
          </a:prstGeom>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Xác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định</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cấu</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tạo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của</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đồng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hồ</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đo</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thời</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gian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hiện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số</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trên</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vật</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mẫu</a:t>
            </a:r>
            <a:r>
              <a:rPr lang="en-US" sz="2400" dirty="0">
                <a:solidFill>
                  <a:srgbClr val="000000"/>
                </a:solidFill>
                <a:latin typeface="Times New Roman" panose="02020603050405020304" pitchFamily="18" charset="0"/>
                <a:ea typeface="Calibri" panose="020F0502020204030204" pitchFamily="34" charset="0"/>
              </a:rPr>
              <a:t>.</a:t>
            </a:r>
            <a:endParaRPr lang="en-US" sz="2400" dirty="0"/>
          </a:p>
        </p:txBody>
      </p:sp>
      <p:sp>
        <p:nvSpPr>
          <p:cNvPr id="8" name="Rectangle 7">
            <a:extLst>
              <a:ext uri="{FF2B5EF4-FFF2-40B4-BE49-F238E27FC236}">
                <a16:creationId xmlns:a16="http://schemas.microsoft.com/office/drawing/2014/main" id="{115C904C-EE82-4F01-9B4E-16D0AC014F14}"/>
              </a:ext>
            </a:extLst>
          </p:cNvPr>
          <p:cNvSpPr/>
          <p:nvPr/>
        </p:nvSpPr>
        <p:spPr>
          <a:xfrm>
            <a:off x="5143589" y="2072882"/>
            <a:ext cx="1354858"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Thang </a:t>
            </a:r>
            <a:r>
              <a:rPr lang="en-US" sz="2400" dirty="0" err="1">
                <a:solidFill>
                  <a:srgbClr val="000000"/>
                </a:solidFill>
                <a:latin typeface="Times New Roman" panose="02020603050405020304" pitchFamily="18" charset="0"/>
                <a:ea typeface="Calibri" panose="020F0502020204030204" pitchFamily="34" charset="0"/>
              </a:rPr>
              <a:t>đo</a:t>
            </a:r>
            <a:endParaRPr lang="en-US" sz="2400" dirty="0"/>
          </a:p>
        </p:txBody>
      </p:sp>
      <p:sp>
        <p:nvSpPr>
          <p:cNvPr id="9" name="Rectangle 8">
            <a:extLst>
              <a:ext uri="{FF2B5EF4-FFF2-40B4-BE49-F238E27FC236}">
                <a16:creationId xmlns:a16="http://schemas.microsoft.com/office/drawing/2014/main" id="{4423F3DC-4281-4AF8-8F41-84C36548B019}"/>
              </a:ext>
            </a:extLst>
          </p:cNvPr>
          <p:cNvSpPr/>
          <p:nvPr/>
        </p:nvSpPr>
        <p:spPr>
          <a:xfrm>
            <a:off x="2955872" y="890391"/>
            <a:ext cx="902811"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Mode</a:t>
            </a:r>
            <a:endParaRPr lang="en-US" sz="2400" dirty="0"/>
          </a:p>
        </p:txBody>
      </p:sp>
      <p:sp>
        <p:nvSpPr>
          <p:cNvPr id="10" name="Rectangle 9">
            <a:extLst>
              <a:ext uri="{FF2B5EF4-FFF2-40B4-BE49-F238E27FC236}">
                <a16:creationId xmlns:a16="http://schemas.microsoft.com/office/drawing/2014/main" id="{9DCAEBC9-EAB6-42B5-91B8-C80D70ACFA92}"/>
              </a:ext>
            </a:extLst>
          </p:cNvPr>
          <p:cNvSpPr/>
          <p:nvPr/>
        </p:nvSpPr>
        <p:spPr>
          <a:xfrm>
            <a:off x="4130362" y="757028"/>
            <a:ext cx="867545"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Reset</a:t>
            </a:r>
            <a:endParaRPr lang="en-US" sz="2400" dirty="0"/>
          </a:p>
        </p:txBody>
      </p:sp>
      <p:sp>
        <p:nvSpPr>
          <p:cNvPr id="11" name="Rectangle 10">
            <a:extLst>
              <a:ext uri="{FF2B5EF4-FFF2-40B4-BE49-F238E27FC236}">
                <a16:creationId xmlns:a16="http://schemas.microsoft.com/office/drawing/2014/main" id="{46045A24-4F72-4F8D-9646-EF85AF5A582D}"/>
              </a:ext>
            </a:extLst>
          </p:cNvPr>
          <p:cNvSpPr/>
          <p:nvPr/>
        </p:nvSpPr>
        <p:spPr>
          <a:xfrm>
            <a:off x="9931144" y="679771"/>
            <a:ext cx="1891865" cy="461665"/>
          </a:xfrm>
          <a:prstGeom prst="rect">
            <a:avLst/>
          </a:prstGeom>
          <a:solidFill>
            <a:schemeClr val="tx1">
              <a:lumMod val="40000"/>
              <a:lumOff val="60000"/>
            </a:schemeClr>
          </a:solidFill>
        </p:spPr>
        <p:txBody>
          <a:bodyPr wrap="none">
            <a:spAutoFit/>
          </a:bodyPr>
          <a:lstStyle/>
          <a:p>
            <a:r>
              <a:rPr lang="en-US" sz="2400" dirty="0" err="1">
                <a:solidFill>
                  <a:srgbClr val="000000"/>
                </a:solidFill>
                <a:latin typeface="Times New Roman" panose="02020603050405020304" pitchFamily="18" charset="0"/>
                <a:ea typeface="Calibri" panose="020F0502020204030204" pitchFamily="34" charset="0"/>
              </a:rPr>
              <a:t>Công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tắc</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điện</a:t>
            </a:r>
            <a:endParaRPr lang="en-US" sz="2400" dirty="0"/>
          </a:p>
        </p:txBody>
      </p:sp>
      <p:sp>
        <p:nvSpPr>
          <p:cNvPr id="12" name="Rectangle 11">
            <a:extLst>
              <a:ext uri="{FF2B5EF4-FFF2-40B4-BE49-F238E27FC236}">
                <a16:creationId xmlns:a16="http://schemas.microsoft.com/office/drawing/2014/main" id="{3C9969F7-369F-4418-8AF3-6EF6D76CC78E}"/>
              </a:ext>
            </a:extLst>
          </p:cNvPr>
          <p:cNvSpPr/>
          <p:nvPr/>
        </p:nvSpPr>
        <p:spPr>
          <a:xfrm>
            <a:off x="6807304" y="630422"/>
            <a:ext cx="2848857" cy="461665"/>
          </a:xfrm>
          <a:prstGeom prst="rect">
            <a:avLst/>
          </a:prstGeom>
          <a:solidFill>
            <a:schemeClr val="tx1">
              <a:lumMod val="40000"/>
              <a:lumOff val="60000"/>
            </a:schemeClr>
          </a:solidFill>
        </p:spPr>
        <p:txBody>
          <a:bodyPr wrap="none">
            <a:spAutoFit/>
          </a:bodyPr>
          <a:lstStyle/>
          <a:p>
            <a:r>
              <a:rPr lang="en-US" sz="2400" dirty="0">
                <a:solidFill>
                  <a:srgbClr val="000000"/>
                </a:solidFill>
                <a:latin typeface="Times New Roman" panose="02020603050405020304" pitchFamily="18" charset="0"/>
                <a:ea typeface="Calibri" panose="020F0502020204030204" pitchFamily="34" charset="0"/>
              </a:rPr>
              <a:t>Ba ổ </a:t>
            </a:r>
            <a:r>
              <a:rPr lang="en-US" sz="2400" dirty="0" err="1">
                <a:solidFill>
                  <a:srgbClr val="000000"/>
                </a:solidFill>
                <a:latin typeface="Times New Roman" panose="02020603050405020304" pitchFamily="18" charset="0"/>
                <a:ea typeface="Calibri" panose="020F0502020204030204" pitchFamily="34" charset="0"/>
              </a:rPr>
              <a:t>cắm</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cổng</a:t>
            </a:r>
            <a:r>
              <a:rPr lang="en-US" sz="2400" dirty="0">
                <a:solidFill>
                  <a:srgbClr val="000000"/>
                </a:solidFill>
                <a:latin typeface="Times New Roman" panose="02020603050405020304" pitchFamily="18" charset="0"/>
                <a:ea typeface="Calibri" panose="020F0502020204030204" pitchFamily="34" charset="0"/>
              </a:rPr>
              <a:t> </a:t>
            </a:r>
            <a:r>
              <a:rPr lang="en-US" sz="2400" dirty="0" err="1">
                <a:solidFill>
                  <a:srgbClr val="000000"/>
                </a:solidFill>
                <a:latin typeface="Times New Roman" panose="02020603050405020304" pitchFamily="18" charset="0"/>
                <a:ea typeface="Calibri" panose="020F0502020204030204" pitchFamily="34" charset="0"/>
              </a:rPr>
              <a:t>quang</a:t>
            </a:r>
            <a:endParaRPr lang="en-US" sz="2400" dirty="0"/>
          </a:p>
        </p:txBody>
      </p:sp>
      <p:sp>
        <p:nvSpPr>
          <p:cNvPr id="13" name="Rectangle 12">
            <a:extLst>
              <a:ext uri="{FF2B5EF4-FFF2-40B4-BE49-F238E27FC236}">
                <a16:creationId xmlns:a16="http://schemas.microsoft.com/office/drawing/2014/main" id="{CCFD85A5-15DC-447F-92FB-4D02FFA0B775}"/>
              </a:ext>
            </a:extLst>
          </p:cNvPr>
          <p:cNvSpPr/>
          <p:nvPr/>
        </p:nvSpPr>
        <p:spPr>
          <a:xfrm>
            <a:off x="11341472" y="1355718"/>
            <a:ext cx="754450" cy="1200329"/>
          </a:xfrm>
          <a:prstGeom prst="rect">
            <a:avLst/>
          </a:prstGeom>
          <a:solidFill>
            <a:schemeClr val="tx1">
              <a:lumMod val="40000"/>
              <a:lumOff val="60000"/>
            </a:schemeClr>
          </a:solidFill>
        </p:spPr>
        <p:txBody>
          <a:bodyPr wrap="square">
            <a:spAutoFit/>
          </a:bodyPr>
          <a:lstStyle/>
          <a:p>
            <a:r>
              <a:rPr lang="en-US" sz="2400" dirty="0">
                <a:solidFill>
                  <a:srgbClr val="000000"/>
                </a:solidFill>
                <a:latin typeface="Times New Roman" panose="02020603050405020304" pitchFamily="18" charset="0"/>
              </a:rPr>
              <a:t>Ổ </a:t>
            </a:r>
            <a:r>
              <a:rPr lang="en-US" sz="2400" dirty="0" err="1">
                <a:solidFill>
                  <a:srgbClr val="000000"/>
                </a:solidFill>
                <a:latin typeface="Times New Roman" panose="02020603050405020304" pitchFamily="18" charset="0"/>
              </a:rPr>
              <a:t>cắm</a:t>
            </a:r>
            <a:r>
              <a:rPr lang="en-US" sz="2400" dirty="0">
                <a:solidFill>
                  <a:srgbClr val="000000"/>
                </a:solidFill>
                <a:latin typeface="Times New Roman" panose="02020603050405020304" pitchFamily="18" charset="0"/>
              </a:rPr>
              <a:t> </a:t>
            </a:r>
            <a:r>
              <a:rPr lang="en-US" sz="2400" dirty="0" err="1">
                <a:solidFill>
                  <a:srgbClr val="000000"/>
                </a:solidFill>
                <a:latin typeface="Times New Roman" panose="02020603050405020304" pitchFamily="18" charset="0"/>
              </a:rPr>
              <a:t>điện</a:t>
            </a:r>
            <a:endParaRPr lang="en-US" sz="2400" dirty="0"/>
          </a:p>
        </p:txBody>
      </p:sp>
      <p:sp>
        <p:nvSpPr>
          <p:cNvPr id="14" name="Rectangle 13">
            <a:extLst>
              <a:ext uri="{FF2B5EF4-FFF2-40B4-BE49-F238E27FC236}">
                <a16:creationId xmlns:a16="http://schemas.microsoft.com/office/drawing/2014/main" id="{E36A3426-BCE1-9C94-F04D-6E5B6A82AA9C}"/>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819508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09A80E-410E-43C1-B04D-22BA12ECAD68}"/>
              </a:ext>
            </a:extLst>
          </p:cNvPr>
          <p:cNvSpPr>
            <a:spLocks noGrp="1"/>
          </p:cNvSpPr>
          <p:nvPr>
            <p:ph type="body" idx="1"/>
          </p:nvPr>
        </p:nvSpPr>
        <p:spPr>
          <a:xfrm>
            <a:off x="53009" y="1311965"/>
            <a:ext cx="12019721" cy="5546035"/>
          </a:xfrm>
        </p:spPr>
        <p:txBody>
          <a:bodyPr>
            <a:normAutofit fontScale="47500" lnSpcReduction="20000"/>
          </a:bodyPr>
          <a:lstStyle/>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?1.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120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1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12000" dirty="0">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4" name="TextBox 3">
            <a:extLst>
              <a:ext uri="{FF2B5EF4-FFF2-40B4-BE49-F238E27FC236}">
                <a16:creationId xmlns:a16="http://schemas.microsoft.com/office/drawing/2014/main" id="{9E80CBE7-BF93-4B04-B171-79398A0175DF}"/>
              </a:ext>
            </a:extLst>
          </p:cNvPr>
          <p:cNvSpPr txBox="1"/>
          <p:nvPr/>
        </p:nvSpPr>
        <p:spPr>
          <a:xfrm>
            <a:off x="53009" y="0"/>
            <a:ext cx="11667782" cy="646331"/>
          </a:xfrm>
          <a:prstGeom prst="rect">
            <a:avLst/>
          </a:prstGeom>
          <a:noFill/>
        </p:spPr>
        <p:txBody>
          <a:bodyPr wrap="square" rtlCol="0">
            <a:spAutoFit/>
          </a:bodyPr>
          <a:lstStyle/>
          <a:p>
            <a:r>
              <a:rPr lang="en-US" sz="3600" b="1" dirty="0" err="1">
                <a:solidFill>
                  <a:srgbClr val="00B050"/>
                </a:solidFill>
                <a:latin typeface="Times New Roman" panose="02020603050405020304" pitchFamily="18" charset="0"/>
                <a:cs typeface="Times New Roman" panose="02020603050405020304" pitchFamily="18" charset="0"/>
              </a:rPr>
              <a:t>Thảo</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luận</a:t>
            </a:r>
            <a:r>
              <a:rPr lang="en-US" sz="3600" b="1" dirty="0">
                <a:solidFill>
                  <a:srgbClr val="00B050"/>
                </a:solidFill>
                <a:latin typeface="Times New Roman" panose="02020603050405020304" pitchFamily="18" charset="0"/>
                <a:cs typeface="Times New Roman" panose="02020603050405020304" pitchFamily="18" charset="0"/>
              </a:rPr>
              <a:t> 5 </a:t>
            </a:r>
            <a:r>
              <a:rPr lang="en-US" sz="3600" b="1" dirty="0" err="1">
                <a:solidFill>
                  <a:srgbClr val="00B050"/>
                </a:solidFill>
                <a:latin typeface="Times New Roman" panose="02020603050405020304" pitchFamily="18" charset="0"/>
                <a:cs typeface="Times New Roman" panose="02020603050405020304" pitchFamily="18" charset="0"/>
              </a:rPr>
              <a:t>phút</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trả</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lời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các</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câu</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hỏi</a:t>
            </a:r>
            <a:r>
              <a:rPr lang="en-US" sz="3600" b="1" dirty="0">
                <a:solidFill>
                  <a:srgbClr val="00B050"/>
                </a:solidFill>
                <a:latin typeface="Times New Roman" panose="02020603050405020304" pitchFamily="18" charset="0"/>
                <a:cs typeface="Times New Roman" panose="02020603050405020304" pitchFamily="18" charset="0"/>
              </a:rPr>
              <a:t> </a:t>
            </a:r>
            <a:r>
              <a:rPr lang="en-US" sz="3600" b="1" dirty="0" err="1">
                <a:solidFill>
                  <a:srgbClr val="00B050"/>
                </a:solidFill>
                <a:latin typeface="Times New Roman" panose="02020603050405020304" pitchFamily="18" charset="0"/>
                <a:cs typeface="Times New Roman" panose="02020603050405020304" pitchFamily="18" charset="0"/>
              </a:rPr>
              <a:t>sau</a:t>
            </a:r>
            <a:r>
              <a:rPr lang="en-US" sz="3600" b="1" dirty="0">
                <a:solidFill>
                  <a:srgbClr val="00B050"/>
                </a:solidFill>
                <a:latin typeface="Times New Roman" panose="02020603050405020304" pitchFamily="18" charset="0"/>
                <a:cs typeface="Times New Roman" panose="02020603050405020304" pitchFamily="18" charset="0"/>
              </a:rPr>
              <a:t>:</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C93D375-5E6B-4033-6BE5-6A390C8AE60B}"/>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176309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DE8D39-D285-4B0D-980E-1E8BA031AAF7}"/>
              </a:ext>
            </a:extLst>
          </p:cNvPr>
          <p:cNvSpPr/>
          <p:nvPr/>
        </p:nvSpPr>
        <p:spPr>
          <a:xfrm>
            <a:off x="258417" y="94825"/>
            <a:ext cx="9829800" cy="460895"/>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a:extLst>
              <a:ext uri="{FF2B5EF4-FFF2-40B4-BE49-F238E27FC236}">
                <a16:creationId xmlns:a16="http://schemas.microsoft.com/office/drawing/2014/main" id="{E524F568-093E-4545-9A6E-821F7E5A0508}"/>
              </a:ext>
            </a:extLst>
          </p:cNvPr>
          <p:cNvSpPr/>
          <p:nvPr/>
        </p:nvSpPr>
        <p:spPr>
          <a:xfrm>
            <a:off x="258417" y="4450023"/>
            <a:ext cx="11708296" cy="856068"/>
          </a:xfrm>
          <a:prstGeom prst="rect">
            <a:avLst/>
          </a:prstGeom>
        </p:spPr>
        <p:txBody>
          <a:bodyPr wrap="square">
            <a:spAutoFit/>
          </a:bodyPr>
          <a:lstStyle/>
          <a:p>
            <a:pPr algn="just">
              <a:lnSpc>
                <a:spcPct val="107000"/>
              </a:lnSpc>
              <a:spcBef>
                <a:spcPts val="600"/>
              </a:spcBef>
              <a:spcAft>
                <a:spcPts val="600"/>
              </a:spcAft>
            </a:pP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sao</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014B6570-8C9D-464B-ACEC-44E40364FF2B}"/>
              </a:ext>
            </a:extLst>
          </p:cNvPr>
          <p:cNvSpPr/>
          <p:nvPr/>
        </p:nvSpPr>
        <p:spPr>
          <a:xfrm>
            <a:off x="258418" y="555720"/>
            <a:ext cx="10018644" cy="3861442"/>
          </a:xfrm>
          <a:prstGeom prst="rect">
            <a:avLst/>
          </a:prstGeom>
        </p:spPr>
        <p:txBody>
          <a:bodyPr wrap="square">
            <a:spAutoFit/>
          </a:bodyPr>
          <a:lstStyle/>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điều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khiển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bởi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qua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Dây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nối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này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cung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cấp</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vừa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tác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gửi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tín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hiệu</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tới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dùng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bằng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Xoay</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núm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MODE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chế</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0,001s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khoảng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bật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tại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cổng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tắt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5000"/>
              </a:lnSpc>
            </a:pP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mặt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đồng</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hồ</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xuất</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hiện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số</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giữa</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hai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điểm</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2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44F8F8AB-305E-4384-A0E1-2CCD29D5A5AA}"/>
              </a:ext>
            </a:extLst>
          </p:cNvPr>
          <p:cNvSpPr/>
          <p:nvPr/>
        </p:nvSpPr>
        <p:spPr>
          <a:xfrm>
            <a:off x="112643" y="5306091"/>
            <a:ext cx="11966713" cy="1258421"/>
          </a:xfrm>
          <a:prstGeom prst="rect">
            <a:avLst/>
          </a:prstGeom>
        </p:spPr>
        <p:txBody>
          <a:bodyPr wrap="square">
            <a:spAutoFit/>
          </a:bodyPr>
          <a:lstStyle/>
          <a:p>
            <a:pPr algn="just">
              <a:lnSpc>
                <a:spcPct val="107000"/>
              </a:lnSpc>
              <a:spcBef>
                <a:spcPts val="600"/>
              </a:spcBef>
              <a:spcAft>
                <a:spcPts val="600"/>
              </a:spcAft>
            </a:pP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ước</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lượng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lớn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hơn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10s,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cần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lựa</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chọn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ở thang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đo</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99,99s – 0,01s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GHĐ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ĐCNN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phù</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hợp</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gian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F843DC0-63ED-9116-80C6-2E300B90568D}"/>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2842967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2D3BAD-D60B-DA56-20A9-9833536F287E}"/>
              </a:ext>
            </a:extLst>
          </p:cNvPr>
          <p:cNvSpPr/>
          <p:nvPr/>
        </p:nvSpPr>
        <p:spPr>
          <a:xfrm>
            <a:off x="1248056" y="1568039"/>
            <a:ext cx="8762207" cy="1516121"/>
          </a:xfrm>
          <a:prstGeom prst="rect">
            <a:avLst/>
          </a:prstGeom>
          <a:noFill/>
        </p:spPr>
        <p:txBody>
          <a:bodyPr wrap="none" lIns="91440" tIns="45720" rIns="91440" bIns="45720">
            <a:spAutoFit/>
          </a:bodyPr>
          <a:lstStyle/>
          <a:p>
            <a:pPr algn="ctr">
              <a:lnSpc>
                <a:spcPct val="107000"/>
              </a:lnSpc>
            </a:pPr>
            <a:r>
              <a:rPr lang="en-US" sz="3600" b="1" u="sng" dirty="0">
                <a:solidFill>
                  <a:srgbClr val="FF0000"/>
                </a:solidFill>
                <a:effectLst>
                  <a:outerShdw blurRad="50800" dist="38100" algn="l" rotWithShape="0">
                    <a:prstClr val="black">
                      <a:alpha val="40000"/>
                    </a:prstClr>
                  </a:outerShdw>
                </a:effectLst>
                <a:latin typeface="Times New Roman" panose="02020603050405020304" pitchFamily="18" charset="0"/>
                <a:ea typeface="Times New Roman" panose="02020603050405020304" pitchFamily="18" charset="0"/>
                <a:cs typeface="Times New Roman" panose="02020603050405020304" pitchFamily="18" charset="0"/>
              </a:rPr>
              <a:t>XEM VIDEO </a:t>
            </a:r>
          </a:p>
          <a:p>
            <a:pPr algn="ctr"/>
            <a:r>
              <a:rPr lang="en-US" sz="5400" b="1" cap="none" spc="0" dirty="0">
                <a:ln w="9525">
                  <a:solidFill>
                    <a:schemeClr val="bg1"/>
                  </a:solidFill>
                  <a:prstDash val="solid"/>
                </a:ln>
                <a:solidFill>
                  <a:schemeClr val="accent5"/>
                </a:solidFill>
                <a:effectLst>
                  <a:outerShdw blurRad="50800" dist="38100" algn="l" rotWithShape="0">
                    <a:prstClr val="black">
                      <a:alpha val="40000"/>
                    </a:prstClr>
                  </a:outerShdw>
                </a:effectLst>
              </a:rPr>
              <a:t>https://youtu.be/j-bFATgyn70</a:t>
            </a:r>
          </a:p>
        </p:txBody>
      </p:sp>
    </p:spTree>
    <p:extLst>
      <p:ext uri="{BB962C8B-B14F-4D97-AF65-F5344CB8AC3E}">
        <p14:creationId xmlns:p14="http://schemas.microsoft.com/office/powerpoint/2010/main" val="35421308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961CA3-C07B-14E1-54D6-E27FE1016286}"/>
              </a:ext>
            </a:extLst>
          </p:cNvPr>
          <p:cNvSpPr/>
          <p:nvPr/>
        </p:nvSpPr>
        <p:spPr>
          <a:xfrm>
            <a:off x="1119487" y="0"/>
            <a:ext cx="3273609" cy="461665"/>
          </a:xfrm>
          <a:prstGeom prst="rect">
            <a:avLst/>
          </a:prstGeom>
        </p:spPr>
        <p:txBody>
          <a:bodyPr wrap="square">
            <a:spAutoFit/>
          </a:bodyPr>
          <a:lstStyle/>
          <a:p>
            <a:r>
              <a:rPr lang="nl-NL" sz="2400" b="1" dirty="0">
                <a:solidFill>
                  <a:srgbClr val="FF0000"/>
                </a:solidFill>
                <a:latin typeface="Times New Roman" panose="02020603050405020304" pitchFamily="18" charset="0"/>
                <a:ea typeface="Times New Roman" panose="02020603050405020304" pitchFamily="18" charset="0"/>
              </a:rPr>
              <a:t>IV. Báo cáo th</a:t>
            </a:r>
            <a:r>
              <a:rPr lang="en-US" sz="2400" b="1" dirty="0" err="1">
                <a:solidFill>
                  <a:srgbClr val="FF0000"/>
                </a:solidFill>
                <a:latin typeface="Times New Roman" panose="02020603050405020304" pitchFamily="18" charset="0"/>
                <a:ea typeface="Times New Roman" panose="02020603050405020304" pitchFamily="18" charset="0"/>
              </a:rPr>
              <a:t>ực</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hành</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a:extLst>
              <a:ext uri="{FF2B5EF4-FFF2-40B4-BE49-F238E27FC236}">
                <a16:creationId xmlns:a16="http://schemas.microsoft.com/office/drawing/2014/main" id="{EB75428D-3572-1E0F-3B7F-2A9767AE7966}"/>
              </a:ext>
            </a:extLst>
          </p:cNvPr>
          <p:cNvSpPr/>
          <p:nvPr/>
        </p:nvSpPr>
        <p:spPr>
          <a:xfrm>
            <a:off x="1119487" y="357477"/>
            <a:ext cx="3949470" cy="461665"/>
          </a:xfrm>
          <a:prstGeom prst="rect">
            <a:avLst/>
          </a:prstGeom>
        </p:spPr>
        <p:txBody>
          <a:bodyPr wrap="square">
            <a:spAutoFit/>
          </a:bodyPr>
          <a:lstStyle/>
          <a:p>
            <a:r>
              <a:rPr lang="en-US" sz="2400" b="1" dirty="0">
                <a:solidFill>
                  <a:schemeClr val="accent4"/>
                </a:solidFill>
                <a:latin typeface="Times New Roman" panose="02020603050405020304" pitchFamily="18" charset="0"/>
                <a:ea typeface="Times New Roman" panose="02020603050405020304" pitchFamily="18" charset="0"/>
              </a:rPr>
              <a:t>1. </a:t>
            </a:r>
            <a:r>
              <a:rPr lang="en-US" sz="2400" b="1" dirty="0" err="1">
                <a:solidFill>
                  <a:schemeClr val="accent4"/>
                </a:solidFill>
                <a:latin typeface="Times New Roman" panose="02020603050405020304" pitchFamily="18" charset="0"/>
                <a:ea typeface="Times New Roman" panose="02020603050405020304" pitchFamily="18" charset="0"/>
              </a:rPr>
              <a:t>Viết</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báo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cáo</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thực</a:t>
            </a:r>
            <a:r>
              <a:rPr lang="en-US" sz="2400" b="1" dirty="0">
                <a:solidFill>
                  <a:schemeClr val="accent4"/>
                </a:solidFill>
                <a:latin typeface="Times New Roman" panose="02020603050405020304" pitchFamily="18" charset="0"/>
                <a:ea typeface="Times New Roman" panose="02020603050405020304" pitchFamily="18" charset="0"/>
              </a:rPr>
              <a:t> </a:t>
            </a:r>
            <a:r>
              <a:rPr lang="en-US" sz="2400" b="1" dirty="0" err="1">
                <a:solidFill>
                  <a:schemeClr val="accent4"/>
                </a:solidFill>
                <a:latin typeface="Times New Roman" panose="02020603050405020304" pitchFamily="18" charset="0"/>
                <a:ea typeface="Times New Roman" panose="02020603050405020304" pitchFamily="18" charset="0"/>
              </a:rPr>
              <a:t>hành</a:t>
            </a:r>
            <a:endParaRPr lang="en-US" sz="2400" dirty="0">
              <a:solidFill>
                <a:schemeClr val="accent4"/>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1DA0F5F5-020D-3E2C-8148-A95B11761489}"/>
              </a:ext>
            </a:extLst>
          </p:cNvPr>
          <p:cNvSpPr txBox="1"/>
          <p:nvPr/>
        </p:nvSpPr>
        <p:spPr>
          <a:xfrm>
            <a:off x="3730920" y="682083"/>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Viết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cáo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theo</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mẫu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sau</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A8EC760-06B9-B82E-9C77-CC2F99FE25F8}"/>
              </a:ext>
            </a:extLst>
          </p:cNvPr>
          <p:cNvSpPr txBox="1"/>
          <p:nvPr/>
        </p:nvSpPr>
        <p:spPr>
          <a:xfrm>
            <a:off x="881486" y="1031201"/>
            <a:ext cx="3749609" cy="830997"/>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Họ</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và</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tên</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err="1">
                <a:solidFill>
                  <a:srgbClr val="00B050"/>
                </a:solidFill>
                <a:latin typeface="Times New Roman" panose="02020603050405020304" pitchFamily="18" charset="0"/>
                <a:cs typeface="Times New Roman" panose="02020603050405020304" pitchFamily="18" charset="0"/>
              </a:rPr>
              <a:t>Lớp</a:t>
            </a:r>
            <a:r>
              <a:rPr lang="en-US" sz="2400" b="1" dirty="0">
                <a:solidFill>
                  <a:srgbClr val="00B050"/>
                </a:solidFill>
                <a:latin typeface="Times New Roman" panose="02020603050405020304" pitchFamily="18" charset="0"/>
                <a:cs typeface="Times New Roman" panose="02020603050405020304" pitchFamily="18" charset="0"/>
              </a:rPr>
              <a:t>:</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B3DEB954-3560-AAD6-6F93-3C4B926D61F9}"/>
              </a:ext>
            </a:extLst>
          </p:cNvPr>
          <p:cNvSpPr txBox="1"/>
          <p:nvPr/>
        </p:nvSpPr>
        <p:spPr>
          <a:xfrm>
            <a:off x="6745789" y="1055281"/>
            <a:ext cx="3749609" cy="461665"/>
          </a:xfrm>
          <a:prstGeom prst="rect">
            <a:avLst/>
          </a:prstGeom>
          <a:noFill/>
        </p:spPr>
        <p:txBody>
          <a:bodyPr wrap="square" rtlCol="0">
            <a:spAutoFit/>
          </a:bodyPr>
          <a:lstStyle/>
          <a:p>
            <a:r>
              <a:rPr lang="en-US" sz="2400" b="1" dirty="0" err="1">
                <a:solidFill>
                  <a:srgbClr val="00B050"/>
                </a:solidFill>
                <a:latin typeface="Times New Roman" panose="02020603050405020304" pitchFamily="18" charset="0"/>
                <a:cs typeface="Times New Roman" panose="02020603050405020304" pitchFamily="18" charset="0"/>
              </a:rPr>
              <a:t>Ngày</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tháng</a:t>
            </a:r>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năm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B18D02B3-074A-9DDA-7503-00B4FEF8B03B}"/>
              </a:ext>
            </a:extLst>
          </p:cNvPr>
          <p:cNvSpPr txBox="1"/>
          <p:nvPr/>
        </p:nvSpPr>
        <p:spPr>
          <a:xfrm>
            <a:off x="3511881" y="1624779"/>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BÁO CÁO THỰC HÀNH: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F46A65A-649F-2C71-72E4-911A6F4BC12E}"/>
              </a:ext>
            </a:extLst>
          </p:cNvPr>
          <p:cNvSpPr txBox="1"/>
          <p:nvPr/>
        </p:nvSpPr>
        <p:spPr>
          <a:xfrm>
            <a:off x="1504878" y="2176834"/>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1.Mục </a:t>
            </a:r>
            <a:r>
              <a:rPr lang="en-US" sz="2400" b="1" dirty="0" err="1">
                <a:solidFill>
                  <a:srgbClr val="00B050"/>
                </a:solidFill>
                <a:latin typeface="Times New Roman" panose="02020603050405020304" pitchFamily="18" charset="0"/>
                <a:cs typeface="Times New Roman" panose="02020603050405020304" pitchFamily="18" charset="0"/>
              </a:rPr>
              <a:t>đích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thí</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nghiệm</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6FABBB7-C92C-A13E-DB7A-ECD9E9967FEE}"/>
              </a:ext>
            </a:extLst>
          </p:cNvPr>
          <p:cNvSpPr txBox="1"/>
          <p:nvPr/>
        </p:nvSpPr>
        <p:spPr>
          <a:xfrm>
            <a:off x="1504877" y="269376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2.Chuẩn </a:t>
            </a:r>
            <a:r>
              <a:rPr lang="en-US" sz="2400" b="1" dirty="0" err="1">
                <a:solidFill>
                  <a:srgbClr val="00B050"/>
                </a:solidFill>
                <a:latin typeface="Times New Roman" panose="02020603050405020304" pitchFamily="18" charset="0"/>
                <a:cs typeface="Times New Roman" panose="02020603050405020304" pitchFamily="18" charset="0"/>
              </a:rPr>
              <a:t>bị</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85D6C23-EB04-2AFD-E89B-10BCC6DF59B9}"/>
              </a:ext>
            </a:extLst>
          </p:cNvPr>
          <p:cNvSpPr txBox="1"/>
          <p:nvPr/>
        </p:nvSpPr>
        <p:spPr>
          <a:xfrm>
            <a:off x="1504877" y="3057790"/>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3. </a:t>
            </a:r>
            <a:r>
              <a:rPr lang="en-US" sz="2400" b="1" dirty="0" err="1">
                <a:solidFill>
                  <a:srgbClr val="00B050"/>
                </a:solidFill>
                <a:latin typeface="Times New Roman" panose="02020603050405020304" pitchFamily="18" charset="0"/>
                <a:cs typeface="Times New Roman" panose="02020603050405020304" pitchFamily="18" charset="0"/>
              </a:rPr>
              <a:t>Các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bước</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tiến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hành</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F17AFE3-7308-CC2D-4082-6D316E3ED69E}"/>
              </a:ext>
            </a:extLst>
          </p:cNvPr>
          <p:cNvSpPr txBox="1"/>
          <p:nvPr/>
        </p:nvSpPr>
        <p:spPr>
          <a:xfrm>
            <a:off x="1504876" y="3573188"/>
            <a:ext cx="3749609" cy="1569660"/>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4.Kết </a:t>
            </a:r>
            <a:r>
              <a:rPr lang="en-US" sz="2400" b="1" dirty="0" err="1">
                <a:solidFill>
                  <a:srgbClr val="00B050"/>
                </a:solidFill>
                <a:latin typeface="Times New Roman" panose="02020603050405020304" pitchFamily="18" charset="0"/>
                <a:cs typeface="Times New Roman" panose="02020603050405020304" pitchFamily="18" charset="0"/>
              </a:rPr>
              <a:t>quả</a:t>
            </a:r>
            <a:r>
              <a:rPr lang="en-US" sz="2400" b="1" dirty="0">
                <a:solidFill>
                  <a:srgbClr val="00B050"/>
                </a:solidFill>
                <a:latin typeface="Times New Roman" panose="02020603050405020304" pitchFamily="18" charset="0"/>
                <a:cs typeface="Times New Roman" panose="02020603050405020304" pitchFamily="18" charset="0"/>
              </a:rPr>
              <a:t>: </a:t>
            </a: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Bảng</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số</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liệu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Tính</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toán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endParaRPr lang="en-US" sz="2400" b="1" dirty="0">
              <a:solidFill>
                <a:srgbClr val="00B050"/>
              </a:solidFill>
              <a:latin typeface="Times New Roman" panose="02020603050405020304" pitchFamily="18" charset="0"/>
              <a:cs typeface="Times New Roman" panose="02020603050405020304" pitchFamily="18" charset="0"/>
            </a:endParaRPr>
          </a:p>
          <a:p>
            <a:r>
              <a:rPr lang="en-US" sz="2400" b="1" dirty="0">
                <a:solidFill>
                  <a:srgbClr val="00B050"/>
                </a:solidFill>
                <a:latin typeface="Times New Roman" panose="02020603050405020304" pitchFamily="18" charset="0"/>
                <a:cs typeface="Times New Roman" panose="02020603050405020304" pitchFamily="18" charset="0"/>
              </a:rPr>
              <a:t>-</a:t>
            </a:r>
            <a:r>
              <a:rPr lang="en-US" sz="2400" b="1" dirty="0" err="1">
                <a:solidFill>
                  <a:srgbClr val="00B050"/>
                </a:solidFill>
                <a:latin typeface="Times New Roman" panose="02020603050405020304" pitchFamily="18" charset="0"/>
                <a:cs typeface="Times New Roman" panose="02020603050405020304" pitchFamily="18" charset="0"/>
              </a:rPr>
              <a:t>Nhận</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xét,kết</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luận</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26D9558C-7C80-700E-5C6F-115C91E8232C}"/>
              </a:ext>
            </a:extLst>
          </p:cNvPr>
          <p:cNvSpPr txBox="1"/>
          <p:nvPr/>
        </p:nvSpPr>
        <p:spPr>
          <a:xfrm>
            <a:off x="1504876" y="5197586"/>
            <a:ext cx="3749609" cy="461665"/>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5.Trả </a:t>
            </a:r>
            <a:r>
              <a:rPr lang="en-US" sz="2400" b="1" dirty="0" err="1">
                <a:solidFill>
                  <a:srgbClr val="00B050"/>
                </a:solidFill>
                <a:latin typeface="Times New Roman" panose="02020603050405020304" pitchFamily="18" charset="0"/>
                <a:cs typeface="Times New Roman" panose="02020603050405020304" pitchFamily="18" charset="0"/>
              </a:rPr>
              <a:t>lời</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câu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hỏi:nếu</a:t>
            </a:r>
            <a:r>
              <a:rPr lang="en-US" sz="2400" b="1" dirty="0">
                <a:solidFill>
                  <a:srgbClr val="00B050"/>
                </a:solidFill>
                <a:latin typeface="Times New Roman" panose="02020603050405020304" pitchFamily="18" charset="0"/>
                <a:cs typeface="Times New Roman" panose="02020603050405020304" pitchFamily="18" charset="0"/>
              </a:rPr>
              <a:t> </a:t>
            </a:r>
            <a:r>
              <a:rPr lang="en-US" sz="2400" b="1" dirty="0" err="1">
                <a:solidFill>
                  <a:srgbClr val="00B050"/>
                </a:solidFill>
                <a:latin typeface="Times New Roman" panose="02020603050405020304" pitchFamily="18" charset="0"/>
                <a:cs typeface="Times New Roman" panose="02020603050405020304" pitchFamily="18" charset="0"/>
              </a:rPr>
              <a:t>có</a:t>
            </a:r>
            <a:r>
              <a:rPr lang="en-US" sz="2400" b="1" dirty="0">
                <a:solidFill>
                  <a:srgbClr val="00B050"/>
                </a:solidFill>
                <a:latin typeface="Times New Roman" panose="02020603050405020304" pitchFamily="18" charset="0"/>
                <a:cs typeface="Times New Roman" panose="02020603050405020304" pitchFamily="18" charset="0"/>
              </a:rPr>
              <a:t> </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2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281202-7B70-A13B-DCED-F47EFBDDBF56}"/>
              </a:ext>
            </a:extLst>
          </p:cNvPr>
          <p:cNvSpPr txBox="1"/>
          <p:nvPr/>
        </p:nvSpPr>
        <p:spPr>
          <a:xfrm>
            <a:off x="0" y="-122600"/>
            <a:ext cx="12099235" cy="1077218"/>
          </a:xfrm>
          <a:prstGeom prst="rect">
            <a:avLst/>
          </a:prstGeom>
          <a:noFill/>
        </p:spPr>
        <p:txBody>
          <a:bodyPr wrap="square">
            <a:spAutoFit/>
          </a:bodyPr>
          <a:lstStyle/>
          <a:p>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cáo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thực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hành</a:t>
            </a:r>
            <a:r>
              <a:rPr lang="en-US" sz="3200" dirty="0">
                <a:effectLst/>
                <a:latin typeface="Times New Roman" panose="02020603050405020304" pitchFamily="18" charset="0"/>
                <a:ea typeface="Times New Roman" panose="02020603050405020304" pitchFamily="18" charset="0"/>
              </a:rPr>
              <a:t>: Quan </a:t>
            </a:r>
            <a:r>
              <a:rPr lang="en-US" sz="3200" dirty="0" err="1">
                <a:effectLst/>
                <a:latin typeface="Times New Roman" panose="02020603050405020304" pitchFamily="18" charset="0"/>
                <a:ea typeface="Times New Roman" panose="02020603050405020304" pitchFamily="18" charset="0"/>
              </a:rPr>
              <a:t>sát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phân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biệt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số</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loại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tế</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môn</a:t>
            </a:r>
            <a:r>
              <a:rPr lang="en-US" sz="3200" dirty="0">
                <a:effectLst/>
                <a:latin typeface="Times New Roman" panose="02020603050405020304" pitchFamily="18" charset="0"/>
                <a:ea typeface="Times New Roman" panose="02020603050405020304" pitchFamily="18" charset="0"/>
              </a:rPr>
              <a:t> Khoa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tự</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nhiên</a:t>
            </a:r>
            <a:r>
              <a:rPr lang="en-US" sz="3200" dirty="0">
                <a:effectLst/>
                <a:latin typeface="Times New Roman" panose="02020603050405020304" pitchFamily="18" charset="0"/>
                <a:ea typeface="Times New Roman" panose="02020603050405020304" pitchFamily="18" charset="0"/>
              </a:rPr>
              <a:t> ở </a:t>
            </a:r>
            <a:r>
              <a:rPr lang="en-US" sz="3200" dirty="0" err="1">
                <a:effectLst/>
                <a:latin typeface="Times New Roman" panose="02020603050405020304" pitchFamily="18" charset="0"/>
                <a:ea typeface="Times New Roman" panose="02020603050405020304" pitchFamily="18" charset="0"/>
              </a:rPr>
              <a:t>lớp</a:t>
            </a:r>
            <a:r>
              <a:rPr lang="en-US" sz="3200" dirty="0">
                <a:effectLst/>
                <a:latin typeface="Times New Roman" panose="02020603050405020304" pitchFamily="18" charset="0"/>
                <a:ea typeface="Times New Roman" panose="02020603050405020304" pitchFamily="18" charset="0"/>
              </a:rPr>
              <a:t> 6</a:t>
            </a:r>
            <a:endParaRPr lang="en-US" sz="3200" dirty="0"/>
          </a:p>
        </p:txBody>
      </p:sp>
      <p:sp>
        <p:nvSpPr>
          <p:cNvPr id="5" name="TextBox 4">
            <a:extLst>
              <a:ext uri="{FF2B5EF4-FFF2-40B4-BE49-F238E27FC236}">
                <a16:creationId xmlns:a16="http://schemas.microsoft.com/office/drawing/2014/main" id="{212E97D7-BDE8-BEF3-A11E-AD6D7B94078A}"/>
              </a:ext>
            </a:extLst>
          </p:cNvPr>
          <p:cNvSpPr txBox="1"/>
          <p:nvPr/>
        </p:nvSpPr>
        <p:spPr>
          <a:xfrm>
            <a:off x="92765" y="954618"/>
            <a:ext cx="12099235" cy="5870838"/>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cốc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thủy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petri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inox,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Mẫu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8214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72028B0-46EE-BF32-F3B5-16C54EEC52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55749" y="2302358"/>
            <a:ext cx="4362450" cy="4029075"/>
          </a:xfrm>
          <a:prstGeom prst="rect">
            <a:avLst/>
          </a:prstGeom>
          <a:noFill/>
          <a:ln>
            <a:noFill/>
          </a:ln>
        </p:spPr>
      </p:pic>
      <p:sp>
        <p:nvSpPr>
          <p:cNvPr id="4" name="TextBox 3">
            <a:extLst>
              <a:ext uri="{FF2B5EF4-FFF2-40B4-BE49-F238E27FC236}">
                <a16:creationId xmlns:a16="http://schemas.microsoft.com/office/drawing/2014/main" id="{B63C2885-D943-3A5E-AD09-26CA7086AFBC}"/>
              </a:ext>
            </a:extLst>
          </p:cNvPr>
          <p:cNvSpPr txBox="1"/>
          <p:nvPr/>
        </p:nvSpPr>
        <p:spPr>
          <a:xfrm>
            <a:off x="119270" y="255231"/>
            <a:ext cx="11966713" cy="1438855"/>
          </a:xfrm>
          <a:prstGeom prst="rect">
            <a:avLst/>
          </a:prstGeom>
          <a:noFill/>
        </p:spPr>
        <p:txBody>
          <a:bodyPr wrap="square">
            <a:spAutoFit/>
          </a:bodyPr>
          <a:lstStyle/>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tây</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70607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FD9FAF-C884-8624-E93F-43B95996ED84}"/>
              </a:ext>
            </a:extLst>
          </p:cNvPr>
          <p:cNvSpPr txBox="1"/>
          <p:nvPr/>
        </p:nvSpPr>
        <p:spPr>
          <a:xfrm>
            <a:off x="0" y="0"/>
            <a:ext cx="12099235" cy="5309146"/>
          </a:xfrm>
          <a:prstGeom prst="rect">
            <a:avLst/>
          </a:prstGeom>
          <a:noFill/>
        </p:spPr>
        <p:txBody>
          <a:bodyPr wrap="square">
            <a:spAutoFit/>
          </a:bodyPr>
          <a:lstStyle/>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mổ</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7-8 mm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vảy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vết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cắt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lớp</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sẵn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giọt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đậy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trượt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lamen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cạnh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giấy</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thấm</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thừa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3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lam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10x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rồi</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sang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40x.</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49965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59CC8A-37CC-A064-7A00-CFE814B9F744}"/>
              </a:ext>
            </a:extLst>
          </p:cNvPr>
          <p:cNvSpPr txBox="1"/>
          <p:nvPr/>
        </p:nvSpPr>
        <p:spPr>
          <a:xfrm>
            <a:off x="1484243" y="252441"/>
            <a:ext cx="6096000" cy="352019"/>
          </a:xfrm>
          <a:prstGeom prst="rect">
            <a:avLst/>
          </a:prstGeom>
          <a:noFill/>
        </p:spPr>
        <p:txBody>
          <a:bodyPr wrap="square">
            <a:spAutoFit/>
          </a:bodyPr>
          <a:lstStyle/>
          <a:p>
            <a:pPr marL="0" marR="0">
              <a:lnSpc>
                <a:spcPts val="165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539BDC8-9E35-F5E4-B0D3-2BF95E8546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017" y="821636"/>
            <a:ext cx="12218505" cy="6036364"/>
          </a:xfrm>
          <a:prstGeom prst="rect">
            <a:avLst/>
          </a:prstGeom>
          <a:noFill/>
          <a:ln>
            <a:noFill/>
          </a:ln>
        </p:spPr>
      </p:pic>
    </p:spTree>
    <p:extLst>
      <p:ext uri="{BB962C8B-B14F-4D97-AF65-F5344CB8AC3E}">
        <p14:creationId xmlns:p14="http://schemas.microsoft.com/office/powerpoint/2010/main" val="2361787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D23224-A7B0-BBAA-6DA9-B4C71D3FF1F9}"/>
              </a:ext>
            </a:extLst>
          </p:cNvPr>
          <p:cNvSpPr txBox="1"/>
          <p:nvPr/>
        </p:nvSpPr>
        <p:spPr>
          <a:xfrm>
            <a:off x="119269" y="68637"/>
            <a:ext cx="12192000" cy="2223686"/>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thìa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peptri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mũi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khoắng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 Quan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mắt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kính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lúp</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11F579B-7AB4-22CA-EDCD-1206FB299A9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764" y="2292323"/>
            <a:ext cx="12192000" cy="2598858"/>
          </a:xfrm>
          <a:prstGeom prst="rect">
            <a:avLst/>
          </a:prstGeom>
          <a:noFill/>
          <a:ln>
            <a:noFill/>
          </a:ln>
        </p:spPr>
      </p:pic>
      <p:sp>
        <p:nvSpPr>
          <p:cNvPr id="6" name="TextBox 5">
            <a:extLst>
              <a:ext uri="{FF2B5EF4-FFF2-40B4-BE49-F238E27FC236}">
                <a16:creationId xmlns:a16="http://schemas.microsoft.com/office/drawing/2014/main" id="{387010A4-1DE9-450B-5C00-D14AB5D65F9D}"/>
              </a:ext>
            </a:extLst>
          </p:cNvPr>
          <p:cNvSpPr txBox="1"/>
          <p:nvPr/>
        </p:nvSpPr>
        <p:spPr>
          <a:xfrm>
            <a:off x="119269" y="4516009"/>
            <a:ext cx="11754679" cy="2162130"/>
          </a:xfrm>
          <a:prstGeom prst="rect">
            <a:avLst/>
          </a:prstGeom>
          <a:noFill/>
        </p:spPr>
        <p:txBody>
          <a:bodyPr wrap="square">
            <a:spAutoFit/>
          </a:bodyPr>
          <a:lstStyle/>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nếu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7888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1253162-319E-41EA-8868-AFC81873FFD9}"/>
              </a:ext>
            </a:extLst>
          </p:cNvPr>
          <p:cNvSpPr/>
          <p:nvPr/>
        </p:nvSpPr>
        <p:spPr>
          <a:xfrm>
            <a:off x="593034" y="1437981"/>
            <a:ext cx="11121888" cy="3416320"/>
          </a:xfrm>
          <a:prstGeom prst="rect">
            <a:avLst/>
          </a:prstGeom>
        </p:spPr>
        <p:txBody>
          <a:bodyPr wrap="square">
            <a:spAutoFit/>
          </a:bodyPr>
          <a:lstStyle/>
          <a:p>
            <a:pPr algn="just"/>
            <a:r>
              <a:rPr lang="en-US" sz="5400" dirty="0">
                <a:solidFill>
                  <a:srgbClr val="000000"/>
                </a:solidFill>
                <a:latin typeface="Times New Roman" panose="02020603050405020304" pitchFamily="18" charset="0"/>
                <a:ea typeface="Calibri" panose="020F0502020204030204" pitchFamily="34" charset="0"/>
              </a:rPr>
              <a:t>- HS </a:t>
            </a:r>
            <a:r>
              <a:rPr lang="en-US" sz="5400" dirty="0" err="1">
                <a:solidFill>
                  <a:srgbClr val="000000"/>
                </a:solidFill>
                <a:latin typeface="Times New Roman" panose="02020603050405020304" pitchFamily="18" charset="0"/>
                <a:ea typeface="Calibri" panose="020F0502020204030204" pitchFamily="34" charset="0"/>
              </a:rPr>
              <a:t>hoạt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động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cặp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lập</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dàn</a:t>
            </a:r>
            <a:r>
              <a:rPr lang="en-US" sz="5400" dirty="0">
                <a:solidFill>
                  <a:srgbClr val="000000"/>
                </a:solidFill>
                <a:latin typeface="Times New Roman" panose="02020603050405020304" pitchFamily="18" charset="0"/>
                <a:ea typeface="Calibri" panose="020F0502020204030204" pitchFamily="34" charset="0"/>
              </a:rPr>
              <a:t> ý chi </a:t>
            </a:r>
            <a:r>
              <a:rPr lang="en-US" sz="5400" dirty="0" err="1">
                <a:solidFill>
                  <a:srgbClr val="000000"/>
                </a:solidFill>
                <a:latin typeface="Times New Roman" panose="02020603050405020304" pitchFamily="18" charset="0"/>
                <a:ea typeface="Calibri" panose="020F0502020204030204" pitchFamily="34" charset="0"/>
              </a:rPr>
              <a:t>tiết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cho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báo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cáo</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thuyết</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trình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về</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vai</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trò</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của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đa</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dạng</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sinh</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đã</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học</a:t>
            </a:r>
            <a:r>
              <a:rPr lang="en-US" sz="5400" dirty="0">
                <a:solidFill>
                  <a:srgbClr val="000000"/>
                </a:solidFill>
                <a:latin typeface="Times New Roman" panose="02020603050405020304" pitchFamily="18" charset="0"/>
                <a:ea typeface="Calibri" panose="020F0502020204030204" pitchFamily="34" charset="0"/>
              </a:rPr>
              <a:t> </a:t>
            </a:r>
            <a:r>
              <a:rPr lang="en-US" sz="5400" dirty="0" err="1">
                <a:solidFill>
                  <a:srgbClr val="000000"/>
                </a:solidFill>
                <a:latin typeface="Times New Roman" panose="02020603050405020304" pitchFamily="18" charset="0"/>
                <a:ea typeface="Calibri" panose="020F0502020204030204" pitchFamily="34" charset="0"/>
              </a:rPr>
              <a:t>trong</a:t>
            </a:r>
            <a:r>
              <a:rPr lang="en-US" sz="5400" dirty="0">
                <a:solidFill>
                  <a:srgbClr val="000000"/>
                </a:solidFill>
                <a:latin typeface="Times New Roman" panose="02020603050405020304" pitchFamily="18" charset="0"/>
                <a:ea typeface="Calibri" panose="020F0502020204030204" pitchFamily="34" charset="0"/>
              </a:rPr>
              <a:t> KHTN 6.</a:t>
            </a:r>
            <a:endParaRPr lang="en-US" sz="5400" dirty="0"/>
          </a:p>
        </p:txBody>
      </p:sp>
    </p:spTree>
    <p:extLst>
      <p:ext uri="{BB962C8B-B14F-4D97-AF65-F5344CB8AC3E}">
        <p14:creationId xmlns:p14="http://schemas.microsoft.com/office/powerpoint/2010/main" val="2703735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8EE5D4-1A4E-0C0F-05C6-DDDF6FD9A4BC}"/>
              </a:ext>
            </a:extLst>
          </p:cNvPr>
          <p:cNvSpPr txBox="1"/>
          <p:nvPr/>
        </p:nvSpPr>
        <p:spPr>
          <a:xfrm>
            <a:off x="106017" y="0"/>
            <a:ext cx="12085983" cy="5978560"/>
          </a:xfrm>
          <a:prstGeom prst="rect">
            <a:avLst/>
          </a:prstGeom>
          <a:noFill/>
        </p:spPr>
        <p:txBody>
          <a:bodyPr wrap="square">
            <a:spAutoFit/>
          </a:bodyPr>
          <a:lstStyle/>
          <a:p>
            <a:pPr marL="0" marR="0">
              <a:spcBef>
                <a:spcPts val="0"/>
              </a:spcBef>
              <a:spcAft>
                <a:spcPts val="900"/>
              </a:spcAft>
            </a:pP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khăng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tồn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ổn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Rừng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nhiều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Nấm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khuẩn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hủy</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hữu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mỡ</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sạch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6289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B8C728A-4233-37BD-8049-C7921B43C613}"/>
              </a:ext>
            </a:extLst>
          </p:cNvPr>
          <p:cNvSpPr txBox="1"/>
          <p:nvPr/>
        </p:nvSpPr>
        <p:spPr>
          <a:xfrm>
            <a:off x="185531" y="174389"/>
            <a:ext cx="12192000" cy="5478423"/>
          </a:xfrm>
          <a:prstGeom prst="rect">
            <a:avLst/>
          </a:prstGeom>
          <a:noFill/>
        </p:spPr>
        <p:txBody>
          <a:bodyPr wrap="square">
            <a:spAutoFit/>
          </a:bodyPr>
          <a:lstStyle/>
          <a:p>
            <a:pPr marL="0" marR="0">
              <a:spcBef>
                <a:spcPts val="0"/>
              </a:spcBef>
              <a:spcAft>
                <a:spcPts val="0"/>
              </a:spcAft>
            </a:pP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4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bền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vững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cấp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tươi</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đẹp</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phục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nghỉ</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tai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hậu</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khắc</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nghiệt</a:t>
            </a:r>
            <a:r>
              <a:rPr lang="en-US"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63949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A400F7B-BA8B-CBD1-A3F5-EAF3FAA65966}"/>
              </a:ext>
            </a:extLst>
          </p:cNvPr>
          <p:cNvPicPr>
            <a:picLocks noChangeAspect="1"/>
          </p:cNvPicPr>
          <p:nvPr/>
        </p:nvPicPr>
        <p:blipFill>
          <a:blip r:embed="rId2"/>
          <a:stretch>
            <a:fillRect/>
          </a:stretch>
        </p:blipFill>
        <p:spPr>
          <a:xfrm>
            <a:off x="0" y="-39756"/>
            <a:ext cx="12191999" cy="6728791"/>
          </a:xfrm>
          <a:prstGeom prst="rect">
            <a:avLst/>
          </a:prstGeom>
        </p:spPr>
      </p:pic>
    </p:spTree>
    <p:extLst>
      <p:ext uri="{BB962C8B-B14F-4D97-AF65-F5344CB8AC3E}">
        <p14:creationId xmlns:p14="http://schemas.microsoft.com/office/powerpoint/2010/main" val="3767739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uan Sát Vũ Trụ Hình ảnh | Định dạng hình ảnh PSD 400127619| vn.lovepik.com">
            <a:extLst>
              <a:ext uri="{FF2B5EF4-FFF2-40B4-BE49-F238E27FC236}">
                <a16:creationId xmlns:a16="http://schemas.microsoft.com/office/drawing/2014/main" id="{D4F108C4-1F18-4C06-3BA8-019362586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8854" y="0"/>
            <a:ext cx="3645176"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ính hiển vi là gì? kính hiển vi điện tử, soi nổi, soi vi khuẩn, olympus">
            <a:extLst>
              <a:ext uri="{FF2B5EF4-FFF2-40B4-BE49-F238E27FC236}">
                <a16:creationId xmlns:a16="http://schemas.microsoft.com/office/drawing/2014/main" id="{E9470A96-6979-F3FC-645C-2FAC14BF96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58854" cy="3386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ài 25: Hệ thống phân loại sinh vật - KHTN lớp 6 [Kết nối tri thức]">
            <a:extLst>
              <a:ext uri="{FF2B5EF4-FFF2-40B4-BE49-F238E27FC236}">
                <a16:creationId xmlns:a16="http://schemas.microsoft.com/office/drawing/2014/main" id="{8464F30A-C249-FCE2-D9E1-0D35EDC589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030" y="1"/>
            <a:ext cx="4619625" cy="33865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ia đình em thường sử dụng dụng cụ đo nào? Kể tên một số dụng cụ đo mà em  biết ?">
            <a:extLst>
              <a:ext uri="{FF2B5EF4-FFF2-40B4-BE49-F238E27FC236}">
                <a16:creationId xmlns:a16="http://schemas.microsoft.com/office/drawing/2014/main" id="{FECA4365-9D18-8EA7-9713-1511E89513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2522" y="4147930"/>
            <a:ext cx="5963478" cy="265033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Ứng dụng của trạm thời tiết WeaPro | Trạm Thời Tiết">
            <a:extLst>
              <a:ext uri="{FF2B5EF4-FFF2-40B4-BE49-F238E27FC236}">
                <a16:creationId xmlns:a16="http://schemas.microsoft.com/office/drawing/2014/main" id="{95E76484-F416-8442-36D5-1AC88B5723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3078" y="3982589"/>
            <a:ext cx="5261113"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E52F10A-A9F5-7F65-F23F-3EB1C295B9FC}"/>
              </a:ext>
            </a:extLst>
          </p:cNvPr>
          <p:cNvSpPr/>
          <p:nvPr/>
        </p:nvSpPr>
        <p:spPr>
          <a:xfrm>
            <a:off x="7404030" y="6391897"/>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THỜI TIẾT</a:t>
            </a:r>
          </a:p>
        </p:txBody>
      </p:sp>
      <p:sp>
        <p:nvSpPr>
          <p:cNvPr id="8" name="Rectangle 7">
            <a:extLst>
              <a:ext uri="{FF2B5EF4-FFF2-40B4-BE49-F238E27FC236}">
                <a16:creationId xmlns:a16="http://schemas.microsoft.com/office/drawing/2014/main" id="{AD9A47A6-D890-832A-A133-3DD97D5D0AFB}"/>
              </a:ext>
            </a:extLst>
          </p:cNvPr>
          <p:cNvSpPr/>
          <p:nvPr/>
        </p:nvSpPr>
        <p:spPr>
          <a:xfrm>
            <a:off x="0" y="3524563"/>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QUAN SÁT</a:t>
            </a:r>
          </a:p>
        </p:txBody>
      </p:sp>
      <p:sp>
        <p:nvSpPr>
          <p:cNvPr id="9" name="Rectangle 8">
            <a:extLst>
              <a:ext uri="{FF2B5EF4-FFF2-40B4-BE49-F238E27FC236}">
                <a16:creationId xmlns:a16="http://schemas.microsoft.com/office/drawing/2014/main" id="{6490723E-7C2C-3D2B-D720-B26BBCABA832}"/>
              </a:ext>
            </a:extLst>
          </p:cNvPr>
          <p:cNvSpPr/>
          <p:nvPr/>
        </p:nvSpPr>
        <p:spPr>
          <a:xfrm>
            <a:off x="8020256" y="3555932"/>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PHÂN LOẠI</a:t>
            </a:r>
          </a:p>
        </p:txBody>
      </p:sp>
      <p:sp>
        <p:nvSpPr>
          <p:cNvPr id="10" name="Rectangle 9">
            <a:extLst>
              <a:ext uri="{FF2B5EF4-FFF2-40B4-BE49-F238E27FC236}">
                <a16:creationId xmlns:a16="http://schemas.microsoft.com/office/drawing/2014/main" id="{31756F38-4B4B-49AE-4508-C2F5BB9E2F3A}"/>
              </a:ext>
            </a:extLst>
          </p:cNvPr>
          <p:cNvSpPr/>
          <p:nvPr/>
        </p:nvSpPr>
        <p:spPr>
          <a:xfrm>
            <a:off x="0" y="6572975"/>
            <a:ext cx="3065187" cy="329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DỤNG CỤ ĐO </a:t>
            </a:r>
          </a:p>
        </p:txBody>
      </p:sp>
    </p:spTree>
    <p:extLst>
      <p:ext uri="{BB962C8B-B14F-4D97-AF65-F5344CB8AC3E}">
        <p14:creationId xmlns:p14="http://schemas.microsoft.com/office/powerpoint/2010/main" val="2410974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1DAB19B-39C0-1B4C-9BB3-E6E9260C9F9D}"/>
              </a:ext>
            </a:extLst>
          </p:cNvPr>
          <p:cNvSpPr txBox="1"/>
          <p:nvPr/>
        </p:nvSpPr>
        <p:spPr>
          <a:xfrm>
            <a:off x="0" y="784039"/>
            <a:ext cx="12059478" cy="1077218"/>
          </a:xfrm>
          <a:prstGeom prst="rect">
            <a:avLst/>
          </a:prstGeom>
          <a:noFill/>
        </p:spPr>
        <p:txBody>
          <a:bodyPr wrap="square">
            <a:spAutoFit/>
          </a:bodyPr>
          <a:lstStyle/>
          <a:p>
            <a:pPr marL="0" marR="0">
              <a:spcBef>
                <a:spcPts val="0"/>
              </a:spcBef>
            </a:pP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1. Khi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đi</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sức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khỏe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nhịp</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tim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32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892AC395-56E3-BA1E-E56A-488A69CB81C2}"/>
              </a:ext>
            </a:extLst>
          </p:cNvPr>
          <p:cNvSpPr txBox="1"/>
          <p:nvPr/>
        </p:nvSpPr>
        <p:spPr>
          <a:xfrm>
            <a:off x="4701210" y="249141"/>
            <a:ext cx="1679712"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905E6B4-0BD9-44BB-151E-900619046874}"/>
              </a:ext>
            </a:extLst>
          </p:cNvPr>
          <p:cNvSpPr txBox="1"/>
          <p:nvPr/>
        </p:nvSpPr>
        <p:spPr>
          <a:xfrm>
            <a:off x="0" y="2841126"/>
            <a:ext cx="11900452" cy="2438745"/>
          </a:xfrm>
          <a:prstGeom prst="rect">
            <a:avLst/>
          </a:prstGeom>
          <a:noFill/>
        </p:spPr>
        <p:txBody>
          <a:bodyPr wrap="square">
            <a:spAutoFit/>
          </a:bodyPr>
          <a:lstStyle/>
          <a:p>
            <a:pPr marL="0" marR="0">
              <a:spcBef>
                <a:spcPts val="0"/>
              </a:spcBef>
            </a:pP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tế</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bác</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440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truyền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máu</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phổi</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co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bóp</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tim</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mà</a:t>
            </a:r>
            <a:r>
              <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4400" dirty="0" err="1">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ra</a:t>
            </a:r>
            <a:endParaRPr lang="en-US" sz="44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294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BB2E97F-BA4E-4A83-B7D2-E47E152588D2}"/>
              </a:ext>
            </a:extLst>
          </p:cNvPr>
          <p:cNvSpPr txBox="1"/>
          <p:nvPr/>
        </p:nvSpPr>
        <p:spPr>
          <a:xfrm>
            <a:off x="4701209" y="249141"/>
            <a:ext cx="3634407" cy="52322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2800" b="1" dirty="0" err="1">
                <a:solidFill>
                  <a:srgbClr val="FF0000"/>
                </a:solidFill>
                <a:latin typeface="Times New Roman" panose="02020603050405020304" pitchFamily="18" charset="0"/>
                <a:cs typeface="Times New Roman" panose="02020603050405020304" pitchFamily="18" charset="0"/>
              </a:rPr>
              <a:t>Vận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dụng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về</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nhà</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C77F225-D350-403F-A887-5727FD3858D9}"/>
              </a:ext>
            </a:extLst>
          </p:cNvPr>
          <p:cNvSpPr/>
          <p:nvPr/>
        </p:nvSpPr>
        <p:spPr>
          <a:xfrm>
            <a:off x="0" y="1190049"/>
            <a:ext cx="11794435" cy="991618"/>
          </a:xfrm>
          <a:prstGeom prst="rect">
            <a:avLst/>
          </a:prstGeom>
        </p:spPr>
        <p:txBody>
          <a:bodyPr wrap="square">
            <a:spAutoFit/>
          </a:bodyPr>
          <a:lstStyle/>
          <a:p>
            <a:pPr indent="198755" algn="just">
              <a:lnSpc>
                <a:spcPct val="107000"/>
              </a:lnSpc>
              <a:spcBef>
                <a:spcPts val="600"/>
              </a:spcBef>
              <a:spcAft>
                <a:spcPts val="600"/>
              </a:spcAft>
            </a:pP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Tìm</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hiểu</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một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số</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sự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vật</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hoặc</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hiện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tượng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tự</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theo</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phương</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pháp</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nghiên</a:t>
            </a:r>
            <a:r>
              <a:rPr lang="en-US" sz="2800" dirty="0">
                <a:latin typeface="Times New Roman" panose="02020603050405020304" pitchFamily="18" charset="0"/>
                <a:ea typeface="Arial" panose="020B0604020202020204" pitchFamily="34" charset="0"/>
                <a:cs typeface="Times New Roman" panose="02020603050405020304" pitchFamily="18" charset="0"/>
              </a:rPr>
              <a:t> </a:t>
            </a:r>
            <a:r>
              <a:rPr lang="en-US" sz="2800" dirty="0" err="1">
                <a:latin typeface="Times New Roman" panose="02020603050405020304" pitchFamily="18" charset="0"/>
                <a:ea typeface="Arial" panose="020B0604020202020204" pitchFamily="34" charset="0"/>
                <a:cs typeface="Times New Roman" panose="02020603050405020304" pitchFamily="18" charset="0"/>
              </a:rPr>
              <a:t>cứu</a:t>
            </a:r>
            <a:r>
              <a:rPr lang="en-US" sz="2800" dirty="0">
                <a:latin typeface="Times New Roman" panose="02020603050405020304" pitchFamily="18" charset="0"/>
                <a:ea typeface="Arial" panose="020B0604020202020204" pitchFamily="34" charset="0"/>
                <a:cs typeface="Times New Roman" panose="02020603050405020304" pitchFamily="18" charset="0"/>
              </a:rPr>
              <a:t> khoa </a:t>
            </a:r>
            <a:r>
              <a:rPr lang="en-US" sz="2800" dirty="0" err="1">
                <a:latin typeface="Times New Roman" panose="02020603050405020304" pitchFamily="18" charset="0"/>
                <a:ea typeface="Arial" panose="020B0604020202020204" pitchFamily="34" charset="0"/>
                <a:cs typeface="Times New Roman" panose="02020603050405020304" pitchFamily="18" charset="0"/>
              </a:rPr>
              <a:t>học</a:t>
            </a:r>
            <a:r>
              <a:rPr lang="en-US" sz="2800" dirty="0">
                <a:latin typeface="Times New Roman" panose="02020603050405020304" pitchFamily="18" charset="0"/>
                <a:ea typeface="Arial" panose="020B0604020202020204" pitchFamily="34" charset="0"/>
                <a:cs typeface="Times New Roman" panose="02020603050405020304" pitchFamily="18" charset="0"/>
              </a:rPr>
              <a:t>.</a:t>
            </a:r>
            <a:r>
              <a:rPr lang="en-US" sz="2800" i="1"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3883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A614B9-9C53-B2E5-E411-CC0BF55C2DBE}"/>
              </a:ext>
            </a:extLst>
          </p:cNvPr>
          <p:cNvSpPr txBox="1"/>
          <p:nvPr/>
        </p:nvSpPr>
        <p:spPr>
          <a:xfrm>
            <a:off x="251792" y="190286"/>
            <a:ext cx="11688416" cy="3416320"/>
          </a:xfrm>
          <a:prstGeom prst="rect">
            <a:avLst/>
          </a:prstGeom>
          <a:noFill/>
        </p:spPr>
        <p:txBody>
          <a:bodyPr wrap="square">
            <a:spAutoFit/>
          </a:bodyPr>
          <a:lstStyle/>
          <a:p>
            <a:r>
              <a:rPr lang="vi-VN" sz="3600" dirty="0">
                <a:latin typeface="+mj-lt"/>
              </a:rPr>
              <a:t>Môn Khoa học tự nhiên là môn học về các sự vật và hiện tượng trong thế giới tự nhiên nhằm hình thành và phát triển các năng lực khoa học tự nhiên: nhận thức khoa học tự nhiên, tìm hiểu tự nhiên và vận dụng kiến thức, kĩ năng đã học vào cuộc sống. </a:t>
            </a:r>
            <a:r>
              <a:rPr lang="vi-VN" sz="3600" dirty="0">
                <a:solidFill>
                  <a:srgbClr val="FF0000"/>
                </a:solidFill>
                <a:latin typeface="+mj-lt"/>
              </a:rPr>
              <a:t>Để học tốt môn Khoa học tự nhiên các em cần sử dụng những phương pháp và kĩ năng nào?</a:t>
            </a:r>
            <a:endParaRPr lang="en-US" sz="3600" dirty="0">
              <a:solidFill>
                <a:srgbClr val="FF0000"/>
              </a:solidFill>
              <a:latin typeface="+mj-lt"/>
            </a:endParaRPr>
          </a:p>
        </p:txBody>
      </p:sp>
      <p:sp>
        <p:nvSpPr>
          <p:cNvPr id="6" name="TextBox 5">
            <a:extLst>
              <a:ext uri="{FF2B5EF4-FFF2-40B4-BE49-F238E27FC236}">
                <a16:creationId xmlns:a16="http://schemas.microsoft.com/office/drawing/2014/main" id="{54B1A94A-3C4F-F277-0752-184F4D07C2AA}"/>
              </a:ext>
            </a:extLst>
          </p:cNvPr>
          <p:cNvSpPr txBox="1"/>
          <p:nvPr/>
        </p:nvSpPr>
        <p:spPr>
          <a:xfrm>
            <a:off x="251792" y="3606606"/>
            <a:ext cx="11966713" cy="3046988"/>
          </a:xfrm>
          <a:prstGeom prst="rect">
            <a:avLst/>
          </a:prstGeom>
          <a:noFill/>
        </p:spPr>
        <p:txBody>
          <a:bodyPr wrap="square">
            <a:spAutoFit/>
          </a:bodyPr>
          <a:lstStyle/>
          <a:p>
            <a:r>
              <a:rPr lang="vi-VN" sz="3200" dirty="0">
                <a:latin typeface="+mj-lt"/>
              </a:rPr>
              <a:t>Trả lời: Để học tốt môn Khoa học tự nhiên các em cần nắm rõ phương pháp tìm hiểu tự nhiên và các kĩ năng tiến trình học tập môn Khoa học tự nhiên:</a:t>
            </a:r>
            <a:endParaRPr lang="en-US" sz="3200" dirty="0">
              <a:latin typeface="+mj-lt"/>
            </a:endParaRPr>
          </a:p>
          <a:p>
            <a:r>
              <a:rPr lang="vi-VN" sz="3200" dirty="0">
                <a:latin typeface="+mj-lt"/>
              </a:rPr>
              <a:t> - Phương pháp tìm hiểu tự nhiên là cách thức tìm hiểu các sự vật, hiện tượng trong tự nhiên và đời sống, chứng mình được các vấn đề trong thực tiễn bằng các dẫn chứng khoa học. </a:t>
            </a:r>
            <a:endParaRPr lang="en-US" sz="3200" dirty="0">
              <a:latin typeface="+mj-lt"/>
            </a:endParaRPr>
          </a:p>
        </p:txBody>
      </p:sp>
    </p:spTree>
    <p:extLst>
      <p:ext uri="{BB962C8B-B14F-4D97-AF65-F5344CB8AC3E}">
        <p14:creationId xmlns:p14="http://schemas.microsoft.com/office/powerpoint/2010/main" val="46767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3C0DA1-2D87-30DE-0D9A-A99442F43494}"/>
              </a:ext>
            </a:extLst>
          </p:cNvPr>
          <p:cNvSpPr txBox="1"/>
          <p:nvPr/>
        </p:nvSpPr>
        <p:spPr>
          <a:xfrm>
            <a:off x="0" y="480536"/>
            <a:ext cx="11847442" cy="6001643"/>
          </a:xfrm>
          <a:prstGeom prst="rect">
            <a:avLst/>
          </a:prstGeom>
          <a:noFill/>
        </p:spPr>
        <p:txBody>
          <a:bodyPr wrap="square">
            <a:spAutoFit/>
          </a:bodyPr>
          <a:lstStyle/>
          <a:p>
            <a:pPr marL="457200" indent="-457200">
              <a:buFontTx/>
              <a:buChar char="-"/>
            </a:pPr>
            <a:r>
              <a:rPr lang="vi-VN" sz="4800" dirty="0">
                <a:latin typeface="+mj-lt"/>
              </a:rPr>
              <a:t>Phương pháp này gồm các bước sau:</a:t>
            </a:r>
            <a:endParaRPr lang="en-US" sz="4800" dirty="0">
              <a:latin typeface="+mj-lt"/>
            </a:endParaRPr>
          </a:p>
          <a:p>
            <a:r>
              <a:rPr lang="vi-VN" sz="4800" dirty="0">
                <a:latin typeface="+mj-lt"/>
              </a:rPr>
              <a:t> 1. Đề xuất vấn đề cần tìm hiểu </a:t>
            </a:r>
            <a:endParaRPr lang="en-US" sz="4800" dirty="0">
              <a:latin typeface="+mj-lt"/>
            </a:endParaRPr>
          </a:p>
          <a:p>
            <a:r>
              <a:rPr lang="en-US" sz="4800" dirty="0">
                <a:latin typeface="+mj-lt"/>
              </a:rPr>
              <a:t> </a:t>
            </a:r>
            <a:r>
              <a:rPr lang="vi-VN" sz="4800" dirty="0">
                <a:latin typeface="+mj-lt"/>
              </a:rPr>
              <a:t>2. Đưa ra dự đoán khoa học để giải quyết vấn đề</a:t>
            </a:r>
            <a:endParaRPr lang="en-US" sz="4800" dirty="0">
              <a:latin typeface="+mj-lt"/>
            </a:endParaRPr>
          </a:p>
          <a:p>
            <a:r>
              <a:rPr lang="vi-VN" sz="4800" dirty="0">
                <a:latin typeface="+mj-lt"/>
              </a:rPr>
              <a:t> 3. Lập kế hoạch kiểm tra dự đoán </a:t>
            </a:r>
            <a:endParaRPr lang="en-US" sz="4800" dirty="0">
              <a:latin typeface="+mj-lt"/>
            </a:endParaRPr>
          </a:p>
          <a:p>
            <a:r>
              <a:rPr lang="en-US" sz="4800" dirty="0">
                <a:latin typeface="+mj-lt"/>
              </a:rPr>
              <a:t> </a:t>
            </a:r>
            <a:r>
              <a:rPr lang="vi-VN" sz="4800" dirty="0">
                <a:latin typeface="+mj-lt"/>
              </a:rPr>
              <a:t>4. Thực hiện kế hoạch kiểm tra dự đoán </a:t>
            </a:r>
            <a:endParaRPr lang="en-US" sz="4800" dirty="0">
              <a:latin typeface="+mj-lt"/>
            </a:endParaRPr>
          </a:p>
          <a:p>
            <a:r>
              <a:rPr lang="en-US" sz="4800" dirty="0">
                <a:latin typeface="+mj-lt"/>
              </a:rPr>
              <a:t> </a:t>
            </a:r>
            <a:r>
              <a:rPr lang="vi-VN" sz="4800" dirty="0">
                <a:latin typeface="+mj-lt"/>
              </a:rPr>
              <a:t>5. Viết báo cáo. Thảo luận và trình bày báo cáo khi được yêu cầu. </a:t>
            </a:r>
            <a:endParaRPr lang="en-US" sz="4800" dirty="0">
              <a:latin typeface="+mj-lt"/>
            </a:endParaRPr>
          </a:p>
        </p:txBody>
      </p:sp>
    </p:spTree>
    <p:extLst>
      <p:ext uri="{BB962C8B-B14F-4D97-AF65-F5344CB8AC3E}">
        <p14:creationId xmlns:p14="http://schemas.microsoft.com/office/powerpoint/2010/main" val="1785852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30266E6-944D-5F01-4C47-7E80D5C1ACBF}"/>
              </a:ext>
            </a:extLst>
          </p:cNvPr>
          <p:cNvSpPr txBox="1"/>
          <p:nvPr/>
        </p:nvSpPr>
        <p:spPr>
          <a:xfrm>
            <a:off x="225287" y="484402"/>
            <a:ext cx="11966713" cy="5078313"/>
          </a:xfrm>
          <a:prstGeom prst="rect">
            <a:avLst/>
          </a:prstGeom>
          <a:noFill/>
        </p:spPr>
        <p:txBody>
          <a:bodyPr wrap="square">
            <a:spAutoFit/>
          </a:bodyPr>
          <a:lstStyle/>
          <a:p>
            <a:pPr marL="457200" indent="-457200">
              <a:buFontTx/>
              <a:buChar char="-"/>
            </a:pP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tiến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trình</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tập</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môn</a:t>
            </a:r>
            <a:r>
              <a:rPr lang="en-US" sz="5400" dirty="0">
                <a:latin typeface="Times New Roman" panose="02020603050405020304" pitchFamily="18" charset="0"/>
                <a:cs typeface="Times New Roman" panose="02020603050405020304" pitchFamily="18" charset="0"/>
              </a:rPr>
              <a:t> Khoa </a:t>
            </a:r>
            <a:r>
              <a:rPr lang="en-US" sz="5400" dirty="0" err="1">
                <a:latin typeface="Times New Roman" panose="02020603050405020304" pitchFamily="18" charset="0"/>
                <a:cs typeface="Times New Roman" panose="02020603050405020304" pitchFamily="18" charset="0"/>
              </a:rPr>
              <a:t>học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nhiên</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quan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sát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phân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loại</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liên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kết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một</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số</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vấn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đề</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đo</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đạc,thực</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hiện</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thí</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nghiệm</a:t>
            </a:r>
            <a:r>
              <a:rPr lang="en-US" sz="5400" dirty="0">
                <a:latin typeface="Times New Roman" panose="02020603050405020304" pitchFamily="18" charset="0"/>
                <a:cs typeface="Times New Roman" panose="02020603050405020304" pitchFamily="18" charset="0"/>
              </a:rPr>
              <a:t>. </a:t>
            </a:r>
          </a:p>
          <a:p>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Kĩ</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năng</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dự</a:t>
            </a:r>
            <a:r>
              <a:rPr lang="en-US" sz="5400" dirty="0">
                <a:latin typeface="Times New Roman" panose="02020603050405020304" pitchFamily="18" charset="0"/>
                <a:cs typeface="Times New Roman" panose="02020603050405020304" pitchFamily="18" charset="0"/>
              </a:rPr>
              <a:t> </a:t>
            </a:r>
            <a:r>
              <a:rPr lang="en-US" sz="5400" dirty="0" err="1">
                <a:latin typeface="Times New Roman" panose="02020603050405020304" pitchFamily="18" charset="0"/>
                <a:cs typeface="Times New Roman" panose="02020603050405020304" pitchFamily="18" charset="0"/>
              </a:rPr>
              <a:t>báo</a:t>
            </a:r>
            <a:r>
              <a:rPr lang="en-US" sz="5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68990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22531" y="39702"/>
            <a:ext cx="4581703" cy="461665"/>
          </a:xfrm>
          <a:prstGeom prst="rect">
            <a:avLst/>
          </a:prstGeom>
        </p:spPr>
        <p:txBody>
          <a:bodyPr wrap="none">
            <a:spAutoFit/>
          </a:bodyPr>
          <a:lstStyle/>
          <a:p>
            <a:r>
              <a:rPr lang="nl-NL" sz="2400" b="1" dirty="0">
                <a:solidFill>
                  <a:srgbClr val="FF0000"/>
                </a:solidFill>
                <a:latin typeface="Times New Roman" panose="02020603050405020304" pitchFamily="18" charset="0"/>
                <a:ea typeface="Times New Roman" panose="02020603050405020304" pitchFamily="18" charset="0"/>
              </a:rPr>
              <a:t>I. Phương pháp tìm hiểu tự nhiên</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graphicFrame>
        <p:nvGraphicFramePr>
          <p:cNvPr id="8" name="Diagram 7"/>
          <p:cNvGraphicFramePr/>
          <p:nvPr/>
        </p:nvGraphicFramePr>
        <p:xfrm>
          <a:off x="1063290" y="113767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9" name="Diagram 18"/>
          <p:cNvGraphicFramePr/>
          <p:nvPr/>
        </p:nvGraphicFramePr>
        <p:xfrm>
          <a:off x="893473" y="1085425"/>
          <a:ext cx="8128000"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3" name="TextBox 22"/>
          <p:cNvSpPr txBox="1"/>
          <p:nvPr/>
        </p:nvSpPr>
        <p:spPr>
          <a:xfrm>
            <a:off x="377688" y="567607"/>
            <a:ext cx="10177668"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phương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a:t>
            </a:r>
          </a:p>
        </p:txBody>
      </p:sp>
      <p:sp>
        <p:nvSpPr>
          <p:cNvPr id="6" name="Rectangle 5">
            <a:extLst>
              <a:ext uri="{FF2B5EF4-FFF2-40B4-BE49-F238E27FC236}">
                <a16:creationId xmlns:a16="http://schemas.microsoft.com/office/drawing/2014/main" id="{E2F0A4AC-B224-66AF-FCFD-71CEB94D2634}"/>
              </a:ext>
            </a:extLst>
          </p:cNvPr>
          <p:cNvSpPr/>
          <p:nvPr/>
        </p:nvSpPr>
        <p:spPr bwMode="auto">
          <a:xfrm>
            <a:off x="53009" y="6559826"/>
            <a:ext cx="622852" cy="311426"/>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ST</a:t>
            </a:r>
          </a:p>
        </p:txBody>
      </p:sp>
    </p:spTree>
    <p:extLst>
      <p:ext uri="{BB962C8B-B14F-4D97-AF65-F5344CB8AC3E}">
        <p14:creationId xmlns:p14="http://schemas.microsoft.com/office/powerpoint/2010/main" val="327537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xit" presetSubtype="4" fill="hold" grpId="1" nodeType="clickEffect">
                                  <p:stCondLst>
                                    <p:cond delay="0"/>
                                  </p:stCondLst>
                                  <p:childTnLst>
                                    <p:animEffect transition="out" filter="wipe(down)">
                                      <p:cBhvr>
                                        <p:cTn id="15" dur="1000"/>
                                        <p:tgtEl>
                                          <p:spTgt spid="8"/>
                                        </p:tgtEl>
                                      </p:cBhvr>
                                    </p:animEffect>
                                    <p:set>
                                      <p:cBhvr>
                                        <p:cTn id="16" dur="1" fill="hold">
                                          <p:stCondLst>
                                            <p:cond delay="999"/>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ppt_x"/>
                                          </p:val>
                                        </p:tav>
                                        <p:tav tm="100000">
                                          <p:val>
                                            <p:strVal val="#ppt_x"/>
                                          </p:val>
                                        </p:tav>
                                      </p:tavLst>
                                    </p:anim>
                                    <p:anim calcmode="lin" valueType="num">
                                      <p:cBhvr additive="base">
                                        <p:cTn id="2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8" grpId="1">
        <p:bldAsOne/>
      </p:bldGraphic>
      <p:bldGraphic spid="19" grpId="0">
        <p:bldAsOne/>
      </p:bldGraphic>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A5B8AF-2B93-3DFD-47E7-52DEEE9F9DC1}"/>
              </a:ext>
            </a:extLst>
          </p:cNvPr>
          <p:cNvSpPr txBox="1"/>
          <p:nvPr/>
        </p:nvSpPr>
        <p:spPr>
          <a:xfrm>
            <a:off x="522515" y="322851"/>
            <a:ext cx="8386354" cy="461665"/>
          </a:xfrm>
          <a:prstGeom prst="rect">
            <a:avLst/>
          </a:prstGeom>
          <a:noFill/>
        </p:spPr>
        <p:txBody>
          <a:bodyPr wrap="squar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Thảo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luận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nhóm</a:t>
            </a:r>
            <a:r>
              <a:rPr lang="en-US" sz="2400" dirty="0">
                <a:solidFill>
                  <a:srgbClr val="FF0000"/>
                </a:solidFill>
                <a:latin typeface="Times New Roman" panose="02020603050405020304" pitchFamily="18" charset="0"/>
                <a:cs typeface="Times New Roman" panose="02020603050405020304" pitchFamily="18" charset="0"/>
              </a:rPr>
              <a:t> (5p), </a:t>
            </a:r>
            <a:r>
              <a:rPr lang="en-US" sz="2400" dirty="0" err="1">
                <a:solidFill>
                  <a:srgbClr val="FF0000"/>
                </a:solidFill>
                <a:latin typeface="Times New Roman" panose="02020603050405020304" pitchFamily="18" charset="0"/>
                <a:cs typeface="Times New Roman" panose="02020603050405020304" pitchFamily="18" charset="0"/>
              </a:rPr>
              <a:t>hoàn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thành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bài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phiếu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học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tập</a:t>
            </a:r>
            <a:r>
              <a:rPr lang="en-US" sz="2400" dirty="0">
                <a:solidFill>
                  <a:srgbClr val="FF0000"/>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id="{FDB45F7A-88B3-5CEC-5B21-A63EE74FF505}"/>
              </a:ext>
            </a:extLst>
          </p:cNvPr>
          <p:cNvSpPr txBox="1"/>
          <p:nvPr/>
        </p:nvSpPr>
        <p:spPr>
          <a:xfrm>
            <a:off x="92765" y="873968"/>
            <a:ext cx="11966713" cy="5840060"/>
          </a:xfrm>
          <a:prstGeom prst="rect">
            <a:avLst/>
          </a:prstGeom>
          <a:noFill/>
        </p:spPr>
        <p:txBody>
          <a:bodyPr wrap="square">
            <a:spAutoFit/>
          </a:bodyPr>
          <a:lstStyle/>
          <a:p>
            <a:pPr marL="0" marR="0">
              <a:spcBef>
                <a:spcPts val="0"/>
              </a:spcBef>
              <a:spcAft>
                <a:spcPts val="900"/>
              </a:spcAft>
            </a:pP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cứu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rắn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ăn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dạng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tan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rót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5 mL)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ống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gam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lắc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khoảng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1 – 2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phút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Quan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900"/>
              </a:spcAft>
            </a:pP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xuất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dự</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đoán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cáo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quả</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92788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3591</Words>
  <Application>Microsoft Office PowerPoint</Application>
  <PresentationFormat>Widescreen</PresentationFormat>
  <Paragraphs>264</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Thang Hoa Computer</dc:creator>
  <cp:lastModifiedBy>Admin</cp:lastModifiedBy>
  <cp:revision>12</cp:revision>
  <dcterms:created xsi:type="dcterms:W3CDTF">2022-07-09T07:52:59Z</dcterms:created>
  <dcterms:modified xsi:type="dcterms:W3CDTF">2024-10-08T14:33:57Z</dcterms:modified>
</cp:coreProperties>
</file>