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7"/>
  </p:notesMasterIdLst>
  <p:sldIdLst>
    <p:sldId id="256" r:id="rId2"/>
    <p:sldId id="303" r:id="rId3"/>
    <p:sldId id="304" r:id="rId4"/>
    <p:sldId id="305" r:id="rId5"/>
    <p:sldId id="306" r:id="rId6"/>
  </p:sldIdLst>
  <p:sldSz cx="9144000" cy="5143500" type="screen16x9"/>
  <p:notesSz cx="6858000" cy="9144000"/>
  <p:embeddedFontLst>
    <p:embeddedFont>
      <p:font typeface="Aleo" panose="020B0604020202020204" charset="0"/>
      <p:regular r:id="rId8"/>
      <p:bold r:id="rId9"/>
      <p:italic r:id="rId10"/>
      <p:boldItalic r:id="rId11"/>
    </p:embeddedFont>
    <p:embeddedFont>
      <p:font typeface="Questrial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A00"/>
    <a:srgbClr val="7030A0"/>
    <a:srgbClr val="00A249"/>
    <a:srgbClr val="E8E5DF"/>
    <a:srgbClr val="DEDBD7"/>
    <a:srgbClr val="E6E3DF"/>
    <a:srgbClr val="E6E6E6"/>
    <a:srgbClr val="E4E1DD"/>
    <a:srgbClr val="F2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2C4B50-63AC-4BF2-AD2F-41D110C69B03}">
  <a:tblStyle styleId="{F52C4B50-63AC-4BF2-AD2F-41D110C69B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3968" autoAdjust="0"/>
  </p:normalViewPr>
  <p:slideViewPr>
    <p:cSldViewPr snapToGrid="0">
      <p:cViewPr varScale="1">
        <p:scale>
          <a:sx n="125" d="100"/>
          <a:sy n="125" d="100"/>
        </p:scale>
        <p:origin x="1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4000"/>
          </a:blip>
          <a:srcRect t="19267" b="1992"/>
          <a:stretch/>
        </p:blipFill>
        <p:spPr>
          <a:xfrm>
            <a:off x="0" y="0"/>
            <a:ext cx="9144003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78825" y="1710950"/>
            <a:ext cx="6986400" cy="9141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788500" y="3073085"/>
            <a:ext cx="3567000" cy="297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 rot="8100030">
            <a:off x="7915249" y="3953406"/>
            <a:ext cx="2602157" cy="2298827"/>
            <a:chOff x="3375445" y="3388204"/>
            <a:chExt cx="326198" cy="288171"/>
          </a:xfrm>
        </p:grpSpPr>
        <p:sp>
          <p:nvSpPr>
            <p:cNvPr id="13" name="Google Shape;13;p2"/>
            <p:cNvSpPr/>
            <p:nvPr/>
          </p:nvSpPr>
          <p:spPr>
            <a:xfrm>
              <a:off x="3375445" y="3613216"/>
              <a:ext cx="326198" cy="63160"/>
            </a:xfrm>
            <a:custGeom>
              <a:avLst/>
              <a:gdLst/>
              <a:ahLst/>
              <a:cxnLst/>
              <a:rect l="l" t="t" r="r" b="b"/>
              <a:pathLst>
                <a:path w="10257" h="1986" extrusionOk="0">
                  <a:moveTo>
                    <a:pt x="10257" y="1"/>
                  </a:moveTo>
                  <a:lnTo>
                    <a:pt x="10257" y="1655"/>
                  </a:lnTo>
                  <a:cubicBezTo>
                    <a:pt x="10210" y="1591"/>
                    <a:pt x="10147" y="1513"/>
                    <a:pt x="10068" y="1465"/>
                  </a:cubicBezTo>
                  <a:cubicBezTo>
                    <a:pt x="9879" y="1371"/>
                    <a:pt x="9674" y="1545"/>
                    <a:pt x="9485" y="1434"/>
                  </a:cubicBezTo>
                  <a:cubicBezTo>
                    <a:pt x="9391" y="1371"/>
                    <a:pt x="9233" y="1230"/>
                    <a:pt x="9154" y="1135"/>
                  </a:cubicBezTo>
                  <a:cubicBezTo>
                    <a:pt x="9076" y="1024"/>
                    <a:pt x="9107" y="930"/>
                    <a:pt x="8965" y="978"/>
                  </a:cubicBezTo>
                  <a:cubicBezTo>
                    <a:pt x="8776" y="1041"/>
                    <a:pt x="8824" y="1182"/>
                    <a:pt x="8603" y="1087"/>
                  </a:cubicBezTo>
                  <a:cubicBezTo>
                    <a:pt x="8555" y="1072"/>
                    <a:pt x="8477" y="1041"/>
                    <a:pt x="8429" y="1009"/>
                  </a:cubicBezTo>
                  <a:cubicBezTo>
                    <a:pt x="8383" y="978"/>
                    <a:pt x="8383" y="930"/>
                    <a:pt x="8351" y="867"/>
                  </a:cubicBezTo>
                  <a:cubicBezTo>
                    <a:pt x="8288" y="789"/>
                    <a:pt x="8225" y="726"/>
                    <a:pt x="8083" y="789"/>
                  </a:cubicBezTo>
                  <a:cubicBezTo>
                    <a:pt x="8020" y="820"/>
                    <a:pt x="8020" y="835"/>
                    <a:pt x="7988" y="883"/>
                  </a:cubicBezTo>
                  <a:cubicBezTo>
                    <a:pt x="7925" y="978"/>
                    <a:pt x="7956" y="1104"/>
                    <a:pt x="7784" y="1072"/>
                  </a:cubicBezTo>
                  <a:cubicBezTo>
                    <a:pt x="7815" y="1167"/>
                    <a:pt x="7830" y="1293"/>
                    <a:pt x="7721" y="1339"/>
                  </a:cubicBezTo>
                  <a:cubicBezTo>
                    <a:pt x="7658" y="1356"/>
                    <a:pt x="7578" y="1308"/>
                    <a:pt x="7515" y="1308"/>
                  </a:cubicBezTo>
                  <a:cubicBezTo>
                    <a:pt x="7437" y="1324"/>
                    <a:pt x="7421" y="1371"/>
                    <a:pt x="7343" y="1402"/>
                  </a:cubicBezTo>
                  <a:cubicBezTo>
                    <a:pt x="7154" y="1465"/>
                    <a:pt x="7137" y="1339"/>
                    <a:pt x="6996" y="1308"/>
                  </a:cubicBezTo>
                  <a:cubicBezTo>
                    <a:pt x="6807" y="1261"/>
                    <a:pt x="6633" y="1482"/>
                    <a:pt x="6444" y="1450"/>
                  </a:cubicBezTo>
                  <a:cubicBezTo>
                    <a:pt x="6318" y="1419"/>
                    <a:pt x="6366" y="1371"/>
                    <a:pt x="6286" y="1324"/>
                  </a:cubicBezTo>
                  <a:cubicBezTo>
                    <a:pt x="6208" y="1276"/>
                    <a:pt x="6208" y="1308"/>
                    <a:pt x="6145" y="1308"/>
                  </a:cubicBezTo>
                  <a:cubicBezTo>
                    <a:pt x="5971" y="1308"/>
                    <a:pt x="5830" y="1261"/>
                    <a:pt x="5673" y="1230"/>
                  </a:cubicBezTo>
                  <a:cubicBezTo>
                    <a:pt x="5547" y="1198"/>
                    <a:pt x="5436" y="1293"/>
                    <a:pt x="5341" y="1198"/>
                  </a:cubicBezTo>
                  <a:cubicBezTo>
                    <a:pt x="5294" y="1150"/>
                    <a:pt x="5341" y="1056"/>
                    <a:pt x="5278" y="1009"/>
                  </a:cubicBezTo>
                  <a:cubicBezTo>
                    <a:pt x="5215" y="961"/>
                    <a:pt x="5105" y="993"/>
                    <a:pt x="5042" y="1009"/>
                  </a:cubicBezTo>
                  <a:cubicBezTo>
                    <a:pt x="5042" y="978"/>
                    <a:pt x="5042" y="915"/>
                    <a:pt x="5057" y="883"/>
                  </a:cubicBezTo>
                  <a:cubicBezTo>
                    <a:pt x="5042" y="898"/>
                    <a:pt x="5026" y="898"/>
                    <a:pt x="5011" y="898"/>
                  </a:cubicBezTo>
                  <a:cubicBezTo>
                    <a:pt x="4931" y="804"/>
                    <a:pt x="5089" y="663"/>
                    <a:pt x="5042" y="552"/>
                  </a:cubicBezTo>
                  <a:cubicBezTo>
                    <a:pt x="4948" y="568"/>
                    <a:pt x="4805" y="631"/>
                    <a:pt x="4790" y="536"/>
                  </a:cubicBezTo>
                  <a:cubicBezTo>
                    <a:pt x="4679" y="804"/>
                    <a:pt x="4459" y="772"/>
                    <a:pt x="4223" y="804"/>
                  </a:cubicBezTo>
                  <a:cubicBezTo>
                    <a:pt x="3923" y="852"/>
                    <a:pt x="4049" y="1167"/>
                    <a:pt x="3876" y="1324"/>
                  </a:cubicBezTo>
                  <a:cubicBezTo>
                    <a:pt x="3750" y="1419"/>
                    <a:pt x="3561" y="1419"/>
                    <a:pt x="3435" y="1465"/>
                  </a:cubicBezTo>
                  <a:cubicBezTo>
                    <a:pt x="3404" y="1497"/>
                    <a:pt x="3387" y="1465"/>
                    <a:pt x="3356" y="1497"/>
                  </a:cubicBezTo>
                  <a:cubicBezTo>
                    <a:pt x="3324" y="1513"/>
                    <a:pt x="3309" y="1591"/>
                    <a:pt x="3278" y="1608"/>
                  </a:cubicBezTo>
                  <a:cubicBezTo>
                    <a:pt x="3135" y="1781"/>
                    <a:pt x="2774" y="1875"/>
                    <a:pt x="2568" y="1860"/>
                  </a:cubicBezTo>
                  <a:cubicBezTo>
                    <a:pt x="2427" y="1844"/>
                    <a:pt x="2411" y="1734"/>
                    <a:pt x="2301" y="1702"/>
                  </a:cubicBezTo>
                  <a:cubicBezTo>
                    <a:pt x="2221" y="1671"/>
                    <a:pt x="2127" y="1734"/>
                    <a:pt x="2049" y="1718"/>
                  </a:cubicBezTo>
                  <a:cubicBezTo>
                    <a:pt x="1969" y="1718"/>
                    <a:pt x="1923" y="1655"/>
                    <a:pt x="1843" y="1639"/>
                  </a:cubicBezTo>
                  <a:cubicBezTo>
                    <a:pt x="1780" y="1639"/>
                    <a:pt x="1749" y="1702"/>
                    <a:pt x="1686" y="1655"/>
                  </a:cubicBezTo>
                  <a:cubicBezTo>
                    <a:pt x="1591" y="1608"/>
                    <a:pt x="1639" y="1528"/>
                    <a:pt x="1608" y="1450"/>
                  </a:cubicBezTo>
                  <a:cubicBezTo>
                    <a:pt x="1560" y="1324"/>
                    <a:pt x="1513" y="1387"/>
                    <a:pt x="1371" y="1419"/>
                  </a:cubicBezTo>
                  <a:cubicBezTo>
                    <a:pt x="1198" y="1465"/>
                    <a:pt x="1040" y="1545"/>
                    <a:pt x="866" y="1608"/>
                  </a:cubicBezTo>
                  <a:cubicBezTo>
                    <a:pt x="772" y="1639"/>
                    <a:pt x="520" y="1970"/>
                    <a:pt x="473" y="1765"/>
                  </a:cubicBezTo>
                  <a:cubicBezTo>
                    <a:pt x="394" y="1844"/>
                    <a:pt x="190" y="1938"/>
                    <a:pt x="1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75445" y="3388204"/>
              <a:ext cx="326198" cy="283169"/>
            </a:xfrm>
            <a:custGeom>
              <a:avLst/>
              <a:gdLst/>
              <a:ahLst/>
              <a:cxnLst/>
              <a:rect l="l" t="t" r="r" b="b"/>
              <a:pathLst>
                <a:path w="10257" h="8904" extrusionOk="0">
                  <a:moveTo>
                    <a:pt x="9674" y="1"/>
                  </a:moveTo>
                  <a:lnTo>
                    <a:pt x="9643" y="348"/>
                  </a:lnTo>
                  <a:cubicBezTo>
                    <a:pt x="9738" y="364"/>
                    <a:pt x="9801" y="458"/>
                    <a:pt x="9784" y="553"/>
                  </a:cubicBezTo>
                  <a:cubicBezTo>
                    <a:pt x="9769" y="616"/>
                    <a:pt x="9721" y="679"/>
                    <a:pt x="9658" y="694"/>
                  </a:cubicBezTo>
                  <a:cubicBezTo>
                    <a:pt x="9548" y="711"/>
                    <a:pt x="9438" y="631"/>
                    <a:pt x="9438" y="521"/>
                  </a:cubicBezTo>
                  <a:cubicBezTo>
                    <a:pt x="9438" y="427"/>
                    <a:pt x="9517" y="364"/>
                    <a:pt x="9595" y="348"/>
                  </a:cubicBezTo>
                  <a:lnTo>
                    <a:pt x="9595" y="1"/>
                  </a:lnTo>
                  <a:lnTo>
                    <a:pt x="8618" y="1"/>
                  </a:lnTo>
                  <a:lnTo>
                    <a:pt x="8618" y="348"/>
                  </a:lnTo>
                  <a:cubicBezTo>
                    <a:pt x="8729" y="348"/>
                    <a:pt x="8807" y="442"/>
                    <a:pt x="8776" y="553"/>
                  </a:cubicBezTo>
                  <a:cubicBezTo>
                    <a:pt x="8761" y="616"/>
                    <a:pt x="8713" y="679"/>
                    <a:pt x="8650" y="694"/>
                  </a:cubicBezTo>
                  <a:cubicBezTo>
                    <a:pt x="8540" y="711"/>
                    <a:pt x="8446" y="631"/>
                    <a:pt x="8446" y="521"/>
                  </a:cubicBezTo>
                  <a:cubicBezTo>
                    <a:pt x="8446" y="442"/>
                    <a:pt x="8492" y="364"/>
                    <a:pt x="8572" y="348"/>
                  </a:cubicBezTo>
                  <a:lnTo>
                    <a:pt x="8555" y="1"/>
                  </a:lnTo>
                  <a:lnTo>
                    <a:pt x="7626" y="1"/>
                  </a:lnTo>
                  <a:lnTo>
                    <a:pt x="7626" y="348"/>
                  </a:lnTo>
                  <a:cubicBezTo>
                    <a:pt x="7721" y="364"/>
                    <a:pt x="7799" y="442"/>
                    <a:pt x="7767" y="553"/>
                  </a:cubicBezTo>
                  <a:cubicBezTo>
                    <a:pt x="7767" y="616"/>
                    <a:pt x="7704" y="679"/>
                    <a:pt x="7641" y="694"/>
                  </a:cubicBezTo>
                  <a:cubicBezTo>
                    <a:pt x="7532" y="711"/>
                    <a:pt x="7437" y="631"/>
                    <a:pt x="7437" y="521"/>
                  </a:cubicBezTo>
                  <a:cubicBezTo>
                    <a:pt x="7437" y="442"/>
                    <a:pt x="7484" y="379"/>
                    <a:pt x="7563" y="348"/>
                  </a:cubicBezTo>
                  <a:lnTo>
                    <a:pt x="7515" y="1"/>
                  </a:lnTo>
                  <a:lnTo>
                    <a:pt x="6602" y="1"/>
                  </a:lnTo>
                  <a:lnTo>
                    <a:pt x="6618" y="348"/>
                  </a:lnTo>
                  <a:cubicBezTo>
                    <a:pt x="6712" y="364"/>
                    <a:pt x="6791" y="458"/>
                    <a:pt x="6775" y="553"/>
                  </a:cubicBezTo>
                  <a:cubicBezTo>
                    <a:pt x="6759" y="616"/>
                    <a:pt x="6696" y="679"/>
                    <a:pt x="6633" y="694"/>
                  </a:cubicBezTo>
                  <a:cubicBezTo>
                    <a:pt x="6523" y="711"/>
                    <a:pt x="6429" y="631"/>
                    <a:pt x="6429" y="521"/>
                  </a:cubicBezTo>
                  <a:cubicBezTo>
                    <a:pt x="6429" y="442"/>
                    <a:pt x="6492" y="364"/>
                    <a:pt x="6555" y="348"/>
                  </a:cubicBezTo>
                  <a:lnTo>
                    <a:pt x="6538" y="1"/>
                  </a:lnTo>
                  <a:lnTo>
                    <a:pt x="5673" y="1"/>
                  </a:lnTo>
                  <a:lnTo>
                    <a:pt x="5625" y="348"/>
                  </a:lnTo>
                  <a:cubicBezTo>
                    <a:pt x="5719" y="364"/>
                    <a:pt x="5782" y="458"/>
                    <a:pt x="5767" y="553"/>
                  </a:cubicBezTo>
                  <a:cubicBezTo>
                    <a:pt x="5751" y="616"/>
                    <a:pt x="5704" y="679"/>
                    <a:pt x="5641" y="694"/>
                  </a:cubicBezTo>
                  <a:cubicBezTo>
                    <a:pt x="5530" y="711"/>
                    <a:pt x="5420" y="631"/>
                    <a:pt x="5420" y="521"/>
                  </a:cubicBezTo>
                  <a:cubicBezTo>
                    <a:pt x="5420" y="427"/>
                    <a:pt x="5483" y="364"/>
                    <a:pt x="5578" y="348"/>
                  </a:cubicBezTo>
                  <a:lnTo>
                    <a:pt x="5562" y="1"/>
                  </a:lnTo>
                  <a:lnTo>
                    <a:pt x="4570" y="1"/>
                  </a:lnTo>
                  <a:lnTo>
                    <a:pt x="4585" y="348"/>
                  </a:lnTo>
                  <a:lnTo>
                    <a:pt x="4601" y="348"/>
                  </a:lnTo>
                  <a:cubicBezTo>
                    <a:pt x="4696" y="348"/>
                    <a:pt x="4774" y="427"/>
                    <a:pt x="4774" y="521"/>
                  </a:cubicBezTo>
                  <a:cubicBezTo>
                    <a:pt x="4774" y="616"/>
                    <a:pt x="4696" y="694"/>
                    <a:pt x="4601" y="694"/>
                  </a:cubicBezTo>
                  <a:cubicBezTo>
                    <a:pt x="4490" y="694"/>
                    <a:pt x="4427" y="616"/>
                    <a:pt x="4427" y="521"/>
                  </a:cubicBezTo>
                  <a:cubicBezTo>
                    <a:pt x="4427" y="442"/>
                    <a:pt x="4475" y="379"/>
                    <a:pt x="4553" y="348"/>
                  </a:cubicBezTo>
                  <a:lnTo>
                    <a:pt x="4475" y="1"/>
                  </a:lnTo>
                  <a:lnTo>
                    <a:pt x="3593" y="1"/>
                  </a:lnTo>
                  <a:lnTo>
                    <a:pt x="3608" y="348"/>
                  </a:lnTo>
                  <a:cubicBezTo>
                    <a:pt x="3702" y="364"/>
                    <a:pt x="3782" y="442"/>
                    <a:pt x="3765" y="553"/>
                  </a:cubicBezTo>
                  <a:cubicBezTo>
                    <a:pt x="3750" y="616"/>
                    <a:pt x="3687" y="679"/>
                    <a:pt x="3624" y="694"/>
                  </a:cubicBezTo>
                  <a:cubicBezTo>
                    <a:pt x="3513" y="711"/>
                    <a:pt x="3419" y="631"/>
                    <a:pt x="3419" y="521"/>
                  </a:cubicBezTo>
                  <a:cubicBezTo>
                    <a:pt x="3419" y="427"/>
                    <a:pt x="3482" y="348"/>
                    <a:pt x="3576" y="348"/>
                  </a:cubicBezTo>
                  <a:lnTo>
                    <a:pt x="3530" y="1"/>
                  </a:lnTo>
                  <a:lnTo>
                    <a:pt x="2726" y="1"/>
                  </a:lnTo>
                  <a:lnTo>
                    <a:pt x="2631" y="348"/>
                  </a:lnTo>
                  <a:cubicBezTo>
                    <a:pt x="2710" y="379"/>
                    <a:pt x="2774" y="458"/>
                    <a:pt x="2757" y="568"/>
                  </a:cubicBezTo>
                  <a:cubicBezTo>
                    <a:pt x="2742" y="631"/>
                    <a:pt x="2679" y="679"/>
                    <a:pt x="2616" y="694"/>
                  </a:cubicBezTo>
                  <a:cubicBezTo>
                    <a:pt x="2505" y="711"/>
                    <a:pt x="2411" y="631"/>
                    <a:pt x="2411" y="521"/>
                  </a:cubicBezTo>
                  <a:cubicBezTo>
                    <a:pt x="2411" y="427"/>
                    <a:pt x="2474" y="364"/>
                    <a:pt x="2553" y="348"/>
                  </a:cubicBezTo>
                  <a:lnTo>
                    <a:pt x="2616" y="1"/>
                  </a:lnTo>
                  <a:lnTo>
                    <a:pt x="1608" y="1"/>
                  </a:lnTo>
                  <a:lnTo>
                    <a:pt x="1608" y="348"/>
                  </a:lnTo>
                  <a:cubicBezTo>
                    <a:pt x="1702" y="364"/>
                    <a:pt x="1765" y="458"/>
                    <a:pt x="1749" y="553"/>
                  </a:cubicBezTo>
                  <a:cubicBezTo>
                    <a:pt x="1734" y="616"/>
                    <a:pt x="1686" y="679"/>
                    <a:pt x="1623" y="694"/>
                  </a:cubicBezTo>
                  <a:cubicBezTo>
                    <a:pt x="1513" y="711"/>
                    <a:pt x="1402" y="631"/>
                    <a:pt x="1402" y="521"/>
                  </a:cubicBezTo>
                  <a:cubicBezTo>
                    <a:pt x="1402" y="442"/>
                    <a:pt x="1465" y="364"/>
                    <a:pt x="1545" y="348"/>
                  </a:cubicBezTo>
                  <a:lnTo>
                    <a:pt x="1528" y="1"/>
                  </a:lnTo>
                  <a:lnTo>
                    <a:pt x="599" y="1"/>
                  </a:lnTo>
                  <a:lnTo>
                    <a:pt x="583" y="348"/>
                  </a:lnTo>
                  <a:cubicBezTo>
                    <a:pt x="694" y="348"/>
                    <a:pt x="772" y="442"/>
                    <a:pt x="740" y="553"/>
                  </a:cubicBezTo>
                  <a:cubicBezTo>
                    <a:pt x="725" y="616"/>
                    <a:pt x="677" y="679"/>
                    <a:pt x="614" y="694"/>
                  </a:cubicBezTo>
                  <a:cubicBezTo>
                    <a:pt x="505" y="711"/>
                    <a:pt x="410" y="631"/>
                    <a:pt x="410" y="521"/>
                  </a:cubicBezTo>
                  <a:cubicBezTo>
                    <a:pt x="410" y="442"/>
                    <a:pt x="457" y="379"/>
                    <a:pt x="520" y="348"/>
                  </a:cubicBezTo>
                  <a:lnTo>
                    <a:pt x="488" y="1"/>
                  </a:lnTo>
                  <a:lnTo>
                    <a:pt x="173" y="1"/>
                  </a:lnTo>
                  <a:cubicBezTo>
                    <a:pt x="79" y="1"/>
                    <a:pt x="1" y="80"/>
                    <a:pt x="1" y="190"/>
                  </a:cubicBezTo>
                  <a:lnTo>
                    <a:pt x="1" y="8903"/>
                  </a:lnTo>
                  <a:cubicBezTo>
                    <a:pt x="190" y="8872"/>
                    <a:pt x="394" y="8761"/>
                    <a:pt x="473" y="8683"/>
                  </a:cubicBezTo>
                  <a:cubicBezTo>
                    <a:pt x="520" y="8887"/>
                    <a:pt x="772" y="8557"/>
                    <a:pt x="866" y="8525"/>
                  </a:cubicBezTo>
                  <a:cubicBezTo>
                    <a:pt x="1040" y="8462"/>
                    <a:pt x="1198" y="8383"/>
                    <a:pt x="1371" y="8336"/>
                  </a:cubicBezTo>
                  <a:cubicBezTo>
                    <a:pt x="1513" y="8305"/>
                    <a:pt x="1560" y="8242"/>
                    <a:pt x="1608" y="8383"/>
                  </a:cubicBezTo>
                  <a:cubicBezTo>
                    <a:pt x="1639" y="8446"/>
                    <a:pt x="1591" y="8525"/>
                    <a:pt x="1686" y="8588"/>
                  </a:cubicBezTo>
                  <a:cubicBezTo>
                    <a:pt x="1749" y="8620"/>
                    <a:pt x="1780" y="8557"/>
                    <a:pt x="1843" y="8572"/>
                  </a:cubicBezTo>
                  <a:cubicBezTo>
                    <a:pt x="1923" y="8572"/>
                    <a:pt x="1969" y="8635"/>
                    <a:pt x="2049" y="8635"/>
                  </a:cubicBezTo>
                  <a:cubicBezTo>
                    <a:pt x="2127" y="8651"/>
                    <a:pt x="2221" y="8603"/>
                    <a:pt x="2301" y="8620"/>
                  </a:cubicBezTo>
                  <a:cubicBezTo>
                    <a:pt x="2411" y="8651"/>
                    <a:pt x="2427" y="8761"/>
                    <a:pt x="2568" y="8777"/>
                  </a:cubicBezTo>
                  <a:cubicBezTo>
                    <a:pt x="2774" y="8793"/>
                    <a:pt x="3135" y="8698"/>
                    <a:pt x="3278" y="8540"/>
                  </a:cubicBezTo>
                  <a:cubicBezTo>
                    <a:pt x="3309" y="8509"/>
                    <a:pt x="3324" y="8431"/>
                    <a:pt x="3356" y="8414"/>
                  </a:cubicBezTo>
                  <a:cubicBezTo>
                    <a:pt x="3387" y="8399"/>
                    <a:pt x="3404" y="8414"/>
                    <a:pt x="3435" y="8399"/>
                  </a:cubicBezTo>
                  <a:cubicBezTo>
                    <a:pt x="3561" y="8336"/>
                    <a:pt x="3750" y="8336"/>
                    <a:pt x="3876" y="8242"/>
                  </a:cubicBezTo>
                  <a:cubicBezTo>
                    <a:pt x="4049" y="8084"/>
                    <a:pt x="3923" y="7769"/>
                    <a:pt x="4223" y="7721"/>
                  </a:cubicBezTo>
                  <a:cubicBezTo>
                    <a:pt x="4459" y="7690"/>
                    <a:pt x="4679" y="7721"/>
                    <a:pt x="4790" y="7454"/>
                  </a:cubicBezTo>
                  <a:cubicBezTo>
                    <a:pt x="4805" y="7548"/>
                    <a:pt x="4948" y="7485"/>
                    <a:pt x="5042" y="7469"/>
                  </a:cubicBezTo>
                  <a:cubicBezTo>
                    <a:pt x="5089" y="7580"/>
                    <a:pt x="4931" y="7721"/>
                    <a:pt x="5011" y="7816"/>
                  </a:cubicBezTo>
                  <a:cubicBezTo>
                    <a:pt x="5026" y="7816"/>
                    <a:pt x="5042" y="7816"/>
                    <a:pt x="5057" y="7801"/>
                  </a:cubicBezTo>
                  <a:cubicBezTo>
                    <a:pt x="5042" y="7847"/>
                    <a:pt x="5042" y="7895"/>
                    <a:pt x="5042" y="7927"/>
                  </a:cubicBezTo>
                  <a:cubicBezTo>
                    <a:pt x="5105" y="7910"/>
                    <a:pt x="5215" y="7879"/>
                    <a:pt x="5278" y="7927"/>
                  </a:cubicBezTo>
                  <a:cubicBezTo>
                    <a:pt x="5341" y="7990"/>
                    <a:pt x="5294" y="8068"/>
                    <a:pt x="5341" y="8116"/>
                  </a:cubicBezTo>
                  <a:cubicBezTo>
                    <a:pt x="5436" y="8210"/>
                    <a:pt x="5547" y="8116"/>
                    <a:pt x="5673" y="8147"/>
                  </a:cubicBezTo>
                  <a:cubicBezTo>
                    <a:pt x="5830" y="8179"/>
                    <a:pt x="5971" y="8225"/>
                    <a:pt x="6145" y="8225"/>
                  </a:cubicBezTo>
                  <a:cubicBezTo>
                    <a:pt x="6208" y="8242"/>
                    <a:pt x="6208" y="8210"/>
                    <a:pt x="6286" y="8242"/>
                  </a:cubicBezTo>
                  <a:cubicBezTo>
                    <a:pt x="6366" y="8288"/>
                    <a:pt x="6318" y="8351"/>
                    <a:pt x="6444" y="8368"/>
                  </a:cubicBezTo>
                  <a:cubicBezTo>
                    <a:pt x="6633" y="8399"/>
                    <a:pt x="6807" y="8179"/>
                    <a:pt x="6996" y="8225"/>
                  </a:cubicBezTo>
                  <a:cubicBezTo>
                    <a:pt x="7137" y="8257"/>
                    <a:pt x="7154" y="8383"/>
                    <a:pt x="7343" y="8320"/>
                  </a:cubicBezTo>
                  <a:cubicBezTo>
                    <a:pt x="7421" y="8305"/>
                    <a:pt x="7437" y="8242"/>
                    <a:pt x="7515" y="8242"/>
                  </a:cubicBezTo>
                  <a:cubicBezTo>
                    <a:pt x="7578" y="8225"/>
                    <a:pt x="7658" y="8288"/>
                    <a:pt x="7721" y="8257"/>
                  </a:cubicBezTo>
                  <a:cubicBezTo>
                    <a:pt x="7830" y="8225"/>
                    <a:pt x="7815" y="8084"/>
                    <a:pt x="7784" y="7990"/>
                  </a:cubicBezTo>
                  <a:cubicBezTo>
                    <a:pt x="7956" y="8021"/>
                    <a:pt x="7925" y="7895"/>
                    <a:pt x="7988" y="7801"/>
                  </a:cubicBezTo>
                  <a:cubicBezTo>
                    <a:pt x="8020" y="7753"/>
                    <a:pt x="8020" y="7738"/>
                    <a:pt x="8083" y="7706"/>
                  </a:cubicBezTo>
                  <a:cubicBezTo>
                    <a:pt x="8225" y="7643"/>
                    <a:pt x="8288" y="7706"/>
                    <a:pt x="8351" y="7801"/>
                  </a:cubicBezTo>
                  <a:cubicBezTo>
                    <a:pt x="8383" y="7847"/>
                    <a:pt x="8383" y="7895"/>
                    <a:pt x="8429" y="7942"/>
                  </a:cubicBezTo>
                  <a:cubicBezTo>
                    <a:pt x="8477" y="7973"/>
                    <a:pt x="8555" y="7990"/>
                    <a:pt x="8603" y="8021"/>
                  </a:cubicBezTo>
                  <a:cubicBezTo>
                    <a:pt x="8824" y="8099"/>
                    <a:pt x="8776" y="7958"/>
                    <a:pt x="8965" y="7895"/>
                  </a:cubicBezTo>
                  <a:cubicBezTo>
                    <a:pt x="9107" y="7847"/>
                    <a:pt x="9076" y="7942"/>
                    <a:pt x="9154" y="8053"/>
                  </a:cubicBezTo>
                  <a:cubicBezTo>
                    <a:pt x="9233" y="8147"/>
                    <a:pt x="9391" y="8288"/>
                    <a:pt x="9485" y="8351"/>
                  </a:cubicBezTo>
                  <a:cubicBezTo>
                    <a:pt x="9674" y="8462"/>
                    <a:pt x="9879" y="8288"/>
                    <a:pt x="10068" y="8399"/>
                  </a:cubicBezTo>
                  <a:cubicBezTo>
                    <a:pt x="10147" y="8431"/>
                    <a:pt x="10210" y="8509"/>
                    <a:pt x="10257" y="8572"/>
                  </a:cubicBezTo>
                  <a:lnTo>
                    <a:pt x="10257" y="190"/>
                  </a:lnTo>
                  <a:cubicBezTo>
                    <a:pt x="10257" y="80"/>
                    <a:pt x="10179" y="1"/>
                    <a:pt x="100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-2413412">
            <a:off x="-1116814" y="-1156288"/>
            <a:ext cx="2602175" cy="2298841"/>
            <a:chOff x="3375445" y="3388204"/>
            <a:chExt cx="326198" cy="288171"/>
          </a:xfrm>
        </p:grpSpPr>
        <p:sp>
          <p:nvSpPr>
            <p:cNvPr id="16" name="Google Shape;16;p2"/>
            <p:cNvSpPr/>
            <p:nvPr/>
          </p:nvSpPr>
          <p:spPr>
            <a:xfrm>
              <a:off x="3375445" y="3613216"/>
              <a:ext cx="326198" cy="63160"/>
            </a:xfrm>
            <a:custGeom>
              <a:avLst/>
              <a:gdLst/>
              <a:ahLst/>
              <a:cxnLst/>
              <a:rect l="l" t="t" r="r" b="b"/>
              <a:pathLst>
                <a:path w="10257" h="1986" extrusionOk="0">
                  <a:moveTo>
                    <a:pt x="10257" y="1"/>
                  </a:moveTo>
                  <a:lnTo>
                    <a:pt x="10257" y="1655"/>
                  </a:lnTo>
                  <a:cubicBezTo>
                    <a:pt x="10210" y="1591"/>
                    <a:pt x="10147" y="1513"/>
                    <a:pt x="10068" y="1465"/>
                  </a:cubicBezTo>
                  <a:cubicBezTo>
                    <a:pt x="9879" y="1371"/>
                    <a:pt x="9674" y="1545"/>
                    <a:pt x="9485" y="1434"/>
                  </a:cubicBezTo>
                  <a:cubicBezTo>
                    <a:pt x="9391" y="1371"/>
                    <a:pt x="9233" y="1230"/>
                    <a:pt x="9154" y="1135"/>
                  </a:cubicBezTo>
                  <a:cubicBezTo>
                    <a:pt x="9076" y="1024"/>
                    <a:pt x="9107" y="930"/>
                    <a:pt x="8965" y="978"/>
                  </a:cubicBezTo>
                  <a:cubicBezTo>
                    <a:pt x="8776" y="1041"/>
                    <a:pt x="8824" y="1182"/>
                    <a:pt x="8603" y="1087"/>
                  </a:cubicBezTo>
                  <a:cubicBezTo>
                    <a:pt x="8555" y="1072"/>
                    <a:pt x="8477" y="1041"/>
                    <a:pt x="8429" y="1009"/>
                  </a:cubicBezTo>
                  <a:cubicBezTo>
                    <a:pt x="8383" y="978"/>
                    <a:pt x="8383" y="930"/>
                    <a:pt x="8351" y="867"/>
                  </a:cubicBezTo>
                  <a:cubicBezTo>
                    <a:pt x="8288" y="789"/>
                    <a:pt x="8225" y="726"/>
                    <a:pt x="8083" y="789"/>
                  </a:cubicBezTo>
                  <a:cubicBezTo>
                    <a:pt x="8020" y="820"/>
                    <a:pt x="8020" y="835"/>
                    <a:pt x="7988" y="883"/>
                  </a:cubicBezTo>
                  <a:cubicBezTo>
                    <a:pt x="7925" y="978"/>
                    <a:pt x="7956" y="1104"/>
                    <a:pt x="7784" y="1072"/>
                  </a:cubicBezTo>
                  <a:cubicBezTo>
                    <a:pt x="7815" y="1167"/>
                    <a:pt x="7830" y="1293"/>
                    <a:pt x="7721" y="1339"/>
                  </a:cubicBezTo>
                  <a:cubicBezTo>
                    <a:pt x="7658" y="1356"/>
                    <a:pt x="7578" y="1308"/>
                    <a:pt x="7515" y="1308"/>
                  </a:cubicBezTo>
                  <a:cubicBezTo>
                    <a:pt x="7437" y="1324"/>
                    <a:pt x="7421" y="1371"/>
                    <a:pt x="7343" y="1402"/>
                  </a:cubicBezTo>
                  <a:cubicBezTo>
                    <a:pt x="7154" y="1465"/>
                    <a:pt x="7137" y="1339"/>
                    <a:pt x="6996" y="1308"/>
                  </a:cubicBezTo>
                  <a:cubicBezTo>
                    <a:pt x="6807" y="1261"/>
                    <a:pt x="6633" y="1482"/>
                    <a:pt x="6444" y="1450"/>
                  </a:cubicBezTo>
                  <a:cubicBezTo>
                    <a:pt x="6318" y="1419"/>
                    <a:pt x="6366" y="1371"/>
                    <a:pt x="6286" y="1324"/>
                  </a:cubicBezTo>
                  <a:cubicBezTo>
                    <a:pt x="6208" y="1276"/>
                    <a:pt x="6208" y="1308"/>
                    <a:pt x="6145" y="1308"/>
                  </a:cubicBezTo>
                  <a:cubicBezTo>
                    <a:pt x="5971" y="1308"/>
                    <a:pt x="5830" y="1261"/>
                    <a:pt x="5673" y="1230"/>
                  </a:cubicBezTo>
                  <a:cubicBezTo>
                    <a:pt x="5547" y="1198"/>
                    <a:pt x="5436" y="1293"/>
                    <a:pt x="5341" y="1198"/>
                  </a:cubicBezTo>
                  <a:cubicBezTo>
                    <a:pt x="5294" y="1150"/>
                    <a:pt x="5341" y="1056"/>
                    <a:pt x="5278" y="1009"/>
                  </a:cubicBezTo>
                  <a:cubicBezTo>
                    <a:pt x="5215" y="961"/>
                    <a:pt x="5105" y="993"/>
                    <a:pt x="5042" y="1009"/>
                  </a:cubicBezTo>
                  <a:cubicBezTo>
                    <a:pt x="5042" y="978"/>
                    <a:pt x="5042" y="915"/>
                    <a:pt x="5057" y="883"/>
                  </a:cubicBezTo>
                  <a:cubicBezTo>
                    <a:pt x="5042" y="898"/>
                    <a:pt x="5026" y="898"/>
                    <a:pt x="5011" y="898"/>
                  </a:cubicBezTo>
                  <a:cubicBezTo>
                    <a:pt x="4931" y="804"/>
                    <a:pt x="5089" y="663"/>
                    <a:pt x="5042" y="552"/>
                  </a:cubicBezTo>
                  <a:cubicBezTo>
                    <a:pt x="4948" y="568"/>
                    <a:pt x="4805" y="631"/>
                    <a:pt x="4790" y="536"/>
                  </a:cubicBezTo>
                  <a:cubicBezTo>
                    <a:pt x="4679" y="804"/>
                    <a:pt x="4459" y="772"/>
                    <a:pt x="4223" y="804"/>
                  </a:cubicBezTo>
                  <a:cubicBezTo>
                    <a:pt x="3923" y="852"/>
                    <a:pt x="4049" y="1167"/>
                    <a:pt x="3876" y="1324"/>
                  </a:cubicBezTo>
                  <a:cubicBezTo>
                    <a:pt x="3750" y="1419"/>
                    <a:pt x="3561" y="1419"/>
                    <a:pt x="3435" y="1465"/>
                  </a:cubicBezTo>
                  <a:cubicBezTo>
                    <a:pt x="3404" y="1497"/>
                    <a:pt x="3387" y="1465"/>
                    <a:pt x="3356" y="1497"/>
                  </a:cubicBezTo>
                  <a:cubicBezTo>
                    <a:pt x="3324" y="1513"/>
                    <a:pt x="3309" y="1591"/>
                    <a:pt x="3278" y="1608"/>
                  </a:cubicBezTo>
                  <a:cubicBezTo>
                    <a:pt x="3135" y="1781"/>
                    <a:pt x="2774" y="1875"/>
                    <a:pt x="2568" y="1860"/>
                  </a:cubicBezTo>
                  <a:cubicBezTo>
                    <a:pt x="2427" y="1844"/>
                    <a:pt x="2411" y="1734"/>
                    <a:pt x="2301" y="1702"/>
                  </a:cubicBezTo>
                  <a:cubicBezTo>
                    <a:pt x="2221" y="1671"/>
                    <a:pt x="2127" y="1734"/>
                    <a:pt x="2049" y="1718"/>
                  </a:cubicBezTo>
                  <a:cubicBezTo>
                    <a:pt x="1969" y="1718"/>
                    <a:pt x="1923" y="1655"/>
                    <a:pt x="1843" y="1639"/>
                  </a:cubicBezTo>
                  <a:cubicBezTo>
                    <a:pt x="1780" y="1639"/>
                    <a:pt x="1749" y="1702"/>
                    <a:pt x="1686" y="1655"/>
                  </a:cubicBezTo>
                  <a:cubicBezTo>
                    <a:pt x="1591" y="1608"/>
                    <a:pt x="1639" y="1528"/>
                    <a:pt x="1608" y="1450"/>
                  </a:cubicBezTo>
                  <a:cubicBezTo>
                    <a:pt x="1560" y="1324"/>
                    <a:pt x="1513" y="1387"/>
                    <a:pt x="1371" y="1419"/>
                  </a:cubicBezTo>
                  <a:cubicBezTo>
                    <a:pt x="1198" y="1465"/>
                    <a:pt x="1040" y="1545"/>
                    <a:pt x="866" y="1608"/>
                  </a:cubicBezTo>
                  <a:cubicBezTo>
                    <a:pt x="772" y="1639"/>
                    <a:pt x="520" y="1970"/>
                    <a:pt x="473" y="1765"/>
                  </a:cubicBezTo>
                  <a:cubicBezTo>
                    <a:pt x="394" y="1844"/>
                    <a:pt x="190" y="1938"/>
                    <a:pt x="1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75445" y="3388204"/>
              <a:ext cx="326198" cy="283169"/>
            </a:xfrm>
            <a:custGeom>
              <a:avLst/>
              <a:gdLst/>
              <a:ahLst/>
              <a:cxnLst/>
              <a:rect l="l" t="t" r="r" b="b"/>
              <a:pathLst>
                <a:path w="10257" h="8904" extrusionOk="0">
                  <a:moveTo>
                    <a:pt x="9674" y="1"/>
                  </a:moveTo>
                  <a:lnTo>
                    <a:pt x="9643" y="348"/>
                  </a:lnTo>
                  <a:cubicBezTo>
                    <a:pt x="9738" y="364"/>
                    <a:pt x="9801" y="458"/>
                    <a:pt x="9784" y="553"/>
                  </a:cubicBezTo>
                  <a:cubicBezTo>
                    <a:pt x="9769" y="616"/>
                    <a:pt x="9721" y="679"/>
                    <a:pt x="9658" y="694"/>
                  </a:cubicBezTo>
                  <a:cubicBezTo>
                    <a:pt x="9548" y="711"/>
                    <a:pt x="9438" y="631"/>
                    <a:pt x="9438" y="521"/>
                  </a:cubicBezTo>
                  <a:cubicBezTo>
                    <a:pt x="9438" y="427"/>
                    <a:pt x="9517" y="364"/>
                    <a:pt x="9595" y="348"/>
                  </a:cubicBezTo>
                  <a:lnTo>
                    <a:pt x="9595" y="1"/>
                  </a:lnTo>
                  <a:lnTo>
                    <a:pt x="8618" y="1"/>
                  </a:lnTo>
                  <a:lnTo>
                    <a:pt x="8618" y="348"/>
                  </a:lnTo>
                  <a:cubicBezTo>
                    <a:pt x="8729" y="348"/>
                    <a:pt x="8807" y="442"/>
                    <a:pt x="8776" y="553"/>
                  </a:cubicBezTo>
                  <a:cubicBezTo>
                    <a:pt x="8761" y="616"/>
                    <a:pt x="8713" y="679"/>
                    <a:pt x="8650" y="694"/>
                  </a:cubicBezTo>
                  <a:cubicBezTo>
                    <a:pt x="8540" y="711"/>
                    <a:pt x="8446" y="631"/>
                    <a:pt x="8446" y="521"/>
                  </a:cubicBezTo>
                  <a:cubicBezTo>
                    <a:pt x="8446" y="442"/>
                    <a:pt x="8492" y="364"/>
                    <a:pt x="8572" y="348"/>
                  </a:cubicBezTo>
                  <a:lnTo>
                    <a:pt x="8555" y="1"/>
                  </a:lnTo>
                  <a:lnTo>
                    <a:pt x="7626" y="1"/>
                  </a:lnTo>
                  <a:lnTo>
                    <a:pt x="7626" y="348"/>
                  </a:lnTo>
                  <a:cubicBezTo>
                    <a:pt x="7721" y="364"/>
                    <a:pt x="7799" y="442"/>
                    <a:pt x="7767" y="553"/>
                  </a:cubicBezTo>
                  <a:cubicBezTo>
                    <a:pt x="7767" y="616"/>
                    <a:pt x="7704" y="679"/>
                    <a:pt x="7641" y="694"/>
                  </a:cubicBezTo>
                  <a:cubicBezTo>
                    <a:pt x="7532" y="711"/>
                    <a:pt x="7437" y="631"/>
                    <a:pt x="7437" y="521"/>
                  </a:cubicBezTo>
                  <a:cubicBezTo>
                    <a:pt x="7437" y="442"/>
                    <a:pt x="7484" y="379"/>
                    <a:pt x="7563" y="348"/>
                  </a:cubicBezTo>
                  <a:lnTo>
                    <a:pt x="7515" y="1"/>
                  </a:lnTo>
                  <a:lnTo>
                    <a:pt x="6602" y="1"/>
                  </a:lnTo>
                  <a:lnTo>
                    <a:pt x="6618" y="348"/>
                  </a:lnTo>
                  <a:cubicBezTo>
                    <a:pt x="6712" y="364"/>
                    <a:pt x="6791" y="458"/>
                    <a:pt x="6775" y="553"/>
                  </a:cubicBezTo>
                  <a:cubicBezTo>
                    <a:pt x="6759" y="616"/>
                    <a:pt x="6696" y="679"/>
                    <a:pt x="6633" y="694"/>
                  </a:cubicBezTo>
                  <a:cubicBezTo>
                    <a:pt x="6523" y="711"/>
                    <a:pt x="6429" y="631"/>
                    <a:pt x="6429" y="521"/>
                  </a:cubicBezTo>
                  <a:cubicBezTo>
                    <a:pt x="6429" y="442"/>
                    <a:pt x="6492" y="364"/>
                    <a:pt x="6555" y="348"/>
                  </a:cubicBezTo>
                  <a:lnTo>
                    <a:pt x="6538" y="1"/>
                  </a:lnTo>
                  <a:lnTo>
                    <a:pt x="5673" y="1"/>
                  </a:lnTo>
                  <a:lnTo>
                    <a:pt x="5625" y="348"/>
                  </a:lnTo>
                  <a:cubicBezTo>
                    <a:pt x="5719" y="364"/>
                    <a:pt x="5782" y="458"/>
                    <a:pt x="5767" y="553"/>
                  </a:cubicBezTo>
                  <a:cubicBezTo>
                    <a:pt x="5751" y="616"/>
                    <a:pt x="5704" y="679"/>
                    <a:pt x="5641" y="694"/>
                  </a:cubicBezTo>
                  <a:cubicBezTo>
                    <a:pt x="5530" y="711"/>
                    <a:pt x="5420" y="631"/>
                    <a:pt x="5420" y="521"/>
                  </a:cubicBezTo>
                  <a:cubicBezTo>
                    <a:pt x="5420" y="427"/>
                    <a:pt x="5483" y="364"/>
                    <a:pt x="5578" y="348"/>
                  </a:cubicBezTo>
                  <a:lnTo>
                    <a:pt x="5562" y="1"/>
                  </a:lnTo>
                  <a:lnTo>
                    <a:pt x="4570" y="1"/>
                  </a:lnTo>
                  <a:lnTo>
                    <a:pt x="4585" y="348"/>
                  </a:lnTo>
                  <a:lnTo>
                    <a:pt x="4601" y="348"/>
                  </a:lnTo>
                  <a:cubicBezTo>
                    <a:pt x="4696" y="348"/>
                    <a:pt x="4774" y="427"/>
                    <a:pt x="4774" y="521"/>
                  </a:cubicBezTo>
                  <a:cubicBezTo>
                    <a:pt x="4774" y="616"/>
                    <a:pt x="4696" y="694"/>
                    <a:pt x="4601" y="694"/>
                  </a:cubicBezTo>
                  <a:cubicBezTo>
                    <a:pt x="4490" y="694"/>
                    <a:pt x="4427" y="616"/>
                    <a:pt x="4427" y="521"/>
                  </a:cubicBezTo>
                  <a:cubicBezTo>
                    <a:pt x="4427" y="442"/>
                    <a:pt x="4475" y="379"/>
                    <a:pt x="4553" y="348"/>
                  </a:cubicBezTo>
                  <a:lnTo>
                    <a:pt x="4475" y="1"/>
                  </a:lnTo>
                  <a:lnTo>
                    <a:pt x="3593" y="1"/>
                  </a:lnTo>
                  <a:lnTo>
                    <a:pt x="3608" y="348"/>
                  </a:lnTo>
                  <a:cubicBezTo>
                    <a:pt x="3702" y="364"/>
                    <a:pt x="3782" y="442"/>
                    <a:pt x="3765" y="553"/>
                  </a:cubicBezTo>
                  <a:cubicBezTo>
                    <a:pt x="3750" y="616"/>
                    <a:pt x="3687" y="679"/>
                    <a:pt x="3624" y="694"/>
                  </a:cubicBezTo>
                  <a:cubicBezTo>
                    <a:pt x="3513" y="711"/>
                    <a:pt x="3419" y="631"/>
                    <a:pt x="3419" y="521"/>
                  </a:cubicBezTo>
                  <a:cubicBezTo>
                    <a:pt x="3419" y="427"/>
                    <a:pt x="3482" y="348"/>
                    <a:pt x="3576" y="348"/>
                  </a:cubicBezTo>
                  <a:lnTo>
                    <a:pt x="3530" y="1"/>
                  </a:lnTo>
                  <a:lnTo>
                    <a:pt x="2726" y="1"/>
                  </a:lnTo>
                  <a:lnTo>
                    <a:pt x="2631" y="348"/>
                  </a:lnTo>
                  <a:cubicBezTo>
                    <a:pt x="2710" y="379"/>
                    <a:pt x="2774" y="458"/>
                    <a:pt x="2757" y="568"/>
                  </a:cubicBezTo>
                  <a:cubicBezTo>
                    <a:pt x="2742" y="631"/>
                    <a:pt x="2679" y="679"/>
                    <a:pt x="2616" y="694"/>
                  </a:cubicBezTo>
                  <a:cubicBezTo>
                    <a:pt x="2505" y="711"/>
                    <a:pt x="2411" y="631"/>
                    <a:pt x="2411" y="521"/>
                  </a:cubicBezTo>
                  <a:cubicBezTo>
                    <a:pt x="2411" y="427"/>
                    <a:pt x="2474" y="364"/>
                    <a:pt x="2553" y="348"/>
                  </a:cubicBezTo>
                  <a:lnTo>
                    <a:pt x="2616" y="1"/>
                  </a:lnTo>
                  <a:lnTo>
                    <a:pt x="1608" y="1"/>
                  </a:lnTo>
                  <a:lnTo>
                    <a:pt x="1608" y="348"/>
                  </a:lnTo>
                  <a:cubicBezTo>
                    <a:pt x="1702" y="364"/>
                    <a:pt x="1765" y="458"/>
                    <a:pt x="1749" y="553"/>
                  </a:cubicBezTo>
                  <a:cubicBezTo>
                    <a:pt x="1734" y="616"/>
                    <a:pt x="1686" y="679"/>
                    <a:pt x="1623" y="694"/>
                  </a:cubicBezTo>
                  <a:cubicBezTo>
                    <a:pt x="1513" y="711"/>
                    <a:pt x="1402" y="631"/>
                    <a:pt x="1402" y="521"/>
                  </a:cubicBezTo>
                  <a:cubicBezTo>
                    <a:pt x="1402" y="442"/>
                    <a:pt x="1465" y="364"/>
                    <a:pt x="1545" y="348"/>
                  </a:cubicBezTo>
                  <a:lnTo>
                    <a:pt x="1528" y="1"/>
                  </a:lnTo>
                  <a:lnTo>
                    <a:pt x="599" y="1"/>
                  </a:lnTo>
                  <a:lnTo>
                    <a:pt x="583" y="348"/>
                  </a:lnTo>
                  <a:cubicBezTo>
                    <a:pt x="694" y="348"/>
                    <a:pt x="772" y="442"/>
                    <a:pt x="740" y="553"/>
                  </a:cubicBezTo>
                  <a:cubicBezTo>
                    <a:pt x="725" y="616"/>
                    <a:pt x="677" y="679"/>
                    <a:pt x="614" y="694"/>
                  </a:cubicBezTo>
                  <a:cubicBezTo>
                    <a:pt x="505" y="711"/>
                    <a:pt x="410" y="631"/>
                    <a:pt x="410" y="521"/>
                  </a:cubicBezTo>
                  <a:cubicBezTo>
                    <a:pt x="410" y="442"/>
                    <a:pt x="457" y="379"/>
                    <a:pt x="520" y="348"/>
                  </a:cubicBezTo>
                  <a:lnTo>
                    <a:pt x="488" y="1"/>
                  </a:lnTo>
                  <a:lnTo>
                    <a:pt x="173" y="1"/>
                  </a:lnTo>
                  <a:cubicBezTo>
                    <a:pt x="79" y="1"/>
                    <a:pt x="1" y="80"/>
                    <a:pt x="1" y="190"/>
                  </a:cubicBezTo>
                  <a:lnTo>
                    <a:pt x="1" y="8903"/>
                  </a:lnTo>
                  <a:cubicBezTo>
                    <a:pt x="190" y="8872"/>
                    <a:pt x="394" y="8761"/>
                    <a:pt x="473" y="8683"/>
                  </a:cubicBezTo>
                  <a:cubicBezTo>
                    <a:pt x="520" y="8887"/>
                    <a:pt x="772" y="8557"/>
                    <a:pt x="866" y="8525"/>
                  </a:cubicBezTo>
                  <a:cubicBezTo>
                    <a:pt x="1040" y="8462"/>
                    <a:pt x="1198" y="8383"/>
                    <a:pt x="1371" y="8336"/>
                  </a:cubicBezTo>
                  <a:cubicBezTo>
                    <a:pt x="1513" y="8305"/>
                    <a:pt x="1560" y="8242"/>
                    <a:pt x="1608" y="8383"/>
                  </a:cubicBezTo>
                  <a:cubicBezTo>
                    <a:pt x="1639" y="8446"/>
                    <a:pt x="1591" y="8525"/>
                    <a:pt x="1686" y="8588"/>
                  </a:cubicBezTo>
                  <a:cubicBezTo>
                    <a:pt x="1749" y="8620"/>
                    <a:pt x="1780" y="8557"/>
                    <a:pt x="1843" y="8572"/>
                  </a:cubicBezTo>
                  <a:cubicBezTo>
                    <a:pt x="1923" y="8572"/>
                    <a:pt x="1969" y="8635"/>
                    <a:pt x="2049" y="8635"/>
                  </a:cubicBezTo>
                  <a:cubicBezTo>
                    <a:pt x="2127" y="8651"/>
                    <a:pt x="2221" y="8603"/>
                    <a:pt x="2301" y="8620"/>
                  </a:cubicBezTo>
                  <a:cubicBezTo>
                    <a:pt x="2411" y="8651"/>
                    <a:pt x="2427" y="8761"/>
                    <a:pt x="2568" y="8777"/>
                  </a:cubicBezTo>
                  <a:cubicBezTo>
                    <a:pt x="2774" y="8793"/>
                    <a:pt x="3135" y="8698"/>
                    <a:pt x="3278" y="8540"/>
                  </a:cubicBezTo>
                  <a:cubicBezTo>
                    <a:pt x="3309" y="8509"/>
                    <a:pt x="3324" y="8431"/>
                    <a:pt x="3356" y="8414"/>
                  </a:cubicBezTo>
                  <a:cubicBezTo>
                    <a:pt x="3387" y="8399"/>
                    <a:pt x="3404" y="8414"/>
                    <a:pt x="3435" y="8399"/>
                  </a:cubicBezTo>
                  <a:cubicBezTo>
                    <a:pt x="3561" y="8336"/>
                    <a:pt x="3750" y="8336"/>
                    <a:pt x="3876" y="8242"/>
                  </a:cubicBezTo>
                  <a:cubicBezTo>
                    <a:pt x="4049" y="8084"/>
                    <a:pt x="3923" y="7769"/>
                    <a:pt x="4223" y="7721"/>
                  </a:cubicBezTo>
                  <a:cubicBezTo>
                    <a:pt x="4459" y="7690"/>
                    <a:pt x="4679" y="7721"/>
                    <a:pt x="4790" y="7454"/>
                  </a:cubicBezTo>
                  <a:cubicBezTo>
                    <a:pt x="4805" y="7548"/>
                    <a:pt x="4948" y="7485"/>
                    <a:pt x="5042" y="7469"/>
                  </a:cubicBezTo>
                  <a:cubicBezTo>
                    <a:pt x="5089" y="7580"/>
                    <a:pt x="4931" y="7721"/>
                    <a:pt x="5011" y="7816"/>
                  </a:cubicBezTo>
                  <a:cubicBezTo>
                    <a:pt x="5026" y="7816"/>
                    <a:pt x="5042" y="7816"/>
                    <a:pt x="5057" y="7801"/>
                  </a:cubicBezTo>
                  <a:cubicBezTo>
                    <a:pt x="5042" y="7847"/>
                    <a:pt x="5042" y="7895"/>
                    <a:pt x="5042" y="7927"/>
                  </a:cubicBezTo>
                  <a:cubicBezTo>
                    <a:pt x="5105" y="7910"/>
                    <a:pt x="5215" y="7879"/>
                    <a:pt x="5278" y="7927"/>
                  </a:cubicBezTo>
                  <a:cubicBezTo>
                    <a:pt x="5341" y="7990"/>
                    <a:pt x="5294" y="8068"/>
                    <a:pt x="5341" y="8116"/>
                  </a:cubicBezTo>
                  <a:cubicBezTo>
                    <a:pt x="5436" y="8210"/>
                    <a:pt x="5547" y="8116"/>
                    <a:pt x="5673" y="8147"/>
                  </a:cubicBezTo>
                  <a:cubicBezTo>
                    <a:pt x="5830" y="8179"/>
                    <a:pt x="5971" y="8225"/>
                    <a:pt x="6145" y="8225"/>
                  </a:cubicBezTo>
                  <a:cubicBezTo>
                    <a:pt x="6208" y="8242"/>
                    <a:pt x="6208" y="8210"/>
                    <a:pt x="6286" y="8242"/>
                  </a:cubicBezTo>
                  <a:cubicBezTo>
                    <a:pt x="6366" y="8288"/>
                    <a:pt x="6318" y="8351"/>
                    <a:pt x="6444" y="8368"/>
                  </a:cubicBezTo>
                  <a:cubicBezTo>
                    <a:pt x="6633" y="8399"/>
                    <a:pt x="6807" y="8179"/>
                    <a:pt x="6996" y="8225"/>
                  </a:cubicBezTo>
                  <a:cubicBezTo>
                    <a:pt x="7137" y="8257"/>
                    <a:pt x="7154" y="8383"/>
                    <a:pt x="7343" y="8320"/>
                  </a:cubicBezTo>
                  <a:cubicBezTo>
                    <a:pt x="7421" y="8305"/>
                    <a:pt x="7437" y="8242"/>
                    <a:pt x="7515" y="8242"/>
                  </a:cubicBezTo>
                  <a:cubicBezTo>
                    <a:pt x="7578" y="8225"/>
                    <a:pt x="7658" y="8288"/>
                    <a:pt x="7721" y="8257"/>
                  </a:cubicBezTo>
                  <a:cubicBezTo>
                    <a:pt x="7830" y="8225"/>
                    <a:pt x="7815" y="8084"/>
                    <a:pt x="7784" y="7990"/>
                  </a:cubicBezTo>
                  <a:cubicBezTo>
                    <a:pt x="7956" y="8021"/>
                    <a:pt x="7925" y="7895"/>
                    <a:pt x="7988" y="7801"/>
                  </a:cubicBezTo>
                  <a:cubicBezTo>
                    <a:pt x="8020" y="7753"/>
                    <a:pt x="8020" y="7738"/>
                    <a:pt x="8083" y="7706"/>
                  </a:cubicBezTo>
                  <a:cubicBezTo>
                    <a:pt x="8225" y="7643"/>
                    <a:pt x="8288" y="7706"/>
                    <a:pt x="8351" y="7801"/>
                  </a:cubicBezTo>
                  <a:cubicBezTo>
                    <a:pt x="8383" y="7847"/>
                    <a:pt x="8383" y="7895"/>
                    <a:pt x="8429" y="7942"/>
                  </a:cubicBezTo>
                  <a:cubicBezTo>
                    <a:pt x="8477" y="7973"/>
                    <a:pt x="8555" y="7990"/>
                    <a:pt x="8603" y="8021"/>
                  </a:cubicBezTo>
                  <a:cubicBezTo>
                    <a:pt x="8824" y="8099"/>
                    <a:pt x="8776" y="7958"/>
                    <a:pt x="8965" y="7895"/>
                  </a:cubicBezTo>
                  <a:cubicBezTo>
                    <a:pt x="9107" y="7847"/>
                    <a:pt x="9076" y="7942"/>
                    <a:pt x="9154" y="8053"/>
                  </a:cubicBezTo>
                  <a:cubicBezTo>
                    <a:pt x="9233" y="8147"/>
                    <a:pt x="9391" y="8288"/>
                    <a:pt x="9485" y="8351"/>
                  </a:cubicBezTo>
                  <a:cubicBezTo>
                    <a:pt x="9674" y="8462"/>
                    <a:pt x="9879" y="8288"/>
                    <a:pt x="10068" y="8399"/>
                  </a:cubicBezTo>
                  <a:cubicBezTo>
                    <a:pt x="10147" y="8431"/>
                    <a:pt x="10210" y="8509"/>
                    <a:pt x="10257" y="8572"/>
                  </a:cubicBezTo>
                  <a:lnTo>
                    <a:pt x="10257" y="190"/>
                  </a:lnTo>
                  <a:cubicBezTo>
                    <a:pt x="10257" y="80"/>
                    <a:pt x="10179" y="1"/>
                    <a:pt x="100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6"/>
          <p:cNvPicPr preferRelativeResize="0"/>
          <p:nvPr/>
        </p:nvPicPr>
        <p:blipFill rotWithShape="1">
          <a:blip r:embed="rId2">
            <a:alphaModFix amt="24000"/>
          </a:blip>
          <a:srcRect t="19267" b="1992"/>
          <a:stretch/>
        </p:blipFill>
        <p:spPr>
          <a:xfrm>
            <a:off x="0" y="0"/>
            <a:ext cx="9144003" cy="51434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Google Shape;51;p6"/>
          <p:cNvGrpSpPr/>
          <p:nvPr/>
        </p:nvGrpSpPr>
        <p:grpSpPr>
          <a:xfrm rot="2699970" flipH="1">
            <a:off x="7786499" y="-1037120"/>
            <a:ext cx="2602157" cy="2298827"/>
            <a:chOff x="3375445" y="3388204"/>
            <a:chExt cx="326198" cy="288171"/>
          </a:xfrm>
        </p:grpSpPr>
        <p:sp>
          <p:nvSpPr>
            <p:cNvPr id="52" name="Google Shape;52;p6"/>
            <p:cNvSpPr/>
            <p:nvPr/>
          </p:nvSpPr>
          <p:spPr>
            <a:xfrm>
              <a:off x="3375445" y="3613216"/>
              <a:ext cx="326198" cy="63160"/>
            </a:xfrm>
            <a:custGeom>
              <a:avLst/>
              <a:gdLst/>
              <a:ahLst/>
              <a:cxnLst/>
              <a:rect l="l" t="t" r="r" b="b"/>
              <a:pathLst>
                <a:path w="10257" h="1986" extrusionOk="0">
                  <a:moveTo>
                    <a:pt x="10257" y="1"/>
                  </a:moveTo>
                  <a:lnTo>
                    <a:pt x="10257" y="1655"/>
                  </a:lnTo>
                  <a:cubicBezTo>
                    <a:pt x="10210" y="1591"/>
                    <a:pt x="10147" y="1513"/>
                    <a:pt x="10068" y="1465"/>
                  </a:cubicBezTo>
                  <a:cubicBezTo>
                    <a:pt x="9879" y="1371"/>
                    <a:pt x="9674" y="1545"/>
                    <a:pt x="9485" y="1434"/>
                  </a:cubicBezTo>
                  <a:cubicBezTo>
                    <a:pt x="9391" y="1371"/>
                    <a:pt x="9233" y="1230"/>
                    <a:pt x="9154" y="1135"/>
                  </a:cubicBezTo>
                  <a:cubicBezTo>
                    <a:pt x="9076" y="1024"/>
                    <a:pt x="9107" y="930"/>
                    <a:pt x="8965" y="978"/>
                  </a:cubicBezTo>
                  <a:cubicBezTo>
                    <a:pt x="8776" y="1041"/>
                    <a:pt x="8824" y="1182"/>
                    <a:pt x="8603" y="1087"/>
                  </a:cubicBezTo>
                  <a:cubicBezTo>
                    <a:pt x="8555" y="1072"/>
                    <a:pt x="8477" y="1041"/>
                    <a:pt x="8429" y="1009"/>
                  </a:cubicBezTo>
                  <a:cubicBezTo>
                    <a:pt x="8383" y="978"/>
                    <a:pt x="8383" y="930"/>
                    <a:pt x="8351" y="867"/>
                  </a:cubicBezTo>
                  <a:cubicBezTo>
                    <a:pt x="8288" y="789"/>
                    <a:pt x="8225" y="726"/>
                    <a:pt x="8083" y="789"/>
                  </a:cubicBezTo>
                  <a:cubicBezTo>
                    <a:pt x="8020" y="820"/>
                    <a:pt x="8020" y="835"/>
                    <a:pt x="7988" y="883"/>
                  </a:cubicBezTo>
                  <a:cubicBezTo>
                    <a:pt x="7925" y="978"/>
                    <a:pt x="7956" y="1104"/>
                    <a:pt x="7784" y="1072"/>
                  </a:cubicBezTo>
                  <a:cubicBezTo>
                    <a:pt x="7815" y="1167"/>
                    <a:pt x="7830" y="1293"/>
                    <a:pt x="7721" y="1339"/>
                  </a:cubicBezTo>
                  <a:cubicBezTo>
                    <a:pt x="7658" y="1356"/>
                    <a:pt x="7578" y="1308"/>
                    <a:pt x="7515" y="1308"/>
                  </a:cubicBezTo>
                  <a:cubicBezTo>
                    <a:pt x="7437" y="1324"/>
                    <a:pt x="7421" y="1371"/>
                    <a:pt x="7343" y="1402"/>
                  </a:cubicBezTo>
                  <a:cubicBezTo>
                    <a:pt x="7154" y="1465"/>
                    <a:pt x="7137" y="1339"/>
                    <a:pt x="6996" y="1308"/>
                  </a:cubicBezTo>
                  <a:cubicBezTo>
                    <a:pt x="6807" y="1261"/>
                    <a:pt x="6633" y="1482"/>
                    <a:pt x="6444" y="1450"/>
                  </a:cubicBezTo>
                  <a:cubicBezTo>
                    <a:pt x="6318" y="1419"/>
                    <a:pt x="6366" y="1371"/>
                    <a:pt x="6286" y="1324"/>
                  </a:cubicBezTo>
                  <a:cubicBezTo>
                    <a:pt x="6208" y="1276"/>
                    <a:pt x="6208" y="1308"/>
                    <a:pt x="6145" y="1308"/>
                  </a:cubicBezTo>
                  <a:cubicBezTo>
                    <a:pt x="5971" y="1308"/>
                    <a:pt x="5830" y="1261"/>
                    <a:pt x="5673" y="1230"/>
                  </a:cubicBezTo>
                  <a:cubicBezTo>
                    <a:pt x="5547" y="1198"/>
                    <a:pt x="5436" y="1293"/>
                    <a:pt x="5341" y="1198"/>
                  </a:cubicBezTo>
                  <a:cubicBezTo>
                    <a:pt x="5294" y="1150"/>
                    <a:pt x="5341" y="1056"/>
                    <a:pt x="5278" y="1009"/>
                  </a:cubicBezTo>
                  <a:cubicBezTo>
                    <a:pt x="5215" y="961"/>
                    <a:pt x="5105" y="993"/>
                    <a:pt x="5042" y="1009"/>
                  </a:cubicBezTo>
                  <a:cubicBezTo>
                    <a:pt x="5042" y="978"/>
                    <a:pt x="5042" y="915"/>
                    <a:pt x="5057" y="883"/>
                  </a:cubicBezTo>
                  <a:cubicBezTo>
                    <a:pt x="5042" y="898"/>
                    <a:pt x="5026" y="898"/>
                    <a:pt x="5011" y="898"/>
                  </a:cubicBezTo>
                  <a:cubicBezTo>
                    <a:pt x="4931" y="804"/>
                    <a:pt x="5089" y="663"/>
                    <a:pt x="5042" y="552"/>
                  </a:cubicBezTo>
                  <a:cubicBezTo>
                    <a:pt x="4948" y="568"/>
                    <a:pt x="4805" y="631"/>
                    <a:pt x="4790" y="536"/>
                  </a:cubicBezTo>
                  <a:cubicBezTo>
                    <a:pt x="4679" y="804"/>
                    <a:pt x="4459" y="772"/>
                    <a:pt x="4223" y="804"/>
                  </a:cubicBezTo>
                  <a:cubicBezTo>
                    <a:pt x="3923" y="852"/>
                    <a:pt x="4049" y="1167"/>
                    <a:pt x="3876" y="1324"/>
                  </a:cubicBezTo>
                  <a:cubicBezTo>
                    <a:pt x="3750" y="1419"/>
                    <a:pt x="3561" y="1419"/>
                    <a:pt x="3435" y="1465"/>
                  </a:cubicBezTo>
                  <a:cubicBezTo>
                    <a:pt x="3404" y="1497"/>
                    <a:pt x="3387" y="1465"/>
                    <a:pt x="3356" y="1497"/>
                  </a:cubicBezTo>
                  <a:cubicBezTo>
                    <a:pt x="3324" y="1513"/>
                    <a:pt x="3309" y="1591"/>
                    <a:pt x="3278" y="1608"/>
                  </a:cubicBezTo>
                  <a:cubicBezTo>
                    <a:pt x="3135" y="1781"/>
                    <a:pt x="2774" y="1875"/>
                    <a:pt x="2568" y="1860"/>
                  </a:cubicBezTo>
                  <a:cubicBezTo>
                    <a:pt x="2427" y="1844"/>
                    <a:pt x="2411" y="1734"/>
                    <a:pt x="2301" y="1702"/>
                  </a:cubicBezTo>
                  <a:cubicBezTo>
                    <a:pt x="2221" y="1671"/>
                    <a:pt x="2127" y="1734"/>
                    <a:pt x="2049" y="1718"/>
                  </a:cubicBezTo>
                  <a:cubicBezTo>
                    <a:pt x="1969" y="1718"/>
                    <a:pt x="1923" y="1655"/>
                    <a:pt x="1843" y="1639"/>
                  </a:cubicBezTo>
                  <a:cubicBezTo>
                    <a:pt x="1780" y="1639"/>
                    <a:pt x="1749" y="1702"/>
                    <a:pt x="1686" y="1655"/>
                  </a:cubicBezTo>
                  <a:cubicBezTo>
                    <a:pt x="1591" y="1608"/>
                    <a:pt x="1639" y="1528"/>
                    <a:pt x="1608" y="1450"/>
                  </a:cubicBezTo>
                  <a:cubicBezTo>
                    <a:pt x="1560" y="1324"/>
                    <a:pt x="1513" y="1387"/>
                    <a:pt x="1371" y="1419"/>
                  </a:cubicBezTo>
                  <a:cubicBezTo>
                    <a:pt x="1198" y="1465"/>
                    <a:pt x="1040" y="1545"/>
                    <a:pt x="866" y="1608"/>
                  </a:cubicBezTo>
                  <a:cubicBezTo>
                    <a:pt x="772" y="1639"/>
                    <a:pt x="520" y="1970"/>
                    <a:pt x="473" y="1765"/>
                  </a:cubicBezTo>
                  <a:cubicBezTo>
                    <a:pt x="394" y="1844"/>
                    <a:pt x="190" y="1938"/>
                    <a:pt x="1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6"/>
            <p:cNvSpPr/>
            <p:nvPr/>
          </p:nvSpPr>
          <p:spPr>
            <a:xfrm>
              <a:off x="3375445" y="3388204"/>
              <a:ext cx="326198" cy="283169"/>
            </a:xfrm>
            <a:custGeom>
              <a:avLst/>
              <a:gdLst/>
              <a:ahLst/>
              <a:cxnLst/>
              <a:rect l="l" t="t" r="r" b="b"/>
              <a:pathLst>
                <a:path w="10257" h="8904" extrusionOk="0">
                  <a:moveTo>
                    <a:pt x="9674" y="1"/>
                  </a:moveTo>
                  <a:lnTo>
                    <a:pt x="9643" y="348"/>
                  </a:lnTo>
                  <a:cubicBezTo>
                    <a:pt x="9738" y="364"/>
                    <a:pt x="9801" y="458"/>
                    <a:pt x="9784" y="553"/>
                  </a:cubicBezTo>
                  <a:cubicBezTo>
                    <a:pt x="9769" y="616"/>
                    <a:pt x="9721" y="679"/>
                    <a:pt x="9658" y="694"/>
                  </a:cubicBezTo>
                  <a:cubicBezTo>
                    <a:pt x="9548" y="711"/>
                    <a:pt x="9438" y="631"/>
                    <a:pt x="9438" y="521"/>
                  </a:cubicBezTo>
                  <a:cubicBezTo>
                    <a:pt x="9438" y="427"/>
                    <a:pt x="9517" y="364"/>
                    <a:pt x="9595" y="348"/>
                  </a:cubicBezTo>
                  <a:lnTo>
                    <a:pt x="9595" y="1"/>
                  </a:lnTo>
                  <a:lnTo>
                    <a:pt x="8618" y="1"/>
                  </a:lnTo>
                  <a:lnTo>
                    <a:pt x="8618" y="348"/>
                  </a:lnTo>
                  <a:cubicBezTo>
                    <a:pt x="8729" y="348"/>
                    <a:pt x="8807" y="442"/>
                    <a:pt x="8776" y="553"/>
                  </a:cubicBezTo>
                  <a:cubicBezTo>
                    <a:pt x="8761" y="616"/>
                    <a:pt x="8713" y="679"/>
                    <a:pt x="8650" y="694"/>
                  </a:cubicBezTo>
                  <a:cubicBezTo>
                    <a:pt x="8540" y="711"/>
                    <a:pt x="8446" y="631"/>
                    <a:pt x="8446" y="521"/>
                  </a:cubicBezTo>
                  <a:cubicBezTo>
                    <a:pt x="8446" y="442"/>
                    <a:pt x="8492" y="364"/>
                    <a:pt x="8572" y="348"/>
                  </a:cubicBezTo>
                  <a:lnTo>
                    <a:pt x="8555" y="1"/>
                  </a:lnTo>
                  <a:lnTo>
                    <a:pt x="7626" y="1"/>
                  </a:lnTo>
                  <a:lnTo>
                    <a:pt x="7626" y="348"/>
                  </a:lnTo>
                  <a:cubicBezTo>
                    <a:pt x="7721" y="364"/>
                    <a:pt x="7799" y="442"/>
                    <a:pt x="7767" y="553"/>
                  </a:cubicBezTo>
                  <a:cubicBezTo>
                    <a:pt x="7767" y="616"/>
                    <a:pt x="7704" y="679"/>
                    <a:pt x="7641" y="694"/>
                  </a:cubicBezTo>
                  <a:cubicBezTo>
                    <a:pt x="7532" y="711"/>
                    <a:pt x="7437" y="631"/>
                    <a:pt x="7437" y="521"/>
                  </a:cubicBezTo>
                  <a:cubicBezTo>
                    <a:pt x="7437" y="442"/>
                    <a:pt x="7484" y="379"/>
                    <a:pt x="7563" y="348"/>
                  </a:cubicBezTo>
                  <a:lnTo>
                    <a:pt x="7515" y="1"/>
                  </a:lnTo>
                  <a:lnTo>
                    <a:pt x="6602" y="1"/>
                  </a:lnTo>
                  <a:lnTo>
                    <a:pt x="6618" y="348"/>
                  </a:lnTo>
                  <a:cubicBezTo>
                    <a:pt x="6712" y="364"/>
                    <a:pt x="6791" y="458"/>
                    <a:pt x="6775" y="553"/>
                  </a:cubicBezTo>
                  <a:cubicBezTo>
                    <a:pt x="6759" y="616"/>
                    <a:pt x="6696" y="679"/>
                    <a:pt x="6633" y="694"/>
                  </a:cubicBezTo>
                  <a:cubicBezTo>
                    <a:pt x="6523" y="711"/>
                    <a:pt x="6429" y="631"/>
                    <a:pt x="6429" y="521"/>
                  </a:cubicBezTo>
                  <a:cubicBezTo>
                    <a:pt x="6429" y="442"/>
                    <a:pt x="6492" y="364"/>
                    <a:pt x="6555" y="348"/>
                  </a:cubicBezTo>
                  <a:lnTo>
                    <a:pt x="6538" y="1"/>
                  </a:lnTo>
                  <a:lnTo>
                    <a:pt x="5673" y="1"/>
                  </a:lnTo>
                  <a:lnTo>
                    <a:pt x="5625" y="348"/>
                  </a:lnTo>
                  <a:cubicBezTo>
                    <a:pt x="5719" y="364"/>
                    <a:pt x="5782" y="458"/>
                    <a:pt x="5767" y="553"/>
                  </a:cubicBezTo>
                  <a:cubicBezTo>
                    <a:pt x="5751" y="616"/>
                    <a:pt x="5704" y="679"/>
                    <a:pt x="5641" y="694"/>
                  </a:cubicBezTo>
                  <a:cubicBezTo>
                    <a:pt x="5530" y="711"/>
                    <a:pt x="5420" y="631"/>
                    <a:pt x="5420" y="521"/>
                  </a:cubicBezTo>
                  <a:cubicBezTo>
                    <a:pt x="5420" y="427"/>
                    <a:pt x="5483" y="364"/>
                    <a:pt x="5578" y="348"/>
                  </a:cubicBezTo>
                  <a:lnTo>
                    <a:pt x="5562" y="1"/>
                  </a:lnTo>
                  <a:lnTo>
                    <a:pt x="4570" y="1"/>
                  </a:lnTo>
                  <a:lnTo>
                    <a:pt x="4585" y="348"/>
                  </a:lnTo>
                  <a:lnTo>
                    <a:pt x="4601" y="348"/>
                  </a:lnTo>
                  <a:cubicBezTo>
                    <a:pt x="4696" y="348"/>
                    <a:pt x="4774" y="427"/>
                    <a:pt x="4774" y="521"/>
                  </a:cubicBezTo>
                  <a:cubicBezTo>
                    <a:pt x="4774" y="616"/>
                    <a:pt x="4696" y="694"/>
                    <a:pt x="4601" y="694"/>
                  </a:cubicBezTo>
                  <a:cubicBezTo>
                    <a:pt x="4490" y="694"/>
                    <a:pt x="4427" y="616"/>
                    <a:pt x="4427" y="521"/>
                  </a:cubicBezTo>
                  <a:cubicBezTo>
                    <a:pt x="4427" y="442"/>
                    <a:pt x="4475" y="379"/>
                    <a:pt x="4553" y="348"/>
                  </a:cubicBezTo>
                  <a:lnTo>
                    <a:pt x="4475" y="1"/>
                  </a:lnTo>
                  <a:lnTo>
                    <a:pt x="3593" y="1"/>
                  </a:lnTo>
                  <a:lnTo>
                    <a:pt x="3608" y="348"/>
                  </a:lnTo>
                  <a:cubicBezTo>
                    <a:pt x="3702" y="364"/>
                    <a:pt x="3782" y="442"/>
                    <a:pt x="3765" y="553"/>
                  </a:cubicBezTo>
                  <a:cubicBezTo>
                    <a:pt x="3750" y="616"/>
                    <a:pt x="3687" y="679"/>
                    <a:pt x="3624" y="694"/>
                  </a:cubicBezTo>
                  <a:cubicBezTo>
                    <a:pt x="3513" y="711"/>
                    <a:pt x="3419" y="631"/>
                    <a:pt x="3419" y="521"/>
                  </a:cubicBezTo>
                  <a:cubicBezTo>
                    <a:pt x="3419" y="427"/>
                    <a:pt x="3482" y="348"/>
                    <a:pt x="3576" y="348"/>
                  </a:cubicBezTo>
                  <a:lnTo>
                    <a:pt x="3530" y="1"/>
                  </a:lnTo>
                  <a:lnTo>
                    <a:pt x="2726" y="1"/>
                  </a:lnTo>
                  <a:lnTo>
                    <a:pt x="2631" y="348"/>
                  </a:lnTo>
                  <a:cubicBezTo>
                    <a:pt x="2710" y="379"/>
                    <a:pt x="2774" y="458"/>
                    <a:pt x="2757" y="568"/>
                  </a:cubicBezTo>
                  <a:cubicBezTo>
                    <a:pt x="2742" y="631"/>
                    <a:pt x="2679" y="679"/>
                    <a:pt x="2616" y="694"/>
                  </a:cubicBezTo>
                  <a:cubicBezTo>
                    <a:pt x="2505" y="711"/>
                    <a:pt x="2411" y="631"/>
                    <a:pt x="2411" y="521"/>
                  </a:cubicBezTo>
                  <a:cubicBezTo>
                    <a:pt x="2411" y="427"/>
                    <a:pt x="2474" y="364"/>
                    <a:pt x="2553" y="348"/>
                  </a:cubicBezTo>
                  <a:lnTo>
                    <a:pt x="2616" y="1"/>
                  </a:lnTo>
                  <a:lnTo>
                    <a:pt x="1608" y="1"/>
                  </a:lnTo>
                  <a:lnTo>
                    <a:pt x="1608" y="348"/>
                  </a:lnTo>
                  <a:cubicBezTo>
                    <a:pt x="1702" y="364"/>
                    <a:pt x="1765" y="458"/>
                    <a:pt x="1749" y="553"/>
                  </a:cubicBezTo>
                  <a:cubicBezTo>
                    <a:pt x="1734" y="616"/>
                    <a:pt x="1686" y="679"/>
                    <a:pt x="1623" y="694"/>
                  </a:cubicBezTo>
                  <a:cubicBezTo>
                    <a:pt x="1513" y="711"/>
                    <a:pt x="1402" y="631"/>
                    <a:pt x="1402" y="521"/>
                  </a:cubicBezTo>
                  <a:cubicBezTo>
                    <a:pt x="1402" y="442"/>
                    <a:pt x="1465" y="364"/>
                    <a:pt x="1545" y="348"/>
                  </a:cubicBezTo>
                  <a:lnTo>
                    <a:pt x="1528" y="1"/>
                  </a:lnTo>
                  <a:lnTo>
                    <a:pt x="599" y="1"/>
                  </a:lnTo>
                  <a:lnTo>
                    <a:pt x="583" y="348"/>
                  </a:lnTo>
                  <a:cubicBezTo>
                    <a:pt x="694" y="348"/>
                    <a:pt x="772" y="442"/>
                    <a:pt x="740" y="553"/>
                  </a:cubicBezTo>
                  <a:cubicBezTo>
                    <a:pt x="725" y="616"/>
                    <a:pt x="677" y="679"/>
                    <a:pt x="614" y="694"/>
                  </a:cubicBezTo>
                  <a:cubicBezTo>
                    <a:pt x="505" y="711"/>
                    <a:pt x="410" y="631"/>
                    <a:pt x="410" y="521"/>
                  </a:cubicBezTo>
                  <a:cubicBezTo>
                    <a:pt x="410" y="442"/>
                    <a:pt x="457" y="379"/>
                    <a:pt x="520" y="348"/>
                  </a:cubicBezTo>
                  <a:lnTo>
                    <a:pt x="488" y="1"/>
                  </a:lnTo>
                  <a:lnTo>
                    <a:pt x="173" y="1"/>
                  </a:lnTo>
                  <a:cubicBezTo>
                    <a:pt x="79" y="1"/>
                    <a:pt x="1" y="80"/>
                    <a:pt x="1" y="190"/>
                  </a:cubicBezTo>
                  <a:lnTo>
                    <a:pt x="1" y="8903"/>
                  </a:lnTo>
                  <a:cubicBezTo>
                    <a:pt x="190" y="8872"/>
                    <a:pt x="394" y="8761"/>
                    <a:pt x="473" y="8683"/>
                  </a:cubicBezTo>
                  <a:cubicBezTo>
                    <a:pt x="520" y="8887"/>
                    <a:pt x="772" y="8557"/>
                    <a:pt x="866" y="8525"/>
                  </a:cubicBezTo>
                  <a:cubicBezTo>
                    <a:pt x="1040" y="8462"/>
                    <a:pt x="1198" y="8383"/>
                    <a:pt x="1371" y="8336"/>
                  </a:cubicBezTo>
                  <a:cubicBezTo>
                    <a:pt x="1513" y="8305"/>
                    <a:pt x="1560" y="8242"/>
                    <a:pt x="1608" y="8383"/>
                  </a:cubicBezTo>
                  <a:cubicBezTo>
                    <a:pt x="1639" y="8446"/>
                    <a:pt x="1591" y="8525"/>
                    <a:pt x="1686" y="8588"/>
                  </a:cubicBezTo>
                  <a:cubicBezTo>
                    <a:pt x="1749" y="8620"/>
                    <a:pt x="1780" y="8557"/>
                    <a:pt x="1843" y="8572"/>
                  </a:cubicBezTo>
                  <a:cubicBezTo>
                    <a:pt x="1923" y="8572"/>
                    <a:pt x="1969" y="8635"/>
                    <a:pt x="2049" y="8635"/>
                  </a:cubicBezTo>
                  <a:cubicBezTo>
                    <a:pt x="2127" y="8651"/>
                    <a:pt x="2221" y="8603"/>
                    <a:pt x="2301" y="8620"/>
                  </a:cubicBezTo>
                  <a:cubicBezTo>
                    <a:pt x="2411" y="8651"/>
                    <a:pt x="2427" y="8761"/>
                    <a:pt x="2568" y="8777"/>
                  </a:cubicBezTo>
                  <a:cubicBezTo>
                    <a:pt x="2774" y="8793"/>
                    <a:pt x="3135" y="8698"/>
                    <a:pt x="3278" y="8540"/>
                  </a:cubicBezTo>
                  <a:cubicBezTo>
                    <a:pt x="3309" y="8509"/>
                    <a:pt x="3324" y="8431"/>
                    <a:pt x="3356" y="8414"/>
                  </a:cubicBezTo>
                  <a:cubicBezTo>
                    <a:pt x="3387" y="8399"/>
                    <a:pt x="3404" y="8414"/>
                    <a:pt x="3435" y="8399"/>
                  </a:cubicBezTo>
                  <a:cubicBezTo>
                    <a:pt x="3561" y="8336"/>
                    <a:pt x="3750" y="8336"/>
                    <a:pt x="3876" y="8242"/>
                  </a:cubicBezTo>
                  <a:cubicBezTo>
                    <a:pt x="4049" y="8084"/>
                    <a:pt x="3923" y="7769"/>
                    <a:pt x="4223" y="7721"/>
                  </a:cubicBezTo>
                  <a:cubicBezTo>
                    <a:pt x="4459" y="7690"/>
                    <a:pt x="4679" y="7721"/>
                    <a:pt x="4790" y="7454"/>
                  </a:cubicBezTo>
                  <a:cubicBezTo>
                    <a:pt x="4805" y="7548"/>
                    <a:pt x="4948" y="7485"/>
                    <a:pt x="5042" y="7469"/>
                  </a:cubicBezTo>
                  <a:cubicBezTo>
                    <a:pt x="5089" y="7580"/>
                    <a:pt x="4931" y="7721"/>
                    <a:pt x="5011" y="7816"/>
                  </a:cubicBezTo>
                  <a:cubicBezTo>
                    <a:pt x="5026" y="7816"/>
                    <a:pt x="5042" y="7816"/>
                    <a:pt x="5057" y="7801"/>
                  </a:cubicBezTo>
                  <a:cubicBezTo>
                    <a:pt x="5042" y="7847"/>
                    <a:pt x="5042" y="7895"/>
                    <a:pt x="5042" y="7927"/>
                  </a:cubicBezTo>
                  <a:cubicBezTo>
                    <a:pt x="5105" y="7910"/>
                    <a:pt x="5215" y="7879"/>
                    <a:pt x="5278" y="7927"/>
                  </a:cubicBezTo>
                  <a:cubicBezTo>
                    <a:pt x="5341" y="7990"/>
                    <a:pt x="5294" y="8068"/>
                    <a:pt x="5341" y="8116"/>
                  </a:cubicBezTo>
                  <a:cubicBezTo>
                    <a:pt x="5436" y="8210"/>
                    <a:pt x="5547" y="8116"/>
                    <a:pt x="5673" y="8147"/>
                  </a:cubicBezTo>
                  <a:cubicBezTo>
                    <a:pt x="5830" y="8179"/>
                    <a:pt x="5971" y="8225"/>
                    <a:pt x="6145" y="8225"/>
                  </a:cubicBezTo>
                  <a:cubicBezTo>
                    <a:pt x="6208" y="8242"/>
                    <a:pt x="6208" y="8210"/>
                    <a:pt x="6286" y="8242"/>
                  </a:cubicBezTo>
                  <a:cubicBezTo>
                    <a:pt x="6366" y="8288"/>
                    <a:pt x="6318" y="8351"/>
                    <a:pt x="6444" y="8368"/>
                  </a:cubicBezTo>
                  <a:cubicBezTo>
                    <a:pt x="6633" y="8399"/>
                    <a:pt x="6807" y="8179"/>
                    <a:pt x="6996" y="8225"/>
                  </a:cubicBezTo>
                  <a:cubicBezTo>
                    <a:pt x="7137" y="8257"/>
                    <a:pt x="7154" y="8383"/>
                    <a:pt x="7343" y="8320"/>
                  </a:cubicBezTo>
                  <a:cubicBezTo>
                    <a:pt x="7421" y="8305"/>
                    <a:pt x="7437" y="8242"/>
                    <a:pt x="7515" y="8242"/>
                  </a:cubicBezTo>
                  <a:cubicBezTo>
                    <a:pt x="7578" y="8225"/>
                    <a:pt x="7658" y="8288"/>
                    <a:pt x="7721" y="8257"/>
                  </a:cubicBezTo>
                  <a:cubicBezTo>
                    <a:pt x="7830" y="8225"/>
                    <a:pt x="7815" y="8084"/>
                    <a:pt x="7784" y="7990"/>
                  </a:cubicBezTo>
                  <a:cubicBezTo>
                    <a:pt x="7956" y="8021"/>
                    <a:pt x="7925" y="7895"/>
                    <a:pt x="7988" y="7801"/>
                  </a:cubicBezTo>
                  <a:cubicBezTo>
                    <a:pt x="8020" y="7753"/>
                    <a:pt x="8020" y="7738"/>
                    <a:pt x="8083" y="7706"/>
                  </a:cubicBezTo>
                  <a:cubicBezTo>
                    <a:pt x="8225" y="7643"/>
                    <a:pt x="8288" y="7706"/>
                    <a:pt x="8351" y="7801"/>
                  </a:cubicBezTo>
                  <a:cubicBezTo>
                    <a:pt x="8383" y="7847"/>
                    <a:pt x="8383" y="7895"/>
                    <a:pt x="8429" y="7942"/>
                  </a:cubicBezTo>
                  <a:cubicBezTo>
                    <a:pt x="8477" y="7973"/>
                    <a:pt x="8555" y="7990"/>
                    <a:pt x="8603" y="8021"/>
                  </a:cubicBezTo>
                  <a:cubicBezTo>
                    <a:pt x="8824" y="8099"/>
                    <a:pt x="8776" y="7958"/>
                    <a:pt x="8965" y="7895"/>
                  </a:cubicBezTo>
                  <a:cubicBezTo>
                    <a:pt x="9107" y="7847"/>
                    <a:pt x="9076" y="7942"/>
                    <a:pt x="9154" y="8053"/>
                  </a:cubicBezTo>
                  <a:cubicBezTo>
                    <a:pt x="9233" y="8147"/>
                    <a:pt x="9391" y="8288"/>
                    <a:pt x="9485" y="8351"/>
                  </a:cubicBezTo>
                  <a:cubicBezTo>
                    <a:pt x="9674" y="8462"/>
                    <a:pt x="9879" y="8288"/>
                    <a:pt x="10068" y="8399"/>
                  </a:cubicBezTo>
                  <a:cubicBezTo>
                    <a:pt x="10147" y="8431"/>
                    <a:pt x="10210" y="8509"/>
                    <a:pt x="10257" y="8572"/>
                  </a:cubicBezTo>
                  <a:lnTo>
                    <a:pt x="10257" y="190"/>
                  </a:lnTo>
                  <a:cubicBezTo>
                    <a:pt x="10257" y="80"/>
                    <a:pt x="10179" y="1"/>
                    <a:pt x="100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0"/>
          <p:cNvPicPr preferRelativeResize="0"/>
          <p:nvPr/>
        </p:nvPicPr>
        <p:blipFill rotWithShape="1">
          <a:blip r:embed="rId2">
            <a:alphaModFix amt="24000"/>
          </a:blip>
          <a:srcRect t="19267" b="1992"/>
          <a:stretch/>
        </p:blipFill>
        <p:spPr>
          <a:xfrm>
            <a:off x="0" y="0"/>
            <a:ext cx="9144003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1311638" y="3384268"/>
            <a:ext cx="3348300" cy="9465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30"/>
          <p:cNvPicPr preferRelativeResize="0"/>
          <p:nvPr/>
        </p:nvPicPr>
        <p:blipFill rotWithShape="1">
          <a:blip r:embed="rId2">
            <a:alphaModFix amt="36000"/>
          </a:blip>
          <a:srcRect t="19267" b="1992"/>
          <a:stretch/>
        </p:blipFill>
        <p:spPr>
          <a:xfrm>
            <a:off x="0" y="0"/>
            <a:ext cx="9144003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_1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31"/>
          <p:cNvPicPr preferRelativeResize="0"/>
          <p:nvPr/>
        </p:nvPicPr>
        <p:blipFill rotWithShape="1">
          <a:blip r:embed="rId2">
            <a:alphaModFix amt="36000"/>
          </a:blip>
          <a:srcRect t="19267" b="1992"/>
          <a:stretch/>
        </p:blipFill>
        <p:spPr>
          <a:xfrm>
            <a:off x="0" y="0"/>
            <a:ext cx="9144003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leo"/>
              <a:buNone/>
              <a:defRPr sz="2800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leo"/>
              <a:buNone/>
              <a:defRPr sz="2800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leo"/>
              <a:buNone/>
              <a:defRPr sz="2800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leo"/>
              <a:buNone/>
              <a:defRPr sz="2800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leo"/>
              <a:buNone/>
              <a:defRPr sz="2800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leo"/>
              <a:buNone/>
              <a:defRPr sz="2800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leo"/>
              <a:buNone/>
              <a:defRPr sz="2800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leo"/>
              <a:buNone/>
              <a:defRPr sz="2800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leo"/>
              <a:buNone/>
              <a:defRPr sz="2800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Char char="●"/>
              <a:defRPr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Char char="○"/>
              <a:defRPr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Char char="■"/>
              <a:defRPr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Char char="●"/>
              <a:defRPr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Char char="○"/>
              <a:defRPr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Char char="■"/>
              <a:defRPr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Char char="●"/>
              <a:defRPr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Char char="○"/>
              <a:defRPr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Char char="■"/>
              <a:defRPr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  <p:sldLayoutId id="2147483658" r:id="rId4"/>
    <p:sldLayoutId id="2147483676" r:id="rId5"/>
    <p:sldLayoutId id="214748367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35"/>
          <p:cNvGrpSpPr/>
          <p:nvPr/>
        </p:nvGrpSpPr>
        <p:grpSpPr>
          <a:xfrm>
            <a:off x="822381" y="3528821"/>
            <a:ext cx="5127050" cy="1139552"/>
            <a:chOff x="2999621" y="1744174"/>
            <a:chExt cx="460023" cy="102245"/>
          </a:xfrm>
        </p:grpSpPr>
        <p:sp>
          <p:nvSpPr>
            <p:cNvPr id="284" name="Google Shape;284;p35"/>
            <p:cNvSpPr/>
            <p:nvPr/>
          </p:nvSpPr>
          <p:spPr>
            <a:xfrm>
              <a:off x="2999621" y="1744174"/>
              <a:ext cx="460023" cy="102245"/>
            </a:xfrm>
            <a:custGeom>
              <a:avLst/>
              <a:gdLst/>
              <a:ahLst/>
              <a:cxnLst/>
              <a:rect l="l" t="t" r="r" b="b"/>
              <a:pathLst>
                <a:path w="14465" h="3215" extrusionOk="0">
                  <a:moveTo>
                    <a:pt x="16" y="1639"/>
                  </a:moveTo>
                  <a:lnTo>
                    <a:pt x="1" y="1465"/>
                  </a:lnTo>
                  <a:lnTo>
                    <a:pt x="14228" y="0"/>
                  </a:lnTo>
                  <a:lnTo>
                    <a:pt x="14464" y="2190"/>
                  </a:lnTo>
                  <a:lnTo>
                    <a:pt x="4507" y="3214"/>
                  </a:lnTo>
                  <a:cubicBezTo>
                    <a:pt x="4507" y="3198"/>
                    <a:pt x="4491" y="3183"/>
                    <a:pt x="4491" y="3167"/>
                  </a:cubicBezTo>
                  <a:cubicBezTo>
                    <a:pt x="4475" y="3183"/>
                    <a:pt x="4459" y="3167"/>
                    <a:pt x="4444" y="3167"/>
                  </a:cubicBezTo>
                  <a:lnTo>
                    <a:pt x="4412" y="3167"/>
                  </a:lnTo>
                  <a:cubicBezTo>
                    <a:pt x="4396" y="3167"/>
                    <a:pt x="4381" y="3183"/>
                    <a:pt x="4364" y="3167"/>
                  </a:cubicBezTo>
                  <a:cubicBezTo>
                    <a:pt x="4349" y="3120"/>
                    <a:pt x="4318" y="3120"/>
                    <a:pt x="4270" y="3103"/>
                  </a:cubicBezTo>
                  <a:cubicBezTo>
                    <a:pt x="4238" y="3088"/>
                    <a:pt x="4207" y="3088"/>
                    <a:pt x="4160" y="3103"/>
                  </a:cubicBezTo>
                  <a:cubicBezTo>
                    <a:pt x="4112" y="3103"/>
                    <a:pt x="4097" y="3135"/>
                    <a:pt x="4066" y="3088"/>
                  </a:cubicBezTo>
                  <a:cubicBezTo>
                    <a:pt x="4066" y="3057"/>
                    <a:pt x="4066" y="3040"/>
                    <a:pt x="4049" y="3025"/>
                  </a:cubicBezTo>
                  <a:cubicBezTo>
                    <a:pt x="4034" y="2994"/>
                    <a:pt x="4018" y="2977"/>
                    <a:pt x="4003" y="2962"/>
                  </a:cubicBezTo>
                  <a:cubicBezTo>
                    <a:pt x="3986" y="2946"/>
                    <a:pt x="3971" y="2946"/>
                    <a:pt x="3955" y="2946"/>
                  </a:cubicBezTo>
                  <a:lnTo>
                    <a:pt x="3923" y="2946"/>
                  </a:lnTo>
                  <a:cubicBezTo>
                    <a:pt x="3908" y="2946"/>
                    <a:pt x="3908" y="2931"/>
                    <a:pt x="3892" y="2914"/>
                  </a:cubicBezTo>
                  <a:cubicBezTo>
                    <a:pt x="3860" y="2899"/>
                    <a:pt x="3829" y="2899"/>
                    <a:pt x="3797" y="2883"/>
                  </a:cubicBezTo>
                  <a:cubicBezTo>
                    <a:pt x="3782" y="2883"/>
                    <a:pt x="3766" y="2883"/>
                    <a:pt x="3766" y="2868"/>
                  </a:cubicBezTo>
                  <a:cubicBezTo>
                    <a:pt x="3751" y="2851"/>
                    <a:pt x="3751" y="2805"/>
                    <a:pt x="3751" y="2788"/>
                  </a:cubicBezTo>
                  <a:cubicBezTo>
                    <a:pt x="3751" y="2742"/>
                    <a:pt x="3751" y="2710"/>
                    <a:pt x="3734" y="2662"/>
                  </a:cubicBezTo>
                  <a:cubicBezTo>
                    <a:pt x="3719" y="2631"/>
                    <a:pt x="3734" y="2616"/>
                    <a:pt x="3719" y="2599"/>
                  </a:cubicBezTo>
                  <a:cubicBezTo>
                    <a:pt x="3719" y="2584"/>
                    <a:pt x="3703" y="2584"/>
                    <a:pt x="3703" y="2568"/>
                  </a:cubicBezTo>
                  <a:cubicBezTo>
                    <a:pt x="3688" y="2553"/>
                    <a:pt x="3703" y="2521"/>
                    <a:pt x="3703" y="2490"/>
                  </a:cubicBezTo>
                  <a:cubicBezTo>
                    <a:pt x="3688" y="2490"/>
                    <a:pt x="3671" y="2473"/>
                    <a:pt x="3671" y="2473"/>
                  </a:cubicBezTo>
                  <a:cubicBezTo>
                    <a:pt x="3656" y="2442"/>
                    <a:pt x="3656" y="2427"/>
                    <a:pt x="3640" y="2410"/>
                  </a:cubicBezTo>
                  <a:lnTo>
                    <a:pt x="3640" y="2379"/>
                  </a:lnTo>
                  <a:cubicBezTo>
                    <a:pt x="3640" y="2364"/>
                    <a:pt x="3625" y="2347"/>
                    <a:pt x="3625" y="2332"/>
                  </a:cubicBezTo>
                  <a:cubicBezTo>
                    <a:pt x="3608" y="2301"/>
                    <a:pt x="3577" y="2301"/>
                    <a:pt x="3545" y="2301"/>
                  </a:cubicBezTo>
                  <a:cubicBezTo>
                    <a:pt x="3499" y="2316"/>
                    <a:pt x="3467" y="2316"/>
                    <a:pt x="3419" y="2316"/>
                  </a:cubicBezTo>
                  <a:lnTo>
                    <a:pt x="3388" y="2316"/>
                  </a:lnTo>
                  <a:lnTo>
                    <a:pt x="3341" y="2316"/>
                  </a:lnTo>
                  <a:cubicBezTo>
                    <a:pt x="3293" y="2332"/>
                    <a:pt x="3246" y="2347"/>
                    <a:pt x="3199" y="2379"/>
                  </a:cubicBezTo>
                  <a:cubicBezTo>
                    <a:pt x="3167" y="2395"/>
                    <a:pt x="3152" y="2395"/>
                    <a:pt x="3152" y="2410"/>
                  </a:cubicBezTo>
                  <a:cubicBezTo>
                    <a:pt x="3120" y="2458"/>
                    <a:pt x="3120" y="2505"/>
                    <a:pt x="3089" y="2536"/>
                  </a:cubicBezTo>
                  <a:cubicBezTo>
                    <a:pt x="3057" y="2521"/>
                    <a:pt x="2963" y="2521"/>
                    <a:pt x="2931" y="2568"/>
                  </a:cubicBezTo>
                  <a:cubicBezTo>
                    <a:pt x="2931" y="2584"/>
                    <a:pt x="2915" y="2584"/>
                    <a:pt x="2915" y="2599"/>
                  </a:cubicBezTo>
                  <a:cubicBezTo>
                    <a:pt x="2915" y="2599"/>
                    <a:pt x="2900" y="2616"/>
                    <a:pt x="2883" y="2616"/>
                  </a:cubicBezTo>
                  <a:cubicBezTo>
                    <a:pt x="2883" y="2631"/>
                    <a:pt x="2868" y="2631"/>
                    <a:pt x="2868" y="2662"/>
                  </a:cubicBezTo>
                  <a:cubicBezTo>
                    <a:pt x="2852" y="2694"/>
                    <a:pt x="2868" y="2710"/>
                    <a:pt x="2837" y="2725"/>
                  </a:cubicBezTo>
                  <a:cubicBezTo>
                    <a:pt x="2820" y="2742"/>
                    <a:pt x="2789" y="2742"/>
                    <a:pt x="2774" y="2757"/>
                  </a:cubicBezTo>
                  <a:cubicBezTo>
                    <a:pt x="2742" y="2773"/>
                    <a:pt x="2679" y="2788"/>
                    <a:pt x="2648" y="2820"/>
                  </a:cubicBezTo>
                  <a:cubicBezTo>
                    <a:pt x="2648" y="2836"/>
                    <a:pt x="2648" y="2868"/>
                    <a:pt x="2631" y="2883"/>
                  </a:cubicBezTo>
                  <a:cubicBezTo>
                    <a:pt x="2631" y="2899"/>
                    <a:pt x="2616" y="2977"/>
                    <a:pt x="2616" y="2977"/>
                  </a:cubicBezTo>
                  <a:cubicBezTo>
                    <a:pt x="2585" y="2994"/>
                    <a:pt x="2568" y="2977"/>
                    <a:pt x="2553" y="2977"/>
                  </a:cubicBezTo>
                  <a:cubicBezTo>
                    <a:pt x="2537" y="2962"/>
                    <a:pt x="2505" y="2962"/>
                    <a:pt x="2490" y="2962"/>
                  </a:cubicBezTo>
                  <a:lnTo>
                    <a:pt x="2427" y="2994"/>
                  </a:lnTo>
                  <a:cubicBezTo>
                    <a:pt x="2411" y="3009"/>
                    <a:pt x="2396" y="3009"/>
                    <a:pt x="2364" y="3009"/>
                  </a:cubicBezTo>
                  <a:lnTo>
                    <a:pt x="2348" y="3009"/>
                  </a:lnTo>
                  <a:cubicBezTo>
                    <a:pt x="2316" y="3009"/>
                    <a:pt x="2301" y="3009"/>
                    <a:pt x="2285" y="3025"/>
                  </a:cubicBezTo>
                  <a:cubicBezTo>
                    <a:pt x="2253" y="3040"/>
                    <a:pt x="2238" y="3040"/>
                    <a:pt x="2207" y="3057"/>
                  </a:cubicBezTo>
                  <a:cubicBezTo>
                    <a:pt x="2175" y="3057"/>
                    <a:pt x="2081" y="3088"/>
                    <a:pt x="2049" y="3057"/>
                  </a:cubicBezTo>
                  <a:cubicBezTo>
                    <a:pt x="2033" y="3040"/>
                    <a:pt x="2049" y="3040"/>
                    <a:pt x="2033" y="3025"/>
                  </a:cubicBezTo>
                  <a:cubicBezTo>
                    <a:pt x="2018" y="3009"/>
                    <a:pt x="2033" y="3009"/>
                    <a:pt x="2001" y="3009"/>
                  </a:cubicBezTo>
                  <a:lnTo>
                    <a:pt x="1970" y="3009"/>
                  </a:lnTo>
                  <a:cubicBezTo>
                    <a:pt x="1954" y="2994"/>
                    <a:pt x="1954" y="2977"/>
                    <a:pt x="1938" y="2962"/>
                  </a:cubicBezTo>
                  <a:lnTo>
                    <a:pt x="1891" y="2962"/>
                  </a:lnTo>
                  <a:cubicBezTo>
                    <a:pt x="1844" y="2977"/>
                    <a:pt x="1812" y="2977"/>
                    <a:pt x="1765" y="2977"/>
                  </a:cubicBezTo>
                  <a:lnTo>
                    <a:pt x="1702" y="2977"/>
                  </a:lnTo>
                  <a:lnTo>
                    <a:pt x="1686" y="2977"/>
                  </a:lnTo>
                  <a:lnTo>
                    <a:pt x="1655" y="2977"/>
                  </a:lnTo>
                  <a:cubicBezTo>
                    <a:pt x="1639" y="2977"/>
                    <a:pt x="1639" y="2962"/>
                    <a:pt x="1623" y="2962"/>
                  </a:cubicBezTo>
                  <a:lnTo>
                    <a:pt x="1591" y="2962"/>
                  </a:lnTo>
                  <a:cubicBezTo>
                    <a:pt x="1576" y="2977"/>
                    <a:pt x="1560" y="2977"/>
                    <a:pt x="1560" y="2977"/>
                  </a:cubicBezTo>
                  <a:cubicBezTo>
                    <a:pt x="1560" y="2962"/>
                    <a:pt x="1545" y="2962"/>
                    <a:pt x="1545" y="2962"/>
                  </a:cubicBezTo>
                  <a:cubicBezTo>
                    <a:pt x="1545" y="2946"/>
                    <a:pt x="1528" y="2946"/>
                    <a:pt x="1528" y="2946"/>
                  </a:cubicBezTo>
                  <a:cubicBezTo>
                    <a:pt x="1497" y="2946"/>
                    <a:pt x="1450" y="2946"/>
                    <a:pt x="1419" y="2931"/>
                  </a:cubicBezTo>
                  <a:cubicBezTo>
                    <a:pt x="1402" y="2914"/>
                    <a:pt x="1387" y="2914"/>
                    <a:pt x="1371" y="2899"/>
                  </a:cubicBezTo>
                  <a:lnTo>
                    <a:pt x="1293" y="2899"/>
                  </a:lnTo>
                  <a:lnTo>
                    <a:pt x="1245" y="2899"/>
                  </a:lnTo>
                  <a:cubicBezTo>
                    <a:pt x="1245" y="2883"/>
                    <a:pt x="1245" y="2883"/>
                    <a:pt x="1230" y="2883"/>
                  </a:cubicBezTo>
                  <a:lnTo>
                    <a:pt x="1198" y="2883"/>
                  </a:lnTo>
                  <a:cubicBezTo>
                    <a:pt x="1198" y="2820"/>
                    <a:pt x="1072" y="2820"/>
                    <a:pt x="1024" y="2820"/>
                  </a:cubicBezTo>
                  <a:cubicBezTo>
                    <a:pt x="978" y="2820"/>
                    <a:pt x="1009" y="2805"/>
                    <a:pt x="993" y="2773"/>
                  </a:cubicBezTo>
                  <a:cubicBezTo>
                    <a:pt x="978" y="2757"/>
                    <a:pt x="946" y="2757"/>
                    <a:pt x="915" y="2757"/>
                  </a:cubicBezTo>
                  <a:lnTo>
                    <a:pt x="883" y="2757"/>
                  </a:lnTo>
                  <a:cubicBezTo>
                    <a:pt x="883" y="2742"/>
                    <a:pt x="883" y="2694"/>
                    <a:pt x="867" y="2694"/>
                  </a:cubicBezTo>
                  <a:cubicBezTo>
                    <a:pt x="867" y="2679"/>
                    <a:pt x="835" y="2679"/>
                    <a:pt x="820" y="2694"/>
                  </a:cubicBezTo>
                  <a:lnTo>
                    <a:pt x="772" y="2694"/>
                  </a:lnTo>
                  <a:cubicBezTo>
                    <a:pt x="772" y="2647"/>
                    <a:pt x="694" y="2662"/>
                    <a:pt x="694" y="2616"/>
                  </a:cubicBezTo>
                  <a:lnTo>
                    <a:pt x="646" y="2616"/>
                  </a:lnTo>
                  <a:cubicBezTo>
                    <a:pt x="631" y="2616"/>
                    <a:pt x="600" y="2616"/>
                    <a:pt x="583" y="2599"/>
                  </a:cubicBezTo>
                  <a:cubicBezTo>
                    <a:pt x="568" y="2584"/>
                    <a:pt x="568" y="2536"/>
                    <a:pt x="552" y="2521"/>
                  </a:cubicBezTo>
                  <a:cubicBezTo>
                    <a:pt x="552" y="2473"/>
                    <a:pt x="552" y="2427"/>
                    <a:pt x="520" y="2379"/>
                  </a:cubicBezTo>
                  <a:cubicBezTo>
                    <a:pt x="505" y="2379"/>
                    <a:pt x="489" y="2364"/>
                    <a:pt x="473" y="2364"/>
                  </a:cubicBezTo>
                  <a:cubicBezTo>
                    <a:pt x="457" y="2347"/>
                    <a:pt x="394" y="2332"/>
                    <a:pt x="379" y="2316"/>
                  </a:cubicBezTo>
                  <a:cubicBezTo>
                    <a:pt x="347" y="2301"/>
                    <a:pt x="347" y="2238"/>
                    <a:pt x="347" y="2206"/>
                  </a:cubicBezTo>
                  <a:cubicBezTo>
                    <a:pt x="347" y="2158"/>
                    <a:pt x="347" y="2112"/>
                    <a:pt x="331" y="2048"/>
                  </a:cubicBezTo>
                  <a:cubicBezTo>
                    <a:pt x="316" y="2001"/>
                    <a:pt x="316" y="1954"/>
                    <a:pt x="300" y="1906"/>
                  </a:cubicBezTo>
                  <a:cubicBezTo>
                    <a:pt x="300" y="1891"/>
                    <a:pt x="300" y="1891"/>
                    <a:pt x="284" y="1875"/>
                  </a:cubicBezTo>
                  <a:cubicBezTo>
                    <a:pt x="253" y="1843"/>
                    <a:pt x="173" y="1843"/>
                    <a:pt x="158" y="1796"/>
                  </a:cubicBezTo>
                  <a:cubicBezTo>
                    <a:pt x="142" y="1749"/>
                    <a:pt x="173" y="1670"/>
                    <a:pt x="127" y="1654"/>
                  </a:cubicBezTo>
                  <a:cubicBezTo>
                    <a:pt x="110" y="1639"/>
                    <a:pt x="95" y="1639"/>
                    <a:pt x="79" y="16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5"/>
            <p:cNvSpPr/>
            <p:nvPr/>
          </p:nvSpPr>
          <p:spPr>
            <a:xfrm>
              <a:off x="2999621" y="1744174"/>
              <a:ext cx="460023" cy="102245"/>
            </a:xfrm>
            <a:custGeom>
              <a:avLst/>
              <a:gdLst/>
              <a:ahLst/>
              <a:cxnLst/>
              <a:rect l="l" t="t" r="r" b="b"/>
              <a:pathLst>
                <a:path w="14465" h="3215" extrusionOk="0">
                  <a:moveTo>
                    <a:pt x="47" y="1622"/>
                  </a:moveTo>
                  <a:lnTo>
                    <a:pt x="1" y="1465"/>
                  </a:lnTo>
                  <a:lnTo>
                    <a:pt x="14228" y="0"/>
                  </a:lnTo>
                  <a:lnTo>
                    <a:pt x="14464" y="2190"/>
                  </a:lnTo>
                  <a:lnTo>
                    <a:pt x="4507" y="3214"/>
                  </a:lnTo>
                  <a:cubicBezTo>
                    <a:pt x="4507" y="3198"/>
                    <a:pt x="4491" y="3183"/>
                    <a:pt x="4491" y="3167"/>
                  </a:cubicBezTo>
                  <a:cubicBezTo>
                    <a:pt x="4475" y="3183"/>
                    <a:pt x="4459" y="3167"/>
                    <a:pt x="4444" y="3167"/>
                  </a:cubicBezTo>
                  <a:lnTo>
                    <a:pt x="4412" y="3167"/>
                  </a:lnTo>
                  <a:cubicBezTo>
                    <a:pt x="4396" y="3167"/>
                    <a:pt x="4381" y="3183"/>
                    <a:pt x="4364" y="3167"/>
                  </a:cubicBezTo>
                  <a:cubicBezTo>
                    <a:pt x="4349" y="3120"/>
                    <a:pt x="4318" y="3120"/>
                    <a:pt x="4270" y="3103"/>
                  </a:cubicBezTo>
                  <a:cubicBezTo>
                    <a:pt x="4238" y="3088"/>
                    <a:pt x="4255" y="3025"/>
                    <a:pt x="4207" y="3025"/>
                  </a:cubicBezTo>
                  <a:cubicBezTo>
                    <a:pt x="4160" y="3040"/>
                    <a:pt x="4144" y="3072"/>
                    <a:pt x="4112" y="3009"/>
                  </a:cubicBezTo>
                  <a:cubicBezTo>
                    <a:pt x="4112" y="2994"/>
                    <a:pt x="4097" y="2977"/>
                    <a:pt x="4081" y="2946"/>
                  </a:cubicBezTo>
                  <a:cubicBezTo>
                    <a:pt x="4081" y="2931"/>
                    <a:pt x="4066" y="2914"/>
                    <a:pt x="4049" y="2899"/>
                  </a:cubicBezTo>
                  <a:cubicBezTo>
                    <a:pt x="4018" y="2868"/>
                    <a:pt x="4018" y="2868"/>
                    <a:pt x="4003" y="2868"/>
                  </a:cubicBezTo>
                  <a:lnTo>
                    <a:pt x="3971" y="2868"/>
                  </a:lnTo>
                  <a:cubicBezTo>
                    <a:pt x="3955" y="2868"/>
                    <a:pt x="3940" y="2851"/>
                    <a:pt x="3940" y="2851"/>
                  </a:cubicBezTo>
                  <a:cubicBezTo>
                    <a:pt x="3908" y="2836"/>
                    <a:pt x="3877" y="2836"/>
                    <a:pt x="3845" y="2820"/>
                  </a:cubicBezTo>
                  <a:cubicBezTo>
                    <a:pt x="3829" y="2805"/>
                    <a:pt x="3814" y="2805"/>
                    <a:pt x="3814" y="2805"/>
                  </a:cubicBezTo>
                  <a:cubicBezTo>
                    <a:pt x="3797" y="2788"/>
                    <a:pt x="3782" y="2788"/>
                    <a:pt x="3782" y="2773"/>
                  </a:cubicBezTo>
                  <a:cubicBezTo>
                    <a:pt x="3766" y="2710"/>
                    <a:pt x="3751" y="2710"/>
                    <a:pt x="3734" y="2662"/>
                  </a:cubicBezTo>
                  <a:cubicBezTo>
                    <a:pt x="3719" y="2631"/>
                    <a:pt x="3734" y="2616"/>
                    <a:pt x="3719" y="2599"/>
                  </a:cubicBezTo>
                  <a:cubicBezTo>
                    <a:pt x="3719" y="2584"/>
                    <a:pt x="3703" y="2584"/>
                    <a:pt x="3703" y="2568"/>
                  </a:cubicBezTo>
                  <a:cubicBezTo>
                    <a:pt x="3688" y="2553"/>
                    <a:pt x="3703" y="2521"/>
                    <a:pt x="3703" y="2490"/>
                  </a:cubicBezTo>
                  <a:cubicBezTo>
                    <a:pt x="3688" y="2490"/>
                    <a:pt x="3671" y="2473"/>
                    <a:pt x="3671" y="2473"/>
                  </a:cubicBezTo>
                  <a:cubicBezTo>
                    <a:pt x="3656" y="2442"/>
                    <a:pt x="3656" y="2427"/>
                    <a:pt x="3640" y="2410"/>
                  </a:cubicBezTo>
                  <a:lnTo>
                    <a:pt x="3640" y="2379"/>
                  </a:lnTo>
                  <a:cubicBezTo>
                    <a:pt x="3640" y="2364"/>
                    <a:pt x="3625" y="2347"/>
                    <a:pt x="3625" y="2332"/>
                  </a:cubicBezTo>
                  <a:cubicBezTo>
                    <a:pt x="3608" y="2301"/>
                    <a:pt x="3562" y="2269"/>
                    <a:pt x="3530" y="2269"/>
                  </a:cubicBezTo>
                  <a:cubicBezTo>
                    <a:pt x="3482" y="2269"/>
                    <a:pt x="3436" y="2284"/>
                    <a:pt x="3404" y="2284"/>
                  </a:cubicBezTo>
                  <a:lnTo>
                    <a:pt x="3372" y="2284"/>
                  </a:lnTo>
                  <a:cubicBezTo>
                    <a:pt x="3356" y="2269"/>
                    <a:pt x="3341" y="2269"/>
                    <a:pt x="3309" y="2284"/>
                  </a:cubicBezTo>
                  <a:cubicBezTo>
                    <a:pt x="3262" y="2284"/>
                    <a:pt x="3199" y="2269"/>
                    <a:pt x="3152" y="2301"/>
                  </a:cubicBezTo>
                  <a:cubicBezTo>
                    <a:pt x="3136" y="2316"/>
                    <a:pt x="3120" y="2316"/>
                    <a:pt x="3104" y="2332"/>
                  </a:cubicBezTo>
                  <a:cubicBezTo>
                    <a:pt x="3089" y="2379"/>
                    <a:pt x="3089" y="2427"/>
                    <a:pt x="3057" y="2473"/>
                  </a:cubicBezTo>
                  <a:cubicBezTo>
                    <a:pt x="3009" y="2442"/>
                    <a:pt x="2868" y="2442"/>
                    <a:pt x="2837" y="2490"/>
                  </a:cubicBezTo>
                  <a:cubicBezTo>
                    <a:pt x="2837" y="2505"/>
                    <a:pt x="2820" y="2505"/>
                    <a:pt x="2820" y="2521"/>
                  </a:cubicBezTo>
                  <a:cubicBezTo>
                    <a:pt x="2820" y="2521"/>
                    <a:pt x="2805" y="2536"/>
                    <a:pt x="2789" y="2536"/>
                  </a:cubicBezTo>
                  <a:cubicBezTo>
                    <a:pt x="2789" y="2553"/>
                    <a:pt x="2774" y="2553"/>
                    <a:pt x="2774" y="2584"/>
                  </a:cubicBezTo>
                  <a:cubicBezTo>
                    <a:pt x="2757" y="2616"/>
                    <a:pt x="2774" y="2631"/>
                    <a:pt x="2742" y="2647"/>
                  </a:cubicBezTo>
                  <a:cubicBezTo>
                    <a:pt x="2726" y="2662"/>
                    <a:pt x="2694" y="2662"/>
                    <a:pt x="2679" y="2679"/>
                  </a:cubicBezTo>
                  <a:cubicBezTo>
                    <a:pt x="2648" y="2694"/>
                    <a:pt x="2648" y="2757"/>
                    <a:pt x="2616" y="2773"/>
                  </a:cubicBezTo>
                  <a:cubicBezTo>
                    <a:pt x="2600" y="2788"/>
                    <a:pt x="2585" y="2773"/>
                    <a:pt x="2585" y="2788"/>
                  </a:cubicBezTo>
                  <a:cubicBezTo>
                    <a:pt x="2568" y="2805"/>
                    <a:pt x="2568" y="2883"/>
                    <a:pt x="2553" y="2899"/>
                  </a:cubicBezTo>
                  <a:cubicBezTo>
                    <a:pt x="2537" y="2899"/>
                    <a:pt x="2522" y="2883"/>
                    <a:pt x="2505" y="2883"/>
                  </a:cubicBezTo>
                  <a:lnTo>
                    <a:pt x="2442" y="2883"/>
                  </a:lnTo>
                  <a:cubicBezTo>
                    <a:pt x="2411" y="2883"/>
                    <a:pt x="2474" y="2962"/>
                    <a:pt x="2442" y="2962"/>
                  </a:cubicBezTo>
                  <a:cubicBezTo>
                    <a:pt x="2427" y="2977"/>
                    <a:pt x="2396" y="2977"/>
                    <a:pt x="2379" y="2977"/>
                  </a:cubicBezTo>
                  <a:lnTo>
                    <a:pt x="2364" y="2977"/>
                  </a:lnTo>
                  <a:cubicBezTo>
                    <a:pt x="2333" y="2977"/>
                    <a:pt x="2316" y="2977"/>
                    <a:pt x="2301" y="2994"/>
                  </a:cubicBezTo>
                  <a:cubicBezTo>
                    <a:pt x="2270" y="3009"/>
                    <a:pt x="2253" y="3025"/>
                    <a:pt x="2222" y="3025"/>
                  </a:cubicBezTo>
                  <a:cubicBezTo>
                    <a:pt x="2190" y="3025"/>
                    <a:pt x="2096" y="3057"/>
                    <a:pt x="2064" y="3025"/>
                  </a:cubicBezTo>
                  <a:cubicBezTo>
                    <a:pt x="2049" y="3009"/>
                    <a:pt x="2064" y="3025"/>
                    <a:pt x="2049" y="2994"/>
                  </a:cubicBezTo>
                  <a:cubicBezTo>
                    <a:pt x="2033" y="2977"/>
                    <a:pt x="2049" y="2977"/>
                    <a:pt x="2018" y="2977"/>
                  </a:cubicBezTo>
                  <a:cubicBezTo>
                    <a:pt x="2018" y="2977"/>
                    <a:pt x="1986" y="2994"/>
                    <a:pt x="1986" y="2977"/>
                  </a:cubicBezTo>
                  <a:cubicBezTo>
                    <a:pt x="1970" y="2962"/>
                    <a:pt x="1954" y="2914"/>
                    <a:pt x="1938" y="2899"/>
                  </a:cubicBezTo>
                  <a:cubicBezTo>
                    <a:pt x="1923" y="2899"/>
                    <a:pt x="1907" y="2914"/>
                    <a:pt x="1891" y="2914"/>
                  </a:cubicBezTo>
                  <a:lnTo>
                    <a:pt x="1781" y="2914"/>
                  </a:lnTo>
                  <a:cubicBezTo>
                    <a:pt x="1749" y="2931"/>
                    <a:pt x="1734" y="2931"/>
                    <a:pt x="1702" y="2931"/>
                  </a:cubicBezTo>
                  <a:cubicBezTo>
                    <a:pt x="1702" y="2914"/>
                    <a:pt x="1702" y="2914"/>
                    <a:pt x="1686" y="2914"/>
                  </a:cubicBezTo>
                  <a:lnTo>
                    <a:pt x="1655" y="2914"/>
                  </a:lnTo>
                  <a:lnTo>
                    <a:pt x="1623" y="2914"/>
                  </a:lnTo>
                  <a:lnTo>
                    <a:pt x="1591" y="2914"/>
                  </a:lnTo>
                  <a:lnTo>
                    <a:pt x="1560" y="2914"/>
                  </a:lnTo>
                  <a:cubicBezTo>
                    <a:pt x="1560" y="2914"/>
                    <a:pt x="1560" y="2899"/>
                    <a:pt x="1545" y="2899"/>
                  </a:cubicBezTo>
                  <a:lnTo>
                    <a:pt x="1528" y="2899"/>
                  </a:lnTo>
                  <a:cubicBezTo>
                    <a:pt x="1513" y="2883"/>
                    <a:pt x="1497" y="2899"/>
                    <a:pt x="1497" y="2899"/>
                  </a:cubicBezTo>
                  <a:cubicBezTo>
                    <a:pt x="1482" y="2899"/>
                    <a:pt x="1465" y="2899"/>
                    <a:pt x="1450" y="2883"/>
                  </a:cubicBezTo>
                  <a:cubicBezTo>
                    <a:pt x="1419" y="2883"/>
                    <a:pt x="1419" y="2868"/>
                    <a:pt x="1387" y="2851"/>
                  </a:cubicBezTo>
                  <a:lnTo>
                    <a:pt x="1324" y="2851"/>
                  </a:lnTo>
                  <a:lnTo>
                    <a:pt x="1276" y="2851"/>
                  </a:lnTo>
                  <a:cubicBezTo>
                    <a:pt x="1261" y="2851"/>
                    <a:pt x="1261" y="2836"/>
                    <a:pt x="1261" y="2836"/>
                  </a:cubicBezTo>
                  <a:lnTo>
                    <a:pt x="1230" y="2836"/>
                  </a:lnTo>
                  <a:cubicBezTo>
                    <a:pt x="1230" y="2773"/>
                    <a:pt x="1150" y="2742"/>
                    <a:pt x="1104" y="2742"/>
                  </a:cubicBezTo>
                  <a:cubicBezTo>
                    <a:pt x="1056" y="2757"/>
                    <a:pt x="1087" y="2742"/>
                    <a:pt x="1072" y="2710"/>
                  </a:cubicBezTo>
                  <a:cubicBezTo>
                    <a:pt x="1041" y="2679"/>
                    <a:pt x="1024" y="2679"/>
                    <a:pt x="993" y="2679"/>
                  </a:cubicBezTo>
                  <a:cubicBezTo>
                    <a:pt x="978" y="2662"/>
                    <a:pt x="961" y="2631"/>
                    <a:pt x="961" y="2616"/>
                  </a:cubicBezTo>
                  <a:cubicBezTo>
                    <a:pt x="930" y="2599"/>
                    <a:pt x="898" y="2584"/>
                    <a:pt x="867" y="2584"/>
                  </a:cubicBezTo>
                  <a:cubicBezTo>
                    <a:pt x="867" y="2427"/>
                    <a:pt x="741" y="2395"/>
                    <a:pt x="741" y="2458"/>
                  </a:cubicBezTo>
                  <a:lnTo>
                    <a:pt x="709" y="2458"/>
                  </a:lnTo>
                  <a:cubicBezTo>
                    <a:pt x="694" y="2473"/>
                    <a:pt x="694" y="2473"/>
                    <a:pt x="678" y="2458"/>
                  </a:cubicBezTo>
                  <a:cubicBezTo>
                    <a:pt x="663" y="2442"/>
                    <a:pt x="646" y="2379"/>
                    <a:pt x="646" y="2364"/>
                  </a:cubicBezTo>
                  <a:cubicBezTo>
                    <a:pt x="631" y="2332"/>
                    <a:pt x="646" y="2316"/>
                    <a:pt x="631" y="2284"/>
                  </a:cubicBezTo>
                  <a:cubicBezTo>
                    <a:pt x="615" y="2284"/>
                    <a:pt x="600" y="2269"/>
                    <a:pt x="583" y="2269"/>
                  </a:cubicBezTo>
                  <a:cubicBezTo>
                    <a:pt x="552" y="2253"/>
                    <a:pt x="505" y="2238"/>
                    <a:pt x="473" y="2221"/>
                  </a:cubicBezTo>
                  <a:cubicBezTo>
                    <a:pt x="457" y="2190"/>
                    <a:pt x="457" y="2143"/>
                    <a:pt x="457" y="2112"/>
                  </a:cubicBezTo>
                  <a:cubicBezTo>
                    <a:pt x="457" y="2064"/>
                    <a:pt x="457" y="2001"/>
                    <a:pt x="442" y="1954"/>
                  </a:cubicBezTo>
                  <a:cubicBezTo>
                    <a:pt x="426" y="1906"/>
                    <a:pt x="363" y="1938"/>
                    <a:pt x="347" y="1891"/>
                  </a:cubicBezTo>
                  <a:cubicBezTo>
                    <a:pt x="347" y="1875"/>
                    <a:pt x="347" y="1875"/>
                    <a:pt x="331" y="1859"/>
                  </a:cubicBezTo>
                  <a:cubicBezTo>
                    <a:pt x="300" y="1828"/>
                    <a:pt x="221" y="1828"/>
                    <a:pt x="205" y="1780"/>
                  </a:cubicBezTo>
                  <a:cubicBezTo>
                    <a:pt x="190" y="1733"/>
                    <a:pt x="221" y="1654"/>
                    <a:pt x="158" y="1639"/>
                  </a:cubicBezTo>
                  <a:cubicBezTo>
                    <a:pt x="142" y="1622"/>
                    <a:pt x="142" y="1639"/>
                    <a:pt x="110" y="1622"/>
                  </a:cubicBezTo>
                  <a:close/>
                </a:path>
              </a:pathLst>
            </a:custGeom>
            <a:solidFill>
              <a:srgbClr val="BDC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5"/>
            <p:cNvSpPr/>
            <p:nvPr/>
          </p:nvSpPr>
          <p:spPr>
            <a:xfrm>
              <a:off x="3345867" y="1783261"/>
              <a:ext cx="12053" cy="7028"/>
            </a:xfrm>
            <a:custGeom>
              <a:avLst/>
              <a:gdLst/>
              <a:ahLst/>
              <a:cxnLst/>
              <a:rect l="l" t="t" r="r" b="b"/>
              <a:pathLst>
                <a:path w="379" h="221" extrusionOk="0">
                  <a:moveTo>
                    <a:pt x="300" y="0"/>
                  </a:moveTo>
                  <a:lnTo>
                    <a:pt x="300" y="15"/>
                  </a:lnTo>
                  <a:cubicBezTo>
                    <a:pt x="315" y="32"/>
                    <a:pt x="300" y="47"/>
                    <a:pt x="300" y="63"/>
                  </a:cubicBezTo>
                  <a:lnTo>
                    <a:pt x="269" y="63"/>
                  </a:lnTo>
                  <a:lnTo>
                    <a:pt x="252" y="63"/>
                  </a:lnTo>
                  <a:lnTo>
                    <a:pt x="221" y="110"/>
                  </a:lnTo>
                  <a:lnTo>
                    <a:pt x="206" y="126"/>
                  </a:lnTo>
                  <a:lnTo>
                    <a:pt x="189" y="126"/>
                  </a:lnTo>
                  <a:lnTo>
                    <a:pt x="158" y="95"/>
                  </a:lnTo>
                  <a:lnTo>
                    <a:pt x="126" y="110"/>
                  </a:lnTo>
                  <a:lnTo>
                    <a:pt x="126" y="126"/>
                  </a:lnTo>
                  <a:cubicBezTo>
                    <a:pt x="111" y="141"/>
                    <a:pt x="111" y="141"/>
                    <a:pt x="95" y="141"/>
                  </a:cubicBezTo>
                  <a:lnTo>
                    <a:pt x="95" y="141"/>
                  </a:lnTo>
                  <a:lnTo>
                    <a:pt x="95" y="141"/>
                  </a:lnTo>
                  <a:cubicBezTo>
                    <a:pt x="95" y="158"/>
                    <a:pt x="80" y="173"/>
                    <a:pt x="63" y="173"/>
                  </a:cubicBezTo>
                  <a:lnTo>
                    <a:pt x="63" y="173"/>
                  </a:lnTo>
                  <a:lnTo>
                    <a:pt x="32" y="173"/>
                  </a:lnTo>
                  <a:lnTo>
                    <a:pt x="17" y="189"/>
                  </a:lnTo>
                  <a:lnTo>
                    <a:pt x="0" y="189"/>
                  </a:lnTo>
                  <a:lnTo>
                    <a:pt x="17" y="189"/>
                  </a:lnTo>
                  <a:lnTo>
                    <a:pt x="17" y="189"/>
                  </a:lnTo>
                  <a:lnTo>
                    <a:pt x="32" y="189"/>
                  </a:lnTo>
                  <a:cubicBezTo>
                    <a:pt x="48" y="204"/>
                    <a:pt x="48" y="204"/>
                    <a:pt x="48" y="221"/>
                  </a:cubicBezTo>
                  <a:lnTo>
                    <a:pt x="63" y="221"/>
                  </a:lnTo>
                  <a:lnTo>
                    <a:pt x="63" y="221"/>
                  </a:lnTo>
                  <a:lnTo>
                    <a:pt x="95" y="221"/>
                  </a:lnTo>
                  <a:lnTo>
                    <a:pt x="315" y="78"/>
                  </a:lnTo>
                  <a:lnTo>
                    <a:pt x="315" y="78"/>
                  </a:lnTo>
                  <a:lnTo>
                    <a:pt x="332" y="78"/>
                  </a:lnTo>
                  <a:lnTo>
                    <a:pt x="347" y="78"/>
                  </a:lnTo>
                  <a:cubicBezTo>
                    <a:pt x="363" y="78"/>
                    <a:pt x="378" y="78"/>
                    <a:pt x="378" y="63"/>
                  </a:cubicBezTo>
                  <a:cubicBezTo>
                    <a:pt x="378" y="32"/>
                    <a:pt x="363" y="15"/>
                    <a:pt x="347" y="15"/>
                  </a:cubicBezTo>
                  <a:lnTo>
                    <a:pt x="300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5"/>
            <p:cNvSpPr/>
            <p:nvPr/>
          </p:nvSpPr>
          <p:spPr>
            <a:xfrm>
              <a:off x="3387467" y="1780239"/>
              <a:ext cx="8523" cy="3053"/>
            </a:xfrm>
            <a:custGeom>
              <a:avLst/>
              <a:gdLst/>
              <a:ahLst/>
              <a:cxnLst/>
              <a:rect l="l" t="t" r="r" b="b"/>
              <a:pathLst>
                <a:path w="268" h="96" extrusionOk="0">
                  <a:moveTo>
                    <a:pt x="253" y="1"/>
                  </a:moveTo>
                  <a:cubicBezTo>
                    <a:pt x="253" y="16"/>
                    <a:pt x="236" y="16"/>
                    <a:pt x="236" y="16"/>
                  </a:cubicBezTo>
                  <a:lnTo>
                    <a:pt x="205" y="16"/>
                  </a:lnTo>
                  <a:cubicBezTo>
                    <a:pt x="173" y="16"/>
                    <a:pt x="158" y="32"/>
                    <a:pt x="127" y="32"/>
                  </a:cubicBezTo>
                  <a:lnTo>
                    <a:pt x="79" y="32"/>
                  </a:lnTo>
                  <a:lnTo>
                    <a:pt x="47" y="32"/>
                  </a:lnTo>
                  <a:lnTo>
                    <a:pt x="47" y="32"/>
                  </a:lnTo>
                  <a:cubicBezTo>
                    <a:pt x="32" y="32"/>
                    <a:pt x="16" y="47"/>
                    <a:pt x="16" y="64"/>
                  </a:cubicBezTo>
                  <a:cubicBezTo>
                    <a:pt x="1" y="79"/>
                    <a:pt x="16" y="95"/>
                    <a:pt x="32" y="95"/>
                  </a:cubicBezTo>
                  <a:lnTo>
                    <a:pt x="79" y="95"/>
                  </a:lnTo>
                  <a:lnTo>
                    <a:pt x="127" y="95"/>
                  </a:lnTo>
                  <a:lnTo>
                    <a:pt x="127" y="95"/>
                  </a:lnTo>
                  <a:lnTo>
                    <a:pt x="142" y="79"/>
                  </a:lnTo>
                  <a:lnTo>
                    <a:pt x="142" y="64"/>
                  </a:lnTo>
                  <a:cubicBezTo>
                    <a:pt x="142" y="47"/>
                    <a:pt x="142" y="32"/>
                    <a:pt x="158" y="32"/>
                  </a:cubicBezTo>
                  <a:lnTo>
                    <a:pt x="173" y="32"/>
                  </a:lnTo>
                  <a:lnTo>
                    <a:pt x="173" y="32"/>
                  </a:lnTo>
                  <a:cubicBezTo>
                    <a:pt x="190" y="32"/>
                    <a:pt x="205" y="32"/>
                    <a:pt x="205" y="47"/>
                  </a:cubicBezTo>
                  <a:lnTo>
                    <a:pt x="205" y="64"/>
                  </a:lnTo>
                  <a:cubicBezTo>
                    <a:pt x="221" y="64"/>
                    <a:pt x="236" y="47"/>
                    <a:pt x="253" y="47"/>
                  </a:cubicBezTo>
                  <a:cubicBezTo>
                    <a:pt x="253" y="32"/>
                    <a:pt x="268" y="16"/>
                    <a:pt x="25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5"/>
            <p:cNvSpPr/>
            <p:nvPr/>
          </p:nvSpPr>
          <p:spPr>
            <a:xfrm>
              <a:off x="3269698" y="1778713"/>
              <a:ext cx="7060" cy="6583"/>
            </a:xfrm>
            <a:custGeom>
              <a:avLst/>
              <a:gdLst/>
              <a:ahLst/>
              <a:cxnLst/>
              <a:rect l="l" t="t" r="r" b="b"/>
              <a:pathLst>
                <a:path w="222" h="207" extrusionOk="0">
                  <a:moveTo>
                    <a:pt x="190" y="1"/>
                  </a:moveTo>
                  <a:lnTo>
                    <a:pt x="190" y="1"/>
                  </a:lnTo>
                  <a:cubicBezTo>
                    <a:pt x="190" y="1"/>
                    <a:pt x="190" y="17"/>
                    <a:pt x="174" y="32"/>
                  </a:cubicBezTo>
                  <a:lnTo>
                    <a:pt x="158" y="32"/>
                  </a:lnTo>
                  <a:cubicBezTo>
                    <a:pt x="174" y="49"/>
                    <a:pt x="174" y="64"/>
                    <a:pt x="174" y="80"/>
                  </a:cubicBezTo>
                  <a:cubicBezTo>
                    <a:pt x="158" y="95"/>
                    <a:pt x="158" y="95"/>
                    <a:pt x="143" y="95"/>
                  </a:cubicBezTo>
                  <a:lnTo>
                    <a:pt x="126" y="95"/>
                  </a:lnTo>
                  <a:lnTo>
                    <a:pt x="95" y="80"/>
                  </a:lnTo>
                  <a:lnTo>
                    <a:pt x="80" y="80"/>
                  </a:lnTo>
                  <a:lnTo>
                    <a:pt x="63" y="80"/>
                  </a:lnTo>
                  <a:lnTo>
                    <a:pt x="48" y="80"/>
                  </a:lnTo>
                  <a:lnTo>
                    <a:pt x="48" y="80"/>
                  </a:lnTo>
                  <a:cubicBezTo>
                    <a:pt x="48" y="80"/>
                    <a:pt x="32" y="80"/>
                    <a:pt x="32" y="95"/>
                  </a:cubicBezTo>
                  <a:lnTo>
                    <a:pt x="0" y="158"/>
                  </a:lnTo>
                  <a:cubicBezTo>
                    <a:pt x="0" y="175"/>
                    <a:pt x="0" y="190"/>
                    <a:pt x="17" y="206"/>
                  </a:cubicBezTo>
                  <a:cubicBezTo>
                    <a:pt x="17" y="190"/>
                    <a:pt x="32" y="190"/>
                    <a:pt x="32" y="190"/>
                  </a:cubicBezTo>
                  <a:lnTo>
                    <a:pt x="32" y="190"/>
                  </a:lnTo>
                  <a:lnTo>
                    <a:pt x="48" y="190"/>
                  </a:lnTo>
                  <a:cubicBezTo>
                    <a:pt x="48" y="190"/>
                    <a:pt x="63" y="190"/>
                    <a:pt x="63" y="206"/>
                  </a:cubicBezTo>
                  <a:lnTo>
                    <a:pt x="63" y="190"/>
                  </a:lnTo>
                  <a:lnTo>
                    <a:pt x="95" y="143"/>
                  </a:lnTo>
                  <a:cubicBezTo>
                    <a:pt x="143" y="127"/>
                    <a:pt x="190" y="112"/>
                    <a:pt x="221" y="49"/>
                  </a:cubicBezTo>
                  <a:cubicBezTo>
                    <a:pt x="221" y="32"/>
                    <a:pt x="221" y="1"/>
                    <a:pt x="206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5"/>
            <p:cNvSpPr/>
            <p:nvPr/>
          </p:nvSpPr>
          <p:spPr>
            <a:xfrm>
              <a:off x="3381933" y="1761698"/>
              <a:ext cx="5057" cy="3530"/>
            </a:xfrm>
            <a:custGeom>
              <a:avLst/>
              <a:gdLst/>
              <a:ahLst/>
              <a:cxnLst/>
              <a:rect l="l" t="t" r="r" b="b"/>
              <a:pathLst>
                <a:path w="159" h="111" extrusionOk="0">
                  <a:moveTo>
                    <a:pt x="112" y="0"/>
                  </a:moveTo>
                  <a:lnTo>
                    <a:pt x="112" y="0"/>
                  </a:lnTo>
                  <a:lnTo>
                    <a:pt x="95" y="0"/>
                  </a:lnTo>
                  <a:lnTo>
                    <a:pt x="17" y="63"/>
                  </a:lnTo>
                  <a:cubicBezTo>
                    <a:pt x="1" y="79"/>
                    <a:pt x="1" y="95"/>
                    <a:pt x="17" y="111"/>
                  </a:cubicBezTo>
                  <a:cubicBezTo>
                    <a:pt x="17" y="111"/>
                    <a:pt x="32" y="95"/>
                    <a:pt x="49" y="95"/>
                  </a:cubicBezTo>
                  <a:lnTo>
                    <a:pt x="49" y="95"/>
                  </a:lnTo>
                  <a:lnTo>
                    <a:pt x="49" y="95"/>
                  </a:lnTo>
                  <a:lnTo>
                    <a:pt x="80" y="111"/>
                  </a:lnTo>
                  <a:lnTo>
                    <a:pt x="143" y="63"/>
                  </a:lnTo>
                  <a:cubicBezTo>
                    <a:pt x="158" y="48"/>
                    <a:pt x="158" y="16"/>
                    <a:pt x="143" y="16"/>
                  </a:cubicBezTo>
                  <a:cubicBezTo>
                    <a:pt x="127" y="0"/>
                    <a:pt x="127" y="0"/>
                    <a:pt x="11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5"/>
            <p:cNvSpPr/>
            <p:nvPr/>
          </p:nvSpPr>
          <p:spPr>
            <a:xfrm>
              <a:off x="3367907" y="1784724"/>
              <a:ext cx="6042" cy="2576"/>
            </a:xfrm>
            <a:custGeom>
              <a:avLst/>
              <a:gdLst/>
              <a:ahLst/>
              <a:cxnLst/>
              <a:rect l="l" t="t" r="r" b="b"/>
              <a:pathLst>
                <a:path w="190" h="81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7"/>
                    <a:pt x="1" y="17"/>
                    <a:pt x="1" y="32"/>
                  </a:cubicBezTo>
                  <a:cubicBezTo>
                    <a:pt x="1" y="64"/>
                    <a:pt x="1" y="80"/>
                    <a:pt x="32" y="80"/>
                  </a:cubicBezTo>
                  <a:lnTo>
                    <a:pt x="158" y="80"/>
                  </a:lnTo>
                  <a:lnTo>
                    <a:pt x="158" y="80"/>
                  </a:lnTo>
                  <a:cubicBezTo>
                    <a:pt x="174" y="80"/>
                    <a:pt x="190" y="80"/>
                    <a:pt x="190" y="49"/>
                  </a:cubicBezTo>
                  <a:cubicBezTo>
                    <a:pt x="190" y="32"/>
                    <a:pt x="174" y="17"/>
                    <a:pt x="158" y="17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5"/>
            <p:cNvSpPr/>
            <p:nvPr/>
          </p:nvSpPr>
          <p:spPr>
            <a:xfrm>
              <a:off x="3437049" y="1810803"/>
              <a:ext cx="6042" cy="3562"/>
            </a:xfrm>
            <a:custGeom>
              <a:avLst/>
              <a:gdLst/>
              <a:ahLst/>
              <a:cxnLst/>
              <a:rect l="l" t="t" r="r" b="b"/>
              <a:pathLst>
                <a:path w="190" h="112" extrusionOk="0">
                  <a:moveTo>
                    <a:pt x="95" y="0"/>
                  </a:moveTo>
                  <a:cubicBezTo>
                    <a:pt x="80" y="0"/>
                    <a:pt x="64" y="17"/>
                    <a:pt x="49" y="32"/>
                  </a:cubicBezTo>
                  <a:lnTo>
                    <a:pt x="49" y="63"/>
                  </a:lnTo>
                  <a:lnTo>
                    <a:pt x="32" y="63"/>
                  </a:lnTo>
                  <a:cubicBezTo>
                    <a:pt x="1" y="80"/>
                    <a:pt x="1" y="95"/>
                    <a:pt x="1" y="111"/>
                  </a:cubicBezTo>
                  <a:lnTo>
                    <a:pt x="17" y="111"/>
                  </a:lnTo>
                  <a:cubicBezTo>
                    <a:pt x="64" y="95"/>
                    <a:pt x="112" y="95"/>
                    <a:pt x="158" y="80"/>
                  </a:cubicBezTo>
                  <a:cubicBezTo>
                    <a:pt x="143" y="80"/>
                    <a:pt x="143" y="63"/>
                    <a:pt x="143" y="63"/>
                  </a:cubicBezTo>
                  <a:cubicBezTo>
                    <a:pt x="143" y="32"/>
                    <a:pt x="158" y="32"/>
                    <a:pt x="175" y="32"/>
                  </a:cubicBezTo>
                  <a:lnTo>
                    <a:pt x="175" y="32"/>
                  </a:lnTo>
                  <a:lnTo>
                    <a:pt x="190" y="32"/>
                  </a:lnTo>
                  <a:cubicBezTo>
                    <a:pt x="190" y="17"/>
                    <a:pt x="175" y="17"/>
                    <a:pt x="175" y="17"/>
                  </a:cubicBezTo>
                  <a:lnTo>
                    <a:pt x="175" y="0"/>
                  </a:lnTo>
                  <a:lnTo>
                    <a:pt x="158" y="0"/>
                  </a:lnTo>
                  <a:cubicBezTo>
                    <a:pt x="158" y="17"/>
                    <a:pt x="143" y="32"/>
                    <a:pt x="127" y="32"/>
                  </a:cubicBezTo>
                  <a:lnTo>
                    <a:pt x="127" y="32"/>
                  </a:lnTo>
                  <a:cubicBezTo>
                    <a:pt x="112" y="32"/>
                    <a:pt x="95" y="17"/>
                    <a:pt x="9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5"/>
            <p:cNvSpPr/>
            <p:nvPr/>
          </p:nvSpPr>
          <p:spPr>
            <a:xfrm>
              <a:off x="3285727" y="1804283"/>
              <a:ext cx="4580" cy="7060"/>
            </a:xfrm>
            <a:custGeom>
              <a:avLst/>
              <a:gdLst/>
              <a:ahLst/>
              <a:cxnLst/>
              <a:rect l="l" t="t" r="r" b="b"/>
              <a:pathLst>
                <a:path w="144" h="222" extrusionOk="0">
                  <a:moveTo>
                    <a:pt x="64" y="64"/>
                  </a:moveTo>
                  <a:lnTo>
                    <a:pt x="64" y="64"/>
                  </a:lnTo>
                  <a:lnTo>
                    <a:pt x="64" y="64"/>
                  </a:lnTo>
                  <a:close/>
                  <a:moveTo>
                    <a:pt x="49" y="1"/>
                  </a:moveTo>
                  <a:lnTo>
                    <a:pt x="49" y="16"/>
                  </a:lnTo>
                  <a:lnTo>
                    <a:pt x="17" y="16"/>
                  </a:lnTo>
                  <a:cubicBezTo>
                    <a:pt x="17" y="32"/>
                    <a:pt x="17" y="48"/>
                    <a:pt x="1" y="64"/>
                  </a:cubicBezTo>
                  <a:lnTo>
                    <a:pt x="1" y="64"/>
                  </a:lnTo>
                  <a:cubicBezTo>
                    <a:pt x="1" y="95"/>
                    <a:pt x="17" y="127"/>
                    <a:pt x="49" y="127"/>
                  </a:cubicBezTo>
                  <a:cubicBezTo>
                    <a:pt x="64" y="142"/>
                    <a:pt x="80" y="142"/>
                    <a:pt x="80" y="190"/>
                  </a:cubicBezTo>
                  <a:cubicBezTo>
                    <a:pt x="80" y="205"/>
                    <a:pt x="95" y="205"/>
                    <a:pt x="112" y="222"/>
                  </a:cubicBezTo>
                  <a:cubicBezTo>
                    <a:pt x="112" y="205"/>
                    <a:pt x="127" y="205"/>
                    <a:pt x="143" y="190"/>
                  </a:cubicBezTo>
                  <a:lnTo>
                    <a:pt x="143" y="174"/>
                  </a:lnTo>
                  <a:lnTo>
                    <a:pt x="143" y="127"/>
                  </a:lnTo>
                  <a:lnTo>
                    <a:pt x="112" y="127"/>
                  </a:lnTo>
                  <a:lnTo>
                    <a:pt x="80" y="95"/>
                  </a:lnTo>
                  <a:lnTo>
                    <a:pt x="80" y="79"/>
                  </a:lnTo>
                  <a:lnTo>
                    <a:pt x="80" y="64"/>
                  </a:lnTo>
                  <a:cubicBezTo>
                    <a:pt x="64" y="64"/>
                    <a:pt x="64" y="48"/>
                    <a:pt x="64" y="32"/>
                  </a:cubicBezTo>
                  <a:cubicBezTo>
                    <a:pt x="64" y="32"/>
                    <a:pt x="49" y="16"/>
                    <a:pt x="49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5"/>
            <p:cNvSpPr/>
            <p:nvPr/>
          </p:nvSpPr>
          <p:spPr>
            <a:xfrm>
              <a:off x="3287730" y="180628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5"/>
            <p:cNvSpPr/>
            <p:nvPr/>
          </p:nvSpPr>
          <p:spPr>
            <a:xfrm>
              <a:off x="3196072" y="1776709"/>
              <a:ext cx="5502" cy="8587"/>
            </a:xfrm>
            <a:custGeom>
              <a:avLst/>
              <a:gdLst/>
              <a:ahLst/>
              <a:cxnLst/>
              <a:rect l="l" t="t" r="r" b="b"/>
              <a:pathLst>
                <a:path w="173" h="270" extrusionOk="0">
                  <a:moveTo>
                    <a:pt x="126" y="1"/>
                  </a:moveTo>
                  <a:lnTo>
                    <a:pt x="126" y="1"/>
                  </a:lnTo>
                  <a:cubicBezTo>
                    <a:pt x="95" y="1"/>
                    <a:pt x="95" y="17"/>
                    <a:pt x="95" y="49"/>
                  </a:cubicBezTo>
                  <a:lnTo>
                    <a:pt x="95" y="143"/>
                  </a:lnTo>
                  <a:lnTo>
                    <a:pt x="95" y="143"/>
                  </a:lnTo>
                  <a:lnTo>
                    <a:pt x="47" y="190"/>
                  </a:lnTo>
                  <a:lnTo>
                    <a:pt x="15" y="190"/>
                  </a:lnTo>
                  <a:lnTo>
                    <a:pt x="0" y="190"/>
                  </a:lnTo>
                  <a:lnTo>
                    <a:pt x="0" y="206"/>
                  </a:lnTo>
                  <a:lnTo>
                    <a:pt x="0" y="221"/>
                  </a:lnTo>
                  <a:lnTo>
                    <a:pt x="0" y="269"/>
                  </a:lnTo>
                  <a:cubicBezTo>
                    <a:pt x="0" y="253"/>
                    <a:pt x="15" y="253"/>
                    <a:pt x="15" y="253"/>
                  </a:cubicBezTo>
                  <a:lnTo>
                    <a:pt x="110" y="206"/>
                  </a:lnTo>
                  <a:lnTo>
                    <a:pt x="126" y="206"/>
                  </a:lnTo>
                  <a:lnTo>
                    <a:pt x="126" y="206"/>
                  </a:lnTo>
                  <a:lnTo>
                    <a:pt x="126" y="206"/>
                  </a:lnTo>
                  <a:lnTo>
                    <a:pt x="141" y="206"/>
                  </a:lnTo>
                  <a:cubicBezTo>
                    <a:pt x="141" y="190"/>
                    <a:pt x="141" y="190"/>
                    <a:pt x="158" y="175"/>
                  </a:cubicBezTo>
                  <a:cubicBezTo>
                    <a:pt x="173" y="175"/>
                    <a:pt x="173" y="158"/>
                    <a:pt x="173" y="158"/>
                  </a:cubicBezTo>
                  <a:lnTo>
                    <a:pt x="158" y="32"/>
                  </a:lnTo>
                  <a:cubicBezTo>
                    <a:pt x="158" y="17"/>
                    <a:pt x="141" y="1"/>
                    <a:pt x="126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5"/>
            <p:cNvSpPr/>
            <p:nvPr/>
          </p:nvSpPr>
          <p:spPr>
            <a:xfrm>
              <a:off x="3034700" y="1797286"/>
              <a:ext cx="2035" cy="2035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47" y="0"/>
                  </a:moveTo>
                  <a:cubicBezTo>
                    <a:pt x="47" y="15"/>
                    <a:pt x="32" y="15"/>
                    <a:pt x="32" y="15"/>
                  </a:cubicBezTo>
                  <a:lnTo>
                    <a:pt x="16" y="15"/>
                  </a:lnTo>
                  <a:lnTo>
                    <a:pt x="16" y="0"/>
                  </a:lnTo>
                  <a:lnTo>
                    <a:pt x="16" y="47"/>
                  </a:lnTo>
                  <a:lnTo>
                    <a:pt x="1" y="63"/>
                  </a:lnTo>
                  <a:lnTo>
                    <a:pt x="16" y="63"/>
                  </a:lnTo>
                  <a:cubicBezTo>
                    <a:pt x="47" y="63"/>
                    <a:pt x="64" y="47"/>
                    <a:pt x="47" y="32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5"/>
            <p:cNvSpPr/>
            <p:nvPr/>
          </p:nvSpPr>
          <p:spPr>
            <a:xfrm>
              <a:off x="3038199" y="1797286"/>
              <a:ext cx="6042" cy="2512"/>
            </a:xfrm>
            <a:custGeom>
              <a:avLst/>
              <a:gdLst/>
              <a:ahLst/>
              <a:cxnLst/>
              <a:rect l="l" t="t" r="r" b="b"/>
              <a:pathLst>
                <a:path w="190" h="79" extrusionOk="0">
                  <a:moveTo>
                    <a:pt x="158" y="0"/>
                  </a:moveTo>
                  <a:lnTo>
                    <a:pt x="158" y="0"/>
                  </a:lnTo>
                  <a:lnTo>
                    <a:pt x="32" y="0"/>
                  </a:lnTo>
                  <a:lnTo>
                    <a:pt x="32" y="0"/>
                  </a:lnTo>
                  <a:cubicBezTo>
                    <a:pt x="17" y="15"/>
                    <a:pt x="0" y="32"/>
                    <a:pt x="0" y="47"/>
                  </a:cubicBezTo>
                  <a:cubicBezTo>
                    <a:pt x="0" y="63"/>
                    <a:pt x="17" y="79"/>
                    <a:pt x="32" y="79"/>
                  </a:cubicBezTo>
                  <a:lnTo>
                    <a:pt x="32" y="79"/>
                  </a:lnTo>
                  <a:lnTo>
                    <a:pt x="158" y="79"/>
                  </a:lnTo>
                  <a:cubicBezTo>
                    <a:pt x="174" y="63"/>
                    <a:pt x="189" y="47"/>
                    <a:pt x="189" y="32"/>
                  </a:cubicBezTo>
                  <a:cubicBezTo>
                    <a:pt x="189" y="15"/>
                    <a:pt x="174" y="0"/>
                    <a:pt x="15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5"/>
            <p:cNvSpPr/>
            <p:nvPr/>
          </p:nvSpPr>
          <p:spPr>
            <a:xfrm>
              <a:off x="3381933" y="1764687"/>
              <a:ext cx="6583" cy="3053"/>
            </a:xfrm>
            <a:custGeom>
              <a:avLst/>
              <a:gdLst/>
              <a:ahLst/>
              <a:cxnLst/>
              <a:rect l="l" t="t" r="r" b="b"/>
              <a:pathLst>
                <a:path w="207" h="96" extrusionOk="0">
                  <a:moveTo>
                    <a:pt x="49" y="1"/>
                  </a:moveTo>
                  <a:lnTo>
                    <a:pt x="49" y="1"/>
                  </a:lnTo>
                  <a:cubicBezTo>
                    <a:pt x="32" y="1"/>
                    <a:pt x="17" y="17"/>
                    <a:pt x="17" y="17"/>
                  </a:cubicBezTo>
                  <a:lnTo>
                    <a:pt x="17" y="32"/>
                  </a:lnTo>
                  <a:cubicBezTo>
                    <a:pt x="1" y="49"/>
                    <a:pt x="17" y="64"/>
                    <a:pt x="32" y="64"/>
                  </a:cubicBezTo>
                  <a:lnTo>
                    <a:pt x="158" y="95"/>
                  </a:lnTo>
                  <a:lnTo>
                    <a:pt x="158" y="95"/>
                  </a:lnTo>
                  <a:cubicBezTo>
                    <a:pt x="175" y="95"/>
                    <a:pt x="190" y="80"/>
                    <a:pt x="206" y="64"/>
                  </a:cubicBezTo>
                  <a:cubicBezTo>
                    <a:pt x="206" y="49"/>
                    <a:pt x="190" y="32"/>
                    <a:pt x="175" y="32"/>
                  </a:cubicBezTo>
                  <a:lnTo>
                    <a:pt x="80" y="17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5"/>
            <p:cNvSpPr/>
            <p:nvPr/>
          </p:nvSpPr>
          <p:spPr>
            <a:xfrm>
              <a:off x="3290275" y="1816814"/>
              <a:ext cx="9032" cy="3021"/>
            </a:xfrm>
            <a:custGeom>
              <a:avLst/>
              <a:gdLst/>
              <a:ahLst/>
              <a:cxnLst/>
              <a:rect l="l" t="t" r="r" b="b"/>
              <a:pathLst>
                <a:path w="284" h="95" extrusionOk="0">
                  <a:moveTo>
                    <a:pt x="0" y="0"/>
                  </a:moveTo>
                  <a:lnTo>
                    <a:pt x="0" y="0"/>
                  </a:lnTo>
                  <a:lnTo>
                    <a:pt x="32" y="63"/>
                  </a:lnTo>
                  <a:cubicBezTo>
                    <a:pt x="32" y="80"/>
                    <a:pt x="47" y="95"/>
                    <a:pt x="63" y="95"/>
                  </a:cubicBezTo>
                  <a:lnTo>
                    <a:pt x="63" y="95"/>
                  </a:lnTo>
                  <a:lnTo>
                    <a:pt x="189" y="80"/>
                  </a:lnTo>
                  <a:cubicBezTo>
                    <a:pt x="189" y="80"/>
                    <a:pt x="189" y="63"/>
                    <a:pt x="204" y="63"/>
                  </a:cubicBezTo>
                  <a:lnTo>
                    <a:pt x="204" y="63"/>
                  </a:lnTo>
                  <a:lnTo>
                    <a:pt x="221" y="63"/>
                  </a:lnTo>
                  <a:lnTo>
                    <a:pt x="221" y="80"/>
                  </a:lnTo>
                  <a:lnTo>
                    <a:pt x="252" y="63"/>
                  </a:lnTo>
                  <a:cubicBezTo>
                    <a:pt x="267" y="63"/>
                    <a:pt x="284" y="48"/>
                    <a:pt x="284" y="32"/>
                  </a:cubicBezTo>
                  <a:cubicBezTo>
                    <a:pt x="284" y="17"/>
                    <a:pt x="267" y="17"/>
                    <a:pt x="267" y="17"/>
                  </a:cubicBezTo>
                  <a:cubicBezTo>
                    <a:pt x="252" y="17"/>
                    <a:pt x="252" y="32"/>
                    <a:pt x="236" y="32"/>
                  </a:cubicBezTo>
                  <a:lnTo>
                    <a:pt x="236" y="48"/>
                  </a:lnTo>
                  <a:cubicBezTo>
                    <a:pt x="221" y="48"/>
                    <a:pt x="221" y="63"/>
                    <a:pt x="204" y="63"/>
                  </a:cubicBezTo>
                  <a:cubicBezTo>
                    <a:pt x="189" y="63"/>
                    <a:pt x="189" y="48"/>
                    <a:pt x="173" y="48"/>
                  </a:cubicBezTo>
                  <a:lnTo>
                    <a:pt x="173" y="32"/>
                  </a:lnTo>
                  <a:lnTo>
                    <a:pt x="173" y="32"/>
                  </a:lnTo>
                  <a:lnTo>
                    <a:pt x="126" y="48"/>
                  </a:lnTo>
                  <a:lnTo>
                    <a:pt x="110" y="48"/>
                  </a:lnTo>
                  <a:cubicBezTo>
                    <a:pt x="110" y="48"/>
                    <a:pt x="95" y="48"/>
                    <a:pt x="78" y="32"/>
                  </a:cubicBezTo>
                  <a:lnTo>
                    <a:pt x="78" y="17"/>
                  </a:lnTo>
                  <a:lnTo>
                    <a:pt x="78" y="17"/>
                  </a:lnTo>
                  <a:lnTo>
                    <a:pt x="78" y="17"/>
                  </a:lnTo>
                  <a:lnTo>
                    <a:pt x="63" y="32"/>
                  </a:lnTo>
                  <a:cubicBezTo>
                    <a:pt x="63" y="32"/>
                    <a:pt x="47" y="48"/>
                    <a:pt x="32" y="48"/>
                  </a:cubicBezTo>
                  <a:lnTo>
                    <a:pt x="15" y="32"/>
                  </a:lnTo>
                  <a:cubicBezTo>
                    <a:pt x="0" y="32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5"/>
            <p:cNvSpPr/>
            <p:nvPr/>
          </p:nvSpPr>
          <p:spPr>
            <a:xfrm>
              <a:off x="3384954" y="1778713"/>
              <a:ext cx="11035" cy="3053"/>
            </a:xfrm>
            <a:custGeom>
              <a:avLst/>
              <a:gdLst/>
              <a:ahLst/>
              <a:cxnLst/>
              <a:rect l="l" t="t" r="r" b="b"/>
              <a:pathLst>
                <a:path w="347" h="96" extrusionOk="0">
                  <a:moveTo>
                    <a:pt x="315" y="1"/>
                  </a:moveTo>
                  <a:lnTo>
                    <a:pt x="300" y="1"/>
                  </a:lnTo>
                  <a:lnTo>
                    <a:pt x="269" y="1"/>
                  </a:lnTo>
                  <a:lnTo>
                    <a:pt x="221" y="1"/>
                  </a:lnTo>
                  <a:cubicBezTo>
                    <a:pt x="221" y="17"/>
                    <a:pt x="221" y="17"/>
                    <a:pt x="206" y="17"/>
                  </a:cubicBezTo>
                  <a:lnTo>
                    <a:pt x="111" y="32"/>
                  </a:lnTo>
                  <a:lnTo>
                    <a:pt x="95" y="49"/>
                  </a:lnTo>
                  <a:cubicBezTo>
                    <a:pt x="80" y="49"/>
                    <a:pt x="63" y="32"/>
                    <a:pt x="63" y="17"/>
                  </a:cubicBezTo>
                  <a:lnTo>
                    <a:pt x="63" y="1"/>
                  </a:lnTo>
                  <a:lnTo>
                    <a:pt x="63" y="1"/>
                  </a:lnTo>
                  <a:cubicBezTo>
                    <a:pt x="48" y="1"/>
                    <a:pt x="48" y="17"/>
                    <a:pt x="32" y="17"/>
                  </a:cubicBezTo>
                  <a:lnTo>
                    <a:pt x="32" y="17"/>
                  </a:lnTo>
                  <a:lnTo>
                    <a:pt x="17" y="32"/>
                  </a:lnTo>
                  <a:cubicBezTo>
                    <a:pt x="0" y="49"/>
                    <a:pt x="17" y="80"/>
                    <a:pt x="17" y="80"/>
                  </a:cubicBezTo>
                  <a:cubicBezTo>
                    <a:pt x="32" y="95"/>
                    <a:pt x="32" y="95"/>
                    <a:pt x="48" y="95"/>
                  </a:cubicBezTo>
                  <a:cubicBezTo>
                    <a:pt x="48" y="95"/>
                    <a:pt x="63" y="95"/>
                    <a:pt x="80" y="80"/>
                  </a:cubicBezTo>
                  <a:lnTo>
                    <a:pt x="80" y="80"/>
                  </a:lnTo>
                  <a:lnTo>
                    <a:pt x="111" y="80"/>
                  </a:lnTo>
                  <a:lnTo>
                    <a:pt x="174" y="80"/>
                  </a:lnTo>
                  <a:lnTo>
                    <a:pt x="206" y="80"/>
                  </a:lnTo>
                  <a:lnTo>
                    <a:pt x="206" y="80"/>
                  </a:lnTo>
                  <a:cubicBezTo>
                    <a:pt x="237" y="80"/>
                    <a:pt x="252" y="64"/>
                    <a:pt x="284" y="64"/>
                  </a:cubicBezTo>
                  <a:lnTo>
                    <a:pt x="315" y="64"/>
                  </a:lnTo>
                  <a:cubicBezTo>
                    <a:pt x="315" y="64"/>
                    <a:pt x="332" y="64"/>
                    <a:pt x="332" y="49"/>
                  </a:cubicBezTo>
                  <a:cubicBezTo>
                    <a:pt x="347" y="49"/>
                    <a:pt x="347" y="32"/>
                    <a:pt x="347" y="32"/>
                  </a:cubicBezTo>
                  <a:cubicBezTo>
                    <a:pt x="347" y="17"/>
                    <a:pt x="332" y="1"/>
                    <a:pt x="31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5"/>
            <p:cNvSpPr/>
            <p:nvPr/>
          </p:nvSpPr>
          <p:spPr>
            <a:xfrm>
              <a:off x="3206567" y="1794265"/>
              <a:ext cx="2544" cy="7537"/>
            </a:xfrm>
            <a:custGeom>
              <a:avLst/>
              <a:gdLst/>
              <a:ahLst/>
              <a:cxnLst/>
              <a:rect l="l" t="t" r="r" b="b"/>
              <a:pathLst>
                <a:path w="80" h="237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17" y="1"/>
                    <a:pt x="17" y="16"/>
                  </a:cubicBezTo>
                  <a:cubicBezTo>
                    <a:pt x="17" y="32"/>
                    <a:pt x="17" y="32"/>
                    <a:pt x="0" y="32"/>
                  </a:cubicBezTo>
                  <a:lnTo>
                    <a:pt x="0" y="79"/>
                  </a:lnTo>
                  <a:lnTo>
                    <a:pt x="0" y="174"/>
                  </a:lnTo>
                  <a:lnTo>
                    <a:pt x="0" y="205"/>
                  </a:lnTo>
                  <a:cubicBezTo>
                    <a:pt x="0" y="221"/>
                    <a:pt x="17" y="237"/>
                    <a:pt x="32" y="237"/>
                  </a:cubicBezTo>
                  <a:lnTo>
                    <a:pt x="48" y="237"/>
                  </a:lnTo>
                  <a:cubicBezTo>
                    <a:pt x="63" y="237"/>
                    <a:pt x="80" y="221"/>
                    <a:pt x="80" y="205"/>
                  </a:cubicBezTo>
                  <a:lnTo>
                    <a:pt x="80" y="158"/>
                  </a:lnTo>
                  <a:cubicBezTo>
                    <a:pt x="63" y="127"/>
                    <a:pt x="63" y="95"/>
                    <a:pt x="63" y="64"/>
                  </a:cubicBezTo>
                  <a:lnTo>
                    <a:pt x="80" y="47"/>
                  </a:lnTo>
                  <a:lnTo>
                    <a:pt x="80" y="47"/>
                  </a:lnTo>
                  <a:cubicBezTo>
                    <a:pt x="63" y="47"/>
                    <a:pt x="48" y="32"/>
                    <a:pt x="48" y="16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5"/>
            <p:cNvSpPr/>
            <p:nvPr/>
          </p:nvSpPr>
          <p:spPr>
            <a:xfrm>
              <a:off x="3274214" y="1781734"/>
              <a:ext cx="6551" cy="3021"/>
            </a:xfrm>
            <a:custGeom>
              <a:avLst/>
              <a:gdLst/>
              <a:ahLst/>
              <a:cxnLst/>
              <a:rect l="l" t="t" r="r" b="b"/>
              <a:pathLst>
                <a:path w="206" h="95" extrusionOk="0">
                  <a:moveTo>
                    <a:pt x="174" y="0"/>
                  </a:moveTo>
                  <a:lnTo>
                    <a:pt x="32" y="32"/>
                  </a:lnTo>
                  <a:cubicBezTo>
                    <a:pt x="16" y="32"/>
                    <a:pt x="1" y="63"/>
                    <a:pt x="16" y="80"/>
                  </a:cubicBezTo>
                  <a:cubicBezTo>
                    <a:pt x="16" y="95"/>
                    <a:pt x="32" y="95"/>
                    <a:pt x="48" y="95"/>
                  </a:cubicBezTo>
                  <a:lnTo>
                    <a:pt x="48" y="95"/>
                  </a:lnTo>
                  <a:lnTo>
                    <a:pt x="205" y="63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5"/>
            <p:cNvSpPr/>
            <p:nvPr/>
          </p:nvSpPr>
          <p:spPr>
            <a:xfrm>
              <a:off x="3334355" y="1786727"/>
              <a:ext cx="8046" cy="5057"/>
            </a:xfrm>
            <a:custGeom>
              <a:avLst/>
              <a:gdLst/>
              <a:ahLst/>
              <a:cxnLst/>
              <a:rect l="l" t="t" r="r" b="b"/>
              <a:pathLst>
                <a:path w="253" h="159" extrusionOk="0">
                  <a:moveTo>
                    <a:pt x="221" y="1"/>
                  </a:moveTo>
                  <a:lnTo>
                    <a:pt x="205" y="1"/>
                  </a:lnTo>
                  <a:lnTo>
                    <a:pt x="205" y="1"/>
                  </a:lnTo>
                  <a:lnTo>
                    <a:pt x="79" y="17"/>
                  </a:lnTo>
                  <a:cubicBezTo>
                    <a:pt x="64" y="32"/>
                    <a:pt x="47" y="49"/>
                    <a:pt x="47" y="64"/>
                  </a:cubicBezTo>
                  <a:lnTo>
                    <a:pt x="64" y="95"/>
                  </a:lnTo>
                  <a:lnTo>
                    <a:pt x="47" y="95"/>
                  </a:lnTo>
                  <a:lnTo>
                    <a:pt x="47" y="95"/>
                  </a:lnTo>
                  <a:cubicBezTo>
                    <a:pt x="32" y="95"/>
                    <a:pt x="16" y="112"/>
                    <a:pt x="16" y="112"/>
                  </a:cubicBezTo>
                  <a:lnTo>
                    <a:pt x="1" y="143"/>
                  </a:lnTo>
                  <a:lnTo>
                    <a:pt x="95" y="158"/>
                  </a:lnTo>
                  <a:lnTo>
                    <a:pt x="127" y="127"/>
                  </a:lnTo>
                  <a:lnTo>
                    <a:pt x="127" y="127"/>
                  </a:lnTo>
                  <a:cubicBezTo>
                    <a:pt x="110" y="112"/>
                    <a:pt x="110" y="112"/>
                    <a:pt x="110" y="95"/>
                  </a:cubicBezTo>
                  <a:cubicBezTo>
                    <a:pt x="110" y="80"/>
                    <a:pt x="127" y="64"/>
                    <a:pt x="142" y="64"/>
                  </a:cubicBezTo>
                  <a:lnTo>
                    <a:pt x="205" y="49"/>
                  </a:lnTo>
                  <a:lnTo>
                    <a:pt x="205" y="49"/>
                  </a:lnTo>
                  <a:cubicBezTo>
                    <a:pt x="221" y="49"/>
                    <a:pt x="236" y="64"/>
                    <a:pt x="236" y="64"/>
                  </a:cubicBezTo>
                  <a:lnTo>
                    <a:pt x="253" y="80"/>
                  </a:lnTo>
                  <a:lnTo>
                    <a:pt x="253" y="32"/>
                  </a:lnTo>
                  <a:cubicBezTo>
                    <a:pt x="253" y="17"/>
                    <a:pt x="236" y="17"/>
                    <a:pt x="236" y="17"/>
                  </a:cubicBezTo>
                  <a:cubicBezTo>
                    <a:pt x="236" y="1"/>
                    <a:pt x="221" y="1"/>
                    <a:pt x="221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5"/>
            <p:cNvSpPr/>
            <p:nvPr/>
          </p:nvSpPr>
          <p:spPr>
            <a:xfrm>
              <a:off x="3130398" y="1833352"/>
              <a:ext cx="7028" cy="4039"/>
            </a:xfrm>
            <a:custGeom>
              <a:avLst/>
              <a:gdLst/>
              <a:ahLst/>
              <a:cxnLst/>
              <a:rect l="l" t="t" r="r" b="b"/>
              <a:pathLst>
                <a:path w="221" h="127" extrusionOk="0">
                  <a:moveTo>
                    <a:pt x="80" y="1"/>
                  </a:moveTo>
                  <a:lnTo>
                    <a:pt x="80" y="1"/>
                  </a:lnTo>
                  <a:lnTo>
                    <a:pt x="48" y="1"/>
                  </a:lnTo>
                  <a:lnTo>
                    <a:pt x="32" y="1"/>
                  </a:lnTo>
                  <a:cubicBezTo>
                    <a:pt x="17" y="1"/>
                    <a:pt x="0" y="16"/>
                    <a:pt x="17" y="47"/>
                  </a:cubicBezTo>
                  <a:cubicBezTo>
                    <a:pt x="17" y="64"/>
                    <a:pt x="32" y="79"/>
                    <a:pt x="48" y="79"/>
                  </a:cubicBezTo>
                  <a:lnTo>
                    <a:pt x="48" y="79"/>
                  </a:lnTo>
                  <a:lnTo>
                    <a:pt x="63" y="64"/>
                  </a:lnTo>
                  <a:lnTo>
                    <a:pt x="80" y="64"/>
                  </a:lnTo>
                  <a:cubicBezTo>
                    <a:pt x="111" y="79"/>
                    <a:pt x="126" y="79"/>
                    <a:pt x="143" y="95"/>
                  </a:cubicBezTo>
                  <a:cubicBezTo>
                    <a:pt x="158" y="110"/>
                    <a:pt x="158" y="110"/>
                    <a:pt x="174" y="110"/>
                  </a:cubicBezTo>
                  <a:lnTo>
                    <a:pt x="189" y="127"/>
                  </a:lnTo>
                  <a:cubicBezTo>
                    <a:pt x="206" y="127"/>
                    <a:pt x="206" y="110"/>
                    <a:pt x="221" y="110"/>
                  </a:cubicBezTo>
                  <a:cubicBezTo>
                    <a:pt x="221" y="79"/>
                    <a:pt x="221" y="64"/>
                    <a:pt x="206" y="64"/>
                  </a:cubicBezTo>
                  <a:cubicBezTo>
                    <a:pt x="206" y="47"/>
                    <a:pt x="189" y="47"/>
                    <a:pt x="174" y="47"/>
                  </a:cubicBezTo>
                  <a:cubicBezTo>
                    <a:pt x="158" y="32"/>
                    <a:pt x="143" y="16"/>
                    <a:pt x="111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5"/>
            <p:cNvSpPr/>
            <p:nvPr/>
          </p:nvSpPr>
          <p:spPr>
            <a:xfrm>
              <a:off x="3423023" y="1778236"/>
              <a:ext cx="9573" cy="12053"/>
            </a:xfrm>
            <a:custGeom>
              <a:avLst/>
              <a:gdLst/>
              <a:ahLst/>
              <a:cxnLst/>
              <a:rect l="l" t="t" r="r" b="b"/>
              <a:pathLst>
                <a:path w="301" h="379" extrusionOk="0">
                  <a:moveTo>
                    <a:pt x="190" y="173"/>
                  </a:moveTo>
                  <a:cubicBezTo>
                    <a:pt x="175" y="173"/>
                    <a:pt x="175" y="173"/>
                    <a:pt x="158" y="190"/>
                  </a:cubicBezTo>
                  <a:cubicBezTo>
                    <a:pt x="143" y="221"/>
                    <a:pt x="158" y="236"/>
                    <a:pt x="190" y="284"/>
                  </a:cubicBezTo>
                  <a:lnTo>
                    <a:pt x="158" y="299"/>
                  </a:lnTo>
                  <a:lnTo>
                    <a:pt x="158" y="299"/>
                  </a:lnTo>
                  <a:cubicBezTo>
                    <a:pt x="143" y="284"/>
                    <a:pt x="143" y="268"/>
                    <a:pt x="127" y="253"/>
                  </a:cubicBezTo>
                  <a:lnTo>
                    <a:pt x="127" y="253"/>
                  </a:lnTo>
                  <a:lnTo>
                    <a:pt x="112" y="253"/>
                  </a:lnTo>
                  <a:lnTo>
                    <a:pt x="49" y="236"/>
                  </a:lnTo>
                  <a:cubicBezTo>
                    <a:pt x="64" y="253"/>
                    <a:pt x="64" y="268"/>
                    <a:pt x="80" y="284"/>
                  </a:cubicBezTo>
                  <a:lnTo>
                    <a:pt x="112" y="284"/>
                  </a:lnTo>
                  <a:lnTo>
                    <a:pt x="112" y="284"/>
                  </a:lnTo>
                  <a:lnTo>
                    <a:pt x="112" y="284"/>
                  </a:lnTo>
                  <a:cubicBezTo>
                    <a:pt x="127" y="284"/>
                    <a:pt x="143" y="284"/>
                    <a:pt x="143" y="299"/>
                  </a:cubicBezTo>
                  <a:cubicBezTo>
                    <a:pt x="158" y="316"/>
                    <a:pt x="143" y="316"/>
                    <a:pt x="143" y="331"/>
                  </a:cubicBezTo>
                  <a:cubicBezTo>
                    <a:pt x="158" y="331"/>
                    <a:pt x="158" y="347"/>
                    <a:pt x="158" y="362"/>
                  </a:cubicBezTo>
                  <a:lnTo>
                    <a:pt x="158" y="379"/>
                  </a:lnTo>
                  <a:lnTo>
                    <a:pt x="175" y="379"/>
                  </a:lnTo>
                  <a:lnTo>
                    <a:pt x="175" y="379"/>
                  </a:lnTo>
                  <a:cubicBezTo>
                    <a:pt x="175" y="379"/>
                    <a:pt x="190" y="379"/>
                    <a:pt x="190" y="362"/>
                  </a:cubicBezTo>
                  <a:lnTo>
                    <a:pt x="253" y="316"/>
                  </a:lnTo>
                  <a:cubicBezTo>
                    <a:pt x="253" y="316"/>
                    <a:pt x="269" y="284"/>
                    <a:pt x="253" y="284"/>
                  </a:cubicBezTo>
                  <a:cubicBezTo>
                    <a:pt x="253" y="268"/>
                    <a:pt x="253" y="268"/>
                    <a:pt x="238" y="253"/>
                  </a:cubicBezTo>
                  <a:lnTo>
                    <a:pt x="284" y="221"/>
                  </a:lnTo>
                  <a:lnTo>
                    <a:pt x="284" y="221"/>
                  </a:lnTo>
                  <a:lnTo>
                    <a:pt x="301" y="190"/>
                  </a:lnTo>
                  <a:cubicBezTo>
                    <a:pt x="301" y="190"/>
                    <a:pt x="284" y="190"/>
                    <a:pt x="284" y="173"/>
                  </a:cubicBezTo>
                  <a:lnTo>
                    <a:pt x="284" y="173"/>
                  </a:lnTo>
                  <a:lnTo>
                    <a:pt x="238" y="205"/>
                  </a:lnTo>
                  <a:lnTo>
                    <a:pt x="221" y="205"/>
                  </a:lnTo>
                  <a:cubicBezTo>
                    <a:pt x="221" y="205"/>
                    <a:pt x="206" y="205"/>
                    <a:pt x="190" y="190"/>
                  </a:cubicBezTo>
                  <a:lnTo>
                    <a:pt x="190" y="173"/>
                  </a:lnTo>
                  <a:close/>
                  <a:moveTo>
                    <a:pt x="17" y="47"/>
                  </a:moveTo>
                  <a:lnTo>
                    <a:pt x="17" y="47"/>
                  </a:lnTo>
                  <a:lnTo>
                    <a:pt x="17" y="47"/>
                  </a:lnTo>
                  <a:close/>
                  <a:moveTo>
                    <a:pt x="32" y="1"/>
                  </a:moveTo>
                  <a:lnTo>
                    <a:pt x="32" y="1"/>
                  </a:lnTo>
                  <a:cubicBezTo>
                    <a:pt x="32" y="1"/>
                    <a:pt x="17" y="1"/>
                    <a:pt x="17" y="16"/>
                  </a:cubicBezTo>
                  <a:cubicBezTo>
                    <a:pt x="1" y="32"/>
                    <a:pt x="1" y="47"/>
                    <a:pt x="17" y="64"/>
                  </a:cubicBezTo>
                  <a:lnTo>
                    <a:pt x="17" y="64"/>
                  </a:lnTo>
                  <a:cubicBezTo>
                    <a:pt x="17" y="95"/>
                    <a:pt x="17" y="142"/>
                    <a:pt x="32" y="173"/>
                  </a:cubicBezTo>
                  <a:lnTo>
                    <a:pt x="95" y="173"/>
                  </a:lnTo>
                  <a:cubicBezTo>
                    <a:pt x="95" y="142"/>
                    <a:pt x="80" y="95"/>
                    <a:pt x="95" y="47"/>
                  </a:cubicBezTo>
                  <a:cubicBezTo>
                    <a:pt x="95" y="32"/>
                    <a:pt x="80" y="16"/>
                    <a:pt x="64" y="16"/>
                  </a:cubicBezTo>
                  <a:lnTo>
                    <a:pt x="64" y="16"/>
                  </a:lnTo>
                  <a:cubicBezTo>
                    <a:pt x="49" y="1"/>
                    <a:pt x="49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5"/>
            <p:cNvSpPr/>
            <p:nvPr/>
          </p:nvSpPr>
          <p:spPr>
            <a:xfrm>
              <a:off x="3423564" y="177973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5"/>
            <p:cNvSpPr/>
            <p:nvPr/>
          </p:nvSpPr>
          <p:spPr>
            <a:xfrm>
              <a:off x="3440070" y="1796746"/>
              <a:ext cx="2035" cy="3053"/>
            </a:xfrm>
            <a:custGeom>
              <a:avLst/>
              <a:gdLst/>
              <a:ahLst/>
              <a:cxnLst/>
              <a:rect l="l" t="t" r="r" b="b"/>
              <a:pathLst>
                <a:path w="64" h="96" extrusionOk="0">
                  <a:moveTo>
                    <a:pt x="17" y="1"/>
                  </a:moveTo>
                  <a:cubicBezTo>
                    <a:pt x="0" y="1"/>
                    <a:pt x="0" y="17"/>
                    <a:pt x="0" y="32"/>
                  </a:cubicBezTo>
                  <a:lnTo>
                    <a:pt x="0" y="49"/>
                  </a:lnTo>
                  <a:cubicBezTo>
                    <a:pt x="0" y="80"/>
                    <a:pt x="17" y="96"/>
                    <a:pt x="32" y="96"/>
                  </a:cubicBezTo>
                  <a:lnTo>
                    <a:pt x="32" y="96"/>
                  </a:lnTo>
                  <a:lnTo>
                    <a:pt x="32" y="96"/>
                  </a:lnTo>
                  <a:cubicBezTo>
                    <a:pt x="17" y="80"/>
                    <a:pt x="17" y="64"/>
                    <a:pt x="32" y="49"/>
                  </a:cubicBezTo>
                  <a:cubicBezTo>
                    <a:pt x="32" y="32"/>
                    <a:pt x="48" y="32"/>
                    <a:pt x="63" y="32"/>
                  </a:cubicBezTo>
                  <a:lnTo>
                    <a:pt x="63" y="32"/>
                  </a:lnTo>
                  <a:lnTo>
                    <a:pt x="63" y="32"/>
                  </a:lnTo>
                  <a:lnTo>
                    <a:pt x="63" y="32"/>
                  </a:lnTo>
                  <a:lnTo>
                    <a:pt x="48" y="32"/>
                  </a:lnTo>
                  <a:lnTo>
                    <a:pt x="48" y="32"/>
                  </a:lnTo>
                  <a:cubicBezTo>
                    <a:pt x="32" y="32"/>
                    <a:pt x="17" y="17"/>
                    <a:pt x="1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5"/>
            <p:cNvSpPr/>
            <p:nvPr/>
          </p:nvSpPr>
          <p:spPr>
            <a:xfrm>
              <a:off x="3332351" y="1811312"/>
              <a:ext cx="7060" cy="6042"/>
            </a:xfrm>
            <a:custGeom>
              <a:avLst/>
              <a:gdLst/>
              <a:ahLst/>
              <a:cxnLst/>
              <a:rect l="l" t="t" r="r" b="b"/>
              <a:pathLst>
                <a:path w="222" h="190" extrusionOk="0">
                  <a:moveTo>
                    <a:pt x="221" y="16"/>
                  </a:moveTo>
                  <a:lnTo>
                    <a:pt x="221" y="16"/>
                  </a:lnTo>
                  <a:lnTo>
                    <a:pt x="221" y="16"/>
                  </a:lnTo>
                  <a:lnTo>
                    <a:pt x="221" y="16"/>
                  </a:lnTo>
                  <a:lnTo>
                    <a:pt x="221" y="16"/>
                  </a:lnTo>
                  <a:lnTo>
                    <a:pt x="221" y="16"/>
                  </a:lnTo>
                  <a:close/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16" y="16"/>
                    <a:pt x="1" y="16"/>
                  </a:cubicBezTo>
                  <a:cubicBezTo>
                    <a:pt x="1" y="32"/>
                    <a:pt x="1" y="47"/>
                    <a:pt x="16" y="64"/>
                  </a:cubicBezTo>
                  <a:lnTo>
                    <a:pt x="32" y="79"/>
                  </a:lnTo>
                  <a:lnTo>
                    <a:pt x="32" y="79"/>
                  </a:lnTo>
                  <a:cubicBezTo>
                    <a:pt x="47" y="64"/>
                    <a:pt x="47" y="47"/>
                    <a:pt x="64" y="47"/>
                  </a:cubicBezTo>
                  <a:lnTo>
                    <a:pt x="79" y="47"/>
                  </a:lnTo>
                  <a:lnTo>
                    <a:pt x="79" y="47"/>
                  </a:lnTo>
                  <a:cubicBezTo>
                    <a:pt x="95" y="47"/>
                    <a:pt x="110" y="79"/>
                    <a:pt x="110" y="95"/>
                  </a:cubicBezTo>
                  <a:lnTo>
                    <a:pt x="95" y="110"/>
                  </a:lnTo>
                  <a:lnTo>
                    <a:pt x="110" y="110"/>
                  </a:lnTo>
                  <a:cubicBezTo>
                    <a:pt x="127" y="110"/>
                    <a:pt x="142" y="127"/>
                    <a:pt x="142" y="142"/>
                  </a:cubicBezTo>
                  <a:cubicBezTo>
                    <a:pt x="142" y="158"/>
                    <a:pt x="142" y="158"/>
                    <a:pt x="127" y="173"/>
                  </a:cubicBezTo>
                  <a:lnTo>
                    <a:pt x="127" y="173"/>
                  </a:lnTo>
                  <a:cubicBezTo>
                    <a:pt x="142" y="173"/>
                    <a:pt x="142" y="190"/>
                    <a:pt x="142" y="190"/>
                  </a:cubicBezTo>
                  <a:lnTo>
                    <a:pt x="173" y="173"/>
                  </a:lnTo>
                  <a:lnTo>
                    <a:pt x="190" y="173"/>
                  </a:lnTo>
                  <a:lnTo>
                    <a:pt x="190" y="173"/>
                  </a:lnTo>
                  <a:lnTo>
                    <a:pt x="190" y="173"/>
                  </a:lnTo>
                  <a:lnTo>
                    <a:pt x="205" y="142"/>
                  </a:lnTo>
                  <a:cubicBezTo>
                    <a:pt x="190" y="142"/>
                    <a:pt x="190" y="142"/>
                    <a:pt x="190" y="127"/>
                  </a:cubicBezTo>
                  <a:lnTo>
                    <a:pt x="190" y="110"/>
                  </a:lnTo>
                  <a:cubicBezTo>
                    <a:pt x="173" y="110"/>
                    <a:pt x="173" y="95"/>
                    <a:pt x="158" y="79"/>
                  </a:cubicBezTo>
                  <a:lnTo>
                    <a:pt x="158" y="79"/>
                  </a:lnTo>
                  <a:lnTo>
                    <a:pt x="158" y="95"/>
                  </a:lnTo>
                  <a:lnTo>
                    <a:pt x="127" y="79"/>
                  </a:lnTo>
                  <a:lnTo>
                    <a:pt x="142" y="79"/>
                  </a:lnTo>
                  <a:lnTo>
                    <a:pt x="158" y="79"/>
                  </a:lnTo>
                  <a:lnTo>
                    <a:pt x="142" y="32"/>
                  </a:lnTo>
                  <a:lnTo>
                    <a:pt x="127" y="47"/>
                  </a:lnTo>
                  <a:lnTo>
                    <a:pt x="110" y="47"/>
                  </a:lnTo>
                  <a:lnTo>
                    <a:pt x="79" y="47"/>
                  </a:lnTo>
                  <a:lnTo>
                    <a:pt x="79" y="47"/>
                  </a:lnTo>
                  <a:lnTo>
                    <a:pt x="79" y="47"/>
                  </a:lnTo>
                  <a:cubicBezTo>
                    <a:pt x="64" y="47"/>
                    <a:pt x="47" y="32"/>
                    <a:pt x="47" y="16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5"/>
            <p:cNvSpPr/>
            <p:nvPr/>
          </p:nvSpPr>
          <p:spPr>
            <a:xfrm>
              <a:off x="3429034" y="1749167"/>
              <a:ext cx="8587" cy="4516"/>
            </a:xfrm>
            <a:custGeom>
              <a:avLst/>
              <a:gdLst/>
              <a:ahLst/>
              <a:cxnLst/>
              <a:rect l="l" t="t" r="r" b="b"/>
              <a:pathLst>
                <a:path w="270" h="142" extrusionOk="0">
                  <a:moveTo>
                    <a:pt x="221" y="1"/>
                  </a:moveTo>
                  <a:cubicBezTo>
                    <a:pt x="206" y="16"/>
                    <a:pt x="175" y="16"/>
                    <a:pt x="158" y="16"/>
                  </a:cubicBezTo>
                  <a:cubicBezTo>
                    <a:pt x="158" y="32"/>
                    <a:pt x="158" y="32"/>
                    <a:pt x="175" y="47"/>
                  </a:cubicBezTo>
                  <a:cubicBezTo>
                    <a:pt x="143" y="64"/>
                    <a:pt x="95" y="64"/>
                    <a:pt x="64" y="79"/>
                  </a:cubicBezTo>
                  <a:cubicBezTo>
                    <a:pt x="49" y="79"/>
                    <a:pt x="32" y="95"/>
                    <a:pt x="17" y="110"/>
                  </a:cubicBezTo>
                  <a:lnTo>
                    <a:pt x="1" y="110"/>
                  </a:lnTo>
                  <a:lnTo>
                    <a:pt x="1" y="110"/>
                  </a:lnTo>
                  <a:lnTo>
                    <a:pt x="64" y="127"/>
                  </a:lnTo>
                  <a:cubicBezTo>
                    <a:pt x="80" y="127"/>
                    <a:pt x="95" y="127"/>
                    <a:pt x="95" y="142"/>
                  </a:cubicBezTo>
                  <a:cubicBezTo>
                    <a:pt x="112" y="127"/>
                    <a:pt x="143" y="127"/>
                    <a:pt x="158" y="127"/>
                  </a:cubicBezTo>
                  <a:lnTo>
                    <a:pt x="175" y="110"/>
                  </a:lnTo>
                  <a:cubicBezTo>
                    <a:pt x="175" y="95"/>
                    <a:pt x="175" y="79"/>
                    <a:pt x="190" y="64"/>
                  </a:cubicBezTo>
                  <a:lnTo>
                    <a:pt x="206" y="64"/>
                  </a:lnTo>
                  <a:lnTo>
                    <a:pt x="221" y="64"/>
                  </a:lnTo>
                  <a:cubicBezTo>
                    <a:pt x="238" y="64"/>
                    <a:pt x="238" y="64"/>
                    <a:pt x="238" y="47"/>
                  </a:cubicBezTo>
                  <a:lnTo>
                    <a:pt x="253" y="47"/>
                  </a:lnTo>
                  <a:lnTo>
                    <a:pt x="253" y="64"/>
                  </a:lnTo>
                  <a:lnTo>
                    <a:pt x="269" y="64"/>
                  </a:lnTo>
                  <a:cubicBezTo>
                    <a:pt x="269" y="64"/>
                    <a:pt x="269" y="47"/>
                    <a:pt x="253" y="47"/>
                  </a:cubicBezTo>
                  <a:cubicBezTo>
                    <a:pt x="253" y="32"/>
                    <a:pt x="238" y="32"/>
                    <a:pt x="238" y="16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5"/>
            <p:cNvSpPr/>
            <p:nvPr/>
          </p:nvSpPr>
          <p:spPr>
            <a:xfrm>
              <a:off x="3277712" y="1807304"/>
              <a:ext cx="2544" cy="7060"/>
            </a:xfrm>
            <a:custGeom>
              <a:avLst/>
              <a:gdLst/>
              <a:ahLst/>
              <a:cxnLst/>
              <a:rect l="l" t="t" r="r" b="b"/>
              <a:pathLst>
                <a:path w="80" h="222" extrusionOk="0">
                  <a:moveTo>
                    <a:pt x="48" y="0"/>
                  </a:moveTo>
                  <a:lnTo>
                    <a:pt x="48" y="0"/>
                  </a:lnTo>
                  <a:cubicBezTo>
                    <a:pt x="32" y="0"/>
                    <a:pt x="17" y="16"/>
                    <a:pt x="17" y="32"/>
                  </a:cubicBezTo>
                  <a:cubicBezTo>
                    <a:pt x="1" y="47"/>
                    <a:pt x="1" y="63"/>
                    <a:pt x="1" y="79"/>
                  </a:cubicBezTo>
                  <a:lnTo>
                    <a:pt x="1" y="142"/>
                  </a:lnTo>
                  <a:lnTo>
                    <a:pt x="1" y="158"/>
                  </a:lnTo>
                  <a:lnTo>
                    <a:pt x="1" y="221"/>
                  </a:lnTo>
                  <a:lnTo>
                    <a:pt x="1" y="221"/>
                  </a:lnTo>
                  <a:cubicBezTo>
                    <a:pt x="80" y="190"/>
                    <a:pt x="80" y="127"/>
                    <a:pt x="80" y="79"/>
                  </a:cubicBezTo>
                  <a:lnTo>
                    <a:pt x="80" y="32"/>
                  </a:lnTo>
                  <a:cubicBezTo>
                    <a:pt x="80" y="16"/>
                    <a:pt x="64" y="0"/>
                    <a:pt x="4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5"/>
            <p:cNvSpPr/>
            <p:nvPr/>
          </p:nvSpPr>
          <p:spPr>
            <a:xfrm>
              <a:off x="3120379" y="1826355"/>
              <a:ext cx="5565" cy="3498"/>
            </a:xfrm>
            <a:custGeom>
              <a:avLst/>
              <a:gdLst/>
              <a:ahLst/>
              <a:cxnLst/>
              <a:rect l="l" t="t" r="r" b="b"/>
              <a:pathLst>
                <a:path w="175" h="110" extrusionOk="0">
                  <a:moveTo>
                    <a:pt x="126" y="0"/>
                  </a:moveTo>
                  <a:lnTo>
                    <a:pt x="126" y="0"/>
                  </a:lnTo>
                  <a:lnTo>
                    <a:pt x="111" y="0"/>
                  </a:lnTo>
                  <a:cubicBezTo>
                    <a:pt x="126" y="15"/>
                    <a:pt x="111" y="32"/>
                    <a:pt x="111" y="47"/>
                  </a:cubicBezTo>
                  <a:lnTo>
                    <a:pt x="80" y="47"/>
                  </a:lnTo>
                  <a:cubicBezTo>
                    <a:pt x="80" y="47"/>
                    <a:pt x="63" y="47"/>
                    <a:pt x="48" y="32"/>
                  </a:cubicBezTo>
                  <a:lnTo>
                    <a:pt x="48" y="15"/>
                  </a:lnTo>
                  <a:lnTo>
                    <a:pt x="17" y="32"/>
                  </a:lnTo>
                  <a:cubicBezTo>
                    <a:pt x="17" y="32"/>
                    <a:pt x="0" y="47"/>
                    <a:pt x="0" y="63"/>
                  </a:cubicBezTo>
                  <a:lnTo>
                    <a:pt x="0" y="78"/>
                  </a:lnTo>
                  <a:cubicBezTo>
                    <a:pt x="0" y="95"/>
                    <a:pt x="17" y="110"/>
                    <a:pt x="32" y="110"/>
                  </a:cubicBezTo>
                  <a:lnTo>
                    <a:pt x="143" y="110"/>
                  </a:lnTo>
                  <a:lnTo>
                    <a:pt x="143" y="110"/>
                  </a:lnTo>
                  <a:cubicBezTo>
                    <a:pt x="158" y="110"/>
                    <a:pt x="174" y="95"/>
                    <a:pt x="174" y="78"/>
                  </a:cubicBezTo>
                  <a:cubicBezTo>
                    <a:pt x="174" y="63"/>
                    <a:pt x="158" y="47"/>
                    <a:pt x="143" y="47"/>
                  </a:cubicBezTo>
                  <a:lnTo>
                    <a:pt x="126" y="47"/>
                  </a:lnTo>
                  <a:cubicBezTo>
                    <a:pt x="143" y="32"/>
                    <a:pt x="143" y="15"/>
                    <a:pt x="126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5"/>
            <p:cNvSpPr/>
            <p:nvPr/>
          </p:nvSpPr>
          <p:spPr>
            <a:xfrm>
              <a:off x="3260188" y="1773243"/>
              <a:ext cx="7060" cy="4516"/>
            </a:xfrm>
            <a:custGeom>
              <a:avLst/>
              <a:gdLst/>
              <a:ahLst/>
              <a:cxnLst/>
              <a:rect l="l" t="t" r="r" b="b"/>
              <a:pathLst>
                <a:path w="222" h="142" extrusionOk="0">
                  <a:moveTo>
                    <a:pt x="142" y="63"/>
                  </a:moveTo>
                  <a:lnTo>
                    <a:pt x="142" y="47"/>
                  </a:lnTo>
                  <a:lnTo>
                    <a:pt x="142" y="63"/>
                  </a:lnTo>
                  <a:close/>
                  <a:moveTo>
                    <a:pt x="110" y="15"/>
                  </a:moveTo>
                  <a:lnTo>
                    <a:pt x="95" y="32"/>
                  </a:lnTo>
                  <a:lnTo>
                    <a:pt x="95" y="32"/>
                  </a:lnTo>
                  <a:lnTo>
                    <a:pt x="95" y="63"/>
                  </a:lnTo>
                  <a:lnTo>
                    <a:pt x="79" y="78"/>
                  </a:lnTo>
                  <a:lnTo>
                    <a:pt x="79" y="95"/>
                  </a:lnTo>
                  <a:cubicBezTo>
                    <a:pt x="95" y="110"/>
                    <a:pt x="110" y="110"/>
                    <a:pt x="142" y="126"/>
                  </a:cubicBezTo>
                  <a:lnTo>
                    <a:pt x="173" y="126"/>
                  </a:lnTo>
                  <a:lnTo>
                    <a:pt x="173" y="141"/>
                  </a:lnTo>
                  <a:cubicBezTo>
                    <a:pt x="190" y="141"/>
                    <a:pt x="205" y="126"/>
                    <a:pt x="205" y="110"/>
                  </a:cubicBezTo>
                  <a:cubicBezTo>
                    <a:pt x="221" y="95"/>
                    <a:pt x="221" y="78"/>
                    <a:pt x="190" y="78"/>
                  </a:cubicBezTo>
                  <a:cubicBezTo>
                    <a:pt x="190" y="63"/>
                    <a:pt x="173" y="63"/>
                    <a:pt x="158" y="63"/>
                  </a:cubicBezTo>
                  <a:cubicBezTo>
                    <a:pt x="158" y="63"/>
                    <a:pt x="142" y="47"/>
                    <a:pt x="127" y="47"/>
                  </a:cubicBezTo>
                  <a:cubicBezTo>
                    <a:pt x="127" y="32"/>
                    <a:pt x="127" y="15"/>
                    <a:pt x="110" y="15"/>
                  </a:cubicBezTo>
                  <a:close/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" y="15"/>
                    <a:pt x="1" y="47"/>
                  </a:cubicBezTo>
                  <a:cubicBezTo>
                    <a:pt x="1" y="47"/>
                    <a:pt x="1" y="63"/>
                    <a:pt x="16" y="63"/>
                  </a:cubicBezTo>
                  <a:lnTo>
                    <a:pt x="16" y="47"/>
                  </a:lnTo>
                  <a:lnTo>
                    <a:pt x="32" y="32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5"/>
            <p:cNvSpPr/>
            <p:nvPr/>
          </p:nvSpPr>
          <p:spPr>
            <a:xfrm>
              <a:off x="3264673" y="1774706"/>
              <a:ext cx="32" cy="572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"/>
                  </a:moveTo>
                  <a:lnTo>
                    <a:pt x="1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5"/>
            <p:cNvSpPr/>
            <p:nvPr/>
          </p:nvSpPr>
          <p:spPr>
            <a:xfrm>
              <a:off x="3353882" y="1814333"/>
              <a:ext cx="6042" cy="7028"/>
            </a:xfrm>
            <a:custGeom>
              <a:avLst/>
              <a:gdLst/>
              <a:ahLst/>
              <a:cxnLst/>
              <a:rect l="l" t="t" r="r" b="b"/>
              <a:pathLst>
                <a:path w="190" h="221" extrusionOk="0">
                  <a:moveTo>
                    <a:pt x="126" y="0"/>
                  </a:moveTo>
                  <a:lnTo>
                    <a:pt x="126" y="15"/>
                  </a:lnTo>
                  <a:lnTo>
                    <a:pt x="63" y="158"/>
                  </a:lnTo>
                  <a:lnTo>
                    <a:pt x="17" y="173"/>
                  </a:lnTo>
                  <a:cubicBezTo>
                    <a:pt x="0" y="189"/>
                    <a:pt x="0" y="204"/>
                    <a:pt x="0" y="221"/>
                  </a:cubicBezTo>
                  <a:lnTo>
                    <a:pt x="17" y="221"/>
                  </a:lnTo>
                  <a:lnTo>
                    <a:pt x="80" y="221"/>
                  </a:lnTo>
                  <a:lnTo>
                    <a:pt x="111" y="204"/>
                  </a:lnTo>
                  <a:cubicBezTo>
                    <a:pt x="126" y="204"/>
                    <a:pt x="126" y="189"/>
                    <a:pt x="126" y="189"/>
                  </a:cubicBezTo>
                  <a:lnTo>
                    <a:pt x="189" y="32"/>
                  </a:lnTo>
                  <a:lnTo>
                    <a:pt x="189" y="15"/>
                  </a:lnTo>
                  <a:cubicBezTo>
                    <a:pt x="189" y="32"/>
                    <a:pt x="174" y="32"/>
                    <a:pt x="158" y="32"/>
                  </a:cubicBezTo>
                  <a:lnTo>
                    <a:pt x="158" y="32"/>
                  </a:lnTo>
                  <a:cubicBezTo>
                    <a:pt x="143" y="32"/>
                    <a:pt x="126" y="15"/>
                    <a:pt x="126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5"/>
            <p:cNvSpPr/>
            <p:nvPr/>
          </p:nvSpPr>
          <p:spPr>
            <a:xfrm>
              <a:off x="3118376" y="1813315"/>
              <a:ext cx="3562" cy="5534"/>
            </a:xfrm>
            <a:custGeom>
              <a:avLst/>
              <a:gdLst/>
              <a:ahLst/>
              <a:cxnLst/>
              <a:rect l="l" t="t" r="r" b="b"/>
              <a:pathLst>
                <a:path w="112" h="174" extrusionOk="0">
                  <a:moveTo>
                    <a:pt x="48" y="1"/>
                  </a:moveTo>
                  <a:lnTo>
                    <a:pt x="48" y="1"/>
                  </a:lnTo>
                  <a:lnTo>
                    <a:pt x="32" y="1"/>
                  </a:lnTo>
                  <a:lnTo>
                    <a:pt x="32" y="1"/>
                  </a:lnTo>
                  <a:cubicBezTo>
                    <a:pt x="17" y="1"/>
                    <a:pt x="17" y="1"/>
                    <a:pt x="17" y="16"/>
                  </a:cubicBezTo>
                  <a:lnTo>
                    <a:pt x="17" y="16"/>
                  </a:lnTo>
                  <a:cubicBezTo>
                    <a:pt x="17" y="47"/>
                    <a:pt x="0" y="64"/>
                    <a:pt x="0" y="79"/>
                  </a:cubicBezTo>
                  <a:lnTo>
                    <a:pt x="17" y="95"/>
                  </a:lnTo>
                  <a:lnTo>
                    <a:pt x="32" y="95"/>
                  </a:lnTo>
                  <a:lnTo>
                    <a:pt x="32" y="95"/>
                  </a:lnTo>
                  <a:lnTo>
                    <a:pt x="32" y="110"/>
                  </a:lnTo>
                  <a:lnTo>
                    <a:pt x="17" y="127"/>
                  </a:lnTo>
                  <a:cubicBezTo>
                    <a:pt x="17" y="142"/>
                    <a:pt x="17" y="158"/>
                    <a:pt x="32" y="158"/>
                  </a:cubicBezTo>
                  <a:lnTo>
                    <a:pt x="48" y="173"/>
                  </a:lnTo>
                  <a:cubicBezTo>
                    <a:pt x="63" y="173"/>
                    <a:pt x="80" y="158"/>
                    <a:pt x="80" y="158"/>
                  </a:cubicBezTo>
                  <a:lnTo>
                    <a:pt x="80" y="142"/>
                  </a:lnTo>
                  <a:cubicBezTo>
                    <a:pt x="95" y="127"/>
                    <a:pt x="111" y="95"/>
                    <a:pt x="111" y="64"/>
                  </a:cubicBezTo>
                  <a:lnTo>
                    <a:pt x="95" y="16"/>
                  </a:lnTo>
                  <a:cubicBezTo>
                    <a:pt x="80" y="16"/>
                    <a:pt x="80" y="16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5"/>
            <p:cNvSpPr/>
            <p:nvPr/>
          </p:nvSpPr>
          <p:spPr>
            <a:xfrm>
              <a:off x="3105336" y="1785741"/>
              <a:ext cx="8046" cy="4548"/>
            </a:xfrm>
            <a:custGeom>
              <a:avLst/>
              <a:gdLst/>
              <a:ahLst/>
              <a:cxnLst/>
              <a:rect l="l" t="t" r="r" b="b"/>
              <a:pathLst>
                <a:path w="253" h="143" extrusionOk="0">
                  <a:moveTo>
                    <a:pt x="80" y="17"/>
                  </a:moveTo>
                  <a:lnTo>
                    <a:pt x="80" y="32"/>
                  </a:lnTo>
                  <a:lnTo>
                    <a:pt x="48" y="63"/>
                  </a:lnTo>
                  <a:lnTo>
                    <a:pt x="64" y="63"/>
                  </a:lnTo>
                  <a:cubicBezTo>
                    <a:pt x="64" y="80"/>
                    <a:pt x="64" y="80"/>
                    <a:pt x="80" y="95"/>
                  </a:cubicBezTo>
                  <a:lnTo>
                    <a:pt x="190" y="143"/>
                  </a:lnTo>
                  <a:lnTo>
                    <a:pt x="206" y="143"/>
                  </a:lnTo>
                  <a:cubicBezTo>
                    <a:pt x="221" y="143"/>
                    <a:pt x="238" y="143"/>
                    <a:pt x="238" y="126"/>
                  </a:cubicBezTo>
                  <a:cubicBezTo>
                    <a:pt x="253" y="111"/>
                    <a:pt x="238" y="95"/>
                    <a:pt x="238" y="95"/>
                  </a:cubicBezTo>
                  <a:lnTo>
                    <a:pt x="190" y="111"/>
                  </a:lnTo>
                  <a:lnTo>
                    <a:pt x="175" y="111"/>
                  </a:lnTo>
                  <a:cubicBezTo>
                    <a:pt x="175" y="111"/>
                    <a:pt x="158" y="111"/>
                    <a:pt x="158" y="95"/>
                  </a:cubicBezTo>
                  <a:lnTo>
                    <a:pt x="143" y="95"/>
                  </a:lnTo>
                  <a:lnTo>
                    <a:pt x="143" y="95"/>
                  </a:lnTo>
                  <a:cubicBezTo>
                    <a:pt x="127" y="95"/>
                    <a:pt x="112" y="95"/>
                    <a:pt x="112" y="80"/>
                  </a:cubicBezTo>
                  <a:lnTo>
                    <a:pt x="112" y="32"/>
                  </a:lnTo>
                  <a:lnTo>
                    <a:pt x="80" y="17"/>
                  </a:lnTo>
                  <a:close/>
                  <a:moveTo>
                    <a:pt x="1" y="0"/>
                  </a:moveTo>
                  <a:lnTo>
                    <a:pt x="1" y="17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3438066" y="1748181"/>
              <a:ext cx="4039" cy="13039"/>
            </a:xfrm>
            <a:custGeom>
              <a:avLst/>
              <a:gdLst/>
              <a:ahLst/>
              <a:cxnLst/>
              <a:rect l="l" t="t" r="r" b="b"/>
              <a:pathLst>
                <a:path w="127" h="410" extrusionOk="0">
                  <a:moveTo>
                    <a:pt x="80" y="0"/>
                  </a:moveTo>
                  <a:cubicBezTo>
                    <a:pt x="63" y="15"/>
                    <a:pt x="32" y="15"/>
                    <a:pt x="17" y="15"/>
                  </a:cubicBezTo>
                  <a:lnTo>
                    <a:pt x="0" y="63"/>
                  </a:lnTo>
                  <a:lnTo>
                    <a:pt x="0" y="95"/>
                  </a:lnTo>
                  <a:cubicBezTo>
                    <a:pt x="17" y="110"/>
                    <a:pt x="17" y="141"/>
                    <a:pt x="17" y="189"/>
                  </a:cubicBezTo>
                  <a:cubicBezTo>
                    <a:pt x="0" y="221"/>
                    <a:pt x="0" y="252"/>
                    <a:pt x="17" y="284"/>
                  </a:cubicBezTo>
                  <a:lnTo>
                    <a:pt x="32" y="268"/>
                  </a:lnTo>
                  <a:lnTo>
                    <a:pt x="48" y="268"/>
                  </a:lnTo>
                  <a:lnTo>
                    <a:pt x="48" y="268"/>
                  </a:lnTo>
                  <a:cubicBezTo>
                    <a:pt x="48" y="268"/>
                    <a:pt x="63" y="268"/>
                    <a:pt x="80" y="284"/>
                  </a:cubicBezTo>
                  <a:cubicBezTo>
                    <a:pt x="80" y="299"/>
                    <a:pt x="80" y="315"/>
                    <a:pt x="63" y="331"/>
                  </a:cubicBezTo>
                  <a:lnTo>
                    <a:pt x="48" y="347"/>
                  </a:lnTo>
                  <a:lnTo>
                    <a:pt x="48" y="347"/>
                  </a:lnTo>
                  <a:lnTo>
                    <a:pt x="32" y="362"/>
                  </a:lnTo>
                  <a:cubicBezTo>
                    <a:pt x="17" y="378"/>
                    <a:pt x="32" y="410"/>
                    <a:pt x="48" y="410"/>
                  </a:cubicBezTo>
                  <a:lnTo>
                    <a:pt x="63" y="410"/>
                  </a:lnTo>
                  <a:cubicBezTo>
                    <a:pt x="80" y="410"/>
                    <a:pt x="80" y="410"/>
                    <a:pt x="95" y="394"/>
                  </a:cubicBezTo>
                  <a:lnTo>
                    <a:pt x="111" y="347"/>
                  </a:lnTo>
                  <a:cubicBezTo>
                    <a:pt x="126" y="347"/>
                    <a:pt x="126" y="331"/>
                    <a:pt x="111" y="315"/>
                  </a:cubicBezTo>
                  <a:cubicBezTo>
                    <a:pt x="80" y="284"/>
                    <a:pt x="80" y="236"/>
                    <a:pt x="80" y="189"/>
                  </a:cubicBezTo>
                  <a:cubicBezTo>
                    <a:pt x="80" y="141"/>
                    <a:pt x="80" y="110"/>
                    <a:pt x="63" y="78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3380470" y="1776709"/>
              <a:ext cx="5025" cy="3562"/>
            </a:xfrm>
            <a:custGeom>
              <a:avLst/>
              <a:gdLst/>
              <a:ahLst/>
              <a:cxnLst/>
              <a:rect l="l" t="t" r="r" b="b"/>
              <a:pathLst>
                <a:path w="158" h="112" extrusionOk="0">
                  <a:moveTo>
                    <a:pt x="126" y="1"/>
                  </a:moveTo>
                  <a:lnTo>
                    <a:pt x="126" y="1"/>
                  </a:lnTo>
                  <a:lnTo>
                    <a:pt x="110" y="1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64"/>
                  </a:lnTo>
                  <a:lnTo>
                    <a:pt x="0" y="95"/>
                  </a:lnTo>
                  <a:cubicBezTo>
                    <a:pt x="0" y="112"/>
                    <a:pt x="15" y="112"/>
                    <a:pt x="15" y="112"/>
                  </a:cubicBezTo>
                  <a:lnTo>
                    <a:pt x="32" y="112"/>
                  </a:lnTo>
                  <a:lnTo>
                    <a:pt x="141" y="64"/>
                  </a:lnTo>
                  <a:cubicBezTo>
                    <a:pt x="158" y="64"/>
                    <a:pt x="158" y="32"/>
                    <a:pt x="158" y="17"/>
                  </a:cubicBezTo>
                  <a:cubicBezTo>
                    <a:pt x="158" y="17"/>
                    <a:pt x="141" y="1"/>
                    <a:pt x="126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5"/>
            <p:cNvSpPr/>
            <p:nvPr/>
          </p:nvSpPr>
          <p:spPr>
            <a:xfrm>
              <a:off x="3384954" y="1791275"/>
              <a:ext cx="9032" cy="3498"/>
            </a:xfrm>
            <a:custGeom>
              <a:avLst/>
              <a:gdLst/>
              <a:ahLst/>
              <a:cxnLst/>
              <a:rect l="l" t="t" r="r" b="b"/>
              <a:pathLst>
                <a:path w="284" h="110" extrusionOk="0">
                  <a:moveTo>
                    <a:pt x="17" y="0"/>
                  </a:moveTo>
                  <a:cubicBezTo>
                    <a:pt x="17" y="15"/>
                    <a:pt x="0" y="15"/>
                    <a:pt x="0" y="15"/>
                  </a:cubicBezTo>
                  <a:cubicBezTo>
                    <a:pt x="17" y="15"/>
                    <a:pt x="17" y="32"/>
                    <a:pt x="17" y="32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52" y="110"/>
                    <a:pt x="269" y="95"/>
                    <a:pt x="284" y="95"/>
                  </a:cubicBezTo>
                  <a:cubicBezTo>
                    <a:pt x="284" y="63"/>
                    <a:pt x="269" y="47"/>
                    <a:pt x="252" y="47"/>
                  </a:cubicBezTo>
                  <a:lnTo>
                    <a:pt x="158" y="15"/>
                  </a:lnTo>
                  <a:cubicBezTo>
                    <a:pt x="158" y="32"/>
                    <a:pt x="158" y="32"/>
                    <a:pt x="143" y="47"/>
                  </a:cubicBezTo>
                  <a:lnTo>
                    <a:pt x="126" y="47"/>
                  </a:lnTo>
                  <a:cubicBezTo>
                    <a:pt x="111" y="47"/>
                    <a:pt x="95" y="32"/>
                    <a:pt x="95" y="15"/>
                  </a:cubicBezTo>
                  <a:lnTo>
                    <a:pt x="95" y="15"/>
                  </a:lnTo>
                  <a:lnTo>
                    <a:pt x="17" y="15"/>
                  </a:lnTo>
                  <a:lnTo>
                    <a:pt x="17" y="15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5"/>
            <p:cNvSpPr/>
            <p:nvPr/>
          </p:nvSpPr>
          <p:spPr>
            <a:xfrm>
              <a:off x="3390965" y="1801294"/>
              <a:ext cx="7569" cy="3530"/>
            </a:xfrm>
            <a:custGeom>
              <a:avLst/>
              <a:gdLst/>
              <a:ahLst/>
              <a:cxnLst/>
              <a:rect l="l" t="t" r="r" b="b"/>
              <a:pathLst>
                <a:path w="238" h="111" extrusionOk="0">
                  <a:moveTo>
                    <a:pt x="206" y="16"/>
                  </a:moveTo>
                  <a:lnTo>
                    <a:pt x="189" y="16"/>
                  </a:lnTo>
                  <a:lnTo>
                    <a:pt x="143" y="32"/>
                  </a:lnTo>
                  <a:lnTo>
                    <a:pt x="143" y="110"/>
                  </a:lnTo>
                  <a:cubicBezTo>
                    <a:pt x="143" y="110"/>
                    <a:pt x="158" y="110"/>
                    <a:pt x="158" y="95"/>
                  </a:cubicBezTo>
                  <a:lnTo>
                    <a:pt x="158" y="95"/>
                  </a:lnTo>
                  <a:lnTo>
                    <a:pt x="174" y="95"/>
                  </a:lnTo>
                  <a:cubicBezTo>
                    <a:pt x="174" y="95"/>
                    <a:pt x="189" y="79"/>
                    <a:pt x="206" y="79"/>
                  </a:cubicBezTo>
                  <a:lnTo>
                    <a:pt x="221" y="79"/>
                  </a:lnTo>
                  <a:cubicBezTo>
                    <a:pt x="237" y="79"/>
                    <a:pt x="237" y="63"/>
                    <a:pt x="237" y="47"/>
                  </a:cubicBezTo>
                  <a:cubicBezTo>
                    <a:pt x="237" y="32"/>
                    <a:pt x="221" y="16"/>
                    <a:pt x="206" y="16"/>
                  </a:cubicBezTo>
                  <a:close/>
                  <a:moveTo>
                    <a:pt x="32" y="0"/>
                  </a:moveTo>
                  <a:cubicBezTo>
                    <a:pt x="32" y="16"/>
                    <a:pt x="0" y="47"/>
                    <a:pt x="32" y="79"/>
                  </a:cubicBezTo>
                  <a:lnTo>
                    <a:pt x="32" y="79"/>
                  </a:lnTo>
                  <a:lnTo>
                    <a:pt x="48" y="79"/>
                  </a:lnTo>
                  <a:lnTo>
                    <a:pt x="48" y="79"/>
                  </a:lnTo>
                  <a:lnTo>
                    <a:pt x="80" y="79"/>
                  </a:lnTo>
                  <a:lnTo>
                    <a:pt x="80" y="32"/>
                  </a:lnTo>
                  <a:cubicBezTo>
                    <a:pt x="63" y="16"/>
                    <a:pt x="80" y="16"/>
                    <a:pt x="80" y="16"/>
                  </a:cubicBezTo>
                  <a:cubicBezTo>
                    <a:pt x="63" y="0"/>
                    <a:pt x="48" y="0"/>
                    <a:pt x="4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5"/>
            <p:cNvSpPr/>
            <p:nvPr/>
          </p:nvSpPr>
          <p:spPr>
            <a:xfrm>
              <a:off x="3185513" y="1774229"/>
              <a:ext cx="7569" cy="6042"/>
            </a:xfrm>
            <a:custGeom>
              <a:avLst/>
              <a:gdLst/>
              <a:ahLst/>
              <a:cxnLst/>
              <a:rect l="l" t="t" r="r" b="b"/>
              <a:pathLst>
                <a:path w="238" h="190" extrusionOk="0">
                  <a:moveTo>
                    <a:pt x="158" y="95"/>
                  </a:moveTo>
                  <a:lnTo>
                    <a:pt x="158" y="95"/>
                  </a:lnTo>
                  <a:lnTo>
                    <a:pt x="158" y="95"/>
                  </a:lnTo>
                  <a:close/>
                  <a:moveTo>
                    <a:pt x="95" y="1"/>
                  </a:moveTo>
                  <a:cubicBezTo>
                    <a:pt x="64" y="1"/>
                    <a:pt x="32" y="1"/>
                    <a:pt x="1" y="16"/>
                  </a:cubicBezTo>
                  <a:lnTo>
                    <a:pt x="1" y="16"/>
                  </a:lnTo>
                  <a:cubicBezTo>
                    <a:pt x="17" y="32"/>
                    <a:pt x="32" y="47"/>
                    <a:pt x="48" y="47"/>
                  </a:cubicBezTo>
                  <a:cubicBezTo>
                    <a:pt x="80" y="79"/>
                    <a:pt x="95" y="95"/>
                    <a:pt x="111" y="127"/>
                  </a:cubicBezTo>
                  <a:cubicBezTo>
                    <a:pt x="111" y="158"/>
                    <a:pt x="143" y="158"/>
                    <a:pt x="158" y="173"/>
                  </a:cubicBezTo>
                  <a:lnTo>
                    <a:pt x="190" y="173"/>
                  </a:lnTo>
                  <a:cubicBezTo>
                    <a:pt x="190" y="190"/>
                    <a:pt x="190" y="190"/>
                    <a:pt x="206" y="190"/>
                  </a:cubicBezTo>
                  <a:cubicBezTo>
                    <a:pt x="221" y="190"/>
                    <a:pt x="221" y="173"/>
                    <a:pt x="237" y="158"/>
                  </a:cubicBezTo>
                  <a:cubicBezTo>
                    <a:pt x="237" y="142"/>
                    <a:pt x="237" y="127"/>
                    <a:pt x="221" y="110"/>
                  </a:cubicBezTo>
                  <a:lnTo>
                    <a:pt x="190" y="110"/>
                  </a:lnTo>
                  <a:lnTo>
                    <a:pt x="174" y="95"/>
                  </a:lnTo>
                  <a:cubicBezTo>
                    <a:pt x="158" y="47"/>
                    <a:pt x="127" y="16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5"/>
            <p:cNvSpPr/>
            <p:nvPr/>
          </p:nvSpPr>
          <p:spPr>
            <a:xfrm>
              <a:off x="3190538" y="177725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5"/>
            <p:cNvSpPr/>
            <p:nvPr/>
          </p:nvSpPr>
          <p:spPr>
            <a:xfrm>
              <a:off x="3042206" y="1820821"/>
              <a:ext cx="6042" cy="4039"/>
            </a:xfrm>
            <a:custGeom>
              <a:avLst/>
              <a:gdLst/>
              <a:ahLst/>
              <a:cxnLst/>
              <a:rect l="l" t="t" r="r" b="b"/>
              <a:pathLst>
                <a:path w="190" h="127" extrusionOk="0">
                  <a:moveTo>
                    <a:pt x="158" y="0"/>
                  </a:moveTo>
                  <a:lnTo>
                    <a:pt x="158" y="0"/>
                  </a:lnTo>
                  <a:cubicBezTo>
                    <a:pt x="143" y="0"/>
                    <a:pt x="126" y="17"/>
                    <a:pt x="126" y="17"/>
                  </a:cubicBezTo>
                  <a:cubicBezTo>
                    <a:pt x="126" y="32"/>
                    <a:pt x="111" y="32"/>
                    <a:pt x="95" y="48"/>
                  </a:cubicBezTo>
                  <a:lnTo>
                    <a:pt x="95" y="63"/>
                  </a:lnTo>
                  <a:cubicBezTo>
                    <a:pt x="95" y="80"/>
                    <a:pt x="80" y="95"/>
                    <a:pt x="63" y="95"/>
                  </a:cubicBezTo>
                  <a:lnTo>
                    <a:pt x="0" y="95"/>
                  </a:lnTo>
                  <a:lnTo>
                    <a:pt x="0" y="111"/>
                  </a:lnTo>
                  <a:cubicBezTo>
                    <a:pt x="17" y="126"/>
                    <a:pt x="17" y="126"/>
                    <a:pt x="32" y="126"/>
                  </a:cubicBezTo>
                  <a:lnTo>
                    <a:pt x="48" y="126"/>
                  </a:lnTo>
                  <a:cubicBezTo>
                    <a:pt x="63" y="111"/>
                    <a:pt x="80" y="111"/>
                    <a:pt x="95" y="111"/>
                  </a:cubicBezTo>
                  <a:cubicBezTo>
                    <a:pt x="126" y="111"/>
                    <a:pt x="174" y="95"/>
                    <a:pt x="189" y="48"/>
                  </a:cubicBezTo>
                  <a:cubicBezTo>
                    <a:pt x="189" y="32"/>
                    <a:pt x="189" y="17"/>
                    <a:pt x="174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5"/>
            <p:cNvSpPr/>
            <p:nvPr/>
          </p:nvSpPr>
          <p:spPr>
            <a:xfrm>
              <a:off x="3167004" y="1793279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173" y="0"/>
                  </a:moveTo>
                  <a:lnTo>
                    <a:pt x="173" y="0"/>
                  </a:lnTo>
                  <a:lnTo>
                    <a:pt x="32" y="15"/>
                  </a:lnTo>
                  <a:cubicBezTo>
                    <a:pt x="0" y="15"/>
                    <a:pt x="0" y="32"/>
                    <a:pt x="0" y="63"/>
                  </a:cubicBezTo>
                  <a:cubicBezTo>
                    <a:pt x="0" y="78"/>
                    <a:pt x="15" y="95"/>
                    <a:pt x="32" y="95"/>
                  </a:cubicBezTo>
                  <a:lnTo>
                    <a:pt x="32" y="95"/>
                  </a:lnTo>
                  <a:lnTo>
                    <a:pt x="63" y="78"/>
                  </a:lnTo>
                  <a:lnTo>
                    <a:pt x="63" y="78"/>
                  </a:lnTo>
                  <a:cubicBezTo>
                    <a:pt x="78" y="63"/>
                    <a:pt x="110" y="47"/>
                    <a:pt x="141" y="47"/>
                  </a:cubicBezTo>
                  <a:lnTo>
                    <a:pt x="189" y="47"/>
                  </a:lnTo>
                  <a:lnTo>
                    <a:pt x="189" y="32"/>
                  </a:lnTo>
                  <a:lnTo>
                    <a:pt x="189" y="15"/>
                  </a:lnTo>
                  <a:cubicBezTo>
                    <a:pt x="189" y="0"/>
                    <a:pt x="173" y="0"/>
                    <a:pt x="17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5"/>
            <p:cNvSpPr/>
            <p:nvPr/>
          </p:nvSpPr>
          <p:spPr>
            <a:xfrm>
              <a:off x="3346376" y="1812806"/>
              <a:ext cx="7537" cy="8555"/>
            </a:xfrm>
            <a:custGeom>
              <a:avLst/>
              <a:gdLst/>
              <a:ahLst/>
              <a:cxnLst/>
              <a:rect l="l" t="t" r="r" b="b"/>
              <a:pathLst>
                <a:path w="237" h="269" extrusionOk="0">
                  <a:moveTo>
                    <a:pt x="158" y="189"/>
                  </a:moveTo>
                  <a:lnTo>
                    <a:pt x="158" y="189"/>
                  </a:lnTo>
                  <a:lnTo>
                    <a:pt x="142" y="206"/>
                  </a:lnTo>
                  <a:lnTo>
                    <a:pt x="110" y="206"/>
                  </a:lnTo>
                  <a:lnTo>
                    <a:pt x="95" y="206"/>
                  </a:lnTo>
                  <a:lnTo>
                    <a:pt x="95" y="206"/>
                  </a:lnTo>
                  <a:lnTo>
                    <a:pt x="64" y="206"/>
                  </a:lnTo>
                  <a:lnTo>
                    <a:pt x="47" y="206"/>
                  </a:lnTo>
                  <a:lnTo>
                    <a:pt x="47" y="206"/>
                  </a:lnTo>
                  <a:cubicBezTo>
                    <a:pt x="47" y="221"/>
                    <a:pt x="47" y="237"/>
                    <a:pt x="32" y="237"/>
                  </a:cubicBezTo>
                  <a:lnTo>
                    <a:pt x="1" y="252"/>
                  </a:lnTo>
                  <a:cubicBezTo>
                    <a:pt x="16" y="252"/>
                    <a:pt x="16" y="252"/>
                    <a:pt x="16" y="269"/>
                  </a:cubicBezTo>
                  <a:lnTo>
                    <a:pt x="32" y="269"/>
                  </a:lnTo>
                  <a:lnTo>
                    <a:pt x="47" y="269"/>
                  </a:lnTo>
                  <a:lnTo>
                    <a:pt x="47" y="269"/>
                  </a:lnTo>
                  <a:lnTo>
                    <a:pt x="47" y="269"/>
                  </a:lnTo>
                  <a:lnTo>
                    <a:pt x="110" y="237"/>
                  </a:lnTo>
                  <a:lnTo>
                    <a:pt x="173" y="269"/>
                  </a:lnTo>
                  <a:lnTo>
                    <a:pt x="190" y="269"/>
                  </a:lnTo>
                  <a:cubicBezTo>
                    <a:pt x="205" y="269"/>
                    <a:pt x="221" y="252"/>
                    <a:pt x="221" y="252"/>
                  </a:cubicBezTo>
                  <a:cubicBezTo>
                    <a:pt x="236" y="221"/>
                    <a:pt x="221" y="206"/>
                    <a:pt x="205" y="206"/>
                  </a:cubicBezTo>
                  <a:lnTo>
                    <a:pt x="158" y="189"/>
                  </a:lnTo>
                  <a:close/>
                  <a:moveTo>
                    <a:pt x="95" y="17"/>
                  </a:moveTo>
                  <a:lnTo>
                    <a:pt x="79" y="32"/>
                  </a:lnTo>
                  <a:cubicBezTo>
                    <a:pt x="79" y="48"/>
                    <a:pt x="64" y="63"/>
                    <a:pt x="47" y="63"/>
                  </a:cubicBezTo>
                  <a:lnTo>
                    <a:pt x="32" y="48"/>
                  </a:lnTo>
                  <a:lnTo>
                    <a:pt x="16" y="48"/>
                  </a:lnTo>
                  <a:lnTo>
                    <a:pt x="16" y="63"/>
                  </a:lnTo>
                  <a:lnTo>
                    <a:pt x="1" y="63"/>
                  </a:lnTo>
                  <a:lnTo>
                    <a:pt x="32" y="80"/>
                  </a:lnTo>
                  <a:cubicBezTo>
                    <a:pt x="47" y="95"/>
                    <a:pt x="47" y="111"/>
                    <a:pt x="32" y="126"/>
                  </a:cubicBezTo>
                  <a:cubicBezTo>
                    <a:pt x="32" y="126"/>
                    <a:pt x="16" y="143"/>
                    <a:pt x="1" y="143"/>
                  </a:cubicBezTo>
                  <a:lnTo>
                    <a:pt x="1" y="143"/>
                  </a:lnTo>
                  <a:lnTo>
                    <a:pt x="1" y="174"/>
                  </a:lnTo>
                  <a:lnTo>
                    <a:pt x="1" y="174"/>
                  </a:lnTo>
                  <a:lnTo>
                    <a:pt x="16" y="174"/>
                  </a:lnTo>
                  <a:lnTo>
                    <a:pt x="16" y="174"/>
                  </a:lnTo>
                  <a:lnTo>
                    <a:pt x="16" y="174"/>
                  </a:lnTo>
                  <a:cubicBezTo>
                    <a:pt x="16" y="158"/>
                    <a:pt x="32" y="143"/>
                    <a:pt x="47" y="143"/>
                  </a:cubicBezTo>
                  <a:lnTo>
                    <a:pt x="64" y="143"/>
                  </a:lnTo>
                  <a:cubicBezTo>
                    <a:pt x="79" y="111"/>
                    <a:pt x="79" y="80"/>
                    <a:pt x="95" y="32"/>
                  </a:cubicBezTo>
                  <a:cubicBezTo>
                    <a:pt x="110" y="32"/>
                    <a:pt x="110" y="17"/>
                    <a:pt x="95" y="17"/>
                  </a:cubicBezTo>
                  <a:close/>
                  <a:moveTo>
                    <a:pt x="32" y="0"/>
                  </a:moveTo>
                  <a:lnTo>
                    <a:pt x="16" y="0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5"/>
            <p:cNvSpPr/>
            <p:nvPr/>
          </p:nvSpPr>
          <p:spPr>
            <a:xfrm>
              <a:off x="3103842" y="1790258"/>
              <a:ext cx="7060" cy="2512"/>
            </a:xfrm>
            <a:custGeom>
              <a:avLst/>
              <a:gdLst/>
              <a:ahLst/>
              <a:cxnLst/>
              <a:rect l="l" t="t" r="r" b="b"/>
              <a:pathLst>
                <a:path w="222" h="79" extrusionOk="0">
                  <a:moveTo>
                    <a:pt x="32" y="16"/>
                  </a:moveTo>
                  <a:lnTo>
                    <a:pt x="16" y="16"/>
                  </a:lnTo>
                  <a:cubicBezTo>
                    <a:pt x="1" y="32"/>
                    <a:pt x="16" y="64"/>
                    <a:pt x="32" y="64"/>
                  </a:cubicBezTo>
                  <a:lnTo>
                    <a:pt x="32" y="79"/>
                  </a:lnTo>
                  <a:cubicBezTo>
                    <a:pt x="32" y="64"/>
                    <a:pt x="48" y="47"/>
                    <a:pt x="64" y="47"/>
                  </a:cubicBezTo>
                  <a:lnTo>
                    <a:pt x="64" y="47"/>
                  </a:lnTo>
                  <a:lnTo>
                    <a:pt x="64" y="47"/>
                  </a:lnTo>
                  <a:cubicBezTo>
                    <a:pt x="79" y="47"/>
                    <a:pt x="95" y="64"/>
                    <a:pt x="95" y="79"/>
                  </a:cubicBezTo>
                  <a:lnTo>
                    <a:pt x="95" y="79"/>
                  </a:lnTo>
                  <a:lnTo>
                    <a:pt x="111" y="79"/>
                  </a:lnTo>
                  <a:lnTo>
                    <a:pt x="111" y="79"/>
                  </a:lnTo>
                  <a:lnTo>
                    <a:pt x="111" y="79"/>
                  </a:lnTo>
                  <a:lnTo>
                    <a:pt x="111" y="64"/>
                  </a:lnTo>
                  <a:cubicBezTo>
                    <a:pt x="111" y="64"/>
                    <a:pt x="127" y="64"/>
                    <a:pt x="127" y="47"/>
                  </a:cubicBezTo>
                  <a:lnTo>
                    <a:pt x="127" y="47"/>
                  </a:lnTo>
                  <a:lnTo>
                    <a:pt x="95" y="16"/>
                  </a:lnTo>
                  <a:lnTo>
                    <a:pt x="79" y="16"/>
                  </a:lnTo>
                  <a:lnTo>
                    <a:pt x="79" y="16"/>
                  </a:lnTo>
                  <a:lnTo>
                    <a:pt x="64" y="16"/>
                  </a:lnTo>
                  <a:lnTo>
                    <a:pt x="48" y="16"/>
                  </a:lnTo>
                  <a:lnTo>
                    <a:pt x="32" y="16"/>
                  </a:lnTo>
                  <a:close/>
                  <a:moveTo>
                    <a:pt x="190" y="1"/>
                  </a:moveTo>
                  <a:lnTo>
                    <a:pt x="190" y="1"/>
                  </a:lnTo>
                  <a:lnTo>
                    <a:pt x="174" y="16"/>
                  </a:lnTo>
                  <a:lnTo>
                    <a:pt x="174" y="47"/>
                  </a:lnTo>
                  <a:lnTo>
                    <a:pt x="174" y="47"/>
                  </a:lnTo>
                  <a:cubicBezTo>
                    <a:pt x="174" y="47"/>
                    <a:pt x="190" y="64"/>
                    <a:pt x="190" y="79"/>
                  </a:cubicBezTo>
                  <a:lnTo>
                    <a:pt x="190" y="79"/>
                  </a:lnTo>
                  <a:cubicBezTo>
                    <a:pt x="222" y="79"/>
                    <a:pt x="222" y="64"/>
                    <a:pt x="222" y="32"/>
                  </a:cubicBezTo>
                  <a:cubicBezTo>
                    <a:pt x="222" y="16"/>
                    <a:pt x="205" y="1"/>
                    <a:pt x="19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5"/>
            <p:cNvSpPr/>
            <p:nvPr/>
          </p:nvSpPr>
          <p:spPr>
            <a:xfrm>
              <a:off x="3397485" y="1767709"/>
              <a:ext cx="4516" cy="3021"/>
            </a:xfrm>
            <a:custGeom>
              <a:avLst/>
              <a:gdLst/>
              <a:ahLst/>
              <a:cxnLst/>
              <a:rect l="l" t="t" r="r" b="b"/>
              <a:pathLst>
                <a:path w="142" h="95" extrusionOk="0">
                  <a:moveTo>
                    <a:pt x="127" y="0"/>
                  </a:moveTo>
                  <a:lnTo>
                    <a:pt x="110" y="17"/>
                  </a:lnTo>
                  <a:lnTo>
                    <a:pt x="95" y="17"/>
                  </a:lnTo>
                  <a:lnTo>
                    <a:pt x="64" y="17"/>
                  </a:lnTo>
                  <a:lnTo>
                    <a:pt x="32" y="17"/>
                  </a:lnTo>
                  <a:cubicBezTo>
                    <a:pt x="16" y="32"/>
                    <a:pt x="1" y="48"/>
                    <a:pt x="16" y="63"/>
                  </a:cubicBezTo>
                  <a:cubicBezTo>
                    <a:pt x="16" y="80"/>
                    <a:pt x="32" y="95"/>
                    <a:pt x="47" y="95"/>
                  </a:cubicBezTo>
                  <a:lnTo>
                    <a:pt x="47" y="95"/>
                  </a:lnTo>
                  <a:lnTo>
                    <a:pt x="142" y="63"/>
                  </a:lnTo>
                  <a:lnTo>
                    <a:pt x="142" y="48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5"/>
            <p:cNvSpPr/>
            <p:nvPr/>
          </p:nvSpPr>
          <p:spPr>
            <a:xfrm>
              <a:off x="3263210" y="1818817"/>
              <a:ext cx="4039" cy="9573"/>
            </a:xfrm>
            <a:custGeom>
              <a:avLst/>
              <a:gdLst/>
              <a:ahLst/>
              <a:cxnLst/>
              <a:rect l="l" t="t" r="r" b="b"/>
              <a:pathLst>
                <a:path w="127" h="301" extrusionOk="0">
                  <a:moveTo>
                    <a:pt x="63" y="0"/>
                  </a:moveTo>
                  <a:lnTo>
                    <a:pt x="63" y="0"/>
                  </a:lnTo>
                  <a:cubicBezTo>
                    <a:pt x="47" y="0"/>
                    <a:pt x="47" y="17"/>
                    <a:pt x="32" y="17"/>
                  </a:cubicBezTo>
                  <a:cubicBezTo>
                    <a:pt x="32" y="32"/>
                    <a:pt x="32" y="63"/>
                    <a:pt x="47" y="63"/>
                  </a:cubicBezTo>
                  <a:cubicBezTo>
                    <a:pt x="47" y="80"/>
                    <a:pt x="47" y="80"/>
                    <a:pt x="63" y="80"/>
                  </a:cubicBezTo>
                  <a:cubicBezTo>
                    <a:pt x="47" y="95"/>
                    <a:pt x="47" y="95"/>
                    <a:pt x="47" y="111"/>
                  </a:cubicBezTo>
                  <a:cubicBezTo>
                    <a:pt x="47" y="126"/>
                    <a:pt x="32" y="143"/>
                    <a:pt x="32" y="158"/>
                  </a:cubicBezTo>
                  <a:lnTo>
                    <a:pt x="32" y="174"/>
                  </a:lnTo>
                  <a:cubicBezTo>
                    <a:pt x="15" y="206"/>
                    <a:pt x="0" y="252"/>
                    <a:pt x="47" y="284"/>
                  </a:cubicBezTo>
                  <a:cubicBezTo>
                    <a:pt x="47" y="300"/>
                    <a:pt x="47" y="300"/>
                    <a:pt x="63" y="300"/>
                  </a:cubicBezTo>
                  <a:cubicBezTo>
                    <a:pt x="78" y="300"/>
                    <a:pt x="78" y="300"/>
                    <a:pt x="95" y="284"/>
                  </a:cubicBezTo>
                  <a:lnTo>
                    <a:pt x="95" y="237"/>
                  </a:lnTo>
                  <a:cubicBezTo>
                    <a:pt x="78" y="237"/>
                    <a:pt x="78" y="237"/>
                    <a:pt x="78" y="206"/>
                  </a:cubicBezTo>
                  <a:lnTo>
                    <a:pt x="78" y="206"/>
                  </a:lnTo>
                  <a:cubicBezTo>
                    <a:pt x="63" y="206"/>
                    <a:pt x="47" y="206"/>
                    <a:pt x="47" y="189"/>
                  </a:cubicBezTo>
                  <a:cubicBezTo>
                    <a:pt x="32" y="174"/>
                    <a:pt x="47" y="158"/>
                    <a:pt x="63" y="143"/>
                  </a:cubicBezTo>
                  <a:lnTo>
                    <a:pt x="95" y="126"/>
                  </a:lnTo>
                  <a:cubicBezTo>
                    <a:pt x="78" y="126"/>
                    <a:pt x="78" y="111"/>
                    <a:pt x="78" y="111"/>
                  </a:cubicBezTo>
                  <a:cubicBezTo>
                    <a:pt x="78" y="80"/>
                    <a:pt x="78" y="63"/>
                    <a:pt x="95" y="63"/>
                  </a:cubicBezTo>
                  <a:lnTo>
                    <a:pt x="126" y="63"/>
                  </a:lnTo>
                  <a:lnTo>
                    <a:pt x="126" y="48"/>
                  </a:lnTo>
                  <a:cubicBezTo>
                    <a:pt x="126" y="63"/>
                    <a:pt x="110" y="63"/>
                    <a:pt x="110" y="63"/>
                  </a:cubicBezTo>
                  <a:cubicBezTo>
                    <a:pt x="95" y="63"/>
                    <a:pt x="95" y="63"/>
                    <a:pt x="78" y="48"/>
                  </a:cubicBezTo>
                  <a:lnTo>
                    <a:pt x="78" y="17"/>
                  </a:lnTo>
                  <a:cubicBezTo>
                    <a:pt x="78" y="0"/>
                    <a:pt x="63" y="0"/>
                    <a:pt x="6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5"/>
            <p:cNvSpPr/>
            <p:nvPr/>
          </p:nvSpPr>
          <p:spPr>
            <a:xfrm>
              <a:off x="3398503" y="1786727"/>
              <a:ext cx="3021" cy="9573"/>
            </a:xfrm>
            <a:custGeom>
              <a:avLst/>
              <a:gdLst/>
              <a:ahLst/>
              <a:cxnLst/>
              <a:rect l="l" t="t" r="r" b="b"/>
              <a:pathLst>
                <a:path w="95" h="301" extrusionOk="0">
                  <a:moveTo>
                    <a:pt x="95" y="1"/>
                  </a:moveTo>
                  <a:cubicBezTo>
                    <a:pt x="78" y="17"/>
                    <a:pt x="47" y="17"/>
                    <a:pt x="32" y="17"/>
                  </a:cubicBezTo>
                  <a:lnTo>
                    <a:pt x="15" y="17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0" y="143"/>
                  </a:lnTo>
                  <a:cubicBezTo>
                    <a:pt x="15" y="158"/>
                    <a:pt x="15" y="158"/>
                    <a:pt x="15" y="175"/>
                  </a:cubicBezTo>
                  <a:lnTo>
                    <a:pt x="15" y="221"/>
                  </a:lnTo>
                  <a:lnTo>
                    <a:pt x="0" y="238"/>
                  </a:lnTo>
                  <a:cubicBezTo>
                    <a:pt x="15" y="238"/>
                    <a:pt x="15" y="253"/>
                    <a:pt x="15" y="269"/>
                  </a:cubicBezTo>
                  <a:lnTo>
                    <a:pt x="32" y="284"/>
                  </a:lnTo>
                  <a:lnTo>
                    <a:pt x="32" y="301"/>
                  </a:lnTo>
                  <a:lnTo>
                    <a:pt x="32" y="301"/>
                  </a:lnTo>
                  <a:cubicBezTo>
                    <a:pt x="47" y="301"/>
                    <a:pt x="63" y="284"/>
                    <a:pt x="63" y="253"/>
                  </a:cubicBezTo>
                  <a:lnTo>
                    <a:pt x="63" y="221"/>
                  </a:lnTo>
                  <a:lnTo>
                    <a:pt x="47" y="206"/>
                  </a:lnTo>
                  <a:cubicBezTo>
                    <a:pt x="32" y="206"/>
                    <a:pt x="15" y="190"/>
                    <a:pt x="32" y="175"/>
                  </a:cubicBezTo>
                  <a:cubicBezTo>
                    <a:pt x="32" y="158"/>
                    <a:pt x="47" y="143"/>
                    <a:pt x="47" y="143"/>
                  </a:cubicBezTo>
                  <a:lnTo>
                    <a:pt x="63" y="143"/>
                  </a:lnTo>
                  <a:lnTo>
                    <a:pt x="63" y="143"/>
                  </a:lnTo>
                  <a:lnTo>
                    <a:pt x="78" y="143"/>
                  </a:lnTo>
                  <a:lnTo>
                    <a:pt x="78" y="95"/>
                  </a:lnTo>
                  <a:lnTo>
                    <a:pt x="78" y="80"/>
                  </a:lnTo>
                  <a:lnTo>
                    <a:pt x="78" y="80"/>
                  </a:lnTo>
                  <a:lnTo>
                    <a:pt x="78" y="80"/>
                  </a:lnTo>
                  <a:cubicBezTo>
                    <a:pt x="63" y="80"/>
                    <a:pt x="47" y="80"/>
                    <a:pt x="47" y="64"/>
                  </a:cubicBezTo>
                  <a:cubicBezTo>
                    <a:pt x="32" y="32"/>
                    <a:pt x="47" y="17"/>
                    <a:pt x="78" y="17"/>
                  </a:cubicBezTo>
                  <a:lnTo>
                    <a:pt x="95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5"/>
            <p:cNvSpPr/>
            <p:nvPr/>
          </p:nvSpPr>
          <p:spPr>
            <a:xfrm>
              <a:off x="3429034" y="1757182"/>
              <a:ext cx="5565" cy="4548"/>
            </a:xfrm>
            <a:custGeom>
              <a:avLst/>
              <a:gdLst/>
              <a:ahLst/>
              <a:cxnLst/>
              <a:rect l="l" t="t" r="r" b="b"/>
              <a:pathLst>
                <a:path w="175" h="143" extrusionOk="0">
                  <a:moveTo>
                    <a:pt x="32" y="1"/>
                  </a:moveTo>
                  <a:lnTo>
                    <a:pt x="32" y="1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7" y="95"/>
                  </a:lnTo>
                  <a:lnTo>
                    <a:pt x="32" y="127"/>
                  </a:lnTo>
                  <a:cubicBezTo>
                    <a:pt x="49" y="127"/>
                    <a:pt x="49" y="142"/>
                    <a:pt x="64" y="142"/>
                  </a:cubicBezTo>
                  <a:lnTo>
                    <a:pt x="64" y="142"/>
                  </a:lnTo>
                  <a:lnTo>
                    <a:pt x="158" y="127"/>
                  </a:lnTo>
                  <a:lnTo>
                    <a:pt x="175" y="127"/>
                  </a:lnTo>
                  <a:lnTo>
                    <a:pt x="158" y="111"/>
                  </a:lnTo>
                  <a:lnTo>
                    <a:pt x="175" y="79"/>
                  </a:lnTo>
                  <a:cubicBezTo>
                    <a:pt x="175" y="64"/>
                    <a:pt x="158" y="64"/>
                    <a:pt x="158" y="64"/>
                  </a:cubicBezTo>
                  <a:lnTo>
                    <a:pt x="143" y="64"/>
                  </a:lnTo>
                  <a:lnTo>
                    <a:pt x="143" y="64"/>
                  </a:lnTo>
                  <a:lnTo>
                    <a:pt x="80" y="64"/>
                  </a:lnTo>
                  <a:lnTo>
                    <a:pt x="64" y="16"/>
                  </a:lnTo>
                  <a:cubicBezTo>
                    <a:pt x="49" y="16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5"/>
            <p:cNvSpPr/>
            <p:nvPr/>
          </p:nvSpPr>
          <p:spPr>
            <a:xfrm>
              <a:off x="3181029" y="1780239"/>
              <a:ext cx="5534" cy="6042"/>
            </a:xfrm>
            <a:custGeom>
              <a:avLst/>
              <a:gdLst/>
              <a:ahLst/>
              <a:cxnLst/>
              <a:rect l="l" t="t" r="r" b="b"/>
              <a:pathLst>
                <a:path w="174" h="190" extrusionOk="0">
                  <a:moveTo>
                    <a:pt x="110" y="1"/>
                  </a:moveTo>
                  <a:lnTo>
                    <a:pt x="95" y="1"/>
                  </a:lnTo>
                  <a:lnTo>
                    <a:pt x="78" y="1"/>
                  </a:lnTo>
                  <a:cubicBezTo>
                    <a:pt x="95" y="1"/>
                    <a:pt x="95" y="16"/>
                    <a:pt x="95" y="16"/>
                  </a:cubicBezTo>
                  <a:cubicBezTo>
                    <a:pt x="95" y="32"/>
                    <a:pt x="95" y="47"/>
                    <a:pt x="78" y="64"/>
                  </a:cubicBezTo>
                  <a:cubicBezTo>
                    <a:pt x="63" y="64"/>
                    <a:pt x="63" y="64"/>
                    <a:pt x="47" y="79"/>
                  </a:cubicBezTo>
                  <a:cubicBezTo>
                    <a:pt x="47" y="79"/>
                    <a:pt x="32" y="79"/>
                    <a:pt x="32" y="95"/>
                  </a:cubicBezTo>
                  <a:lnTo>
                    <a:pt x="15" y="110"/>
                  </a:lnTo>
                  <a:lnTo>
                    <a:pt x="15" y="110"/>
                  </a:lnTo>
                  <a:lnTo>
                    <a:pt x="15" y="127"/>
                  </a:lnTo>
                  <a:lnTo>
                    <a:pt x="15" y="158"/>
                  </a:lnTo>
                  <a:lnTo>
                    <a:pt x="0" y="173"/>
                  </a:lnTo>
                  <a:cubicBezTo>
                    <a:pt x="0" y="190"/>
                    <a:pt x="15" y="190"/>
                    <a:pt x="32" y="190"/>
                  </a:cubicBezTo>
                  <a:lnTo>
                    <a:pt x="47" y="190"/>
                  </a:lnTo>
                  <a:cubicBezTo>
                    <a:pt x="47" y="173"/>
                    <a:pt x="47" y="173"/>
                    <a:pt x="63" y="173"/>
                  </a:cubicBezTo>
                  <a:cubicBezTo>
                    <a:pt x="63" y="173"/>
                    <a:pt x="78" y="158"/>
                    <a:pt x="95" y="158"/>
                  </a:cubicBezTo>
                  <a:cubicBezTo>
                    <a:pt x="110" y="158"/>
                    <a:pt x="142" y="142"/>
                    <a:pt x="158" y="110"/>
                  </a:cubicBezTo>
                  <a:cubicBezTo>
                    <a:pt x="173" y="79"/>
                    <a:pt x="158" y="47"/>
                    <a:pt x="142" y="16"/>
                  </a:cubicBezTo>
                  <a:cubicBezTo>
                    <a:pt x="126" y="1"/>
                    <a:pt x="126" y="1"/>
                    <a:pt x="11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5"/>
            <p:cNvSpPr/>
            <p:nvPr/>
          </p:nvSpPr>
          <p:spPr>
            <a:xfrm>
              <a:off x="3428557" y="1768218"/>
              <a:ext cx="3530" cy="6042"/>
            </a:xfrm>
            <a:custGeom>
              <a:avLst/>
              <a:gdLst/>
              <a:ahLst/>
              <a:cxnLst/>
              <a:rect l="l" t="t" r="r" b="b"/>
              <a:pathLst>
                <a:path w="111" h="190" extrusionOk="0">
                  <a:moveTo>
                    <a:pt x="47" y="1"/>
                  </a:moveTo>
                  <a:lnTo>
                    <a:pt x="47" y="1"/>
                  </a:lnTo>
                  <a:cubicBezTo>
                    <a:pt x="32" y="1"/>
                    <a:pt x="16" y="16"/>
                    <a:pt x="16" y="32"/>
                  </a:cubicBezTo>
                  <a:lnTo>
                    <a:pt x="1" y="142"/>
                  </a:lnTo>
                  <a:lnTo>
                    <a:pt x="1" y="142"/>
                  </a:lnTo>
                  <a:lnTo>
                    <a:pt x="16" y="142"/>
                  </a:lnTo>
                  <a:lnTo>
                    <a:pt x="16" y="142"/>
                  </a:lnTo>
                  <a:cubicBezTo>
                    <a:pt x="32" y="142"/>
                    <a:pt x="47" y="158"/>
                    <a:pt x="47" y="173"/>
                  </a:cubicBezTo>
                  <a:lnTo>
                    <a:pt x="47" y="173"/>
                  </a:lnTo>
                  <a:lnTo>
                    <a:pt x="79" y="190"/>
                  </a:lnTo>
                  <a:cubicBezTo>
                    <a:pt x="79" y="173"/>
                    <a:pt x="64" y="173"/>
                    <a:pt x="64" y="158"/>
                  </a:cubicBezTo>
                  <a:cubicBezTo>
                    <a:pt x="79" y="142"/>
                    <a:pt x="79" y="127"/>
                    <a:pt x="95" y="127"/>
                  </a:cubicBezTo>
                  <a:lnTo>
                    <a:pt x="110" y="127"/>
                  </a:lnTo>
                  <a:lnTo>
                    <a:pt x="110" y="127"/>
                  </a:lnTo>
                  <a:cubicBezTo>
                    <a:pt x="95" y="110"/>
                    <a:pt x="95" y="110"/>
                    <a:pt x="95" y="95"/>
                  </a:cubicBezTo>
                  <a:lnTo>
                    <a:pt x="79" y="79"/>
                  </a:lnTo>
                  <a:lnTo>
                    <a:pt x="79" y="47"/>
                  </a:lnTo>
                  <a:cubicBezTo>
                    <a:pt x="95" y="16"/>
                    <a:pt x="79" y="1"/>
                    <a:pt x="64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5"/>
            <p:cNvSpPr/>
            <p:nvPr/>
          </p:nvSpPr>
          <p:spPr>
            <a:xfrm>
              <a:off x="3384954" y="1789272"/>
              <a:ext cx="3021" cy="2512"/>
            </a:xfrm>
            <a:custGeom>
              <a:avLst/>
              <a:gdLst/>
              <a:ahLst/>
              <a:cxnLst/>
              <a:rect l="l" t="t" r="r" b="b"/>
              <a:pathLst>
                <a:path w="95" h="79" extrusionOk="0">
                  <a:moveTo>
                    <a:pt x="95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0" y="15"/>
                  </a:lnTo>
                  <a:lnTo>
                    <a:pt x="0" y="32"/>
                  </a:lnTo>
                  <a:lnTo>
                    <a:pt x="0" y="63"/>
                  </a:lnTo>
                  <a:lnTo>
                    <a:pt x="17" y="63"/>
                  </a:lnTo>
                  <a:lnTo>
                    <a:pt x="17" y="78"/>
                  </a:lnTo>
                  <a:lnTo>
                    <a:pt x="17" y="78"/>
                  </a:lnTo>
                  <a:lnTo>
                    <a:pt x="95" y="78"/>
                  </a:lnTo>
                  <a:cubicBezTo>
                    <a:pt x="80" y="47"/>
                    <a:pt x="80" y="15"/>
                    <a:pt x="9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3440579" y="1795283"/>
              <a:ext cx="6042" cy="2512"/>
            </a:xfrm>
            <a:custGeom>
              <a:avLst/>
              <a:gdLst/>
              <a:ahLst/>
              <a:cxnLst/>
              <a:rect l="l" t="t" r="r" b="b"/>
              <a:pathLst>
                <a:path w="190" h="79" extrusionOk="0">
                  <a:moveTo>
                    <a:pt x="142" y="0"/>
                  </a:moveTo>
                  <a:lnTo>
                    <a:pt x="16" y="15"/>
                  </a:lnTo>
                  <a:cubicBezTo>
                    <a:pt x="1" y="15"/>
                    <a:pt x="1" y="32"/>
                    <a:pt x="1" y="47"/>
                  </a:cubicBezTo>
                  <a:lnTo>
                    <a:pt x="1" y="47"/>
                  </a:lnTo>
                  <a:cubicBezTo>
                    <a:pt x="1" y="63"/>
                    <a:pt x="16" y="78"/>
                    <a:pt x="32" y="78"/>
                  </a:cubicBezTo>
                  <a:lnTo>
                    <a:pt x="32" y="78"/>
                  </a:lnTo>
                  <a:lnTo>
                    <a:pt x="47" y="78"/>
                  </a:lnTo>
                  <a:lnTo>
                    <a:pt x="110" y="63"/>
                  </a:lnTo>
                  <a:lnTo>
                    <a:pt x="127" y="47"/>
                  </a:lnTo>
                  <a:lnTo>
                    <a:pt x="142" y="47"/>
                  </a:lnTo>
                  <a:lnTo>
                    <a:pt x="158" y="47"/>
                  </a:lnTo>
                  <a:lnTo>
                    <a:pt x="190" y="47"/>
                  </a:lnTo>
                  <a:cubicBezTo>
                    <a:pt x="190" y="32"/>
                    <a:pt x="173" y="15"/>
                    <a:pt x="14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3378943" y="1789272"/>
              <a:ext cx="3562" cy="6042"/>
            </a:xfrm>
            <a:custGeom>
              <a:avLst/>
              <a:gdLst/>
              <a:ahLst/>
              <a:cxnLst/>
              <a:rect l="l" t="t" r="r" b="b"/>
              <a:pathLst>
                <a:path w="112" h="190" extrusionOk="0">
                  <a:moveTo>
                    <a:pt x="111" y="158"/>
                  </a:moveTo>
                  <a:lnTo>
                    <a:pt x="111" y="158"/>
                  </a:lnTo>
                  <a:cubicBezTo>
                    <a:pt x="111" y="158"/>
                    <a:pt x="111" y="173"/>
                    <a:pt x="95" y="173"/>
                  </a:cubicBezTo>
                  <a:lnTo>
                    <a:pt x="95" y="189"/>
                  </a:lnTo>
                  <a:lnTo>
                    <a:pt x="111" y="173"/>
                  </a:lnTo>
                  <a:lnTo>
                    <a:pt x="111" y="158"/>
                  </a:lnTo>
                  <a:close/>
                  <a:moveTo>
                    <a:pt x="32" y="0"/>
                  </a:moveTo>
                  <a:lnTo>
                    <a:pt x="17" y="0"/>
                  </a:lnTo>
                  <a:cubicBezTo>
                    <a:pt x="0" y="15"/>
                    <a:pt x="0" y="15"/>
                    <a:pt x="0" y="32"/>
                  </a:cubicBezTo>
                  <a:lnTo>
                    <a:pt x="0" y="32"/>
                  </a:lnTo>
                  <a:lnTo>
                    <a:pt x="0" y="32"/>
                  </a:lnTo>
                  <a:lnTo>
                    <a:pt x="17" y="32"/>
                  </a:lnTo>
                  <a:cubicBezTo>
                    <a:pt x="32" y="32"/>
                    <a:pt x="48" y="47"/>
                    <a:pt x="32" y="63"/>
                  </a:cubicBezTo>
                  <a:lnTo>
                    <a:pt x="32" y="95"/>
                  </a:lnTo>
                  <a:lnTo>
                    <a:pt x="32" y="95"/>
                  </a:lnTo>
                  <a:lnTo>
                    <a:pt x="32" y="95"/>
                  </a:lnTo>
                  <a:cubicBezTo>
                    <a:pt x="48" y="95"/>
                    <a:pt x="63" y="110"/>
                    <a:pt x="63" y="110"/>
                  </a:cubicBezTo>
                  <a:lnTo>
                    <a:pt x="63" y="110"/>
                  </a:lnTo>
                  <a:lnTo>
                    <a:pt x="80" y="95"/>
                  </a:lnTo>
                  <a:lnTo>
                    <a:pt x="80" y="78"/>
                  </a:lnTo>
                  <a:cubicBezTo>
                    <a:pt x="80" y="63"/>
                    <a:pt x="80" y="47"/>
                    <a:pt x="63" y="32"/>
                  </a:cubicBezTo>
                  <a:lnTo>
                    <a:pt x="63" y="32"/>
                  </a:lnTo>
                  <a:lnTo>
                    <a:pt x="63" y="32"/>
                  </a:lnTo>
                  <a:cubicBezTo>
                    <a:pt x="48" y="32"/>
                    <a:pt x="32" y="15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3441597" y="1811312"/>
              <a:ext cx="7505" cy="2035"/>
            </a:xfrm>
            <a:custGeom>
              <a:avLst/>
              <a:gdLst/>
              <a:ahLst/>
              <a:cxnLst/>
              <a:rect l="l" t="t" r="r" b="b"/>
              <a:pathLst>
                <a:path w="236" h="64" extrusionOk="0">
                  <a:moveTo>
                    <a:pt x="221" y="1"/>
                  </a:moveTo>
                  <a:lnTo>
                    <a:pt x="189" y="16"/>
                  </a:lnTo>
                  <a:lnTo>
                    <a:pt x="173" y="16"/>
                  </a:lnTo>
                  <a:lnTo>
                    <a:pt x="158" y="16"/>
                  </a:lnTo>
                  <a:lnTo>
                    <a:pt x="158" y="16"/>
                  </a:lnTo>
                  <a:cubicBezTo>
                    <a:pt x="141" y="16"/>
                    <a:pt x="141" y="16"/>
                    <a:pt x="141" y="32"/>
                  </a:cubicBezTo>
                  <a:lnTo>
                    <a:pt x="126" y="16"/>
                  </a:lnTo>
                  <a:cubicBezTo>
                    <a:pt x="110" y="32"/>
                    <a:pt x="110" y="32"/>
                    <a:pt x="95" y="32"/>
                  </a:cubicBezTo>
                  <a:lnTo>
                    <a:pt x="95" y="32"/>
                  </a:lnTo>
                  <a:cubicBezTo>
                    <a:pt x="78" y="32"/>
                    <a:pt x="63" y="16"/>
                    <a:pt x="63" y="16"/>
                  </a:cubicBezTo>
                  <a:lnTo>
                    <a:pt x="47" y="16"/>
                  </a:lnTo>
                  <a:lnTo>
                    <a:pt x="32" y="16"/>
                  </a:lnTo>
                  <a:lnTo>
                    <a:pt x="32" y="16"/>
                  </a:lnTo>
                  <a:cubicBezTo>
                    <a:pt x="15" y="16"/>
                    <a:pt x="0" y="16"/>
                    <a:pt x="0" y="47"/>
                  </a:cubicBezTo>
                  <a:cubicBezTo>
                    <a:pt x="0" y="47"/>
                    <a:pt x="0" y="64"/>
                    <a:pt x="15" y="64"/>
                  </a:cubicBezTo>
                  <a:lnTo>
                    <a:pt x="15" y="64"/>
                  </a:lnTo>
                  <a:cubicBezTo>
                    <a:pt x="78" y="64"/>
                    <a:pt x="158" y="47"/>
                    <a:pt x="221" y="16"/>
                  </a:cubicBezTo>
                  <a:cubicBezTo>
                    <a:pt x="204" y="32"/>
                    <a:pt x="110" y="47"/>
                    <a:pt x="110" y="47"/>
                  </a:cubicBezTo>
                  <a:lnTo>
                    <a:pt x="141" y="32"/>
                  </a:lnTo>
                  <a:cubicBezTo>
                    <a:pt x="173" y="32"/>
                    <a:pt x="204" y="16"/>
                    <a:pt x="236" y="16"/>
                  </a:cubicBezTo>
                  <a:cubicBezTo>
                    <a:pt x="221" y="16"/>
                    <a:pt x="221" y="16"/>
                    <a:pt x="221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3033174" y="1802279"/>
              <a:ext cx="2035" cy="3053"/>
            </a:xfrm>
            <a:custGeom>
              <a:avLst/>
              <a:gdLst/>
              <a:ahLst/>
              <a:cxnLst/>
              <a:rect l="l" t="t" r="r" b="b"/>
              <a:pathLst>
                <a:path w="64" h="96" extrusionOk="0">
                  <a:moveTo>
                    <a:pt x="64" y="1"/>
                  </a:moveTo>
                  <a:lnTo>
                    <a:pt x="49" y="1"/>
                  </a:lnTo>
                  <a:cubicBezTo>
                    <a:pt x="32" y="1"/>
                    <a:pt x="32" y="1"/>
                    <a:pt x="17" y="16"/>
                  </a:cubicBezTo>
                  <a:lnTo>
                    <a:pt x="1" y="16"/>
                  </a:lnTo>
                  <a:lnTo>
                    <a:pt x="1" y="16"/>
                  </a:lnTo>
                  <a:cubicBezTo>
                    <a:pt x="1" y="32"/>
                    <a:pt x="1" y="32"/>
                    <a:pt x="17" y="48"/>
                  </a:cubicBezTo>
                  <a:lnTo>
                    <a:pt x="17" y="79"/>
                  </a:lnTo>
                  <a:lnTo>
                    <a:pt x="17" y="79"/>
                  </a:lnTo>
                  <a:lnTo>
                    <a:pt x="17" y="95"/>
                  </a:lnTo>
                  <a:lnTo>
                    <a:pt x="32" y="79"/>
                  </a:lnTo>
                  <a:cubicBezTo>
                    <a:pt x="49" y="64"/>
                    <a:pt x="49" y="64"/>
                    <a:pt x="64" y="64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5"/>
            <p:cNvSpPr/>
            <p:nvPr/>
          </p:nvSpPr>
          <p:spPr>
            <a:xfrm>
              <a:off x="3326340" y="1768695"/>
              <a:ext cx="6042" cy="4039"/>
            </a:xfrm>
            <a:custGeom>
              <a:avLst/>
              <a:gdLst/>
              <a:ahLst/>
              <a:cxnLst/>
              <a:rect l="l" t="t" r="r" b="b"/>
              <a:pathLst>
                <a:path w="190" h="127" extrusionOk="0">
                  <a:moveTo>
                    <a:pt x="47" y="1"/>
                  </a:moveTo>
                  <a:cubicBezTo>
                    <a:pt x="32" y="17"/>
                    <a:pt x="16" y="32"/>
                    <a:pt x="0" y="64"/>
                  </a:cubicBezTo>
                  <a:lnTo>
                    <a:pt x="0" y="95"/>
                  </a:lnTo>
                  <a:lnTo>
                    <a:pt x="0" y="95"/>
                  </a:lnTo>
                  <a:cubicBezTo>
                    <a:pt x="0" y="112"/>
                    <a:pt x="16" y="112"/>
                    <a:pt x="16" y="112"/>
                  </a:cubicBezTo>
                  <a:lnTo>
                    <a:pt x="32" y="127"/>
                  </a:lnTo>
                  <a:cubicBezTo>
                    <a:pt x="47" y="127"/>
                    <a:pt x="63" y="112"/>
                    <a:pt x="63" y="95"/>
                  </a:cubicBezTo>
                  <a:cubicBezTo>
                    <a:pt x="79" y="64"/>
                    <a:pt x="95" y="49"/>
                    <a:pt x="95" y="49"/>
                  </a:cubicBezTo>
                  <a:lnTo>
                    <a:pt x="127" y="80"/>
                  </a:lnTo>
                  <a:cubicBezTo>
                    <a:pt x="142" y="95"/>
                    <a:pt x="142" y="95"/>
                    <a:pt x="158" y="95"/>
                  </a:cubicBezTo>
                  <a:cubicBezTo>
                    <a:pt x="158" y="95"/>
                    <a:pt x="173" y="95"/>
                    <a:pt x="173" y="80"/>
                  </a:cubicBezTo>
                  <a:cubicBezTo>
                    <a:pt x="190" y="64"/>
                    <a:pt x="190" y="49"/>
                    <a:pt x="173" y="32"/>
                  </a:cubicBezTo>
                  <a:lnTo>
                    <a:pt x="158" y="17"/>
                  </a:lnTo>
                  <a:cubicBezTo>
                    <a:pt x="158" y="32"/>
                    <a:pt x="142" y="49"/>
                    <a:pt x="142" y="49"/>
                  </a:cubicBezTo>
                  <a:lnTo>
                    <a:pt x="127" y="49"/>
                  </a:lnTo>
                  <a:cubicBezTo>
                    <a:pt x="110" y="49"/>
                    <a:pt x="110" y="49"/>
                    <a:pt x="95" y="32"/>
                  </a:cubicBezTo>
                  <a:lnTo>
                    <a:pt x="79" y="32"/>
                  </a:lnTo>
                  <a:lnTo>
                    <a:pt x="63" y="32"/>
                  </a:lnTo>
                  <a:cubicBezTo>
                    <a:pt x="47" y="32"/>
                    <a:pt x="47" y="17"/>
                    <a:pt x="4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5"/>
            <p:cNvSpPr/>
            <p:nvPr/>
          </p:nvSpPr>
          <p:spPr>
            <a:xfrm>
              <a:off x="3357412" y="1800785"/>
              <a:ext cx="4516" cy="8046"/>
            </a:xfrm>
            <a:custGeom>
              <a:avLst/>
              <a:gdLst/>
              <a:ahLst/>
              <a:cxnLst/>
              <a:rect l="l" t="t" r="r" b="b"/>
              <a:pathLst>
                <a:path w="142" h="253" extrusionOk="0">
                  <a:moveTo>
                    <a:pt x="78" y="0"/>
                  </a:moveTo>
                  <a:lnTo>
                    <a:pt x="78" y="0"/>
                  </a:lnTo>
                  <a:cubicBezTo>
                    <a:pt x="63" y="0"/>
                    <a:pt x="63" y="0"/>
                    <a:pt x="47" y="16"/>
                  </a:cubicBezTo>
                  <a:lnTo>
                    <a:pt x="47" y="16"/>
                  </a:lnTo>
                  <a:cubicBezTo>
                    <a:pt x="47" y="32"/>
                    <a:pt x="63" y="32"/>
                    <a:pt x="47" y="48"/>
                  </a:cubicBezTo>
                  <a:lnTo>
                    <a:pt x="47" y="95"/>
                  </a:lnTo>
                  <a:lnTo>
                    <a:pt x="47" y="95"/>
                  </a:lnTo>
                  <a:lnTo>
                    <a:pt x="47" y="111"/>
                  </a:lnTo>
                  <a:lnTo>
                    <a:pt x="63" y="95"/>
                  </a:lnTo>
                  <a:lnTo>
                    <a:pt x="78" y="95"/>
                  </a:lnTo>
                  <a:lnTo>
                    <a:pt x="78" y="95"/>
                  </a:lnTo>
                  <a:lnTo>
                    <a:pt x="110" y="95"/>
                  </a:lnTo>
                  <a:cubicBezTo>
                    <a:pt x="126" y="111"/>
                    <a:pt x="126" y="142"/>
                    <a:pt x="110" y="142"/>
                  </a:cubicBezTo>
                  <a:lnTo>
                    <a:pt x="47" y="189"/>
                  </a:lnTo>
                  <a:cubicBezTo>
                    <a:pt x="47" y="205"/>
                    <a:pt x="32" y="205"/>
                    <a:pt x="32" y="205"/>
                  </a:cubicBezTo>
                  <a:cubicBezTo>
                    <a:pt x="15" y="205"/>
                    <a:pt x="15" y="205"/>
                    <a:pt x="0" y="189"/>
                  </a:cubicBezTo>
                  <a:cubicBezTo>
                    <a:pt x="15" y="221"/>
                    <a:pt x="15" y="237"/>
                    <a:pt x="15" y="252"/>
                  </a:cubicBezTo>
                  <a:lnTo>
                    <a:pt x="15" y="252"/>
                  </a:lnTo>
                  <a:cubicBezTo>
                    <a:pt x="78" y="252"/>
                    <a:pt x="110" y="205"/>
                    <a:pt x="126" y="174"/>
                  </a:cubicBezTo>
                  <a:lnTo>
                    <a:pt x="126" y="158"/>
                  </a:lnTo>
                  <a:cubicBezTo>
                    <a:pt x="141" y="158"/>
                    <a:pt x="141" y="142"/>
                    <a:pt x="141" y="126"/>
                  </a:cubicBezTo>
                  <a:lnTo>
                    <a:pt x="110" y="63"/>
                  </a:lnTo>
                  <a:lnTo>
                    <a:pt x="110" y="48"/>
                  </a:lnTo>
                  <a:cubicBezTo>
                    <a:pt x="126" y="32"/>
                    <a:pt x="110" y="16"/>
                    <a:pt x="9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5"/>
            <p:cNvSpPr/>
            <p:nvPr/>
          </p:nvSpPr>
          <p:spPr>
            <a:xfrm>
              <a:off x="3040202" y="1790258"/>
              <a:ext cx="8046" cy="4516"/>
            </a:xfrm>
            <a:custGeom>
              <a:avLst/>
              <a:gdLst/>
              <a:ahLst/>
              <a:cxnLst/>
              <a:rect l="l" t="t" r="r" b="b"/>
              <a:pathLst>
                <a:path w="253" h="142" extrusionOk="0">
                  <a:moveTo>
                    <a:pt x="206" y="1"/>
                  </a:moveTo>
                  <a:cubicBezTo>
                    <a:pt x="143" y="1"/>
                    <a:pt x="63" y="16"/>
                    <a:pt x="0" y="16"/>
                  </a:cubicBezTo>
                  <a:lnTo>
                    <a:pt x="80" y="16"/>
                  </a:lnTo>
                  <a:cubicBezTo>
                    <a:pt x="95" y="16"/>
                    <a:pt x="95" y="1"/>
                    <a:pt x="111" y="1"/>
                  </a:cubicBezTo>
                  <a:lnTo>
                    <a:pt x="111" y="1"/>
                  </a:lnTo>
                  <a:lnTo>
                    <a:pt x="126" y="1"/>
                  </a:lnTo>
                  <a:cubicBezTo>
                    <a:pt x="143" y="16"/>
                    <a:pt x="158" y="32"/>
                    <a:pt x="143" y="47"/>
                  </a:cubicBezTo>
                  <a:lnTo>
                    <a:pt x="158" y="110"/>
                  </a:lnTo>
                  <a:cubicBezTo>
                    <a:pt x="158" y="127"/>
                    <a:pt x="174" y="142"/>
                    <a:pt x="189" y="142"/>
                  </a:cubicBezTo>
                  <a:lnTo>
                    <a:pt x="189" y="142"/>
                  </a:lnTo>
                  <a:lnTo>
                    <a:pt x="221" y="142"/>
                  </a:lnTo>
                  <a:cubicBezTo>
                    <a:pt x="237" y="142"/>
                    <a:pt x="252" y="127"/>
                    <a:pt x="252" y="110"/>
                  </a:cubicBezTo>
                  <a:cubicBezTo>
                    <a:pt x="252" y="95"/>
                    <a:pt x="237" y="79"/>
                    <a:pt x="221" y="79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5"/>
            <p:cNvSpPr/>
            <p:nvPr/>
          </p:nvSpPr>
          <p:spPr>
            <a:xfrm>
              <a:off x="3187517" y="1795283"/>
              <a:ext cx="3053" cy="2035"/>
            </a:xfrm>
            <a:custGeom>
              <a:avLst/>
              <a:gdLst/>
              <a:ahLst/>
              <a:cxnLst/>
              <a:rect l="l" t="t" r="r" b="b"/>
              <a:pathLst>
                <a:path w="96" h="64" extrusionOk="0">
                  <a:moveTo>
                    <a:pt x="80" y="0"/>
                  </a:moveTo>
                  <a:cubicBezTo>
                    <a:pt x="80" y="15"/>
                    <a:pt x="64" y="15"/>
                    <a:pt x="64" y="32"/>
                  </a:cubicBez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cubicBezTo>
                    <a:pt x="17" y="32"/>
                    <a:pt x="32" y="47"/>
                    <a:pt x="32" y="47"/>
                  </a:cubicBezTo>
                  <a:cubicBezTo>
                    <a:pt x="32" y="63"/>
                    <a:pt x="48" y="63"/>
                    <a:pt x="48" y="63"/>
                  </a:cubicBezTo>
                  <a:cubicBezTo>
                    <a:pt x="48" y="63"/>
                    <a:pt x="64" y="47"/>
                    <a:pt x="80" y="47"/>
                  </a:cubicBezTo>
                  <a:cubicBezTo>
                    <a:pt x="80" y="47"/>
                    <a:pt x="80" y="32"/>
                    <a:pt x="95" y="32"/>
                  </a:cubicBezTo>
                  <a:lnTo>
                    <a:pt x="95" y="15"/>
                  </a:lnTo>
                  <a:cubicBezTo>
                    <a:pt x="95" y="15"/>
                    <a:pt x="95" y="0"/>
                    <a:pt x="80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5"/>
            <p:cNvSpPr/>
            <p:nvPr/>
          </p:nvSpPr>
          <p:spPr>
            <a:xfrm>
              <a:off x="3262669" y="1802279"/>
              <a:ext cx="6583" cy="4548"/>
            </a:xfrm>
            <a:custGeom>
              <a:avLst/>
              <a:gdLst/>
              <a:ahLst/>
              <a:cxnLst/>
              <a:rect l="l" t="t" r="r" b="b"/>
              <a:pathLst>
                <a:path w="207" h="143" extrusionOk="0">
                  <a:moveTo>
                    <a:pt x="112" y="142"/>
                  </a:moveTo>
                  <a:lnTo>
                    <a:pt x="112" y="142"/>
                  </a:lnTo>
                  <a:lnTo>
                    <a:pt x="112" y="142"/>
                  </a:lnTo>
                  <a:lnTo>
                    <a:pt x="112" y="142"/>
                  </a:lnTo>
                  <a:close/>
                  <a:moveTo>
                    <a:pt x="127" y="1"/>
                  </a:moveTo>
                  <a:lnTo>
                    <a:pt x="112" y="1"/>
                  </a:lnTo>
                  <a:cubicBezTo>
                    <a:pt x="112" y="1"/>
                    <a:pt x="95" y="1"/>
                    <a:pt x="95" y="16"/>
                  </a:cubicBezTo>
                  <a:lnTo>
                    <a:pt x="64" y="48"/>
                  </a:lnTo>
                  <a:lnTo>
                    <a:pt x="64" y="48"/>
                  </a:lnTo>
                  <a:cubicBezTo>
                    <a:pt x="49" y="48"/>
                    <a:pt x="32" y="48"/>
                    <a:pt x="17" y="64"/>
                  </a:cubicBezTo>
                  <a:cubicBezTo>
                    <a:pt x="1" y="79"/>
                    <a:pt x="1" y="95"/>
                    <a:pt x="17" y="111"/>
                  </a:cubicBezTo>
                  <a:cubicBezTo>
                    <a:pt x="17" y="127"/>
                    <a:pt x="32" y="127"/>
                    <a:pt x="32" y="127"/>
                  </a:cubicBezTo>
                  <a:cubicBezTo>
                    <a:pt x="49" y="127"/>
                    <a:pt x="49" y="111"/>
                    <a:pt x="49" y="111"/>
                  </a:cubicBezTo>
                  <a:lnTo>
                    <a:pt x="64" y="95"/>
                  </a:lnTo>
                  <a:cubicBezTo>
                    <a:pt x="80" y="79"/>
                    <a:pt x="80" y="79"/>
                    <a:pt x="95" y="79"/>
                  </a:cubicBezTo>
                  <a:lnTo>
                    <a:pt x="95" y="79"/>
                  </a:lnTo>
                  <a:lnTo>
                    <a:pt x="112" y="79"/>
                  </a:lnTo>
                  <a:lnTo>
                    <a:pt x="127" y="95"/>
                  </a:lnTo>
                  <a:lnTo>
                    <a:pt x="143" y="79"/>
                  </a:lnTo>
                  <a:lnTo>
                    <a:pt x="158" y="79"/>
                  </a:lnTo>
                  <a:cubicBezTo>
                    <a:pt x="175" y="79"/>
                    <a:pt x="190" y="95"/>
                    <a:pt x="190" y="127"/>
                  </a:cubicBezTo>
                  <a:lnTo>
                    <a:pt x="190" y="127"/>
                  </a:lnTo>
                  <a:lnTo>
                    <a:pt x="190" y="127"/>
                  </a:lnTo>
                  <a:lnTo>
                    <a:pt x="206" y="79"/>
                  </a:lnTo>
                  <a:cubicBezTo>
                    <a:pt x="206" y="64"/>
                    <a:pt x="206" y="48"/>
                    <a:pt x="190" y="32"/>
                  </a:cubicBezTo>
                  <a:lnTo>
                    <a:pt x="143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5"/>
            <p:cNvSpPr/>
            <p:nvPr/>
          </p:nvSpPr>
          <p:spPr>
            <a:xfrm>
              <a:off x="3372932" y="1787745"/>
              <a:ext cx="5565" cy="5565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63" y="0"/>
                  </a:moveTo>
                  <a:lnTo>
                    <a:pt x="48" y="0"/>
                  </a:lnTo>
                  <a:cubicBezTo>
                    <a:pt x="48" y="0"/>
                    <a:pt x="32" y="0"/>
                    <a:pt x="32" y="17"/>
                  </a:cubicBezTo>
                  <a:lnTo>
                    <a:pt x="0" y="143"/>
                  </a:lnTo>
                  <a:cubicBezTo>
                    <a:pt x="0" y="158"/>
                    <a:pt x="0" y="158"/>
                    <a:pt x="16" y="174"/>
                  </a:cubicBezTo>
                  <a:lnTo>
                    <a:pt x="32" y="174"/>
                  </a:lnTo>
                  <a:lnTo>
                    <a:pt x="48" y="174"/>
                  </a:lnTo>
                  <a:lnTo>
                    <a:pt x="158" y="95"/>
                  </a:lnTo>
                  <a:lnTo>
                    <a:pt x="174" y="80"/>
                  </a:lnTo>
                  <a:lnTo>
                    <a:pt x="174" y="48"/>
                  </a:lnTo>
                  <a:cubicBezTo>
                    <a:pt x="158" y="32"/>
                    <a:pt x="158" y="32"/>
                    <a:pt x="143" y="32"/>
                  </a:cubicBezTo>
                  <a:lnTo>
                    <a:pt x="126" y="32"/>
                  </a:lnTo>
                  <a:lnTo>
                    <a:pt x="80" y="63"/>
                  </a:lnTo>
                  <a:lnTo>
                    <a:pt x="95" y="32"/>
                  </a:lnTo>
                  <a:cubicBezTo>
                    <a:pt x="95" y="17"/>
                    <a:pt x="80" y="0"/>
                    <a:pt x="6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5"/>
            <p:cNvSpPr/>
            <p:nvPr/>
          </p:nvSpPr>
          <p:spPr>
            <a:xfrm>
              <a:off x="3261206" y="1804792"/>
              <a:ext cx="7505" cy="9032"/>
            </a:xfrm>
            <a:custGeom>
              <a:avLst/>
              <a:gdLst/>
              <a:ahLst/>
              <a:cxnLst/>
              <a:rect l="l" t="t" r="r" b="b"/>
              <a:pathLst>
                <a:path w="236" h="284" extrusionOk="0">
                  <a:moveTo>
                    <a:pt x="204" y="0"/>
                  </a:moveTo>
                  <a:lnTo>
                    <a:pt x="189" y="0"/>
                  </a:lnTo>
                  <a:lnTo>
                    <a:pt x="173" y="16"/>
                  </a:lnTo>
                  <a:lnTo>
                    <a:pt x="173" y="48"/>
                  </a:lnTo>
                  <a:lnTo>
                    <a:pt x="158" y="63"/>
                  </a:lnTo>
                  <a:lnTo>
                    <a:pt x="158" y="63"/>
                  </a:lnTo>
                  <a:lnTo>
                    <a:pt x="158" y="95"/>
                  </a:lnTo>
                  <a:lnTo>
                    <a:pt x="158" y="95"/>
                  </a:lnTo>
                  <a:lnTo>
                    <a:pt x="78" y="189"/>
                  </a:lnTo>
                  <a:lnTo>
                    <a:pt x="78" y="206"/>
                  </a:lnTo>
                  <a:cubicBezTo>
                    <a:pt x="78" y="221"/>
                    <a:pt x="63" y="237"/>
                    <a:pt x="47" y="237"/>
                  </a:cubicBezTo>
                  <a:lnTo>
                    <a:pt x="47" y="237"/>
                  </a:lnTo>
                  <a:cubicBezTo>
                    <a:pt x="15" y="237"/>
                    <a:pt x="15" y="221"/>
                    <a:pt x="15" y="206"/>
                  </a:cubicBezTo>
                  <a:lnTo>
                    <a:pt x="15" y="206"/>
                  </a:lnTo>
                  <a:cubicBezTo>
                    <a:pt x="0" y="221"/>
                    <a:pt x="0" y="237"/>
                    <a:pt x="15" y="252"/>
                  </a:cubicBezTo>
                  <a:lnTo>
                    <a:pt x="47" y="284"/>
                  </a:lnTo>
                  <a:lnTo>
                    <a:pt x="78" y="284"/>
                  </a:lnTo>
                  <a:lnTo>
                    <a:pt x="78" y="284"/>
                  </a:lnTo>
                  <a:cubicBezTo>
                    <a:pt x="95" y="284"/>
                    <a:pt x="95" y="284"/>
                    <a:pt x="95" y="269"/>
                  </a:cubicBezTo>
                  <a:lnTo>
                    <a:pt x="189" y="158"/>
                  </a:lnTo>
                  <a:lnTo>
                    <a:pt x="189" y="158"/>
                  </a:lnTo>
                  <a:lnTo>
                    <a:pt x="221" y="158"/>
                  </a:lnTo>
                  <a:cubicBezTo>
                    <a:pt x="221" y="142"/>
                    <a:pt x="236" y="142"/>
                    <a:pt x="236" y="126"/>
                  </a:cubicBezTo>
                  <a:lnTo>
                    <a:pt x="236" y="48"/>
                  </a:lnTo>
                  <a:lnTo>
                    <a:pt x="236" y="48"/>
                  </a:lnTo>
                  <a:cubicBezTo>
                    <a:pt x="236" y="16"/>
                    <a:pt x="221" y="0"/>
                    <a:pt x="204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5"/>
            <p:cNvSpPr/>
            <p:nvPr/>
          </p:nvSpPr>
          <p:spPr>
            <a:xfrm>
              <a:off x="3227590" y="1789272"/>
              <a:ext cx="2576" cy="7505"/>
            </a:xfrm>
            <a:custGeom>
              <a:avLst/>
              <a:gdLst/>
              <a:ahLst/>
              <a:cxnLst/>
              <a:rect l="l" t="t" r="r" b="b"/>
              <a:pathLst>
                <a:path w="81" h="236" extrusionOk="0">
                  <a:moveTo>
                    <a:pt x="17" y="0"/>
                  </a:moveTo>
                  <a:lnTo>
                    <a:pt x="17" y="15"/>
                  </a:lnTo>
                  <a:lnTo>
                    <a:pt x="1" y="189"/>
                  </a:lnTo>
                  <a:cubicBezTo>
                    <a:pt x="1" y="221"/>
                    <a:pt x="17" y="236"/>
                    <a:pt x="32" y="236"/>
                  </a:cubicBezTo>
                  <a:lnTo>
                    <a:pt x="32" y="236"/>
                  </a:lnTo>
                  <a:cubicBezTo>
                    <a:pt x="49" y="236"/>
                    <a:pt x="64" y="221"/>
                    <a:pt x="64" y="204"/>
                  </a:cubicBezTo>
                  <a:lnTo>
                    <a:pt x="80" y="95"/>
                  </a:lnTo>
                  <a:cubicBezTo>
                    <a:pt x="64" y="95"/>
                    <a:pt x="64" y="95"/>
                    <a:pt x="64" y="78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5"/>
            <p:cNvSpPr/>
            <p:nvPr/>
          </p:nvSpPr>
          <p:spPr>
            <a:xfrm>
              <a:off x="3413514" y="1771716"/>
              <a:ext cx="2544" cy="3562"/>
            </a:xfrm>
            <a:custGeom>
              <a:avLst/>
              <a:gdLst/>
              <a:ahLst/>
              <a:cxnLst/>
              <a:rect l="l" t="t" r="r" b="b"/>
              <a:pathLst>
                <a:path w="80" h="112" extrusionOk="0">
                  <a:moveTo>
                    <a:pt x="79" y="0"/>
                  </a:moveTo>
                  <a:cubicBezTo>
                    <a:pt x="64" y="17"/>
                    <a:pt x="32" y="32"/>
                    <a:pt x="1" y="48"/>
                  </a:cubicBezTo>
                  <a:lnTo>
                    <a:pt x="1" y="80"/>
                  </a:lnTo>
                  <a:lnTo>
                    <a:pt x="1" y="111"/>
                  </a:lnTo>
                  <a:lnTo>
                    <a:pt x="1" y="111"/>
                  </a:lnTo>
                  <a:lnTo>
                    <a:pt x="64" y="95"/>
                  </a:lnTo>
                  <a:lnTo>
                    <a:pt x="64" y="95"/>
                  </a:lnTo>
                  <a:lnTo>
                    <a:pt x="64" y="80"/>
                  </a:lnTo>
                  <a:cubicBezTo>
                    <a:pt x="64" y="80"/>
                    <a:pt x="64" y="63"/>
                    <a:pt x="79" y="48"/>
                  </a:cubicBezTo>
                  <a:lnTo>
                    <a:pt x="79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5"/>
            <p:cNvSpPr/>
            <p:nvPr/>
          </p:nvSpPr>
          <p:spPr>
            <a:xfrm>
              <a:off x="3198553" y="1790735"/>
              <a:ext cx="5025" cy="4580"/>
            </a:xfrm>
            <a:custGeom>
              <a:avLst/>
              <a:gdLst/>
              <a:ahLst/>
              <a:cxnLst/>
              <a:rect l="l" t="t" r="r" b="b"/>
              <a:pathLst>
                <a:path w="158" h="144" extrusionOk="0">
                  <a:moveTo>
                    <a:pt x="48" y="1"/>
                  </a:moveTo>
                  <a:lnTo>
                    <a:pt x="32" y="1"/>
                  </a:lnTo>
                  <a:cubicBezTo>
                    <a:pt x="17" y="1"/>
                    <a:pt x="17" y="17"/>
                    <a:pt x="17" y="32"/>
                  </a:cubicBezTo>
                  <a:cubicBezTo>
                    <a:pt x="0" y="32"/>
                    <a:pt x="17" y="32"/>
                    <a:pt x="17" y="49"/>
                  </a:cubicBezTo>
                  <a:lnTo>
                    <a:pt x="32" y="49"/>
                  </a:lnTo>
                  <a:cubicBezTo>
                    <a:pt x="48" y="49"/>
                    <a:pt x="63" y="64"/>
                    <a:pt x="63" y="80"/>
                  </a:cubicBezTo>
                  <a:cubicBezTo>
                    <a:pt x="80" y="80"/>
                    <a:pt x="80" y="95"/>
                    <a:pt x="80" y="112"/>
                  </a:cubicBezTo>
                  <a:cubicBezTo>
                    <a:pt x="80" y="143"/>
                    <a:pt x="95" y="143"/>
                    <a:pt x="111" y="143"/>
                  </a:cubicBezTo>
                  <a:lnTo>
                    <a:pt x="111" y="143"/>
                  </a:lnTo>
                  <a:lnTo>
                    <a:pt x="111" y="143"/>
                  </a:lnTo>
                  <a:cubicBezTo>
                    <a:pt x="143" y="143"/>
                    <a:pt x="158" y="127"/>
                    <a:pt x="143" y="112"/>
                  </a:cubicBezTo>
                  <a:cubicBezTo>
                    <a:pt x="143" y="32"/>
                    <a:pt x="111" y="1"/>
                    <a:pt x="4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5"/>
            <p:cNvSpPr/>
            <p:nvPr/>
          </p:nvSpPr>
          <p:spPr>
            <a:xfrm>
              <a:off x="3391951" y="1781257"/>
              <a:ext cx="5565" cy="4039"/>
            </a:xfrm>
            <a:custGeom>
              <a:avLst/>
              <a:gdLst/>
              <a:ahLst/>
              <a:cxnLst/>
              <a:rect l="l" t="t" r="r" b="b"/>
              <a:pathLst>
                <a:path w="175" h="127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cubicBezTo>
                    <a:pt x="1" y="0"/>
                    <a:pt x="1" y="15"/>
                    <a:pt x="1" y="32"/>
                  </a:cubicBezTo>
                  <a:lnTo>
                    <a:pt x="1" y="47"/>
                  </a:lnTo>
                  <a:lnTo>
                    <a:pt x="17" y="47"/>
                  </a:lnTo>
                  <a:cubicBezTo>
                    <a:pt x="32" y="47"/>
                    <a:pt x="32" y="32"/>
                    <a:pt x="32" y="32"/>
                  </a:cubicBezTo>
                  <a:lnTo>
                    <a:pt x="32" y="32"/>
                  </a:lnTo>
                  <a:cubicBezTo>
                    <a:pt x="49" y="32"/>
                    <a:pt x="64" y="47"/>
                    <a:pt x="64" y="63"/>
                  </a:cubicBezTo>
                  <a:cubicBezTo>
                    <a:pt x="80" y="78"/>
                    <a:pt x="64" y="95"/>
                    <a:pt x="49" y="110"/>
                  </a:cubicBezTo>
                  <a:lnTo>
                    <a:pt x="32" y="110"/>
                  </a:lnTo>
                  <a:lnTo>
                    <a:pt x="32" y="126"/>
                  </a:lnTo>
                  <a:lnTo>
                    <a:pt x="49" y="126"/>
                  </a:lnTo>
                  <a:lnTo>
                    <a:pt x="64" y="126"/>
                  </a:lnTo>
                  <a:lnTo>
                    <a:pt x="112" y="110"/>
                  </a:lnTo>
                  <a:cubicBezTo>
                    <a:pt x="112" y="95"/>
                    <a:pt x="127" y="95"/>
                    <a:pt x="127" y="95"/>
                  </a:cubicBezTo>
                  <a:lnTo>
                    <a:pt x="143" y="95"/>
                  </a:lnTo>
                  <a:lnTo>
                    <a:pt x="143" y="95"/>
                  </a:lnTo>
                  <a:lnTo>
                    <a:pt x="158" y="95"/>
                  </a:lnTo>
                  <a:cubicBezTo>
                    <a:pt x="175" y="95"/>
                    <a:pt x="175" y="78"/>
                    <a:pt x="175" y="63"/>
                  </a:cubicBezTo>
                  <a:cubicBezTo>
                    <a:pt x="175" y="47"/>
                    <a:pt x="158" y="32"/>
                    <a:pt x="143" y="32"/>
                  </a:cubicBezTo>
                  <a:lnTo>
                    <a:pt x="127" y="32"/>
                  </a:lnTo>
                  <a:lnTo>
                    <a:pt x="80" y="47"/>
                  </a:lnTo>
                  <a:lnTo>
                    <a:pt x="64" y="32"/>
                  </a:lnTo>
                  <a:lnTo>
                    <a:pt x="64" y="15"/>
                  </a:lnTo>
                  <a:cubicBezTo>
                    <a:pt x="64" y="0"/>
                    <a:pt x="49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5"/>
            <p:cNvSpPr/>
            <p:nvPr/>
          </p:nvSpPr>
          <p:spPr>
            <a:xfrm>
              <a:off x="3350861" y="1782243"/>
              <a:ext cx="5057" cy="5057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80" y="1"/>
                  </a:moveTo>
                  <a:lnTo>
                    <a:pt x="80" y="1"/>
                  </a:lnTo>
                  <a:lnTo>
                    <a:pt x="80" y="1"/>
                  </a:lnTo>
                  <a:lnTo>
                    <a:pt x="64" y="16"/>
                  </a:lnTo>
                  <a:lnTo>
                    <a:pt x="17" y="110"/>
                  </a:lnTo>
                  <a:cubicBezTo>
                    <a:pt x="1" y="110"/>
                    <a:pt x="1" y="127"/>
                    <a:pt x="1" y="127"/>
                  </a:cubicBezTo>
                  <a:lnTo>
                    <a:pt x="32" y="158"/>
                  </a:lnTo>
                  <a:lnTo>
                    <a:pt x="49" y="158"/>
                  </a:lnTo>
                  <a:lnTo>
                    <a:pt x="64" y="142"/>
                  </a:lnTo>
                  <a:lnTo>
                    <a:pt x="95" y="95"/>
                  </a:lnTo>
                  <a:lnTo>
                    <a:pt x="112" y="95"/>
                  </a:lnTo>
                  <a:lnTo>
                    <a:pt x="143" y="95"/>
                  </a:lnTo>
                  <a:cubicBezTo>
                    <a:pt x="143" y="79"/>
                    <a:pt x="158" y="64"/>
                    <a:pt x="143" y="47"/>
                  </a:cubicBezTo>
                  <a:lnTo>
                    <a:pt x="143" y="32"/>
                  </a:lnTo>
                  <a:lnTo>
                    <a:pt x="112" y="16"/>
                  </a:lnTo>
                  <a:cubicBezTo>
                    <a:pt x="112" y="1"/>
                    <a:pt x="95" y="1"/>
                    <a:pt x="8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5"/>
            <p:cNvSpPr/>
            <p:nvPr/>
          </p:nvSpPr>
          <p:spPr>
            <a:xfrm>
              <a:off x="3093314" y="1790258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0" y="1"/>
                  </a:moveTo>
                  <a:lnTo>
                    <a:pt x="0" y="32"/>
                  </a:lnTo>
                  <a:cubicBezTo>
                    <a:pt x="0" y="47"/>
                    <a:pt x="17" y="64"/>
                    <a:pt x="32" y="64"/>
                  </a:cubicBezTo>
                  <a:lnTo>
                    <a:pt x="32" y="64"/>
                  </a:lnTo>
                  <a:lnTo>
                    <a:pt x="32" y="64"/>
                  </a:lnTo>
                  <a:cubicBezTo>
                    <a:pt x="48" y="64"/>
                    <a:pt x="48" y="64"/>
                    <a:pt x="63" y="79"/>
                  </a:cubicBezTo>
                  <a:lnTo>
                    <a:pt x="63" y="79"/>
                  </a:lnTo>
                  <a:lnTo>
                    <a:pt x="63" y="79"/>
                  </a:lnTo>
                  <a:lnTo>
                    <a:pt x="80" y="79"/>
                  </a:lnTo>
                  <a:lnTo>
                    <a:pt x="95" y="95"/>
                  </a:lnTo>
                  <a:lnTo>
                    <a:pt x="95" y="95"/>
                  </a:lnTo>
                  <a:cubicBezTo>
                    <a:pt x="95" y="79"/>
                    <a:pt x="111" y="79"/>
                    <a:pt x="111" y="79"/>
                  </a:cubicBezTo>
                  <a:cubicBezTo>
                    <a:pt x="111" y="64"/>
                    <a:pt x="111" y="47"/>
                    <a:pt x="95" y="47"/>
                  </a:cubicBezTo>
                  <a:lnTo>
                    <a:pt x="17" y="16"/>
                  </a:lnTo>
                  <a:cubicBezTo>
                    <a:pt x="0" y="16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5"/>
            <p:cNvSpPr/>
            <p:nvPr/>
          </p:nvSpPr>
          <p:spPr>
            <a:xfrm>
              <a:off x="3271701" y="1773720"/>
              <a:ext cx="4548" cy="1018"/>
            </a:xfrm>
            <a:custGeom>
              <a:avLst/>
              <a:gdLst/>
              <a:ahLst/>
              <a:cxnLst/>
              <a:rect l="l" t="t" r="r" b="b"/>
              <a:pathLst>
                <a:path w="143" h="32" extrusionOk="0">
                  <a:moveTo>
                    <a:pt x="95" y="0"/>
                  </a:moveTo>
                  <a:lnTo>
                    <a:pt x="95" y="0"/>
                  </a:lnTo>
                  <a:cubicBezTo>
                    <a:pt x="95" y="0"/>
                    <a:pt x="95" y="17"/>
                    <a:pt x="80" y="17"/>
                  </a:cubicBezTo>
                  <a:lnTo>
                    <a:pt x="63" y="17"/>
                  </a:lnTo>
                  <a:cubicBezTo>
                    <a:pt x="48" y="17"/>
                    <a:pt x="48" y="17"/>
                    <a:pt x="32" y="0"/>
                  </a:cubicBezTo>
                  <a:lnTo>
                    <a:pt x="32" y="0"/>
                  </a:lnTo>
                  <a:lnTo>
                    <a:pt x="17" y="0"/>
                  </a:lnTo>
                  <a:cubicBezTo>
                    <a:pt x="17" y="17"/>
                    <a:pt x="0" y="17"/>
                    <a:pt x="0" y="32"/>
                  </a:cubicBezTo>
                  <a:lnTo>
                    <a:pt x="111" y="17"/>
                  </a:lnTo>
                  <a:lnTo>
                    <a:pt x="111" y="17"/>
                  </a:lnTo>
                  <a:cubicBezTo>
                    <a:pt x="127" y="17"/>
                    <a:pt x="127" y="32"/>
                    <a:pt x="143" y="32"/>
                  </a:cubicBezTo>
                  <a:lnTo>
                    <a:pt x="143" y="17"/>
                  </a:lnTo>
                  <a:cubicBezTo>
                    <a:pt x="127" y="0"/>
                    <a:pt x="127" y="0"/>
                    <a:pt x="9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5"/>
            <p:cNvSpPr/>
            <p:nvPr/>
          </p:nvSpPr>
          <p:spPr>
            <a:xfrm>
              <a:off x="3403496" y="1768695"/>
              <a:ext cx="6042" cy="3053"/>
            </a:xfrm>
            <a:custGeom>
              <a:avLst/>
              <a:gdLst/>
              <a:ahLst/>
              <a:cxnLst/>
              <a:rect l="l" t="t" r="r" b="b"/>
              <a:pathLst>
                <a:path w="190" h="96" extrusionOk="0">
                  <a:moveTo>
                    <a:pt x="110" y="1"/>
                  </a:moveTo>
                  <a:lnTo>
                    <a:pt x="110" y="17"/>
                  </a:lnTo>
                  <a:cubicBezTo>
                    <a:pt x="127" y="32"/>
                    <a:pt x="110" y="49"/>
                    <a:pt x="95" y="64"/>
                  </a:cubicBezTo>
                  <a:lnTo>
                    <a:pt x="79" y="64"/>
                  </a:lnTo>
                  <a:cubicBezTo>
                    <a:pt x="64" y="64"/>
                    <a:pt x="64" y="64"/>
                    <a:pt x="47" y="49"/>
                  </a:cubicBezTo>
                  <a:lnTo>
                    <a:pt x="47" y="32"/>
                  </a:lnTo>
                  <a:lnTo>
                    <a:pt x="16" y="32"/>
                  </a:lnTo>
                  <a:cubicBezTo>
                    <a:pt x="1" y="49"/>
                    <a:pt x="1" y="49"/>
                    <a:pt x="1" y="64"/>
                  </a:cubicBezTo>
                  <a:lnTo>
                    <a:pt x="32" y="95"/>
                  </a:lnTo>
                  <a:lnTo>
                    <a:pt x="47" y="95"/>
                  </a:lnTo>
                  <a:cubicBezTo>
                    <a:pt x="79" y="80"/>
                    <a:pt x="95" y="80"/>
                    <a:pt x="110" y="80"/>
                  </a:cubicBezTo>
                  <a:cubicBezTo>
                    <a:pt x="110" y="64"/>
                    <a:pt x="127" y="49"/>
                    <a:pt x="142" y="32"/>
                  </a:cubicBezTo>
                  <a:lnTo>
                    <a:pt x="158" y="32"/>
                  </a:lnTo>
                  <a:lnTo>
                    <a:pt x="158" y="32"/>
                  </a:lnTo>
                  <a:cubicBezTo>
                    <a:pt x="174" y="32"/>
                    <a:pt x="190" y="32"/>
                    <a:pt x="190" y="49"/>
                  </a:cubicBezTo>
                  <a:cubicBezTo>
                    <a:pt x="190" y="32"/>
                    <a:pt x="174" y="32"/>
                    <a:pt x="174" y="32"/>
                  </a:cubicBezTo>
                  <a:cubicBezTo>
                    <a:pt x="158" y="17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5"/>
            <p:cNvSpPr/>
            <p:nvPr/>
          </p:nvSpPr>
          <p:spPr>
            <a:xfrm>
              <a:off x="3410016" y="1766691"/>
              <a:ext cx="6042" cy="3562"/>
            </a:xfrm>
            <a:custGeom>
              <a:avLst/>
              <a:gdLst/>
              <a:ahLst/>
              <a:cxnLst/>
              <a:rect l="l" t="t" r="r" b="b"/>
              <a:pathLst>
                <a:path w="190" h="112" extrusionOk="0">
                  <a:moveTo>
                    <a:pt x="158" y="1"/>
                  </a:moveTo>
                  <a:lnTo>
                    <a:pt x="142" y="1"/>
                  </a:lnTo>
                  <a:lnTo>
                    <a:pt x="142" y="1"/>
                  </a:lnTo>
                  <a:lnTo>
                    <a:pt x="48" y="32"/>
                  </a:lnTo>
                  <a:cubicBezTo>
                    <a:pt x="48" y="49"/>
                    <a:pt x="48" y="49"/>
                    <a:pt x="32" y="64"/>
                  </a:cubicBezTo>
                  <a:lnTo>
                    <a:pt x="16" y="64"/>
                  </a:lnTo>
                  <a:lnTo>
                    <a:pt x="0" y="64"/>
                  </a:lnTo>
                  <a:lnTo>
                    <a:pt x="0" y="80"/>
                  </a:lnTo>
                  <a:cubicBezTo>
                    <a:pt x="16" y="95"/>
                    <a:pt x="32" y="112"/>
                    <a:pt x="48" y="112"/>
                  </a:cubicBezTo>
                  <a:lnTo>
                    <a:pt x="48" y="95"/>
                  </a:lnTo>
                  <a:lnTo>
                    <a:pt x="126" y="80"/>
                  </a:lnTo>
                  <a:cubicBezTo>
                    <a:pt x="126" y="64"/>
                    <a:pt x="142" y="49"/>
                    <a:pt x="158" y="49"/>
                  </a:cubicBezTo>
                  <a:lnTo>
                    <a:pt x="158" y="49"/>
                  </a:lnTo>
                  <a:lnTo>
                    <a:pt x="174" y="49"/>
                  </a:lnTo>
                  <a:lnTo>
                    <a:pt x="189" y="49"/>
                  </a:lnTo>
                  <a:lnTo>
                    <a:pt x="189" y="32"/>
                  </a:lnTo>
                  <a:cubicBezTo>
                    <a:pt x="189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5"/>
            <p:cNvSpPr/>
            <p:nvPr/>
          </p:nvSpPr>
          <p:spPr>
            <a:xfrm>
              <a:off x="3110361" y="1795283"/>
              <a:ext cx="3021" cy="5025"/>
            </a:xfrm>
            <a:custGeom>
              <a:avLst/>
              <a:gdLst/>
              <a:ahLst/>
              <a:cxnLst/>
              <a:rect l="l" t="t" r="r" b="b"/>
              <a:pathLst>
                <a:path w="95" h="158" extrusionOk="0">
                  <a:moveTo>
                    <a:pt x="48" y="47"/>
                  </a:moveTo>
                  <a:lnTo>
                    <a:pt x="32" y="63"/>
                  </a:lnTo>
                  <a:lnTo>
                    <a:pt x="17" y="63"/>
                  </a:lnTo>
                  <a:lnTo>
                    <a:pt x="0" y="63"/>
                  </a:lnTo>
                  <a:lnTo>
                    <a:pt x="0" y="95"/>
                  </a:lnTo>
                  <a:cubicBezTo>
                    <a:pt x="0" y="110"/>
                    <a:pt x="32" y="142"/>
                    <a:pt x="48" y="158"/>
                  </a:cubicBezTo>
                  <a:lnTo>
                    <a:pt x="63" y="158"/>
                  </a:lnTo>
                  <a:cubicBezTo>
                    <a:pt x="80" y="158"/>
                    <a:pt x="95" y="158"/>
                    <a:pt x="95" y="142"/>
                  </a:cubicBezTo>
                  <a:lnTo>
                    <a:pt x="95" y="142"/>
                  </a:lnTo>
                  <a:cubicBezTo>
                    <a:pt x="80" y="142"/>
                    <a:pt x="63" y="142"/>
                    <a:pt x="63" y="126"/>
                  </a:cubicBezTo>
                  <a:cubicBezTo>
                    <a:pt x="48" y="110"/>
                    <a:pt x="48" y="95"/>
                    <a:pt x="63" y="78"/>
                  </a:cubicBezTo>
                  <a:lnTo>
                    <a:pt x="63" y="78"/>
                  </a:lnTo>
                  <a:lnTo>
                    <a:pt x="63" y="78"/>
                  </a:lnTo>
                  <a:cubicBezTo>
                    <a:pt x="63" y="78"/>
                    <a:pt x="63" y="63"/>
                    <a:pt x="48" y="47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5"/>
            <p:cNvSpPr/>
            <p:nvPr/>
          </p:nvSpPr>
          <p:spPr>
            <a:xfrm>
              <a:off x="3268680" y="1767709"/>
              <a:ext cx="7060" cy="13580"/>
            </a:xfrm>
            <a:custGeom>
              <a:avLst/>
              <a:gdLst/>
              <a:ahLst/>
              <a:cxnLst/>
              <a:rect l="l" t="t" r="r" b="b"/>
              <a:pathLst>
                <a:path w="222" h="427" extrusionOk="0">
                  <a:moveTo>
                    <a:pt x="112" y="174"/>
                  </a:moveTo>
                  <a:cubicBezTo>
                    <a:pt x="95" y="174"/>
                    <a:pt x="95" y="174"/>
                    <a:pt x="80" y="189"/>
                  </a:cubicBezTo>
                  <a:lnTo>
                    <a:pt x="64" y="189"/>
                  </a:lnTo>
                  <a:lnTo>
                    <a:pt x="32" y="189"/>
                  </a:lnTo>
                  <a:cubicBezTo>
                    <a:pt x="32" y="206"/>
                    <a:pt x="32" y="221"/>
                    <a:pt x="17" y="237"/>
                  </a:cubicBezTo>
                  <a:cubicBezTo>
                    <a:pt x="17" y="269"/>
                    <a:pt x="17" y="284"/>
                    <a:pt x="1" y="315"/>
                  </a:cubicBezTo>
                  <a:cubicBezTo>
                    <a:pt x="1" y="315"/>
                    <a:pt x="1" y="332"/>
                    <a:pt x="17" y="347"/>
                  </a:cubicBezTo>
                  <a:lnTo>
                    <a:pt x="49" y="410"/>
                  </a:lnTo>
                  <a:cubicBezTo>
                    <a:pt x="64" y="426"/>
                    <a:pt x="64" y="426"/>
                    <a:pt x="80" y="426"/>
                  </a:cubicBezTo>
                  <a:lnTo>
                    <a:pt x="80" y="426"/>
                  </a:lnTo>
                  <a:lnTo>
                    <a:pt x="95" y="426"/>
                  </a:lnTo>
                  <a:lnTo>
                    <a:pt x="112" y="426"/>
                  </a:lnTo>
                  <a:cubicBezTo>
                    <a:pt x="95" y="410"/>
                    <a:pt x="95" y="395"/>
                    <a:pt x="112" y="395"/>
                  </a:cubicBezTo>
                  <a:cubicBezTo>
                    <a:pt x="112" y="378"/>
                    <a:pt x="127" y="363"/>
                    <a:pt x="127" y="363"/>
                  </a:cubicBezTo>
                  <a:lnTo>
                    <a:pt x="143" y="363"/>
                  </a:lnTo>
                  <a:lnTo>
                    <a:pt x="143" y="363"/>
                  </a:lnTo>
                  <a:lnTo>
                    <a:pt x="190" y="378"/>
                  </a:lnTo>
                  <a:lnTo>
                    <a:pt x="190" y="378"/>
                  </a:lnTo>
                  <a:lnTo>
                    <a:pt x="206" y="378"/>
                  </a:lnTo>
                  <a:cubicBezTo>
                    <a:pt x="222" y="363"/>
                    <a:pt x="222" y="347"/>
                    <a:pt x="222" y="347"/>
                  </a:cubicBezTo>
                  <a:lnTo>
                    <a:pt x="222" y="332"/>
                  </a:lnTo>
                  <a:cubicBezTo>
                    <a:pt x="206" y="315"/>
                    <a:pt x="206" y="315"/>
                    <a:pt x="190" y="315"/>
                  </a:cubicBezTo>
                  <a:lnTo>
                    <a:pt x="158" y="315"/>
                  </a:lnTo>
                  <a:lnTo>
                    <a:pt x="95" y="347"/>
                  </a:lnTo>
                  <a:lnTo>
                    <a:pt x="95" y="347"/>
                  </a:lnTo>
                  <a:lnTo>
                    <a:pt x="80" y="363"/>
                  </a:lnTo>
                  <a:cubicBezTo>
                    <a:pt x="80" y="363"/>
                    <a:pt x="64" y="378"/>
                    <a:pt x="49" y="378"/>
                  </a:cubicBezTo>
                  <a:cubicBezTo>
                    <a:pt x="49" y="378"/>
                    <a:pt x="32" y="378"/>
                    <a:pt x="32" y="363"/>
                  </a:cubicBezTo>
                  <a:cubicBezTo>
                    <a:pt x="17" y="347"/>
                    <a:pt x="17" y="332"/>
                    <a:pt x="32" y="315"/>
                  </a:cubicBezTo>
                  <a:lnTo>
                    <a:pt x="64" y="269"/>
                  </a:lnTo>
                  <a:lnTo>
                    <a:pt x="64" y="252"/>
                  </a:lnTo>
                  <a:cubicBezTo>
                    <a:pt x="64" y="237"/>
                    <a:pt x="80" y="221"/>
                    <a:pt x="95" y="221"/>
                  </a:cubicBezTo>
                  <a:lnTo>
                    <a:pt x="95" y="221"/>
                  </a:lnTo>
                  <a:cubicBezTo>
                    <a:pt x="95" y="206"/>
                    <a:pt x="112" y="206"/>
                    <a:pt x="112" y="189"/>
                  </a:cubicBezTo>
                  <a:lnTo>
                    <a:pt x="112" y="174"/>
                  </a:lnTo>
                  <a:lnTo>
                    <a:pt x="112" y="174"/>
                  </a:lnTo>
                  <a:close/>
                  <a:moveTo>
                    <a:pt x="143" y="0"/>
                  </a:moveTo>
                  <a:lnTo>
                    <a:pt x="143" y="0"/>
                  </a:lnTo>
                  <a:cubicBezTo>
                    <a:pt x="143" y="17"/>
                    <a:pt x="143" y="17"/>
                    <a:pt x="127" y="17"/>
                  </a:cubicBezTo>
                  <a:lnTo>
                    <a:pt x="112" y="32"/>
                  </a:lnTo>
                  <a:lnTo>
                    <a:pt x="95" y="48"/>
                  </a:lnTo>
                  <a:lnTo>
                    <a:pt x="95" y="48"/>
                  </a:lnTo>
                  <a:lnTo>
                    <a:pt x="95" y="80"/>
                  </a:lnTo>
                  <a:cubicBezTo>
                    <a:pt x="80" y="95"/>
                    <a:pt x="80" y="111"/>
                    <a:pt x="64" y="111"/>
                  </a:cubicBezTo>
                  <a:lnTo>
                    <a:pt x="64" y="111"/>
                  </a:lnTo>
                  <a:lnTo>
                    <a:pt x="64" y="111"/>
                  </a:lnTo>
                  <a:lnTo>
                    <a:pt x="80" y="111"/>
                  </a:lnTo>
                  <a:lnTo>
                    <a:pt x="95" y="111"/>
                  </a:lnTo>
                  <a:lnTo>
                    <a:pt x="95" y="95"/>
                  </a:lnTo>
                  <a:cubicBezTo>
                    <a:pt x="95" y="63"/>
                    <a:pt x="112" y="48"/>
                    <a:pt x="127" y="48"/>
                  </a:cubicBezTo>
                  <a:lnTo>
                    <a:pt x="127" y="48"/>
                  </a:lnTo>
                  <a:cubicBezTo>
                    <a:pt x="143" y="48"/>
                    <a:pt x="158" y="63"/>
                    <a:pt x="158" y="63"/>
                  </a:cubicBezTo>
                  <a:lnTo>
                    <a:pt x="175" y="48"/>
                  </a:lnTo>
                  <a:cubicBezTo>
                    <a:pt x="158" y="32"/>
                    <a:pt x="158" y="17"/>
                    <a:pt x="14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5"/>
            <p:cNvSpPr/>
            <p:nvPr/>
          </p:nvSpPr>
          <p:spPr>
            <a:xfrm>
              <a:off x="3415009" y="1754192"/>
              <a:ext cx="7569" cy="3021"/>
            </a:xfrm>
            <a:custGeom>
              <a:avLst/>
              <a:gdLst/>
              <a:ahLst/>
              <a:cxnLst/>
              <a:rect l="l" t="t" r="r" b="b"/>
              <a:pathLst>
                <a:path w="238" h="95" extrusionOk="0">
                  <a:moveTo>
                    <a:pt x="127" y="16"/>
                  </a:moveTo>
                  <a:lnTo>
                    <a:pt x="95" y="32"/>
                  </a:lnTo>
                  <a:lnTo>
                    <a:pt x="80" y="32"/>
                  </a:lnTo>
                  <a:cubicBezTo>
                    <a:pt x="64" y="32"/>
                    <a:pt x="64" y="32"/>
                    <a:pt x="48" y="16"/>
                  </a:cubicBezTo>
                  <a:lnTo>
                    <a:pt x="32" y="32"/>
                  </a:lnTo>
                  <a:cubicBezTo>
                    <a:pt x="17" y="32"/>
                    <a:pt x="1" y="47"/>
                    <a:pt x="1" y="63"/>
                  </a:cubicBezTo>
                  <a:lnTo>
                    <a:pt x="1" y="79"/>
                  </a:lnTo>
                  <a:cubicBezTo>
                    <a:pt x="17" y="79"/>
                    <a:pt x="32" y="79"/>
                    <a:pt x="32" y="95"/>
                  </a:cubicBezTo>
                  <a:lnTo>
                    <a:pt x="32" y="95"/>
                  </a:lnTo>
                  <a:lnTo>
                    <a:pt x="48" y="95"/>
                  </a:lnTo>
                  <a:lnTo>
                    <a:pt x="64" y="95"/>
                  </a:lnTo>
                  <a:lnTo>
                    <a:pt x="64" y="63"/>
                  </a:lnTo>
                  <a:cubicBezTo>
                    <a:pt x="80" y="47"/>
                    <a:pt x="80" y="47"/>
                    <a:pt x="95" y="47"/>
                  </a:cubicBezTo>
                  <a:lnTo>
                    <a:pt x="95" y="47"/>
                  </a:lnTo>
                  <a:lnTo>
                    <a:pt x="112" y="47"/>
                  </a:lnTo>
                  <a:lnTo>
                    <a:pt x="127" y="47"/>
                  </a:lnTo>
                  <a:lnTo>
                    <a:pt x="127" y="47"/>
                  </a:lnTo>
                  <a:lnTo>
                    <a:pt x="127" y="16"/>
                  </a:lnTo>
                  <a:close/>
                  <a:moveTo>
                    <a:pt x="238" y="0"/>
                  </a:moveTo>
                  <a:cubicBezTo>
                    <a:pt x="238" y="16"/>
                    <a:pt x="221" y="16"/>
                    <a:pt x="221" y="16"/>
                  </a:cubicBezTo>
                  <a:lnTo>
                    <a:pt x="206" y="16"/>
                  </a:lnTo>
                  <a:lnTo>
                    <a:pt x="190" y="16"/>
                  </a:lnTo>
                  <a:lnTo>
                    <a:pt x="206" y="47"/>
                  </a:lnTo>
                  <a:lnTo>
                    <a:pt x="221" y="32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5"/>
            <p:cNvSpPr/>
            <p:nvPr/>
          </p:nvSpPr>
          <p:spPr>
            <a:xfrm>
              <a:off x="3016159" y="1795760"/>
              <a:ext cx="5025" cy="2035"/>
            </a:xfrm>
            <a:custGeom>
              <a:avLst/>
              <a:gdLst/>
              <a:ahLst/>
              <a:cxnLst/>
              <a:rect l="l" t="t" r="r" b="b"/>
              <a:pathLst>
                <a:path w="158" h="64" extrusionOk="0">
                  <a:moveTo>
                    <a:pt x="126" y="0"/>
                  </a:moveTo>
                  <a:lnTo>
                    <a:pt x="32" y="0"/>
                  </a:lnTo>
                  <a:cubicBezTo>
                    <a:pt x="16" y="0"/>
                    <a:pt x="0" y="17"/>
                    <a:pt x="0" y="48"/>
                  </a:cubicBezTo>
                  <a:cubicBezTo>
                    <a:pt x="0" y="48"/>
                    <a:pt x="0" y="63"/>
                    <a:pt x="16" y="63"/>
                  </a:cubicBezTo>
                  <a:cubicBezTo>
                    <a:pt x="16" y="48"/>
                    <a:pt x="32" y="48"/>
                    <a:pt x="32" y="48"/>
                  </a:cubicBezTo>
                  <a:lnTo>
                    <a:pt x="48" y="48"/>
                  </a:lnTo>
                  <a:lnTo>
                    <a:pt x="48" y="48"/>
                  </a:lnTo>
                  <a:lnTo>
                    <a:pt x="126" y="63"/>
                  </a:lnTo>
                  <a:lnTo>
                    <a:pt x="158" y="63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5"/>
            <p:cNvSpPr/>
            <p:nvPr/>
          </p:nvSpPr>
          <p:spPr>
            <a:xfrm>
              <a:off x="3415518" y="1802788"/>
              <a:ext cx="12562" cy="6551"/>
            </a:xfrm>
            <a:custGeom>
              <a:avLst/>
              <a:gdLst/>
              <a:ahLst/>
              <a:cxnLst/>
              <a:rect l="l" t="t" r="r" b="b"/>
              <a:pathLst>
                <a:path w="395" h="206" extrusionOk="0">
                  <a:moveTo>
                    <a:pt x="190" y="111"/>
                  </a:moveTo>
                  <a:lnTo>
                    <a:pt x="190" y="126"/>
                  </a:lnTo>
                  <a:cubicBezTo>
                    <a:pt x="174" y="142"/>
                    <a:pt x="174" y="158"/>
                    <a:pt x="159" y="158"/>
                  </a:cubicBezTo>
                  <a:lnTo>
                    <a:pt x="142" y="158"/>
                  </a:lnTo>
                  <a:cubicBezTo>
                    <a:pt x="142" y="142"/>
                    <a:pt x="127" y="142"/>
                    <a:pt x="127" y="142"/>
                  </a:cubicBezTo>
                  <a:lnTo>
                    <a:pt x="96" y="142"/>
                  </a:lnTo>
                  <a:cubicBezTo>
                    <a:pt x="79" y="142"/>
                    <a:pt x="79" y="126"/>
                    <a:pt x="64" y="126"/>
                  </a:cubicBezTo>
                  <a:lnTo>
                    <a:pt x="64" y="126"/>
                  </a:lnTo>
                  <a:cubicBezTo>
                    <a:pt x="64" y="142"/>
                    <a:pt x="64" y="158"/>
                    <a:pt x="48" y="158"/>
                  </a:cubicBezTo>
                  <a:lnTo>
                    <a:pt x="16" y="174"/>
                  </a:lnTo>
                  <a:lnTo>
                    <a:pt x="1" y="174"/>
                  </a:lnTo>
                  <a:cubicBezTo>
                    <a:pt x="16" y="189"/>
                    <a:pt x="32" y="205"/>
                    <a:pt x="48" y="205"/>
                  </a:cubicBezTo>
                  <a:lnTo>
                    <a:pt x="48" y="205"/>
                  </a:lnTo>
                  <a:cubicBezTo>
                    <a:pt x="111" y="205"/>
                    <a:pt x="159" y="174"/>
                    <a:pt x="205" y="142"/>
                  </a:cubicBezTo>
                  <a:lnTo>
                    <a:pt x="190" y="111"/>
                  </a:lnTo>
                  <a:lnTo>
                    <a:pt x="190" y="111"/>
                  </a:lnTo>
                  <a:close/>
                  <a:moveTo>
                    <a:pt x="363" y="0"/>
                  </a:moveTo>
                  <a:lnTo>
                    <a:pt x="285" y="0"/>
                  </a:lnTo>
                  <a:lnTo>
                    <a:pt x="285" y="32"/>
                  </a:lnTo>
                  <a:cubicBezTo>
                    <a:pt x="285" y="48"/>
                    <a:pt x="268" y="63"/>
                    <a:pt x="253" y="63"/>
                  </a:cubicBezTo>
                  <a:lnTo>
                    <a:pt x="253" y="63"/>
                  </a:lnTo>
                  <a:cubicBezTo>
                    <a:pt x="237" y="63"/>
                    <a:pt x="222" y="48"/>
                    <a:pt x="222" y="32"/>
                  </a:cubicBezTo>
                  <a:lnTo>
                    <a:pt x="222" y="32"/>
                  </a:lnTo>
                  <a:cubicBezTo>
                    <a:pt x="205" y="48"/>
                    <a:pt x="190" y="48"/>
                    <a:pt x="190" y="63"/>
                  </a:cubicBezTo>
                  <a:cubicBezTo>
                    <a:pt x="190" y="79"/>
                    <a:pt x="174" y="79"/>
                    <a:pt x="159" y="79"/>
                  </a:cubicBezTo>
                  <a:lnTo>
                    <a:pt x="159" y="79"/>
                  </a:lnTo>
                  <a:lnTo>
                    <a:pt x="159" y="79"/>
                  </a:lnTo>
                  <a:lnTo>
                    <a:pt x="159" y="79"/>
                  </a:lnTo>
                  <a:lnTo>
                    <a:pt x="174" y="95"/>
                  </a:lnTo>
                  <a:cubicBezTo>
                    <a:pt x="174" y="79"/>
                    <a:pt x="174" y="79"/>
                    <a:pt x="190" y="63"/>
                  </a:cubicBezTo>
                  <a:lnTo>
                    <a:pt x="205" y="63"/>
                  </a:lnTo>
                  <a:lnTo>
                    <a:pt x="205" y="63"/>
                  </a:lnTo>
                  <a:lnTo>
                    <a:pt x="237" y="63"/>
                  </a:lnTo>
                  <a:lnTo>
                    <a:pt x="253" y="95"/>
                  </a:lnTo>
                  <a:cubicBezTo>
                    <a:pt x="253" y="79"/>
                    <a:pt x="268" y="79"/>
                    <a:pt x="268" y="79"/>
                  </a:cubicBezTo>
                  <a:lnTo>
                    <a:pt x="316" y="126"/>
                  </a:lnTo>
                  <a:cubicBezTo>
                    <a:pt x="316" y="142"/>
                    <a:pt x="331" y="142"/>
                    <a:pt x="331" y="142"/>
                  </a:cubicBezTo>
                  <a:lnTo>
                    <a:pt x="331" y="142"/>
                  </a:lnTo>
                  <a:lnTo>
                    <a:pt x="348" y="142"/>
                  </a:lnTo>
                  <a:lnTo>
                    <a:pt x="363" y="142"/>
                  </a:lnTo>
                  <a:lnTo>
                    <a:pt x="363" y="126"/>
                  </a:lnTo>
                  <a:lnTo>
                    <a:pt x="394" y="79"/>
                  </a:lnTo>
                  <a:lnTo>
                    <a:pt x="379" y="79"/>
                  </a:lnTo>
                  <a:lnTo>
                    <a:pt x="379" y="79"/>
                  </a:lnTo>
                  <a:cubicBezTo>
                    <a:pt x="348" y="79"/>
                    <a:pt x="331" y="63"/>
                    <a:pt x="331" y="48"/>
                  </a:cubicBezTo>
                  <a:cubicBezTo>
                    <a:pt x="331" y="32"/>
                    <a:pt x="348" y="16"/>
                    <a:pt x="379" y="16"/>
                  </a:cubicBezTo>
                  <a:lnTo>
                    <a:pt x="379" y="16"/>
                  </a:lnTo>
                  <a:lnTo>
                    <a:pt x="379" y="16"/>
                  </a:lnTo>
                  <a:cubicBezTo>
                    <a:pt x="379" y="0"/>
                    <a:pt x="379" y="0"/>
                    <a:pt x="36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5"/>
            <p:cNvSpPr/>
            <p:nvPr/>
          </p:nvSpPr>
          <p:spPr>
            <a:xfrm>
              <a:off x="3325831" y="1811312"/>
              <a:ext cx="5565" cy="7060"/>
            </a:xfrm>
            <a:custGeom>
              <a:avLst/>
              <a:gdLst/>
              <a:ahLst/>
              <a:cxnLst/>
              <a:rect l="l" t="t" r="r" b="b"/>
              <a:pathLst>
                <a:path w="175" h="222" extrusionOk="0">
                  <a:moveTo>
                    <a:pt x="143" y="1"/>
                  </a:moveTo>
                  <a:lnTo>
                    <a:pt x="143" y="1"/>
                  </a:lnTo>
                  <a:lnTo>
                    <a:pt x="126" y="1"/>
                  </a:lnTo>
                  <a:lnTo>
                    <a:pt x="32" y="47"/>
                  </a:lnTo>
                  <a:cubicBezTo>
                    <a:pt x="16" y="47"/>
                    <a:pt x="16" y="47"/>
                    <a:pt x="0" y="64"/>
                  </a:cubicBezTo>
                  <a:lnTo>
                    <a:pt x="16" y="64"/>
                  </a:lnTo>
                  <a:cubicBezTo>
                    <a:pt x="32" y="64"/>
                    <a:pt x="48" y="79"/>
                    <a:pt x="32" y="95"/>
                  </a:cubicBezTo>
                  <a:lnTo>
                    <a:pt x="32" y="173"/>
                  </a:lnTo>
                  <a:lnTo>
                    <a:pt x="16" y="190"/>
                  </a:lnTo>
                  <a:lnTo>
                    <a:pt x="16" y="221"/>
                  </a:lnTo>
                  <a:lnTo>
                    <a:pt x="16" y="221"/>
                  </a:lnTo>
                  <a:cubicBezTo>
                    <a:pt x="32" y="221"/>
                    <a:pt x="32" y="221"/>
                    <a:pt x="32" y="205"/>
                  </a:cubicBezTo>
                  <a:lnTo>
                    <a:pt x="79" y="173"/>
                  </a:lnTo>
                  <a:lnTo>
                    <a:pt x="79" y="173"/>
                  </a:lnTo>
                  <a:lnTo>
                    <a:pt x="79" y="158"/>
                  </a:lnTo>
                  <a:lnTo>
                    <a:pt x="95" y="158"/>
                  </a:lnTo>
                  <a:cubicBezTo>
                    <a:pt x="111" y="142"/>
                    <a:pt x="111" y="142"/>
                    <a:pt x="111" y="127"/>
                  </a:cubicBezTo>
                  <a:lnTo>
                    <a:pt x="111" y="127"/>
                  </a:lnTo>
                  <a:lnTo>
                    <a:pt x="111" y="110"/>
                  </a:lnTo>
                  <a:lnTo>
                    <a:pt x="111" y="110"/>
                  </a:lnTo>
                  <a:lnTo>
                    <a:pt x="95" y="95"/>
                  </a:lnTo>
                  <a:lnTo>
                    <a:pt x="126" y="79"/>
                  </a:lnTo>
                  <a:cubicBezTo>
                    <a:pt x="126" y="64"/>
                    <a:pt x="143" y="64"/>
                    <a:pt x="143" y="64"/>
                  </a:cubicBezTo>
                  <a:lnTo>
                    <a:pt x="143" y="64"/>
                  </a:lnTo>
                  <a:lnTo>
                    <a:pt x="158" y="64"/>
                  </a:lnTo>
                  <a:cubicBezTo>
                    <a:pt x="174" y="47"/>
                    <a:pt x="174" y="32"/>
                    <a:pt x="174" y="16"/>
                  </a:cubicBezTo>
                  <a:cubicBezTo>
                    <a:pt x="158" y="1"/>
                    <a:pt x="158" y="1"/>
                    <a:pt x="14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5"/>
            <p:cNvSpPr/>
            <p:nvPr/>
          </p:nvSpPr>
          <p:spPr>
            <a:xfrm>
              <a:off x="3155459" y="1818817"/>
              <a:ext cx="6042" cy="2544"/>
            </a:xfrm>
            <a:custGeom>
              <a:avLst/>
              <a:gdLst/>
              <a:ahLst/>
              <a:cxnLst/>
              <a:rect l="l" t="t" r="r" b="b"/>
              <a:pathLst>
                <a:path w="190" h="80" extrusionOk="0">
                  <a:moveTo>
                    <a:pt x="111" y="0"/>
                  </a:moveTo>
                  <a:lnTo>
                    <a:pt x="80" y="0"/>
                  </a:lnTo>
                  <a:lnTo>
                    <a:pt x="80" y="0"/>
                  </a:lnTo>
                  <a:cubicBezTo>
                    <a:pt x="80" y="0"/>
                    <a:pt x="80" y="17"/>
                    <a:pt x="63" y="17"/>
                  </a:cubicBezTo>
                  <a:lnTo>
                    <a:pt x="17" y="63"/>
                  </a:lnTo>
                  <a:lnTo>
                    <a:pt x="0" y="63"/>
                  </a:lnTo>
                  <a:cubicBezTo>
                    <a:pt x="0" y="80"/>
                    <a:pt x="17" y="80"/>
                    <a:pt x="17" y="80"/>
                  </a:cubicBezTo>
                  <a:lnTo>
                    <a:pt x="32" y="80"/>
                  </a:lnTo>
                  <a:lnTo>
                    <a:pt x="48" y="80"/>
                  </a:lnTo>
                  <a:cubicBezTo>
                    <a:pt x="63" y="80"/>
                    <a:pt x="63" y="63"/>
                    <a:pt x="80" y="63"/>
                  </a:cubicBezTo>
                  <a:lnTo>
                    <a:pt x="80" y="63"/>
                  </a:lnTo>
                  <a:lnTo>
                    <a:pt x="95" y="63"/>
                  </a:lnTo>
                  <a:lnTo>
                    <a:pt x="95" y="63"/>
                  </a:lnTo>
                  <a:lnTo>
                    <a:pt x="126" y="63"/>
                  </a:lnTo>
                  <a:lnTo>
                    <a:pt x="143" y="63"/>
                  </a:lnTo>
                  <a:lnTo>
                    <a:pt x="158" y="63"/>
                  </a:lnTo>
                  <a:lnTo>
                    <a:pt x="158" y="63"/>
                  </a:lnTo>
                  <a:lnTo>
                    <a:pt x="158" y="48"/>
                  </a:lnTo>
                  <a:cubicBezTo>
                    <a:pt x="158" y="32"/>
                    <a:pt x="174" y="32"/>
                    <a:pt x="189" y="32"/>
                  </a:cubicBezTo>
                  <a:lnTo>
                    <a:pt x="189" y="32"/>
                  </a:lnTo>
                  <a:cubicBezTo>
                    <a:pt x="189" y="17"/>
                    <a:pt x="174" y="0"/>
                    <a:pt x="158" y="0"/>
                  </a:cubicBezTo>
                  <a:lnTo>
                    <a:pt x="158" y="0"/>
                  </a:lnTo>
                  <a:lnTo>
                    <a:pt x="126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5"/>
            <p:cNvSpPr/>
            <p:nvPr/>
          </p:nvSpPr>
          <p:spPr>
            <a:xfrm>
              <a:off x="3332351" y="1797763"/>
              <a:ext cx="7060" cy="3562"/>
            </a:xfrm>
            <a:custGeom>
              <a:avLst/>
              <a:gdLst/>
              <a:ahLst/>
              <a:cxnLst/>
              <a:rect l="l" t="t" r="r" b="b"/>
              <a:pathLst>
                <a:path w="222" h="112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" y="17"/>
                    <a:pt x="1" y="32"/>
                  </a:cubicBezTo>
                  <a:cubicBezTo>
                    <a:pt x="1" y="48"/>
                    <a:pt x="1" y="64"/>
                    <a:pt x="16" y="80"/>
                  </a:cubicBezTo>
                  <a:lnTo>
                    <a:pt x="32" y="80"/>
                  </a:lnTo>
                  <a:lnTo>
                    <a:pt x="47" y="80"/>
                  </a:lnTo>
                  <a:lnTo>
                    <a:pt x="47" y="80"/>
                  </a:lnTo>
                  <a:cubicBezTo>
                    <a:pt x="32" y="64"/>
                    <a:pt x="47" y="48"/>
                    <a:pt x="64" y="32"/>
                  </a:cubicBezTo>
                  <a:lnTo>
                    <a:pt x="64" y="32"/>
                  </a:lnTo>
                  <a:lnTo>
                    <a:pt x="79" y="32"/>
                  </a:lnTo>
                  <a:cubicBezTo>
                    <a:pt x="79" y="32"/>
                    <a:pt x="95" y="48"/>
                    <a:pt x="110" y="48"/>
                  </a:cubicBezTo>
                  <a:lnTo>
                    <a:pt x="127" y="95"/>
                  </a:lnTo>
                  <a:cubicBezTo>
                    <a:pt x="142" y="111"/>
                    <a:pt x="158" y="111"/>
                    <a:pt x="158" y="111"/>
                  </a:cubicBezTo>
                  <a:lnTo>
                    <a:pt x="173" y="111"/>
                  </a:lnTo>
                  <a:cubicBezTo>
                    <a:pt x="190" y="95"/>
                    <a:pt x="205" y="95"/>
                    <a:pt x="221" y="80"/>
                  </a:cubicBezTo>
                  <a:lnTo>
                    <a:pt x="221" y="80"/>
                  </a:lnTo>
                  <a:lnTo>
                    <a:pt x="221" y="80"/>
                  </a:lnTo>
                  <a:cubicBezTo>
                    <a:pt x="221" y="48"/>
                    <a:pt x="205" y="32"/>
                    <a:pt x="190" y="32"/>
                  </a:cubicBezTo>
                  <a:lnTo>
                    <a:pt x="158" y="32"/>
                  </a:lnTo>
                  <a:lnTo>
                    <a:pt x="95" y="32"/>
                  </a:lnTo>
                  <a:cubicBezTo>
                    <a:pt x="95" y="32"/>
                    <a:pt x="79" y="32"/>
                    <a:pt x="64" y="17"/>
                  </a:cubicBezTo>
                  <a:lnTo>
                    <a:pt x="47" y="17"/>
                  </a:lnTo>
                  <a:cubicBezTo>
                    <a:pt x="47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5"/>
            <p:cNvSpPr/>
            <p:nvPr/>
          </p:nvSpPr>
          <p:spPr>
            <a:xfrm>
              <a:off x="3435045" y="1792738"/>
              <a:ext cx="5565" cy="2576"/>
            </a:xfrm>
            <a:custGeom>
              <a:avLst/>
              <a:gdLst/>
              <a:ahLst/>
              <a:cxnLst/>
              <a:rect l="l" t="t" r="r" b="b"/>
              <a:pathLst>
                <a:path w="175" h="81" extrusionOk="0">
                  <a:moveTo>
                    <a:pt x="95" y="1"/>
                  </a:moveTo>
                  <a:lnTo>
                    <a:pt x="95" y="1"/>
                  </a:lnTo>
                  <a:lnTo>
                    <a:pt x="95" y="32"/>
                  </a:lnTo>
                  <a:cubicBezTo>
                    <a:pt x="80" y="32"/>
                    <a:pt x="80" y="49"/>
                    <a:pt x="64" y="49"/>
                  </a:cubicBezTo>
                  <a:cubicBezTo>
                    <a:pt x="64" y="49"/>
                    <a:pt x="49" y="49"/>
                    <a:pt x="49" y="32"/>
                  </a:cubicBezTo>
                  <a:lnTo>
                    <a:pt x="32" y="17"/>
                  </a:lnTo>
                  <a:lnTo>
                    <a:pt x="32" y="17"/>
                  </a:lnTo>
                  <a:cubicBezTo>
                    <a:pt x="17" y="32"/>
                    <a:pt x="1" y="49"/>
                    <a:pt x="17" y="64"/>
                  </a:cubicBezTo>
                  <a:cubicBezTo>
                    <a:pt x="32" y="80"/>
                    <a:pt x="32" y="80"/>
                    <a:pt x="49" y="80"/>
                  </a:cubicBezTo>
                  <a:lnTo>
                    <a:pt x="64" y="80"/>
                  </a:lnTo>
                  <a:lnTo>
                    <a:pt x="95" y="64"/>
                  </a:lnTo>
                  <a:lnTo>
                    <a:pt x="127" y="80"/>
                  </a:lnTo>
                  <a:lnTo>
                    <a:pt x="143" y="80"/>
                  </a:lnTo>
                  <a:cubicBezTo>
                    <a:pt x="158" y="80"/>
                    <a:pt x="175" y="64"/>
                    <a:pt x="175" y="49"/>
                  </a:cubicBezTo>
                  <a:cubicBezTo>
                    <a:pt x="175" y="32"/>
                    <a:pt x="175" y="17"/>
                    <a:pt x="14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5"/>
            <p:cNvSpPr/>
            <p:nvPr/>
          </p:nvSpPr>
          <p:spPr>
            <a:xfrm>
              <a:off x="3441597" y="1790258"/>
              <a:ext cx="3021" cy="5057"/>
            </a:xfrm>
            <a:custGeom>
              <a:avLst/>
              <a:gdLst/>
              <a:ahLst/>
              <a:cxnLst/>
              <a:rect l="l" t="t" r="r" b="b"/>
              <a:pathLst>
                <a:path w="95" h="159" extrusionOk="0">
                  <a:moveTo>
                    <a:pt x="32" y="1"/>
                  </a:moveTo>
                  <a:lnTo>
                    <a:pt x="32" y="1"/>
                  </a:lnTo>
                  <a:cubicBezTo>
                    <a:pt x="15" y="1"/>
                    <a:pt x="15" y="1"/>
                    <a:pt x="15" y="16"/>
                  </a:cubicBezTo>
                  <a:cubicBezTo>
                    <a:pt x="0" y="16"/>
                    <a:pt x="0" y="47"/>
                    <a:pt x="15" y="64"/>
                  </a:cubicBezTo>
                  <a:lnTo>
                    <a:pt x="32" y="79"/>
                  </a:lnTo>
                  <a:lnTo>
                    <a:pt x="15" y="95"/>
                  </a:lnTo>
                  <a:cubicBezTo>
                    <a:pt x="0" y="110"/>
                    <a:pt x="0" y="127"/>
                    <a:pt x="15" y="142"/>
                  </a:cubicBezTo>
                  <a:cubicBezTo>
                    <a:pt x="15" y="158"/>
                    <a:pt x="32" y="158"/>
                    <a:pt x="32" y="158"/>
                  </a:cubicBezTo>
                  <a:lnTo>
                    <a:pt x="63" y="158"/>
                  </a:lnTo>
                  <a:lnTo>
                    <a:pt x="78" y="142"/>
                  </a:lnTo>
                  <a:cubicBezTo>
                    <a:pt x="63" y="127"/>
                    <a:pt x="63" y="110"/>
                    <a:pt x="63" y="95"/>
                  </a:cubicBezTo>
                  <a:cubicBezTo>
                    <a:pt x="47" y="95"/>
                    <a:pt x="47" y="79"/>
                    <a:pt x="47" y="64"/>
                  </a:cubicBezTo>
                  <a:cubicBezTo>
                    <a:pt x="47" y="47"/>
                    <a:pt x="63" y="32"/>
                    <a:pt x="78" y="32"/>
                  </a:cubicBezTo>
                  <a:lnTo>
                    <a:pt x="95" y="32"/>
                  </a:lnTo>
                  <a:lnTo>
                    <a:pt x="95" y="32"/>
                  </a:lnTo>
                  <a:lnTo>
                    <a:pt x="95" y="32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5"/>
            <p:cNvSpPr/>
            <p:nvPr/>
          </p:nvSpPr>
          <p:spPr>
            <a:xfrm>
              <a:off x="3261683" y="1804792"/>
              <a:ext cx="5025" cy="7569"/>
            </a:xfrm>
            <a:custGeom>
              <a:avLst/>
              <a:gdLst/>
              <a:ahLst/>
              <a:cxnLst/>
              <a:rect l="l" t="t" r="r" b="b"/>
              <a:pathLst>
                <a:path w="158" h="238" extrusionOk="0">
                  <a:moveTo>
                    <a:pt x="126" y="0"/>
                  </a:moveTo>
                  <a:lnTo>
                    <a:pt x="126" y="0"/>
                  </a:lnTo>
                  <a:cubicBezTo>
                    <a:pt x="111" y="0"/>
                    <a:pt x="111" y="0"/>
                    <a:pt x="95" y="16"/>
                  </a:cubicBezTo>
                  <a:lnTo>
                    <a:pt x="80" y="32"/>
                  </a:lnTo>
                  <a:cubicBezTo>
                    <a:pt x="80" y="32"/>
                    <a:pt x="80" y="48"/>
                    <a:pt x="63" y="48"/>
                  </a:cubicBezTo>
                  <a:cubicBezTo>
                    <a:pt x="32" y="95"/>
                    <a:pt x="0" y="142"/>
                    <a:pt x="0" y="206"/>
                  </a:cubicBezTo>
                  <a:lnTo>
                    <a:pt x="0" y="206"/>
                  </a:lnTo>
                  <a:cubicBezTo>
                    <a:pt x="0" y="221"/>
                    <a:pt x="0" y="237"/>
                    <a:pt x="32" y="237"/>
                  </a:cubicBezTo>
                  <a:lnTo>
                    <a:pt x="32" y="237"/>
                  </a:lnTo>
                  <a:cubicBezTo>
                    <a:pt x="48" y="237"/>
                    <a:pt x="63" y="221"/>
                    <a:pt x="63" y="206"/>
                  </a:cubicBezTo>
                  <a:lnTo>
                    <a:pt x="63" y="189"/>
                  </a:lnTo>
                  <a:cubicBezTo>
                    <a:pt x="63" y="142"/>
                    <a:pt x="95" y="111"/>
                    <a:pt x="126" y="79"/>
                  </a:cubicBezTo>
                  <a:cubicBezTo>
                    <a:pt x="143" y="79"/>
                    <a:pt x="143" y="63"/>
                    <a:pt x="143" y="63"/>
                  </a:cubicBezTo>
                  <a:lnTo>
                    <a:pt x="143" y="63"/>
                  </a:lnTo>
                  <a:lnTo>
                    <a:pt x="158" y="48"/>
                  </a:lnTo>
                  <a:lnTo>
                    <a:pt x="158" y="16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5"/>
            <p:cNvSpPr/>
            <p:nvPr/>
          </p:nvSpPr>
          <p:spPr>
            <a:xfrm>
              <a:off x="3051747" y="1823811"/>
              <a:ext cx="7028" cy="3562"/>
            </a:xfrm>
            <a:custGeom>
              <a:avLst/>
              <a:gdLst/>
              <a:ahLst/>
              <a:cxnLst/>
              <a:rect l="l" t="t" r="r" b="b"/>
              <a:pathLst>
                <a:path w="221" h="112" extrusionOk="0">
                  <a:moveTo>
                    <a:pt x="32" y="1"/>
                  </a:moveTo>
                  <a:lnTo>
                    <a:pt x="0" y="1"/>
                  </a:lnTo>
                  <a:cubicBezTo>
                    <a:pt x="0" y="1"/>
                    <a:pt x="16" y="17"/>
                    <a:pt x="16" y="32"/>
                  </a:cubicBezTo>
                  <a:cubicBezTo>
                    <a:pt x="16" y="32"/>
                    <a:pt x="16" y="49"/>
                    <a:pt x="0" y="49"/>
                  </a:cubicBezTo>
                  <a:cubicBezTo>
                    <a:pt x="32" y="49"/>
                    <a:pt x="32" y="64"/>
                    <a:pt x="32" y="80"/>
                  </a:cubicBezTo>
                  <a:cubicBezTo>
                    <a:pt x="47" y="80"/>
                    <a:pt x="32" y="80"/>
                    <a:pt x="32" y="95"/>
                  </a:cubicBezTo>
                  <a:cubicBezTo>
                    <a:pt x="79" y="112"/>
                    <a:pt x="126" y="112"/>
                    <a:pt x="158" y="112"/>
                  </a:cubicBezTo>
                  <a:lnTo>
                    <a:pt x="205" y="112"/>
                  </a:lnTo>
                  <a:lnTo>
                    <a:pt x="205" y="95"/>
                  </a:lnTo>
                  <a:cubicBezTo>
                    <a:pt x="205" y="95"/>
                    <a:pt x="189" y="80"/>
                    <a:pt x="205" y="80"/>
                  </a:cubicBezTo>
                  <a:cubicBezTo>
                    <a:pt x="205" y="64"/>
                    <a:pt x="205" y="49"/>
                    <a:pt x="221" y="49"/>
                  </a:cubicBezTo>
                  <a:lnTo>
                    <a:pt x="205" y="49"/>
                  </a:lnTo>
                  <a:lnTo>
                    <a:pt x="205" y="49"/>
                  </a:lnTo>
                  <a:lnTo>
                    <a:pt x="205" y="49"/>
                  </a:lnTo>
                  <a:lnTo>
                    <a:pt x="158" y="49"/>
                  </a:lnTo>
                  <a:lnTo>
                    <a:pt x="110" y="49"/>
                  </a:lnTo>
                  <a:lnTo>
                    <a:pt x="110" y="32"/>
                  </a:lnTo>
                  <a:cubicBezTo>
                    <a:pt x="95" y="32"/>
                    <a:pt x="95" y="32"/>
                    <a:pt x="95" y="17"/>
                  </a:cubicBezTo>
                  <a:cubicBezTo>
                    <a:pt x="63" y="1"/>
                    <a:pt x="47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5"/>
            <p:cNvSpPr/>
            <p:nvPr/>
          </p:nvSpPr>
          <p:spPr>
            <a:xfrm>
              <a:off x="3036704" y="1821807"/>
              <a:ext cx="8523" cy="2576"/>
            </a:xfrm>
            <a:custGeom>
              <a:avLst/>
              <a:gdLst/>
              <a:ahLst/>
              <a:cxnLst/>
              <a:rect l="l" t="t" r="r" b="b"/>
              <a:pathLst>
                <a:path w="268" h="81" extrusionOk="0">
                  <a:moveTo>
                    <a:pt x="16" y="1"/>
                  </a:moveTo>
                  <a:lnTo>
                    <a:pt x="1" y="17"/>
                  </a:lnTo>
                  <a:lnTo>
                    <a:pt x="1" y="32"/>
                  </a:lnTo>
                  <a:cubicBezTo>
                    <a:pt x="1" y="49"/>
                    <a:pt x="1" y="49"/>
                    <a:pt x="16" y="64"/>
                  </a:cubicBezTo>
                  <a:lnTo>
                    <a:pt x="79" y="80"/>
                  </a:lnTo>
                  <a:lnTo>
                    <a:pt x="79" y="80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79" y="64"/>
                  </a:lnTo>
                  <a:cubicBezTo>
                    <a:pt x="64" y="64"/>
                    <a:pt x="47" y="64"/>
                    <a:pt x="47" y="49"/>
                  </a:cubicBezTo>
                  <a:lnTo>
                    <a:pt x="16" y="1"/>
                  </a:lnTo>
                  <a:close/>
                  <a:moveTo>
                    <a:pt x="158" y="1"/>
                  </a:moveTo>
                  <a:lnTo>
                    <a:pt x="110" y="1"/>
                  </a:lnTo>
                  <a:lnTo>
                    <a:pt x="95" y="1"/>
                  </a:lnTo>
                  <a:lnTo>
                    <a:pt x="110" y="17"/>
                  </a:lnTo>
                  <a:lnTo>
                    <a:pt x="110" y="32"/>
                  </a:lnTo>
                  <a:lnTo>
                    <a:pt x="110" y="32"/>
                  </a:lnTo>
                  <a:lnTo>
                    <a:pt x="127" y="32"/>
                  </a:lnTo>
                  <a:lnTo>
                    <a:pt x="127" y="32"/>
                  </a:lnTo>
                  <a:lnTo>
                    <a:pt x="158" y="49"/>
                  </a:lnTo>
                  <a:cubicBezTo>
                    <a:pt x="158" y="49"/>
                    <a:pt x="173" y="49"/>
                    <a:pt x="173" y="64"/>
                  </a:cubicBezTo>
                  <a:lnTo>
                    <a:pt x="236" y="64"/>
                  </a:lnTo>
                  <a:cubicBezTo>
                    <a:pt x="253" y="64"/>
                    <a:pt x="268" y="49"/>
                    <a:pt x="268" y="32"/>
                  </a:cubicBezTo>
                  <a:lnTo>
                    <a:pt x="268" y="17"/>
                  </a:lnTo>
                  <a:lnTo>
                    <a:pt x="253" y="1"/>
                  </a:lnTo>
                  <a:lnTo>
                    <a:pt x="205" y="32"/>
                  </a:lnTo>
                  <a:cubicBezTo>
                    <a:pt x="205" y="49"/>
                    <a:pt x="205" y="49"/>
                    <a:pt x="190" y="49"/>
                  </a:cubicBezTo>
                  <a:cubicBezTo>
                    <a:pt x="173" y="49"/>
                    <a:pt x="173" y="32"/>
                    <a:pt x="158" y="32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5"/>
            <p:cNvSpPr/>
            <p:nvPr/>
          </p:nvSpPr>
          <p:spPr>
            <a:xfrm>
              <a:off x="3384954" y="1782720"/>
              <a:ext cx="2035" cy="5565"/>
            </a:xfrm>
            <a:custGeom>
              <a:avLst/>
              <a:gdLst/>
              <a:ahLst/>
              <a:cxnLst/>
              <a:rect l="l" t="t" r="r" b="b"/>
              <a:pathLst>
                <a:path w="64" h="175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7" y="1"/>
                    <a:pt x="0" y="17"/>
                    <a:pt x="0" y="32"/>
                  </a:cubicBezTo>
                  <a:lnTo>
                    <a:pt x="0" y="143"/>
                  </a:lnTo>
                  <a:cubicBezTo>
                    <a:pt x="0" y="158"/>
                    <a:pt x="17" y="175"/>
                    <a:pt x="32" y="175"/>
                  </a:cubicBezTo>
                  <a:lnTo>
                    <a:pt x="32" y="175"/>
                  </a:lnTo>
                  <a:cubicBezTo>
                    <a:pt x="48" y="175"/>
                    <a:pt x="63" y="175"/>
                    <a:pt x="63" y="158"/>
                  </a:cubicBezTo>
                  <a:lnTo>
                    <a:pt x="48" y="143"/>
                  </a:lnTo>
                  <a:cubicBezTo>
                    <a:pt x="48" y="127"/>
                    <a:pt x="48" y="112"/>
                    <a:pt x="63" y="95"/>
                  </a:cubicBezTo>
                  <a:lnTo>
                    <a:pt x="63" y="95"/>
                  </a:lnTo>
                  <a:lnTo>
                    <a:pt x="63" y="32"/>
                  </a:lnTo>
                  <a:cubicBezTo>
                    <a:pt x="63" y="17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5"/>
            <p:cNvSpPr/>
            <p:nvPr/>
          </p:nvSpPr>
          <p:spPr>
            <a:xfrm>
              <a:off x="3115895" y="1797286"/>
              <a:ext cx="3498" cy="2035"/>
            </a:xfrm>
            <a:custGeom>
              <a:avLst/>
              <a:gdLst/>
              <a:ahLst/>
              <a:cxnLst/>
              <a:rect l="l" t="t" r="r" b="b"/>
              <a:pathLst>
                <a:path w="110" h="64" extrusionOk="0">
                  <a:moveTo>
                    <a:pt x="95" y="0"/>
                  </a:moveTo>
                  <a:lnTo>
                    <a:pt x="47" y="0"/>
                  </a:lnTo>
                  <a:cubicBezTo>
                    <a:pt x="47" y="15"/>
                    <a:pt x="47" y="15"/>
                    <a:pt x="32" y="32"/>
                  </a:cubicBezTo>
                  <a:lnTo>
                    <a:pt x="0" y="47"/>
                  </a:lnTo>
                  <a:cubicBezTo>
                    <a:pt x="0" y="63"/>
                    <a:pt x="0" y="63"/>
                    <a:pt x="15" y="63"/>
                  </a:cubicBezTo>
                  <a:lnTo>
                    <a:pt x="15" y="63"/>
                  </a:lnTo>
                  <a:cubicBezTo>
                    <a:pt x="32" y="63"/>
                    <a:pt x="47" y="63"/>
                    <a:pt x="63" y="47"/>
                  </a:cubicBezTo>
                  <a:lnTo>
                    <a:pt x="63" y="32"/>
                  </a:lnTo>
                  <a:lnTo>
                    <a:pt x="63" y="32"/>
                  </a:lnTo>
                  <a:lnTo>
                    <a:pt x="78" y="32"/>
                  </a:lnTo>
                  <a:lnTo>
                    <a:pt x="95" y="32"/>
                  </a:lnTo>
                  <a:lnTo>
                    <a:pt x="110" y="32"/>
                  </a:lnTo>
                  <a:lnTo>
                    <a:pt x="110" y="15"/>
                  </a:lnTo>
                  <a:lnTo>
                    <a:pt x="95" y="15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5"/>
            <p:cNvSpPr/>
            <p:nvPr/>
          </p:nvSpPr>
          <p:spPr>
            <a:xfrm>
              <a:off x="3117358" y="1795760"/>
              <a:ext cx="4580" cy="2035"/>
            </a:xfrm>
            <a:custGeom>
              <a:avLst/>
              <a:gdLst/>
              <a:ahLst/>
              <a:cxnLst/>
              <a:rect l="l" t="t" r="r" b="b"/>
              <a:pathLst>
                <a:path w="144" h="64" extrusionOk="0">
                  <a:moveTo>
                    <a:pt x="64" y="0"/>
                  </a:moveTo>
                  <a:lnTo>
                    <a:pt x="1" y="32"/>
                  </a:lnTo>
                  <a:lnTo>
                    <a:pt x="1" y="32"/>
                  </a:lnTo>
                  <a:cubicBezTo>
                    <a:pt x="17" y="32"/>
                    <a:pt x="17" y="48"/>
                    <a:pt x="1" y="48"/>
                  </a:cubicBezTo>
                  <a:lnTo>
                    <a:pt x="49" y="48"/>
                  </a:lnTo>
                  <a:lnTo>
                    <a:pt x="49" y="63"/>
                  </a:lnTo>
                  <a:lnTo>
                    <a:pt x="64" y="63"/>
                  </a:lnTo>
                  <a:lnTo>
                    <a:pt x="64" y="32"/>
                  </a:lnTo>
                  <a:lnTo>
                    <a:pt x="64" y="0"/>
                  </a:lnTo>
                  <a:close/>
                  <a:moveTo>
                    <a:pt x="143" y="0"/>
                  </a:moveTo>
                  <a:lnTo>
                    <a:pt x="127" y="0"/>
                  </a:lnTo>
                  <a:lnTo>
                    <a:pt x="127" y="17"/>
                  </a:lnTo>
                  <a:lnTo>
                    <a:pt x="143" y="17"/>
                  </a:lnTo>
                  <a:lnTo>
                    <a:pt x="143" y="17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5"/>
            <p:cNvSpPr/>
            <p:nvPr/>
          </p:nvSpPr>
          <p:spPr>
            <a:xfrm>
              <a:off x="3324813" y="1813315"/>
              <a:ext cx="2544" cy="4039"/>
            </a:xfrm>
            <a:custGeom>
              <a:avLst/>
              <a:gdLst/>
              <a:ahLst/>
              <a:cxnLst/>
              <a:rect l="l" t="t" r="r" b="b"/>
              <a:pathLst>
                <a:path w="80" h="127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" y="16"/>
                    <a:pt x="1" y="32"/>
                  </a:cubicBezTo>
                  <a:lnTo>
                    <a:pt x="1" y="64"/>
                  </a:lnTo>
                  <a:lnTo>
                    <a:pt x="32" y="110"/>
                  </a:lnTo>
                  <a:cubicBezTo>
                    <a:pt x="32" y="110"/>
                    <a:pt x="48" y="110"/>
                    <a:pt x="48" y="127"/>
                  </a:cubicBezTo>
                  <a:lnTo>
                    <a:pt x="48" y="127"/>
                  </a:lnTo>
                  <a:lnTo>
                    <a:pt x="64" y="110"/>
                  </a:lnTo>
                  <a:lnTo>
                    <a:pt x="64" y="32"/>
                  </a:lnTo>
                  <a:cubicBezTo>
                    <a:pt x="80" y="16"/>
                    <a:pt x="64" y="1"/>
                    <a:pt x="48" y="1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5"/>
            <p:cNvSpPr/>
            <p:nvPr/>
          </p:nvSpPr>
          <p:spPr>
            <a:xfrm>
              <a:off x="3267694" y="1815319"/>
              <a:ext cx="6042" cy="2512"/>
            </a:xfrm>
            <a:custGeom>
              <a:avLst/>
              <a:gdLst/>
              <a:ahLst/>
              <a:cxnLst/>
              <a:rect l="l" t="t" r="r" b="b"/>
              <a:pathLst>
                <a:path w="190" h="79" extrusionOk="0">
                  <a:moveTo>
                    <a:pt x="0" y="32"/>
                  </a:move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close/>
                  <a:moveTo>
                    <a:pt x="63" y="1"/>
                  </a:moveTo>
                  <a:lnTo>
                    <a:pt x="63" y="1"/>
                  </a:lnTo>
                  <a:lnTo>
                    <a:pt x="63" y="16"/>
                  </a:lnTo>
                  <a:cubicBezTo>
                    <a:pt x="63" y="16"/>
                    <a:pt x="80" y="32"/>
                    <a:pt x="63" y="47"/>
                  </a:cubicBezTo>
                  <a:lnTo>
                    <a:pt x="63" y="64"/>
                  </a:lnTo>
                  <a:lnTo>
                    <a:pt x="80" y="64"/>
                  </a:lnTo>
                  <a:lnTo>
                    <a:pt x="80" y="47"/>
                  </a:lnTo>
                  <a:cubicBezTo>
                    <a:pt x="95" y="32"/>
                    <a:pt x="95" y="16"/>
                    <a:pt x="111" y="16"/>
                  </a:cubicBezTo>
                  <a:lnTo>
                    <a:pt x="111" y="16"/>
                  </a:lnTo>
                  <a:lnTo>
                    <a:pt x="126" y="16"/>
                  </a:lnTo>
                  <a:cubicBezTo>
                    <a:pt x="143" y="32"/>
                    <a:pt x="158" y="47"/>
                    <a:pt x="143" y="64"/>
                  </a:cubicBezTo>
                  <a:lnTo>
                    <a:pt x="143" y="79"/>
                  </a:lnTo>
                  <a:lnTo>
                    <a:pt x="158" y="79"/>
                  </a:lnTo>
                  <a:lnTo>
                    <a:pt x="158" y="79"/>
                  </a:lnTo>
                  <a:cubicBezTo>
                    <a:pt x="174" y="79"/>
                    <a:pt x="189" y="64"/>
                    <a:pt x="189" y="47"/>
                  </a:cubicBezTo>
                  <a:cubicBezTo>
                    <a:pt x="189" y="32"/>
                    <a:pt x="174" y="16"/>
                    <a:pt x="15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5"/>
            <p:cNvSpPr/>
            <p:nvPr/>
          </p:nvSpPr>
          <p:spPr>
            <a:xfrm>
              <a:off x="3404513" y="1785741"/>
              <a:ext cx="2512" cy="1558"/>
            </a:xfrm>
            <a:custGeom>
              <a:avLst/>
              <a:gdLst/>
              <a:ahLst/>
              <a:cxnLst/>
              <a:rect l="l" t="t" r="r" b="b"/>
              <a:pathLst>
                <a:path w="79" h="49" extrusionOk="0">
                  <a:moveTo>
                    <a:pt x="32" y="0"/>
                  </a:moveTo>
                  <a:lnTo>
                    <a:pt x="32" y="0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" y="48"/>
                  </a:lnTo>
                  <a:cubicBezTo>
                    <a:pt x="15" y="32"/>
                    <a:pt x="32" y="32"/>
                    <a:pt x="32" y="32"/>
                  </a:cubicBezTo>
                  <a:lnTo>
                    <a:pt x="47" y="32"/>
                  </a:lnTo>
                  <a:lnTo>
                    <a:pt x="47" y="32"/>
                  </a:lnTo>
                  <a:lnTo>
                    <a:pt x="78" y="32"/>
                  </a:lnTo>
                  <a:lnTo>
                    <a:pt x="78" y="32"/>
                  </a:lnTo>
                  <a:cubicBezTo>
                    <a:pt x="63" y="17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5"/>
            <p:cNvSpPr/>
            <p:nvPr/>
          </p:nvSpPr>
          <p:spPr>
            <a:xfrm>
              <a:off x="3078271" y="1809785"/>
              <a:ext cx="5057" cy="4039"/>
            </a:xfrm>
            <a:custGeom>
              <a:avLst/>
              <a:gdLst/>
              <a:ahLst/>
              <a:cxnLst/>
              <a:rect l="l" t="t" r="r" b="b"/>
              <a:pathLst>
                <a:path w="159" h="127" extrusionOk="0">
                  <a:moveTo>
                    <a:pt x="32" y="1"/>
                  </a:moveTo>
                  <a:cubicBezTo>
                    <a:pt x="17" y="1"/>
                    <a:pt x="17" y="1"/>
                    <a:pt x="17" y="17"/>
                  </a:cubicBezTo>
                  <a:cubicBezTo>
                    <a:pt x="1" y="32"/>
                    <a:pt x="17" y="49"/>
                    <a:pt x="32" y="64"/>
                  </a:cubicBezTo>
                  <a:lnTo>
                    <a:pt x="64" y="80"/>
                  </a:lnTo>
                  <a:lnTo>
                    <a:pt x="64" y="80"/>
                  </a:lnTo>
                  <a:lnTo>
                    <a:pt x="64" y="95"/>
                  </a:lnTo>
                  <a:cubicBezTo>
                    <a:pt x="80" y="112"/>
                    <a:pt x="80" y="112"/>
                    <a:pt x="95" y="112"/>
                  </a:cubicBezTo>
                  <a:lnTo>
                    <a:pt x="95" y="127"/>
                  </a:lnTo>
                  <a:cubicBezTo>
                    <a:pt x="95" y="112"/>
                    <a:pt x="112" y="112"/>
                    <a:pt x="112" y="112"/>
                  </a:cubicBezTo>
                  <a:lnTo>
                    <a:pt x="158" y="80"/>
                  </a:lnTo>
                  <a:lnTo>
                    <a:pt x="158" y="64"/>
                  </a:lnTo>
                  <a:lnTo>
                    <a:pt x="143" y="64"/>
                  </a:lnTo>
                  <a:lnTo>
                    <a:pt x="143" y="64"/>
                  </a:lnTo>
                  <a:cubicBezTo>
                    <a:pt x="127" y="64"/>
                    <a:pt x="112" y="64"/>
                    <a:pt x="112" y="49"/>
                  </a:cubicBezTo>
                  <a:cubicBezTo>
                    <a:pt x="95" y="49"/>
                    <a:pt x="95" y="32"/>
                    <a:pt x="95" y="32"/>
                  </a:cubicBezTo>
                  <a:lnTo>
                    <a:pt x="95" y="17"/>
                  </a:lnTo>
                  <a:lnTo>
                    <a:pt x="64" y="17"/>
                  </a:lnTo>
                  <a:lnTo>
                    <a:pt x="49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5"/>
            <p:cNvSpPr/>
            <p:nvPr/>
          </p:nvSpPr>
          <p:spPr>
            <a:xfrm>
              <a:off x="3337376" y="1821330"/>
              <a:ext cx="5502" cy="1527"/>
            </a:xfrm>
            <a:custGeom>
              <a:avLst/>
              <a:gdLst/>
              <a:ahLst/>
              <a:cxnLst/>
              <a:rect l="l" t="t" r="r" b="b"/>
              <a:pathLst>
                <a:path w="173" h="48" extrusionOk="0">
                  <a:moveTo>
                    <a:pt x="141" y="1"/>
                  </a:moveTo>
                  <a:lnTo>
                    <a:pt x="126" y="1"/>
                  </a:lnTo>
                  <a:lnTo>
                    <a:pt x="126" y="1"/>
                  </a:lnTo>
                  <a:lnTo>
                    <a:pt x="0" y="47"/>
                  </a:lnTo>
                  <a:cubicBezTo>
                    <a:pt x="47" y="47"/>
                    <a:pt x="110" y="32"/>
                    <a:pt x="173" y="32"/>
                  </a:cubicBezTo>
                  <a:lnTo>
                    <a:pt x="173" y="32"/>
                  </a:lnTo>
                  <a:lnTo>
                    <a:pt x="158" y="32"/>
                  </a:lnTo>
                  <a:lnTo>
                    <a:pt x="158" y="16"/>
                  </a:ln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5"/>
            <p:cNvSpPr/>
            <p:nvPr/>
          </p:nvSpPr>
          <p:spPr>
            <a:xfrm>
              <a:off x="3428557" y="1807781"/>
              <a:ext cx="3530" cy="2544"/>
            </a:xfrm>
            <a:custGeom>
              <a:avLst/>
              <a:gdLst/>
              <a:ahLst/>
              <a:cxnLst/>
              <a:rect l="l" t="t" r="r" b="b"/>
              <a:pathLst>
                <a:path w="111" h="80" extrusionOk="0">
                  <a:moveTo>
                    <a:pt x="1" y="48"/>
                  </a:moveTo>
                  <a:lnTo>
                    <a:pt x="1" y="48"/>
                  </a:lnTo>
                  <a:lnTo>
                    <a:pt x="1" y="64"/>
                  </a:lnTo>
                  <a:lnTo>
                    <a:pt x="1" y="48"/>
                  </a:lnTo>
                  <a:close/>
                  <a:moveTo>
                    <a:pt x="95" y="1"/>
                  </a:moveTo>
                  <a:lnTo>
                    <a:pt x="95" y="1"/>
                  </a:lnTo>
                  <a:cubicBezTo>
                    <a:pt x="95" y="17"/>
                    <a:pt x="79" y="17"/>
                    <a:pt x="79" y="17"/>
                  </a:cubicBezTo>
                  <a:lnTo>
                    <a:pt x="47" y="17"/>
                  </a:lnTo>
                  <a:lnTo>
                    <a:pt x="47" y="17"/>
                  </a:lnTo>
                  <a:lnTo>
                    <a:pt x="47" y="17"/>
                  </a:lnTo>
                  <a:cubicBezTo>
                    <a:pt x="64" y="17"/>
                    <a:pt x="79" y="32"/>
                    <a:pt x="79" y="64"/>
                  </a:cubicBezTo>
                  <a:lnTo>
                    <a:pt x="64" y="64"/>
                  </a:lnTo>
                  <a:lnTo>
                    <a:pt x="79" y="80"/>
                  </a:lnTo>
                  <a:lnTo>
                    <a:pt x="110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5"/>
            <p:cNvSpPr/>
            <p:nvPr/>
          </p:nvSpPr>
          <p:spPr>
            <a:xfrm>
              <a:off x="3059762" y="1827818"/>
              <a:ext cx="12053" cy="7569"/>
            </a:xfrm>
            <a:custGeom>
              <a:avLst/>
              <a:gdLst/>
              <a:ahLst/>
              <a:cxnLst/>
              <a:rect l="l" t="t" r="r" b="b"/>
              <a:pathLst>
                <a:path w="379" h="238" extrusionOk="0">
                  <a:moveTo>
                    <a:pt x="32" y="1"/>
                  </a:moveTo>
                  <a:cubicBezTo>
                    <a:pt x="47" y="17"/>
                    <a:pt x="47" y="32"/>
                    <a:pt x="47" y="49"/>
                  </a:cubicBezTo>
                  <a:cubicBezTo>
                    <a:pt x="32" y="64"/>
                    <a:pt x="16" y="64"/>
                    <a:pt x="16" y="64"/>
                  </a:cubicBezTo>
                  <a:lnTo>
                    <a:pt x="0" y="64"/>
                  </a:lnTo>
                  <a:cubicBezTo>
                    <a:pt x="16" y="64"/>
                    <a:pt x="16" y="80"/>
                    <a:pt x="16" y="80"/>
                  </a:cubicBezTo>
                  <a:lnTo>
                    <a:pt x="32" y="80"/>
                  </a:lnTo>
                  <a:lnTo>
                    <a:pt x="63" y="80"/>
                  </a:lnTo>
                  <a:lnTo>
                    <a:pt x="79" y="64"/>
                  </a:lnTo>
                  <a:lnTo>
                    <a:pt x="95" y="64"/>
                  </a:lnTo>
                  <a:cubicBezTo>
                    <a:pt x="95" y="64"/>
                    <a:pt x="95" y="80"/>
                    <a:pt x="110" y="80"/>
                  </a:cubicBezTo>
                  <a:cubicBezTo>
                    <a:pt x="110" y="64"/>
                    <a:pt x="127" y="49"/>
                    <a:pt x="142" y="49"/>
                  </a:cubicBezTo>
                  <a:lnTo>
                    <a:pt x="142" y="49"/>
                  </a:lnTo>
                  <a:lnTo>
                    <a:pt x="142" y="49"/>
                  </a:lnTo>
                  <a:cubicBezTo>
                    <a:pt x="158" y="49"/>
                    <a:pt x="173" y="64"/>
                    <a:pt x="173" y="80"/>
                  </a:cubicBezTo>
                  <a:lnTo>
                    <a:pt x="173" y="127"/>
                  </a:lnTo>
                  <a:cubicBezTo>
                    <a:pt x="236" y="143"/>
                    <a:pt x="284" y="175"/>
                    <a:pt x="316" y="221"/>
                  </a:cubicBezTo>
                  <a:cubicBezTo>
                    <a:pt x="316" y="238"/>
                    <a:pt x="331" y="238"/>
                    <a:pt x="347" y="238"/>
                  </a:cubicBezTo>
                  <a:lnTo>
                    <a:pt x="362" y="238"/>
                  </a:lnTo>
                  <a:cubicBezTo>
                    <a:pt x="379" y="238"/>
                    <a:pt x="379" y="206"/>
                    <a:pt x="379" y="190"/>
                  </a:cubicBezTo>
                  <a:cubicBezTo>
                    <a:pt x="362" y="190"/>
                    <a:pt x="362" y="175"/>
                    <a:pt x="362" y="175"/>
                  </a:cubicBezTo>
                  <a:cubicBezTo>
                    <a:pt x="299" y="143"/>
                    <a:pt x="253" y="112"/>
                    <a:pt x="205" y="80"/>
                  </a:cubicBezTo>
                  <a:lnTo>
                    <a:pt x="205" y="49"/>
                  </a:lnTo>
                  <a:lnTo>
                    <a:pt x="205" y="49"/>
                  </a:lnTo>
                  <a:lnTo>
                    <a:pt x="190" y="64"/>
                  </a:lnTo>
                  <a:cubicBezTo>
                    <a:pt x="173" y="64"/>
                    <a:pt x="173" y="64"/>
                    <a:pt x="158" y="49"/>
                  </a:cubicBezTo>
                  <a:lnTo>
                    <a:pt x="158" y="49"/>
                  </a:lnTo>
                  <a:cubicBezTo>
                    <a:pt x="142" y="49"/>
                    <a:pt x="142" y="32"/>
                    <a:pt x="142" y="32"/>
                  </a:cubicBezTo>
                  <a:lnTo>
                    <a:pt x="142" y="32"/>
                  </a:lnTo>
                  <a:lnTo>
                    <a:pt x="127" y="49"/>
                  </a:lnTo>
                  <a:cubicBezTo>
                    <a:pt x="110" y="49"/>
                    <a:pt x="110" y="32"/>
                    <a:pt x="95" y="32"/>
                  </a:cubicBezTo>
                  <a:lnTo>
                    <a:pt x="95" y="32"/>
                  </a:lnTo>
                  <a:cubicBezTo>
                    <a:pt x="79" y="17"/>
                    <a:pt x="63" y="17"/>
                    <a:pt x="63" y="17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5"/>
            <p:cNvSpPr/>
            <p:nvPr/>
          </p:nvSpPr>
          <p:spPr>
            <a:xfrm>
              <a:off x="3030184" y="1795283"/>
              <a:ext cx="6551" cy="10050"/>
            </a:xfrm>
            <a:custGeom>
              <a:avLst/>
              <a:gdLst/>
              <a:ahLst/>
              <a:cxnLst/>
              <a:rect l="l" t="t" r="r" b="b"/>
              <a:pathLst>
                <a:path w="206" h="316" extrusionOk="0">
                  <a:moveTo>
                    <a:pt x="80" y="236"/>
                  </a:moveTo>
                  <a:lnTo>
                    <a:pt x="17" y="236"/>
                  </a:lnTo>
                  <a:lnTo>
                    <a:pt x="17" y="252"/>
                  </a:lnTo>
                  <a:cubicBezTo>
                    <a:pt x="17" y="268"/>
                    <a:pt x="0" y="268"/>
                    <a:pt x="0" y="284"/>
                  </a:cubicBezTo>
                  <a:cubicBezTo>
                    <a:pt x="17" y="299"/>
                    <a:pt x="17" y="315"/>
                    <a:pt x="32" y="315"/>
                  </a:cubicBezTo>
                  <a:lnTo>
                    <a:pt x="63" y="299"/>
                  </a:lnTo>
                  <a:cubicBezTo>
                    <a:pt x="63" y="284"/>
                    <a:pt x="80" y="284"/>
                    <a:pt x="80" y="284"/>
                  </a:cubicBezTo>
                  <a:lnTo>
                    <a:pt x="80" y="284"/>
                  </a:lnTo>
                  <a:cubicBezTo>
                    <a:pt x="95" y="284"/>
                    <a:pt x="95" y="284"/>
                    <a:pt x="111" y="299"/>
                  </a:cubicBezTo>
                  <a:lnTo>
                    <a:pt x="111" y="268"/>
                  </a:lnTo>
                  <a:cubicBezTo>
                    <a:pt x="95" y="252"/>
                    <a:pt x="95" y="252"/>
                    <a:pt x="95" y="236"/>
                  </a:cubicBezTo>
                  <a:lnTo>
                    <a:pt x="80" y="236"/>
                  </a:lnTo>
                  <a:close/>
                  <a:moveTo>
                    <a:pt x="111" y="0"/>
                  </a:moveTo>
                  <a:lnTo>
                    <a:pt x="111" y="0"/>
                  </a:lnTo>
                  <a:cubicBezTo>
                    <a:pt x="95" y="0"/>
                    <a:pt x="95" y="15"/>
                    <a:pt x="95" y="32"/>
                  </a:cubicBezTo>
                  <a:lnTo>
                    <a:pt x="80" y="63"/>
                  </a:lnTo>
                  <a:cubicBezTo>
                    <a:pt x="95" y="63"/>
                    <a:pt x="111" y="78"/>
                    <a:pt x="111" y="95"/>
                  </a:cubicBezTo>
                  <a:cubicBezTo>
                    <a:pt x="111" y="110"/>
                    <a:pt x="95" y="126"/>
                    <a:pt x="80" y="126"/>
                  </a:cubicBezTo>
                  <a:lnTo>
                    <a:pt x="80" y="126"/>
                  </a:lnTo>
                  <a:lnTo>
                    <a:pt x="17" y="126"/>
                  </a:lnTo>
                  <a:cubicBezTo>
                    <a:pt x="17" y="126"/>
                    <a:pt x="17" y="142"/>
                    <a:pt x="0" y="142"/>
                  </a:cubicBezTo>
                  <a:lnTo>
                    <a:pt x="0" y="173"/>
                  </a:lnTo>
                  <a:lnTo>
                    <a:pt x="80" y="173"/>
                  </a:lnTo>
                  <a:cubicBezTo>
                    <a:pt x="95" y="158"/>
                    <a:pt x="111" y="158"/>
                    <a:pt x="126" y="142"/>
                  </a:cubicBezTo>
                  <a:cubicBezTo>
                    <a:pt x="143" y="142"/>
                    <a:pt x="143" y="142"/>
                    <a:pt x="143" y="126"/>
                  </a:cubicBezTo>
                  <a:lnTo>
                    <a:pt x="158" y="110"/>
                  </a:lnTo>
                  <a:lnTo>
                    <a:pt x="158" y="63"/>
                  </a:lnTo>
                  <a:lnTo>
                    <a:pt x="158" y="78"/>
                  </a:lnTo>
                  <a:lnTo>
                    <a:pt x="174" y="78"/>
                  </a:lnTo>
                  <a:cubicBezTo>
                    <a:pt x="174" y="78"/>
                    <a:pt x="189" y="78"/>
                    <a:pt x="189" y="63"/>
                  </a:cubicBezTo>
                  <a:cubicBezTo>
                    <a:pt x="189" y="63"/>
                    <a:pt x="206" y="63"/>
                    <a:pt x="206" y="47"/>
                  </a:cubicBezTo>
                  <a:cubicBezTo>
                    <a:pt x="206" y="32"/>
                    <a:pt x="206" y="15"/>
                    <a:pt x="189" y="0"/>
                  </a:cubicBezTo>
                  <a:lnTo>
                    <a:pt x="126" y="15"/>
                  </a:lnTo>
                  <a:lnTo>
                    <a:pt x="126" y="15"/>
                  </a:lnTo>
                  <a:cubicBezTo>
                    <a:pt x="111" y="15"/>
                    <a:pt x="111" y="0"/>
                    <a:pt x="111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5"/>
            <p:cNvSpPr/>
            <p:nvPr/>
          </p:nvSpPr>
          <p:spPr>
            <a:xfrm>
              <a:off x="3037181" y="1793756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143" y="0"/>
                  </a:moveTo>
                  <a:lnTo>
                    <a:pt x="32" y="0"/>
                  </a:lnTo>
                  <a:lnTo>
                    <a:pt x="17" y="17"/>
                  </a:lnTo>
                  <a:lnTo>
                    <a:pt x="32" y="17"/>
                  </a:lnTo>
                  <a:cubicBezTo>
                    <a:pt x="32" y="32"/>
                    <a:pt x="17" y="48"/>
                    <a:pt x="1" y="48"/>
                  </a:cubicBezTo>
                  <a:lnTo>
                    <a:pt x="1" y="63"/>
                  </a:lnTo>
                  <a:cubicBezTo>
                    <a:pt x="17" y="80"/>
                    <a:pt x="17" y="95"/>
                    <a:pt x="49" y="95"/>
                  </a:cubicBezTo>
                  <a:lnTo>
                    <a:pt x="49" y="95"/>
                  </a:lnTo>
                  <a:lnTo>
                    <a:pt x="127" y="95"/>
                  </a:lnTo>
                  <a:cubicBezTo>
                    <a:pt x="143" y="95"/>
                    <a:pt x="158" y="80"/>
                    <a:pt x="158" y="63"/>
                  </a:cubicBezTo>
                  <a:cubicBezTo>
                    <a:pt x="175" y="63"/>
                    <a:pt x="190" y="48"/>
                    <a:pt x="190" y="32"/>
                  </a:cubicBezTo>
                  <a:lnTo>
                    <a:pt x="190" y="32"/>
                  </a:lnTo>
                  <a:lnTo>
                    <a:pt x="190" y="32"/>
                  </a:lnTo>
                  <a:cubicBezTo>
                    <a:pt x="175" y="32"/>
                    <a:pt x="158" y="32"/>
                    <a:pt x="158" y="17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5"/>
            <p:cNvSpPr/>
            <p:nvPr/>
          </p:nvSpPr>
          <p:spPr>
            <a:xfrm>
              <a:off x="3379929" y="1786250"/>
              <a:ext cx="2035" cy="4039"/>
            </a:xfrm>
            <a:custGeom>
              <a:avLst/>
              <a:gdLst/>
              <a:ahLst/>
              <a:cxnLst/>
              <a:rect l="l" t="t" r="r" b="b"/>
              <a:pathLst>
                <a:path w="64" h="127" extrusionOk="0">
                  <a:moveTo>
                    <a:pt x="64" y="1"/>
                  </a:moveTo>
                  <a:lnTo>
                    <a:pt x="49" y="1"/>
                  </a:lnTo>
                  <a:lnTo>
                    <a:pt x="32" y="1"/>
                  </a:lnTo>
                  <a:lnTo>
                    <a:pt x="1" y="1"/>
                  </a:lnTo>
                  <a:lnTo>
                    <a:pt x="1" y="79"/>
                  </a:lnTo>
                  <a:lnTo>
                    <a:pt x="1" y="95"/>
                  </a:lnTo>
                  <a:cubicBezTo>
                    <a:pt x="1" y="110"/>
                    <a:pt x="17" y="127"/>
                    <a:pt x="32" y="127"/>
                  </a:cubicBezTo>
                  <a:lnTo>
                    <a:pt x="32" y="127"/>
                  </a:lnTo>
                  <a:lnTo>
                    <a:pt x="32" y="127"/>
                  </a:lnTo>
                  <a:cubicBezTo>
                    <a:pt x="49" y="110"/>
                    <a:pt x="64" y="110"/>
                    <a:pt x="64" y="95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5"/>
            <p:cNvSpPr/>
            <p:nvPr/>
          </p:nvSpPr>
          <p:spPr>
            <a:xfrm>
              <a:off x="3317785" y="1762684"/>
              <a:ext cx="6074" cy="4580"/>
            </a:xfrm>
            <a:custGeom>
              <a:avLst/>
              <a:gdLst/>
              <a:ahLst/>
              <a:cxnLst/>
              <a:rect l="l" t="t" r="r" b="b"/>
              <a:pathLst>
                <a:path w="191" h="144" extrusionOk="0">
                  <a:moveTo>
                    <a:pt x="159" y="1"/>
                  </a:moveTo>
                  <a:lnTo>
                    <a:pt x="159" y="1"/>
                  </a:lnTo>
                  <a:lnTo>
                    <a:pt x="80" y="1"/>
                  </a:lnTo>
                  <a:cubicBezTo>
                    <a:pt x="64" y="1"/>
                    <a:pt x="64" y="17"/>
                    <a:pt x="49" y="17"/>
                  </a:cubicBezTo>
                  <a:lnTo>
                    <a:pt x="1" y="95"/>
                  </a:lnTo>
                  <a:cubicBezTo>
                    <a:pt x="1" y="112"/>
                    <a:pt x="1" y="127"/>
                    <a:pt x="17" y="143"/>
                  </a:cubicBezTo>
                  <a:lnTo>
                    <a:pt x="33" y="143"/>
                  </a:lnTo>
                  <a:lnTo>
                    <a:pt x="64" y="143"/>
                  </a:lnTo>
                  <a:lnTo>
                    <a:pt x="96" y="80"/>
                  </a:lnTo>
                  <a:lnTo>
                    <a:pt x="143" y="64"/>
                  </a:lnTo>
                  <a:cubicBezTo>
                    <a:pt x="143" y="48"/>
                    <a:pt x="159" y="32"/>
                    <a:pt x="175" y="32"/>
                  </a:cubicBezTo>
                  <a:lnTo>
                    <a:pt x="175" y="32"/>
                  </a:lnTo>
                  <a:lnTo>
                    <a:pt x="190" y="32"/>
                  </a:lnTo>
                  <a:lnTo>
                    <a:pt x="190" y="32"/>
                  </a:lnTo>
                  <a:cubicBezTo>
                    <a:pt x="190" y="17"/>
                    <a:pt x="175" y="1"/>
                    <a:pt x="159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5"/>
            <p:cNvSpPr/>
            <p:nvPr/>
          </p:nvSpPr>
          <p:spPr>
            <a:xfrm>
              <a:off x="3181506" y="1799290"/>
              <a:ext cx="5057" cy="3021"/>
            </a:xfrm>
            <a:custGeom>
              <a:avLst/>
              <a:gdLst/>
              <a:ahLst/>
              <a:cxnLst/>
              <a:rect l="l" t="t" r="r" b="b"/>
              <a:pathLst>
                <a:path w="159" h="95" extrusionOk="0">
                  <a:moveTo>
                    <a:pt x="143" y="0"/>
                  </a:moveTo>
                  <a:lnTo>
                    <a:pt x="127" y="0"/>
                  </a:lnTo>
                  <a:cubicBezTo>
                    <a:pt x="127" y="16"/>
                    <a:pt x="111" y="16"/>
                    <a:pt x="95" y="16"/>
                  </a:cubicBezTo>
                  <a:lnTo>
                    <a:pt x="95" y="16"/>
                  </a:lnTo>
                  <a:lnTo>
                    <a:pt x="80" y="32"/>
                  </a:lnTo>
                  <a:lnTo>
                    <a:pt x="63" y="16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32"/>
                  </a:lnTo>
                  <a:cubicBezTo>
                    <a:pt x="0" y="47"/>
                    <a:pt x="0" y="63"/>
                    <a:pt x="17" y="79"/>
                  </a:cubicBezTo>
                  <a:cubicBezTo>
                    <a:pt x="48" y="95"/>
                    <a:pt x="63" y="95"/>
                    <a:pt x="80" y="95"/>
                  </a:cubicBezTo>
                  <a:cubicBezTo>
                    <a:pt x="111" y="95"/>
                    <a:pt x="127" y="79"/>
                    <a:pt x="158" y="47"/>
                  </a:cubicBezTo>
                  <a:lnTo>
                    <a:pt x="158" y="47"/>
                  </a:lnTo>
                  <a:cubicBezTo>
                    <a:pt x="143" y="32"/>
                    <a:pt x="143" y="16"/>
                    <a:pt x="15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5"/>
            <p:cNvSpPr/>
            <p:nvPr/>
          </p:nvSpPr>
          <p:spPr>
            <a:xfrm>
              <a:off x="3374936" y="1766691"/>
              <a:ext cx="8046" cy="3562"/>
            </a:xfrm>
            <a:custGeom>
              <a:avLst/>
              <a:gdLst/>
              <a:ahLst/>
              <a:cxnLst/>
              <a:rect l="l" t="t" r="r" b="b"/>
              <a:pathLst>
                <a:path w="253" h="112" extrusionOk="0">
                  <a:moveTo>
                    <a:pt x="206" y="1"/>
                  </a:moveTo>
                  <a:lnTo>
                    <a:pt x="206" y="1"/>
                  </a:lnTo>
                  <a:lnTo>
                    <a:pt x="189" y="1"/>
                  </a:lnTo>
                  <a:cubicBezTo>
                    <a:pt x="158" y="32"/>
                    <a:pt x="143" y="32"/>
                    <a:pt x="111" y="32"/>
                  </a:cubicBezTo>
                  <a:cubicBezTo>
                    <a:pt x="95" y="32"/>
                    <a:pt x="80" y="32"/>
                    <a:pt x="63" y="17"/>
                  </a:cubicBezTo>
                  <a:lnTo>
                    <a:pt x="32" y="17"/>
                  </a:lnTo>
                  <a:cubicBezTo>
                    <a:pt x="32" y="17"/>
                    <a:pt x="17" y="17"/>
                    <a:pt x="17" y="32"/>
                  </a:cubicBezTo>
                  <a:cubicBezTo>
                    <a:pt x="0" y="49"/>
                    <a:pt x="0" y="80"/>
                    <a:pt x="17" y="80"/>
                  </a:cubicBezTo>
                  <a:cubicBezTo>
                    <a:pt x="48" y="95"/>
                    <a:pt x="80" y="112"/>
                    <a:pt x="111" y="112"/>
                  </a:cubicBezTo>
                  <a:cubicBezTo>
                    <a:pt x="158" y="112"/>
                    <a:pt x="189" y="95"/>
                    <a:pt x="237" y="64"/>
                  </a:cubicBezTo>
                  <a:cubicBezTo>
                    <a:pt x="252" y="49"/>
                    <a:pt x="252" y="32"/>
                    <a:pt x="237" y="17"/>
                  </a:cubicBezTo>
                  <a:cubicBezTo>
                    <a:pt x="237" y="1"/>
                    <a:pt x="221" y="1"/>
                    <a:pt x="206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5"/>
            <p:cNvSpPr/>
            <p:nvPr/>
          </p:nvSpPr>
          <p:spPr>
            <a:xfrm>
              <a:off x="3277235" y="1775246"/>
              <a:ext cx="6042" cy="6042"/>
            </a:xfrm>
            <a:custGeom>
              <a:avLst/>
              <a:gdLst/>
              <a:ahLst/>
              <a:cxnLst/>
              <a:rect l="l" t="t" r="r" b="b"/>
              <a:pathLst>
                <a:path w="190" h="190" extrusionOk="0">
                  <a:moveTo>
                    <a:pt x="32" y="0"/>
                  </a:moveTo>
                  <a:lnTo>
                    <a:pt x="32" y="0"/>
                  </a:lnTo>
                  <a:lnTo>
                    <a:pt x="16" y="0"/>
                  </a:lnTo>
                  <a:cubicBezTo>
                    <a:pt x="0" y="15"/>
                    <a:pt x="0" y="32"/>
                    <a:pt x="0" y="47"/>
                  </a:cubicBezTo>
                  <a:lnTo>
                    <a:pt x="47" y="158"/>
                  </a:lnTo>
                  <a:lnTo>
                    <a:pt x="63" y="141"/>
                  </a:lnTo>
                  <a:lnTo>
                    <a:pt x="79" y="126"/>
                  </a:lnTo>
                  <a:lnTo>
                    <a:pt x="95" y="126"/>
                  </a:lnTo>
                  <a:lnTo>
                    <a:pt x="110" y="141"/>
                  </a:lnTo>
                  <a:lnTo>
                    <a:pt x="142" y="189"/>
                  </a:lnTo>
                  <a:lnTo>
                    <a:pt x="173" y="158"/>
                  </a:lnTo>
                  <a:cubicBezTo>
                    <a:pt x="189" y="141"/>
                    <a:pt x="189" y="126"/>
                    <a:pt x="189" y="110"/>
                  </a:cubicBezTo>
                  <a:lnTo>
                    <a:pt x="126" y="15"/>
                  </a:lnTo>
                  <a:cubicBezTo>
                    <a:pt x="110" y="15"/>
                    <a:pt x="95" y="0"/>
                    <a:pt x="95" y="0"/>
                  </a:cubicBezTo>
                  <a:cubicBezTo>
                    <a:pt x="79" y="0"/>
                    <a:pt x="79" y="15"/>
                    <a:pt x="79" y="15"/>
                  </a:cubicBezTo>
                  <a:lnTo>
                    <a:pt x="63" y="15"/>
                  </a:lnTo>
                  <a:cubicBezTo>
                    <a:pt x="63" y="15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5"/>
            <p:cNvSpPr/>
            <p:nvPr/>
          </p:nvSpPr>
          <p:spPr>
            <a:xfrm>
              <a:off x="3066250" y="1828358"/>
              <a:ext cx="9573" cy="6042"/>
            </a:xfrm>
            <a:custGeom>
              <a:avLst/>
              <a:gdLst/>
              <a:ahLst/>
              <a:cxnLst/>
              <a:rect l="l" t="t" r="r" b="b"/>
              <a:pathLst>
                <a:path w="301" h="190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7" y="15"/>
                    <a:pt x="17" y="15"/>
                  </a:cubicBez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63"/>
                  </a:lnTo>
                  <a:cubicBezTo>
                    <a:pt x="49" y="95"/>
                    <a:pt x="95" y="126"/>
                    <a:pt x="158" y="158"/>
                  </a:cubicBezTo>
                  <a:cubicBezTo>
                    <a:pt x="190" y="158"/>
                    <a:pt x="221" y="173"/>
                    <a:pt x="253" y="189"/>
                  </a:cubicBezTo>
                  <a:lnTo>
                    <a:pt x="253" y="189"/>
                  </a:lnTo>
                  <a:cubicBezTo>
                    <a:pt x="269" y="189"/>
                    <a:pt x="284" y="173"/>
                    <a:pt x="284" y="158"/>
                  </a:cubicBezTo>
                  <a:cubicBezTo>
                    <a:pt x="301" y="141"/>
                    <a:pt x="284" y="126"/>
                    <a:pt x="269" y="110"/>
                  </a:cubicBezTo>
                  <a:cubicBezTo>
                    <a:pt x="175" y="95"/>
                    <a:pt x="112" y="63"/>
                    <a:pt x="49" y="15"/>
                  </a:cubicBezTo>
                  <a:cubicBezTo>
                    <a:pt x="49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5"/>
            <p:cNvSpPr/>
            <p:nvPr/>
          </p:nvSpPr>
          <p:spPr>
            <a:xfrm>
              <a:off x="3119362" y="1791275"/>
              <a:ext cx="3053" cy="4516"/>
            </a:xfrm>
            <a:custGeom>
              <a:avLst/>
              <a:gdLst/>
              <a:ahLst/>
              <a:cxnLst/>
              <a:rect l="l" t="t" r="r" b="b"/>
              <a:pathLst>
                <a:path w="96" h="142" extrusionOk="0">
                  <a:moveTo>
                    <a:pt x="95" y="15"/>
                  </a:moveTo>
                  <a:lnTo>
                    <a:pt x="95" y="15"/>
                  </a:lnTo>
                  <a:lnTo>
                    <a:pt x="95" y="15"/>
                  </a:lnTo>
                  <a:lnTo>
                    <a:pt x="95" y="15"/>
                  </a:lnTo>
                  <a:close/>
                  <a:moveTo>
                    <a:pt x="17" y="0"/>
                  </a:moveTo>
                  <a:cubicBezTo>
                    <a:pt x="1" y="15"/>
                    <a:pt x="1" y="32"/>
                    <a:pt x="1" y="32"/>
                  </a:cubicBezTo>
                  <a:lnTo>
                    <a:pt x="1" y="78"/>
                  </a:lnTo>
                  <a:cubicBezTo>
                    <a:pt x="17" y="78"/>
                    <a:pt x="17" y="78"/>
                    <a:pt x="17" y="95"/>
                  </a:cubicBezTo>
                  <a:cubicBezTo>
                    <a:pt x="32" y="95"/>
                    <a:pt x="32" y="110"/>
                    <a:pt x="32" y="126"/>
                  </a:cubicBezTo>
                  <a:lnTo>
                    <a:pt x="32" y="141"/>
                  </a:lnTo>
                  <a:lnTo>
                    <a:pt x="32" y="141"/>
                  </a:lnTo>
                  <a:lnTo>
                    <a:pt x="32" y="141"/>
                  </a:lnTo>
                  <a:lnTo>
                    <a:pt x="32" y="141"/>
                  </a:lnTo>
                  <a:lnTo>
                    <a:pt x="64" y="141"/>
                  </a:lnTo>
                  <a:lnTo>
                    <a:pt x="80" y="141"/>
                  </a:lnTo>
                  <a:lnTo>
                    <a:pt x="80" y="110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95" y="32"/>
                  </a:lnTo>
                  <a:cubicBezTo>
                    <a:pt x="95" y="32"/>
                    <a:pt x="95" y="47"/>
                    <a:pt x="80" y="47"/>
                  </a:cubicBezTo>
                  <a:lnTo>
                    <a:pt x="64" y="47"/>
                  </a:lnTo>
                  <a:lnTo>
                    <a:pt x="32" y="4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5"/>
            <p:cNvSpPr/>
            <p:nvPr/>
          </p:nvSpPr>
          <p:spPr>
            <a:xfrm>
              <a:off x="3410016" y="1781734"/>
              <a:ext cx="4548" cy="3562"/>
            </a:xfrm>
            <a:custGeom>
              <a:avLst/>
              <a:gdLst/>
              <a:ahLst/>
              <a:cxnLst/>
              <a:rect l="l" t="t" r="r" b="b"/>
              <a:pathLst>
                <a:path w="143" h="112" extrusionOk="0">
                  <a:moveTo>
                    <a:pt x="111" y="0"/>
                  </a:moveTo>
                  <a:lnTo>
                    <a:pt x="111" y="0"/>
                  </a:lnTo>
                  <a:lnTo>
                    <a:pt x="111" y="0"/>
                  </a:lnTo>
                  <a:lnTo>
                    <a:pt x="0" y="32"/>
                  </a:lnTo>
                  <a:lnTo>
                    <a:pt x="16" y="48"/>
                  </a:lnTo>
                  <a:cubicBezTo>
                    <a:pt x="16" y="63"/>
                    <a:pt x="16" y="95"/>
                    <a:pt x="0" y="95"/>
                  </a:cubicBezTo>
                  <a:lnTo>
                    <a:pt x="0" y="95"/>
                  </a:lnTo>
                  <a:cubicBezTo>
                    <a:pt x="0" y="111"/>
                    <a:pt x="0" y="111"/>
                    <a:pt x="16" y="111"/>
                  </a:cubicBezTo>
                  <a:lnTo>
                    <a:pt x="16" y="111"/>
                  </a:lnTo>
                  <a:lnTo>
                    <a:pt x="111" y="63"/>
                  </a:lnTo>
                  <a:lnTo>
                    <a:pt x="126" y="32"/>
                  </a:lnTo>
                  <a:cubicBezTo>
                    <a:pt x="126" y="17"/>
                    <a:pt x="142" y="17"/>
                    <a:pt x="142" y="17"/>
                  </a:cubicBezTo>
                  <a:cubicBezTo>
                    <a:pt x="142" y="0"/>
                    <a:pt x="142" y="0"/>
                    <a:pt x="126" y="0"/>
                  </a:cubicBezTo>
                  <a:lnTo>
                    <a:pt x="126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5"/>
            <p:cNvSpPr/>
            <p:nvPr/>
          </p:nvSpPr>
          <p:spPr>
            <a:xfrm>
              <a:off x="3392969" y="1804283"/>
              <a:ext cx="8555" cy="4548"/>
            </a:xfrm>
            <a:custGeom>
              <a:avLst/>
              <a:gdLst/>
              <a:ahLst/>
              <a:cxnLst/>
              <a:rect l="l" t="t" r="r" b="b"/>
              <a:pathLst>
                <a:path w="269" h="143" extrusionOk="0">
                  <a:moveTo>
                    <a:pt x="206" y="32"/>
                  </a:moveTo>
                  <a:cubicBezTo>
                    <a:pt x="189" y="48"/>
                    <a:pt x="189" y="48"/>
                    <a:pt x="174" y="48"/>
                  </a:cubicBezTo>
                  <a:lnTo>
                    <a:pt x="143" y="64"/>
                  </a:lnTo>
                  <a:lnTo>
                    <a:pt x="174" y="79"/>
                  </a:lnTo>
                  <a:cubicBezTo>
                    <a:pt x="174" y="95"/>
                    <a:pt x="189" y="111"/>
                    <a:pt x="189" y="127"/>
                  </a:cubicBezTo>
                  <a:cubicBezTo>
                    <a:pt x="206" y="127"/>
                    <a:pt x="206" y="142"/>
                    <a:pt x="221" y="142"/>
                  </a:cubicBezTo>
                  <a:lnTo>
                    <a:pt x="237" y="142"/>
                  </a:lnTo>
                  <a:cubicBezTo>
                    <a:pt x="252" y="127"/>
                    <a:pt x="269" y="111"/>
                    <a:pt x="252" y="95"/>
                  </a:cubicBezTo>
                  <a:lnTo>
                    <a:pt x="252" y="79"/>
                  </a:lnTo>
                  <a:cubicBezTo>
                    <a:pt x="237" y="79"/>
                    <a:pt x="237" y="64"/>
                    <a:pt x="237" y="64"/>
                  </a:cubicBezTo>
                  <a:lnTo>
                    <a:pt x="221" y="48"/>
                  </a:lnTo>
                  <a:lnTo>
                    <a:pt x="206" y="32"/>
                  </a:lnTo>
                  <a:close/>
                  <a:moveTo>
                    <a:pt x="17" y="32"/>
                  </a:moveTo>
                  <a:lnTo>
                    <a:pt x="17" y="48"/>
                  </a:lnTo>
                  <a:lnTo>
                    <a:pt x="0" y="48"/>
                  </a:lnTo>
                  <a:lnTo>
                    <a:pt x="0" y="64"/>
                  </a:lnTo>
                  <a:cubicBezTo>
                    <a:pt x="17" y="64"/>
                    <a:pt x="17" y="79"/>
                    <a:pt x="32" y="79"/>
                  </a:cubicBezTo>
                  <a:lnTo>
                    <a:pt x="48" y="79"/>
                  </a:lnTo>
                  <a:lnTo>
                    <a:pt x="48" y="64"/>
                  </a:lnTo>
                  <a:lnTo>
                    <a:pt x="48" y="64"/>
                  </a:lnTo>
                  <a:cubicBezTo>
                    <a:pt x="32" y="64"/>
                    <a:pt x="17" y="48"/>
                    <a:pt x="17" y="32"/>
                  </a:cubicBezTo>
                  <a:lnTo>
                    <a:pt x="17" y="32"/>
                  </a:lnTo>
                  <a:close/>
                  <a:moveTo>
                    <a:pt x="111" y="1"/>
                  </a:moveTo>
                  <a:lnTo>
                    <a:pt x="95" y="1"/>
                  </a:lnTo>
                  <a:lnTo>
                    <a:pt x="95" y="1"/>
                  </a:lnTo>
                  <a:cubicBezTo>
                    <a:pt x="95" y="16"/>
                    <a:pt x="80" y="16"/>
                    <a:pt x="80" y="16"/>
                  </a:cubicBezTo>
                  <a:lnTo>
                    <a:pt x="95" y="32"/>
                  </a:lnTo>
                  <a:lnTo>
                    <a:pt x="95" y="32"/>
                  </a:lnTo>
                  <a:lnTo>
                    <a:pt x="111" y="32"/>
                  </a:lnTo>
                  <a:lnTo>
                    <a:pt x="111" y="32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5"/>
            <p:cNvSpPr/>
            <p:nvPr/>
          </p:nvSpPr>
          <p:spPr>
            <a:xfrm>
              <a:off x="3312792" y="1778713"/>
              <a:ext cx="5025" cy="4580"/>
            </a:xfrm>
            <a:custGeom>
              <a:avLst/>
              <a:gdLst/>
              <a:ahLst/>
              <a:cxnLst/>
              <a:rect l="l" t="t" r="r" b="b"/>
              <a:pathLst>
                <a:path w="158" h="144" extrusionOk="0">
                  <a:moveTo>
                    <a:pt x="80" y="112"/>
                  </a:moveTo>
                  <a:lnTo>
                    <a:pt x="80" y="112"/>
                  </a:lnTo>
                  <a:lnTo>
                    <a:pt x="80" y="112"/>
                  </a:lnTo>
                  <a:close/>
                  <a:moveTo>
                    <a:pt x="80" y="1"/>
                  </a:moveTo>
                  <a:lnTo>
                    <a:pt x="63" y="1"/>
                  </a:lnTo>
                  <a:lnTo>
                    <a:pt x="48" y="1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32" y="95"/>
                  </a:lnTo>
                  <a:cubicBezTo>
                    <a:pt x="48" y="95"/>
                    <a:pt x="48" y="112"/>
                    <a:pt x="48" y="112"/>
                  </a:cubicBezTo>
                  <a:lnTo>
                    <a:pt x="48" y="112"/>
                  </a:lnTo>
                  <a:lnTo>
                    <a:pt x="63" y="80"/>
                  </a:lnTo>
                  <a:cubicBezTo>
                    <a:pt x="80" y="95"/>
                    <a:pt x="80" y="95"/>
                    <a:pt x="80" y="112"/>
                  </a:cubicBezTo>
                  <a:lnTo>
                    <a:pt x="80" y="112"/>
                  </a:lnTo>
                  <a:cubicBezTo>
                    <a:pt x="80" y="127"/>
                    <a:pt x="95" y="143"/>
                    <a:pt x="111" y="143"/>
                  </a:cubicBezTo>
                  <a:lnTo>
                    <a:pt x="126" y="143"/>
                  </a:lnTo>
                  <a:cubicBezTo>
                    <a:pt x="143" y="143"/>
                    <a:pt x="158" y="127"/>
                    <a:pt x="143" y="95"/>
                  </a:cubicBezTo>
                  <a:lnTo>
                    <a:pt x="143" y="80"/>
                  </a:lnTo>
                  <a:cubicBezTo>
                    <a:pt x="143" y="64"/>
                    <a:pt x="126" y="49"/>
                    <a:pt x="111" y="32"/>
                  </a:cubicBezTo>
                  <a:lnTo>
                    <a:pt x="95" y="17"/>
                  </a:lnTo>
                  <a:cubicBezTo>
                    <a:pt x="95" y="1"/>
                    <a:pt x="80" y="1"/>
                    <a:pt x="8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5"/>
            <p:cNvSpPr/>
            <p:nvPr/>
          </p:nvSpPr>
          <p:spPr>
            <a:xfrm>
              <a:off x="3315304" y="178224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5"/>
            <p:cNvSpPr/>
            <p:nvPr/>
          </p:nvSpPr>
          <p:spPr>
            <a:xfrm>
              <a:off x="3455622" y="177772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5"/>
            <p:cNvSpPr/>
            <p:nvPr/>
          </p:nvSpPr>
          <p:spPr>
            <a:xfrm>
              <a:off x="3451615" y="1775246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32" y="0"/>
                  </a:moveTo>
                  <a:lnTo>
                    <a:pt x="32" y="0"/>
                  </a:lnTo>
                  <a:lnTo>
                    <a:pt x="16" y="15"/>
                  </a:lnTo>
                  <a:cubicBezTo>
                    <a:pt x="0" y="32"/>
                    <a:pt x="0" y="47"/>
                    <a:pt x="16" y="63"/>
                  </a:cubicBezTo>
                  <a:lnTo>
                    <a:pt x="16" y="78"/>
                  </a:lnTo>
                  <a:cubicBezTo>
                    <a:pt x="0" y="95"/>
                    <a:pt x="16" y="110"/>
                    <a:pt x="32" y="110"/>
                  </a:cubicBezTo>
                  <a:lnTo>
                    <a:pt x="63" y="126"/>
                  </a:lnTo>
                  <a:lnTo>
                    <a:pt x="79" y="126"/>
                  </a:lnTo>
                  <a:cubicBezTo>
                    <a:pt x="95" y="126"/>
                    <a:pt x="95" y="126"/>
                    <a:pt x="110" y="110"/>
                  </a:cubicBezTo>
                  <a:lnTo>
                    <a:pt x="126" y="95"/>
                  </a:lnTo>
                  <a:lnTo>
                    <a:pt x="126" y="78"/>
                  </a:lnTo>
                  <a:lnTo>
                    <a:pt x="126" y="78"/>
                  </a:lnTo>
                  <a:cubicBezTo>
                    <a:pt x="126" y="63"/>
                    <a:pt x="126" y="47"/>
                    <a:pt x="110" y="47"/>
                  </a:cubicBezTo>
                  <a:lnTo>
                    <a:pt x="63" y="15"/>
                  </a:lnTo>
                  <a:cubicBezTo>
                    <a:pt x="47" y="0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5"/>
            <p:cNvSpPr/>
            <p:nvPr/>
          </p:nvSpPr>
          <p:spPr>
            <a:xfrm>
              <a:off x="3332828" y="1812806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64" y="0"/>
                  </a:moveTo>
                  <a:lnTo>
                    <a:pt x="49" y="0"/>
                  </a:lnTo>
                  <a:cubicBezTo>
                    <a:pt x="32" y="0"/>
                    <a:pt x="32" y="17"/>
                    <a:pt x="17" y="32"/>
                  </a:cubicBezTo>
                  <a:lnTo>
                    <a:pt x="17" y="32"/>
                  </a:lnTo>
                  <a:lnTo>
                    <a:pt x="17" y="48"/>
                  </a:lnTo>
                  <a:cubicBezTo>
                    <a:pt x="32" y="48"/>
                    <a:pt x="32" y="48"/>
                    <a:pt x="32" y="63"/>
                  </a:cubicBezTo>
                  <a:cubicBezTo>
                    <a:pt x="32" y="80"/>
                    <a:pt x="32" y="95"/>
                    <a:pt x="17" y="95"/>
                  </a:cubicBezTo>
                  <a:lnTo>
                    <a:pt x="1" y="95"/>
                  </a:lnTo>
                  <a:lnTo>
                    <a:pt x="1" y="95"/>
                  </a:lnTo>
                  <a:cubicBezTo>
                    <a:pt x="1" y="111"/>
                    <a:pt x="1" y="111"/>
                    <a:pt x="17" y="126"/>
                  </a:cubicBezTo>
                  <a:cubicBezTo>
                    <a:pt x="17" y="111"/>
                    <a:pt x="32" y="111"/>
                    <a:pt x="49" y="111"/>
                  </a:cubicBezTo>
                  <a:lnTo>
                    <a:pt x="64" y="111"/>
                  </a:lnTo>
                  <a:lnTo>
                    <a:pt x="80" y="111"/>
                  </a:lnTo>
                  <a:cubicBezTo>
                    <a:pt x="95" y="111"/>
                    <a:pt x="95" y="126"/>
                    <a:pt x="112" y="126"/>
                  </a:cubicBezTo>
                  <a:lnTo>
                    <a:pt x="112" y="126"/>
                  </a:lnTo>
                  <a:cubicBezTo>
                    <a:pt x="127" y="111"/>
                    <a:pt x="127" y="111"/>
                    <a:pt x="127" y="95"/>
                  </a:cubicBezTo>
                  <a:cubicBezTo>
                    <a:pt x="127" y="80"/>
                    <a:pt x="112" y="63"/>
                    <a:pt x="95" y="63"/>
                  </a:cubicBezTo>
                  <a:lnTo>
                    <a:pt x="80" y="63"/>
                  </a:lnTo>
                  <a:lnTo>
                    <a:pt x="95" y="48"/>
                  </a:lnTo>
                  <a:cubicBezTo>
                    <a:pt x="95" y="32"/>
                    <a:pt x="80" y="0"/>
                    <a:pt x="64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5"/>
            <p:cNvSpPr/>
            <p:nvPr/>
          </p:nvSpPr>
          <p:spPr>
            <a:xfrm>
              <a:off x="3417012" y="1764210"/>
              <a:ext cx="3053" cy="6042"/>
            </a:xfrm>
            <a:custGeom>
              <a:avLst/>
              <a:gdLst/>
              <a:ahLst/>
              <a:cxnLst/>
              <a:rect l="l" t="t" r="r" b="b"/>
              <a:pathLst>
                <a:path w="96" h="190" extrusionOk="0">
                  <a:moveTo>
                    <a:pt x="32" y="0"/>
                  </a:moveTo>
                  <a:lnTo>
                    <a:pt x="1" y="0"/>
                  </a:lnTo>
                  <a:lnTo>
                    <a:pt x="17" y="158"/>
                  </a:lnTo>
                  <a:lnTo>
                    <a:pt x="17" y="158"/>
                  </a:lnTo>
                  <a:lnTo>
                    <a:pt x="32" y="158"/>
                  </a:lnTo>
                  <a:cubicBezTo>
                    <a:pt x="49" y="173"/>
                    <a:pt x="49" y="173"/>
                    <a:pt x="49" y="190"/>
                  </a:cubicBezTo>
                  <a:lnTo>
                    <a:pt x="49" y="190"/>
                  </a:lnTo>
                  <a:lnTo>
                    <a:pt x="64" y="190"/>
                  </a:lnTo>
                  <a:lnTo>
                    <a:pt x="64" y="190"/>
                  </a:lnTo>
                  <a:cubicBezTo>
                    <a:pt x="64" y="173"/>
                    <a:pt x="80" y="173"/>
                    <a:pt x="80" y="173"/>
                  </a:cubicBezTo>
                  <a:cubicBezTo>
                    <a:pt x="95" y="158"/>
                    <a:pt x="95" y="158"/>
                    <a:pt x="95" y="142"/>
                  </a:cubicBezTo>
                  <a:lnTo>
                    <a:pt x="80" y="47"/>
                  </a:lnTo>
                  <a:lnTo>
                    <a:pt x="64" y="64"/>
                  </a:lnTo>
                  <a:lnTo>
                    <a:pt x="49" y="64"/>
                  </a:lnTo>
                  <a:cubicBezTo>
                    <a:pt x="32" y="64"/>
                    <a:pt x="17" y="64"/>
                    <a:pt x="17" y="47"/>
                  </a:cubicBezTo>
                  <a:cubicBezTo>
                    <a:pt x="1" y="32"/>
                    <a:pt x="17" y="16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5"/>
            <p:cNvSpPr/>
            <p:nvPr/>
          </p:nvSpPr>
          <p:spPr>
            <a:xfrm>
              <a:off x="3343864" y="1789272"/>
              <a:ext cx="3562" cy="2512"/>
            </a:xfrm>
            <a:custGeom>
              <a:avLst/>
              <a:gdLst/>
              <a:ahLst/>
              <a:cxnLst/>
              <a:rect l="l" t="t" r="r" b="b"/>
              <a:pathLst>
                <a:path w="112" h="79" extrusionOk="0">
                  <a:moveTo>
                    <a:pt x="80" y="0"/>
                  </a:moveTo>
                  <a:lnTo>
                    <a:pt x="80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8" y="47"/>
                  </a:lnTo>
                  <a:cubicBezTo>
                    <a:pt x="48" y="63"/>
                    <a:pt x="63" y="63"/>
                    <a:pt x="63" y="78"/>
                  </a:cubicBezTo>
                  <a:lnTo>
                    <a:pt x="80" y="78"/>
                  </a:lnTo>
                  <a:cubicBezTo>
                    <a:pt x="80" y="63"/>
                    <a:pt x="95" y="32"/>
                    <a:pt x="111" y="32"/>
                  </a:cubicBezTo>
                  <a:lnTo>
                    <a:pt x="111" y="32"/>
                  </a:lnTo>
                  <a:cubicBezTo>
                    <a:pt x="111" y="15"/>
                    <a:pt x="111" y="15"/>
                    <a:pt x="9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5"/>
            <p:cNvSpPr/>
            <p:nvPr/>
          </p:nvSpPr>
          <p:spPr>
            <a:xfrm>
              <a:off x="3415518" y="1785741"/>
              <a:ext cx="5057" cy="2544"/>
            </a:xfrm>
            <a:custGeom>
              <a:avLst/>
              <a:gdLst/>
              <a:ahLst/>
              <a:cxnLst/>
              <a:rect l="l" t="t" r="r" b="b"/>
              <a:pathLst>
                <a:path w="159" h="80" extrusionOk="0">
                  <a:moveTo>
                    <a:pt x="111" y="0"/>
                  </a:moveTo>
                  <a:lnTo>
                    <a:pt x="79" y="0"/>
                  </a:lnTo>
                  <a:lnTo>
                    <a:pt x="79" y="0"/>
                  </a:lnTo>
                  <a:cubicBezTo>
                    <a:pt x="79" y="17"/>
                    <a:pt x="64" y="32"/>
                    <a:pt x="64" y="32"/>
                  </a:cubicBezTo>
                  <a:lnTo>
                    <a:pt x="32" y="48"/>
                  </a:lnTo>
                  <a:lnTo>
                    <a:pt x="16" y="48"/>
                  </a:lnTo>
                  <a:lnTo>
                    <a:pt x="1" y="48"/>
                  </a:lnTo>
                  <a:lnTo>
                    <a:pt x="1" y="80"/>
                  </a:lnTo>
                  <a:lnTo>
                    <a:pt x="1" y="80"/>
                  </a:lnTo>
                  <a:cubicBezTo>
                    <a:pt x="16" y="80"/>
                    <a:pt x="16" y="63"/>
                    <a:pt x="32" y="63"/>
                  </a:cubicBezTo>
                  <a:lnTo>
                    <a:pt x="32" y="63"/>
                  </a:lnTo>
                  <a:lnTo>
                    <a:pt x="48" y="63"/>
                  </a:lnTo>
                  <a:lnTo>
                    <a:pt x="64" y="80"/>
                  </a:lnTo>
                  <a:lnTo>
                    <a:pt x="159" y="17"/>
                  </a:lnTo>
                  <a:cubicBezTo>
                    <a:pt x="142" y="0"/>
                    <a:pt x="127" y="0"/>
                    <a:pt x="111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5"/>
            <p:cNvSpPr/>
            <p:nvPr/>
          </p:nvSpPr>
          <p:spPr>
            <a:xfrm>
              <a:off x="3446081" y="1791752"/>
              <a:ext cx="2035" cy="2035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48" y="0"/>
                  </a:moveTo>
                  <a:lnTo>
                    <a:pt x="32" y="0"/>
                  </a:lnTo>
                  <a:cubicBezTo>
                    <a:pt x="32" y="17"/>
                    <a:pt x="17" y="32"/>
                    <a:pt x="0" y="48"/>
                  </a:cubicBezTo>
                  <a:cubicBezTo>
                    <a:pt x="0" y="48"/>
                    <a:pt x="17" y="63"/>
                    <a:pt x="32" y="63"/>
                  </a:cubicBezTo>
                  <a:lnTo>
                    <a:pt x="32" y="48"/>
                  </a:lnTo>
                  <a:lnTo>
                    <a:pt x="63" y="48"/>
                  </a:lnTo>
                  <a:lnTo>
                    <a:pt x="63" y="48"/>
                  </a:lnTo>
                  <a:lnTo>
                    <a:pt x="63" y="48"/>
                  </a:lnTo>
                  <a:lnTo>
                    <a:pt x="63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5"/>
            <p:cNvSpPr/>
            <p:nvPr/>
          </p:nvSpPr>
          <p:spPr>
            <a:xfrm>
              <a:off x="3190538" y="1788254"/>
              <a:ext cx="5534" cy="7537"/>
            </a:xfrm>
            <a:custGeom>
              <a:avLst/>
              <a:gdLst/>
              <a:ahLst/>
              <a:cxnLst/>
              <a:rect l="l" t="t" r="r" b="b"/>
              <a:pathLst>
                <a:path w="174" h="237" extrusionOk="0">
                  <a:moveTo>
                    <a:pt x="126" y="1"/>
                  </a:moveTo>
                  <a:lnTo>
                    <a:pt x="126" y="16"/>
                  </a:lnTo>
                  <a:cubicBezTo>
                    <a:pt x="126" y="32"/>
                    <a:pt x="111" y="47"/>
                    <a:pt x="95" y="47"/>
                  </a:cubicBezTo>
                  <a:lnTo>
                    <a:pt x="79" y="64"/>
                  </a:lnTo>
                  <a:lnTo>
                    <a:pt x="79" y="64"/>
                  </a:lnTo>
                  <a:cubicBezTo>
                    <a:pt x="79" y="79"/>
                    <a:pt x="63" y="79"/>
                    <a:pt x="48" y="79"/>
                  </a:cubicBezTo>
                  <a:lnTo>
                    <a:pt x="63" y="95"/>
                  </a:lnTo>
                  <a:cubicBezTo>
                    <a:pt x="79" y="110"/>
                    <a:pt x="79" y="127"/>
                    <a:pt x="63" y="142"/>
                  </a:cubicBezTo>
                  <a:cubicBezTo>
                    <a:pt x="48" y="142"/>
                    <a:pt x="48" y="158"/>
                    <a:pt x="32" y="158"/>
                  </a:cubicBezTo>
                  <a:lnTo>
                    <a:pt x="16" y="142"/>
                  </a:lnTo>
                  <a:lnTo>
                    <a:pt x="16" y="142"/>
                  </a:lnTo>
                  <a:cubicBezTo>
                    <a:pt x="0" y="158"/>
                    <a:pt x="0" y="173"/>
                    <a:pt x="16" y="190"/>
                  </a:cubicBezTo>
                  <a:lnTo>
                    <a:pt x="16" y="221"/>
                  </a:lnTo>
                  <a:lnTo>
                    <a:pt x="0" y="236"/>
                  </a:lnTo>
                  <a:cubicBezTo>
                    <a:pt x="16" y="221"/>
                    <a:pt x="32" y="205"/>
                    <a:pt x="48" y="205"/>
                  </a:cubicBezTo>
                  <a:lnTo>
                    <a:pt x="48" y="205"/>
                  </a:lnTo>
                  <a:lnTo>
                    <a:pt x="63" y="205"/>
                  </a:lnTo>
                  <a:lnTo>
                    <a:pt x="79" y="205"/>
                  </a:lnTo>
                  <a:lnTo>
                    <a:pt x="79" y="173"/>
                  </a:lnTo>
                  <a:cubicBezTo>
                    <a:pt x="79" y="158"/>
                    <a:pt x="79" y="158"/>
                    <a:pt x="95" y="142"/>
                  </a:cubicBezTo>
                  <a:lnTo>
                    <a:pt x="79" y="142"/>
                  </a:lnTo>
                  <a:cubicBezTo>
                    <a:pt x="79" y="110"/>
                    <a:pt x="79" y="95"/>
                    <a:pt x="95" y="95"/>
                  </a:cubicBezTo>
                  <a:lnTo>
                    <a:pt x="111" y="79"/>
                  </a:lnTo>
                  <a:lnTo>
                    <a:pt x="111" y="79"/>
                  </a:lnTo>
                  <a:cubicBezTo>
                    <a:pt x="126" y="79"/>
                    <a:pt x="142" y="95"/>
                    <a:pt x="142" y="95"/>
                  </a:cubicBezTo>
                  <a:cubicBezTo>
                    <a:pt x="142" y="110"/>
                    <a:pt x="158" y="110"/>
                    <a:pt x="158" y="110"/>
                  </a:cubicBezTo>
                  <a:lnTo>
                    <a:pt x="174" y="95"/>
                  </a:lnTo>
                  <a:cubicBezTo>
                    <a:pt x="158" y="79"/>
                    <a:pt x="158" y="79"/>
                    <a:pt x="158" y="64"/>
                  </a:cubicBezTo>
                  <a:lnTo>
                    <a:pt x="158" y="64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5"/>
            <p:cNvSpPr/>
            <p:nvPr/>
          </p:nvSpPr>
          <p:spPr>
            <a:xfrm>
              <a:off x="3294759" y="1823811"/>
              <a:ext cx="5025" cy="2576"/>
            </a:xfrm>
            <a:custGeom>
              <a:avLst/>
              <a:gdLst/>
              <a:ahLst/>
              <a:cxnLst/>
              <a:rect l="l" t="t" r="r" b="b"/>
              <a:pathLst>
                <a:path w="158" h="81" extrusionOk="0">
                  <a:moveTo>
                    <a:pt x="17" y="1"/>
                  </a:moveTo>
                  <a:cubicBezTo>
                    <a:pt x="32" y="17"/>
                    <a:pt x="32" y="17"/>
                    <a:pt x="32" y="32"/>
                  </a:cubicBezTo>
                  <a:cubicBezTo>
                    <a:pt x="32" y="49"/>
                    <a:pt x="17" y="64"/>
                    <a:pt x="0" y="64"/>
                  </a:cubicBezTo>
                  <a:lnTo>
                    <a:pt x="0" y="64"/>
                  </a:lnTo>
                  <a:lnTo>
                    <a:pt x="0" y="80"/>
                  </a:lnTo>
                  <a:lnTo>
                    <a:pt x="32" y="80"/>
                  </a:lnTo>
                  <a:lnTo>
                    <a:pt x="32" y="80"/>
                  </a:lnTo>
                  <a:cubicBezTo>
                    <a:pt x="80" y="80"/>
                    <a:pt x="111" y="80"/>
                    <a:pt x="158" y="64"/>
                  </a:cubicBezTo>
                  <a:cubicBezTo>
                    <a:pt x="143" y="49"/>
                    <a:pt x="126" y="49"/>
                    <a:pt x="111" y="32"/>
                  </a:cubicBezTo>
                  <a:lnTo>
                    <a:pt x="95" y="32"/>
                  </a:lnTo>
                  <a:lnTo>
                    <a:pt x="80" y="32"/>
                  </a:lnTo>
                  <a:cubicBezTo>
                    <a:pt x="63" y="17"/>
                    <a:pt x="63" y="17"/>
                    <a:pt x="48" y="17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5"/>
            <p:cNvSpPr/>
            <p:nvPr/>
          </p:nvSpPr>
          <p:spPr>
            <a:xfrm>
              <a:off x="3113891" y="1792738"/>
              <a:ext cx="6520" cy="4039"/>
            </a:xfrm>
            <a:custGeom>
              <a:avLst/>
              <a:gdLst/>
              <a:ahLst/>
              <a:cxnLst/>
              <a:rect l="l" t="t" r="r" b="b"/>
              <a:pathLst>
                <a:path w="205" h="127" extrusionOk="0">
                  <a:moveTo>
                    <a:pt x="95" y="1"/>
                  </a:moveTo>
                  <a:lnTo>
                    <a:pt x="95" y="17"/>
                  </a:lnTo>
                  <a:cubicBezTo>
                    <a:pt x="95" y="32"/>
                    <a:pt x="78" y="49"/>
                    <a:pt x="63" y="49"/>
                  </a:cubicBezTo>
                  <a:lnTo>
                    <a:pt x="63" y="49"/>
                  </a:lnTo>
                  <a:cubicBezTo>
                    <a:pt x="47" y="49"/>
                    <a:pt x="32" y="32"/>
                    <a:pt x="32" y="32"/>
                  </a:cubicBezTo>
                  <a:cubicBezTo>
                    <a:pt x="15" y="32"/>
                    <a:pt x="15" y="49"/>
                    <a:pt x="0" y="49"/>
                  </a:cubicBezTo>
                  <a:lnTo>
                    <a:pt x="15" y="49"/>
                  </a:lnTo>
                  <a:lnTo>
                    <a:pt x="15" y="64"/>
                  </a:lnTo>
                  <a:lnTo>
                    <a:pt x="32" y="64"/>
                  </a:lnTo>
                  <a:lnTo>
                    <a:pt x="47" y="64"/>
                  </a:lnTo>
                  <a:lnTo>
                    <a:pt x="63" y="64"/>
                  </a:lnTo>
                  <a:lnTo>
                    <a:pt x="63" y="64"/>
                  </a:lnTo>
                  <a:lnTo>
                    <a:pt x="78" y="64"/>
                  </a:lnTo>
                  <a:lnTo>
                    <a:pt x="78" y="64"/>
                  </a:lnTo>
                  <a:cubicBezTo>
                    <a:pt x="95" y="80"/>
                    <a:pt x="110" y="95"/>
                    <a:pt x="110" y="112"/>
                  </a:cubicBezTo>
                  <a:lnTo>
                    <a:pt x="110" y="127"/>
                  </a:lnTo>
                  <a:lnTo>
                    <a:pt x="173" y="95"/>
                  </a:lnTo>
                  <a:lnTo>
                    <a:pt x="204" y="95"/>
                  </a:lnTo>
                  <a:lnTo>
                    <a:pt x="204" y="80"/>
                  </a:lnTo>
                  <a:cubicBezTo>
                    <a:pt x="204" y="64"/>
                    <a:pt x="204" y="49"/>
                    <a:pt x="189" y="49"/>
                  </a:cubicBezTo>
                  <a:cubicBezTo>
                    <a:pt x="189" y="32"/>
                    <a:pt x="189" y="32"/>
                    <a:pt x="173" y="32"/>
                  </a:cubicBezTo>
                  <a:cubicBezTo>
                    <a:pt x="158" y="1"/>
                    <a:pt x="126" y="1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5"/>
            <p:cNvSpPr/>
            <p:nvPr/>
          </p:nvSpPr>
          <p:spPr>
            <a:xfrm>
              <a:off x="3265213" y="1807304"/>
              <a:ext cx="8523" cy="7060"/>
            </a:xfrm>
            <a:custGeom>
              <a:avLst/>
              <a:gdLst/>
              <a:ahLst/>
              <a:cxnLst/>
              <a:rect l="l" t="t" r="r" b="b"/>
              <a:pathLst>
                <a:path w="268" h="222" extrusionOk="0">
                  <a:moveTo>
                    <a:pt x="236" y="0"/>
                  </a:moveTo>
                  <a:lnTo>
                    <a:pt x="236" y="0"/>
                  </a:lnTo>
                  <a:lnTo>
                    <a:pt x="221" y="0"/>
                  </a:lnTo>
                  <a:cubicBezTo>
                    <a:pt x="204" y="0"/>
                    <a:pt x="173" y="16"/>
                    <a:pt x="158" y="47"/>
                  </a:cubicBezTo>
                  <a:lnTo>
                    <a:pt x="158" y="95"/>
                  </a:lnTo>
                  <a:lnTo>
                    <a:pt x="15" y="158"/>
                  </a:lnTo>
                  <a:cubicBezTo>
                    <a:pt x="0" y="173"/>
                    <a:pt x="0" y="190"/>
                    <a:pt x="0" y="205"/>
                  </a:cubicBezTo>
                  <a:cubicBezTo>
                    <a:pt x="0" y="221"/>
                    <a:pt x="15" y="221"/>
                    <a:pt x="32" y="221"/>
                  </a:cubicBezTo>
                  <a:lnTo>
                    <a:pt x="32" y="221"/>
                  </a:lnTo>
                  <a:lnTo>
                    <a:pt x="32" y="205"/>
                  </a:lnTo>
                  <a:cubicBezTo>
                    <a:pt x="32" y="190"/>
                    <a:pt x="47" y="173"/>
                    <a:pt x="63" y="173"/>
                  </a:cubicBezTo>
                  <a:lnTo>
                    <a:pt x="63" y="173"/>
                  </a:lnTo>
                  <a:lnTo>
                    <a:pt x="63" y="173"/>
                  </a:lnTo>
                  <a:cubicBezTo>
                    <a:pt x="95" y="173"/>
                    <a:pt x="110" y="173"/>
                    <a:pt x="126" y="190"/>
                  </a:cubicBezTo>
                  <a:lnTo>
                    <a:pt x="204" y="158"/>
                  </a:lnTo>
                  <a:cubicBezTo>
                    <a:pt x="221" y="158"/>
                    <a:pt x="221" y="142"/>
                    <a:pt x="221" y="142"/>
                  </a:cubicBezTo>
                  <a:lnTo>
                    <a:pt x="221" y="127"/>
                  </a:lnTo>
                  <a:cubicBezTo>
                    <a:pt x="221" y="127"/>
                    <a:pt x="221" y="110"/>
                    <a:pt x="236" y="110"/>
                  </a:cubicBezTo>
                  <a:lnTo>
                    <a:pt x="221" y="110"/>
                  </a:lnTo>
                  <a:lnTo>
                    <a:pt x="221" y="79"/>
                  </a:lnTo>
                  <a:cubicBezTo>
                    <a:pt x="221" y="79"/>
                    <a:pt x="221" y="63"/>
                    <a:pt x="252" y="63"/>
                  </a:cubicBezTo>
                  <a:cubicBezTo>
                    <a:pt x="267" y="63"/>
                    <a:pt x="267" y="32"/>
                    <a:pt x="267" y="16"/>
                  </a:cubicBezTo>
                  <a:cubicBezTo>
                    <a:pt x="267" y="0"/>
                    <a:pt x="252" y="0"/>
                    <a:pt x="236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5"/>
            <p:cNvSpPr/>
            <p:nvPr/>
          </p:nvSpPr>
          <p:spPr>
            <a:xfrm>
              <a:off x="3410016" y="1768218"/>
              <a:ext cx="6551" cy="5534"/>
            </a:xfrm>
            <a:custGeom>
              <a:avLst/>
              <a:gdLst/>
              <a:ahLst/>
              <a:cxnLst/>
              <a:rect l="l" t="t" r="r" b="b"/>
              <a:pathLst>
                <a:path w="206" h="174" extrusionOk="0">
                  <a:moveTo>
                    <a:pt x="174" y="1"/>
                  </a:moveTo>
                  <a:lnTo>
                    <a:pt x="158" y="1"/>
                  </a:lnTo>
                  <a:lnTo>
                    <a:pt x="158" y="1"/>
                  </a:lnTo>
                  <a:cubicBezTo>
                    <a:pt x="142" y="1"/>
                    <a:pt x="126" y="16"/>
                    <a:pt x="126" y="32"/>
                  </a:cubicBezTo>
                  <a:lnTo>
                    <a:pt x="126" y="32"/>
                  </a:lnTo>
                  <a:cubicBezTo>
                    <a:pt x="142" y="79"/>
                    <a:pt x="111" y="95"/>
                    <a:pt x="48" y="95"/>
                  </a:cubicBezTo>
                  <a:lnTo>
                    <a:pt x="32" y="110"/>
                  </a:lnTo>
                  <a:cubicBezTo>
                    <a:pt x="16" y="110"/>
                    <a:pt x="0" y="127"/>
                    <a:pt x="16" y="142"/>
                  </a:cubicBezTo>
                  <a:lnTo>
                    <a:pt x="16" y="158"/>
                  </a:lnTo>
                  <a:lnTo>
                    <a:pt x="32" y="158"/>
                  </a:lnTo>
                  <a:cubicBezTo>
                    <a:pt x="32" y="173"/>
                    <a:pt x="32" y="173"/>
                    <a:pt x="48" y="173"/>
                  </a:cubicBezTo>
                  <a:lnTo>
                    <a:pt x="48" y="173"/>
                  </a:lnTo>
                  <a:lnTo>
                    <a:pt x="63" y="173"/>
                  </a:lnTo>
                  <a:cubicBezTo>
                    <a:pt x="79" y="173"/>
                    <a:pt x="95" y="158"/>
                    <a:pt x="111" y="158"/>
                  </a:cubicBezTo>
                  <a:cubicBezTo>
                    <a:pt x="142" y="142"/>
                    <a:pt x="174" y="127"/>
                    <a:pt x="189" y="110"/>
                  </a:cubicBezTo>
                  <a:cubicBezTo>
                    <a:pt x="189" y="95"/>
                    <a:pt x="205" y="64"/>
                    <a:pt x="205" y="32"/>
                  </a:cubicBezTo>
                  <a:cubicBezTo>
                    <a:pt x="205" y="16"/>
                    <a:pt x="189" y="16"/>
                    <a:pt x="189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5"/>
            <p:cNvSpPr/>
            <p:nvPr/>
          </p:nvSpPr>
          <p:spPr>
            <a:xfrm>
              <a:off x="3028689" y="1806287"/>
              <a:ext cx="4516" cy="5057"/>
            </a:xfrm>
            <a:custGeom>
              <a:avLst/>
              <a:gdLst/>
              <a:ahLst/>
              <a:cxnLst/>
              <a:rect l="l" t="t" r="r" b="b"/>
              <a:pathLst>
                <a:path w="142" h="159" extrusionOk="0">
                  <a:moveTo>
                    <a:pt x="142" y="1"/>
                  </a:moveTo>
                  <a:lnTo>
                    <a:pt x="127" y="32"/>
                  </a:lnTo>
                  <a:lnTo>
                    <a:pt x="110" y="48"/>
                  </a:lnTo>
                  <a:cubicBezTo>
                    <a:pt x="95" y="48"/>
                    <a:pt x="95" y="48"/>
                    <a:pt x="95" y="32"/>
                  </a:cubicBezTo>
                  <a:cubicBezTo>
                    <a:pt x="79" y="64"/>
                    <a:pt x="64" y="64"/>
                    <a:pt x="32" y="79"/>
                  </a:cubicBezTo>
                  <a:lnTo>
                    <a:pt x="16" y="95"/>
                  </a:lnTo>
                  <a:cubicBezTo>
                    <a:pt x="1" y="111"/>
                    <a:pt x="1" y="127"/>
                    <a:pt x="1" y="142"/>
                  </a:cubicBezTo>
                  <a:cubicBezTo>
                    <a:pt x="16" y="159"/>
                    <a:pt x="32" y="159"/>
                    <a:pt x="32" y="159"/>
                  </a:cubicBezTo>
                  <a:lnTo>
                    <a:pt x="47" y="159"/>
                  </a:lnTo>
                  <a:lnTo>
                    <a:pt x="64" y="142"/>
                  </a:lnTo>
                  <a:cubicBezTo>
                    <a:pt x="95" y="127"/>
                    <a:pt x="110" y="111"/>
                    <a:pt x="127" y="95"/>
                  </a:cubicBezTo>
                  <a:lnTo>
                    <a:pt x="127" y="79"/>
                  </a:lnTo>
                  <a:lnTo>
                    <a:pt x="142" y="48"/>
                  </a:lnTo>
                  <a:lnTo>
                    <a:pt x="142" y="16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5"/>
            <p:cNvSpPr/>
            <p:nvPr/>
          </p:nvSpPr>
          <p:spPr>
            <a:xfrm>
              <a:off x="3085300" y="1796269"/>
              <a:ext cx="2544" cy="3053"/>
            </a:xfrm>
            <a:custGeom>
              <a:avLst/>
              <a:gdLst/>
              <a:ahLst/>
              <a:cxnLst/>
              <a:rect l="l" t="t" r="r" b="b"/>
              <a:pathLst>
                <a:path w="80" h="96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32" y="32"/>
                  </a:lnTo>
                  <a:cubicBezTo>
                    <a:pt x="32" y="47"/>
                    <a:pt x="32" y="64"/>
                    <a:pt x="17" y="79"/>
                  </a:cubicBezTo>
                  <a:lnTo>
                    <a:pt x="0" y="79"/>
                  </a:lnTo>
                  <a:cubicBezTo>
                    <a:pt x="0" y="95"/>
                    <a:pt x="0" y="95"/>
                    <a:pt x="17" y="95"/>
                  </a:cubicBezTo>
                  <a:lnTo>
                    <a:pt x="32" y="95"/>
                  </a:lnTo>
                  <a:lnTo>
                    <a:pt x="63" y="95"/>
                  </a:lnTo>
                  <a:cubicBezTo>
                    <a:pt x="80" y="64"/>
                    <a:pt x="80" y="32"/>
                    <a:pt x="63" y="16"/>
                  </a:cubicBezTo>
                  <a:lnTo>
                    <a:pt x="63" y="16"/>
                  </a:lnTo>
                  <a:lnTo>
                    <a:pt x="63" y="16"/>
                  </a:lnTo>
                  <a:cubicBezTo>
                    <a:pt x="48" y="16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5"/>
            <p:cNvSpPr/>
            <p:nvPr/>
          </p:nvSpPr>
          <p:spPr>
            <a:xfrm>
              <a:off x="3106863" y="1800276"/>
              <a:ext cx="3053" cy="4039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47" y="1"/>
                  </a:moveTo>
                  <a:lnTo>
                    <a:pt x="16" y="48"/>
                  </a:lnTo>
                  <a:cubicBezTo>
                    <a:pt x="0" y="48"/>
                    <a:pt x="0" y="64"/>
                    <a:pt x="0" y="64"/>
                  </a:cubicBezTo>
                  <a:lnTo>
                    <a:pt x="32" y="111"/>
                  </a:lnTo>
                  <a:cubicBezTo>
                    <a:pt x="32" y="111"/>
                    <a:pt x="47" y="127"/>
                    <a:pt x="64" y="127"/>
                  </a:cubicBezTo>
                  <a:lnTo>
                    <a:pt x="79" y="111"/>
                  </a:lnTo>
                  <a:cubicBezTo>
                    <a:pt x="95" y="111"/>
                    <a:pt x="95" y="79"/>
                    <a:pt x="79" y="64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5"/>
            <p:cNvSpPr/>
            <p:nvPr/>
          </p:nvSpPr>
          <p:spPr>
            <a:xfrm>
              <a:off x="3417521" y="1783738"/>
              <a:ext cx="6551" cy="6042"/>
            </a:xfrm>
            <a:custGeom>
              <a:avLst/>
              <a:gdLst/>
              <a:ahLst/>
              <a:cxnLst/>
              <a:rect l="l" t="t" r="r" b="b"/>
              <a:pathLst>
                <a:path w="206" h="190" extrusionOk="0">
                  <a:moveTo>
                    <a:pt x="142" y="0"/>
                  </a:moveTo>
                  <a:cubicBezTo>
                    <a:pt x="142" y="17"/>
                    <a:pt x="127" y="32"/>
                    <a:pt x="127" y="32"/>
                  </a:cubicBezTo>
                  <a:cubicBezTo>
                    <a:pt x="111" y="48"/>
                    <a:pt x="96" y="48"/>
                    <a:pt x="79" y="48"/>
                  </a:cubicBezTo>
                  <a:lnTo>
                    <a:pt x="111" y="63"/>
                  </a:lnTo>
                  <a:lnTo>
                    <a:pt x="96" y="80"/>
                  </a:lnTo>
                  <a:lnTo>
                    <a:pt x="1" y="143"/>
                  </a:lnTo>
                  <a:lnTo>
                    <a:pt x="16" y="143"/>
                  </a:lnTo>
                  <a:cubicBezTo>
                    <a:pt x="33" y="143"/>
                    <a:pt x="33" y="174"/>
                    <a:pt x="33" y="189"/>
                  </a:cubicBezTo>
                  <a:lnTo>
                    <a:pt x="33" y="189"/>
                  </a:lnTo>
                  <a:lnTo>
                    <a:pt x="33" y="189"/>
                  </a:lnTo>
                  <a:lnTo>
                    <a:pt x="33" y="189"/>
                  </a:lnTo>
                  <a:lnTo>
                    <a:pt x="48" y="189"/>
                  </a:lnTo>
                  <a:lnTo>
                    <a:pt x="48" y="189"/>
                  </a:lnTo>
                  <a:lnTo>
                    <a:pt x="64" y="174"/>
                  </a:lnTo>
                  <a:cubicBezTo>
                    <a:pt x="48" y="174"/>
                    <a:pt x="48" y="158"/>
                    <a:pt x="48" y="143"/>
                  </a:cubicBezTo>
                  <a:cubicBezTo>
                    <a:pt x="48" y="126"/>
                    <a:pt x="64" y="111"/>
                    <a:pt x="79" y="111"/>
                  </a:cubicBezTo>
                  <a:lnTo>
                    <a:pt x="79" y="111"/>
                  </a:lnTo>
                  <a:lnTo>
                    <a:pt x="96" y="111"/>
                  </a:lnTo>
                  <a:lnTo>
                    <a:pt x="142" y="126"/>
                  </a:lnTo>
                  <a:lnTo>
                    <a:pt x="142" y="126"/>
                  </a:lnTo>
                  <a:lnTo>
                    <a:pt x="190" y="95"/>
                  </a:lnTo>
                  <a:cubicBezTo>
                    <a:pt x="205" y="95"/>
                    <a:pt x="205" y="80"/>
                    <a:pt x="205" y="80"/>
                  </a:cubicBezTo>
                  <a:lnTo>
                    <a:pt x="205" y="63"/>
                  </a:lnTo>
                  <a:lnTo>
                    <a:pt x="190" y="63"/>
                  </a:lnTo>
                  <a:cubicBezTo>
                    <a:pt x="174" y="63"/>
                    <a:pt x="159" y="48"/>
                    <a:pt x="159" y="32"/>
                  </a:cubicBezTo>
                  <a:lnTo>
                    <a:pt x="159" y="32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5"/>
            <p:cNvSpPr/>
            <p:nvPr/>
          </p:nvSpPr>
          <p:spPr>
            <a:xfrm>
              <a:off x="3302296" y="1809785"/>
              <a:ext cx="4516" cy="4039"/>
            </a:xfrm>
            <a:custGeom>
              <a:avLst/>
              <a:gdLst/>
              <a:ahLst/>
              <a:cxnLst/>
              <a:rect l="l" t="t" r="r" b="b"/>
              <a:pathLst>
                <a:path w="142" h="127" extrusionOk="0">
                  <a:moveTo>
                    <a:pt x="78" y="1"/>
                  </a:moveTo>
                  <a:lnTo>
                    <a:pt x="78" y="1"/>
                  </a:lnTo>
                  <a:lnTo>
                    <a:pt x="63" y="1"/>
                  </a:lnTo>
                  <a:lnTo>
                    <a:pt x="15" y="32"/>
                  </a:lnTo>
                  <a:cubicBezTo>
                    <a:pt x="15" y="32"/>
                    <a:pt x="15" y="49"/>
                    <a:pt x="0" y="49"/>
                  </a:cubicBezTo>
                  <a:cubicBezTo>
                    <a:pt x="15" y="49"/>
                    <a:pt x="15" y="49"/>
                    <a:pt x="15" y="64"/>
                  </a:cubicBezTo>
                  <a:lnTo>
                    <a:pt x="15" y="80"/>
                  </a:lnTo>
                  <a:lnTo>
                    <a:pt x="15" y="95"/>
                  </a:lnTo>
                  <a:lnTo>
                    <a:pt x="32" y="80"/>
                  </a:lnTo>
                  <a:lnTo>
                    <a:pt x="47" y="80"/>
                  </a:lnTo>
                  <a:lnTo>
                    <a:pt x="47" y="80"/>
                  </a:lnTo>
                  <a:lnTo>
                    <a:pt x="78" y="80"/>
                  </a:lnTo>
                  <a:lnTo>
                    <a:pt x="78" y="112"/>
                  </a:lnTo>
                  <a:cubicBezTo>
                    <a:pt x="78" y="127"/>
                    <a:pt x="78" y="127"/>
                    <a:pt x="95" y="127"/>
                  </a:cubicBezTo>
                  <a:lnTo>
                    <a:pt x="95" y="127"/>
                  </a:lnTo>
                  <a:lnTo>
                    <a:pt x="95" y="127"/>
                  </a:lnTo>
                  <a:cubicBezTo>
                    <a:pt x="110" y="127"/>
                    <a:pt x="126" y="112"/>
                    <a:pt x="126" y="95"/>
                  </a:cubicBezTo>
                  <a:cubicBezTo>
                    <a:pt x="141" y="80"/>
                    <a:pt x="126" y="64"/>
                    <a:pt x="110" y="64"/>
                  </a:cubicBezTo>
                  <a:lnTo>
                    <a:pt x="110" y="64"/>
                  </a:lnTo>
                  <a:cubicBezTo>
                    <a:pt x="95" y="64"/>
                    <a:pt x="95" y="64"/>
                    <a:pt x="78" y="49"/>
                  </a:cubicBezTo>
                  <a:cubicBezTo>
                    <a:pt x="63" y="32"/>
                    <a:pt x="78" y="17"/>
                    <a:pt x="95" y="1"/>
                  </a:cubicBezTo>
                  <a:lnTo>
                    <a:pt x="95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5"/>
            <p:cNvSpPr/>
            <p:nvPr/>
          </p:nvSpPr>
          <p:spPr>
            <a:xfrm>
              <a:off x="3319311" y="1809785"/>
              <a:ext cx="7060" cy="7569"/>
            </a:xfrm>
            <a:custGeom>
              <a:avLst/>
              <a:gdLst/>
              <a:ahLst/>
              <a:cxnLst/>
              <a:rect l="l" t="t" r="r" b="b"/>
              <a:pathLst>
                <a:path w="222" h="238" extrusionOk="0">
                  <a:moveTo>
                    <a:pt x="111" y="1"/>
                  </a:moveTo>
                  <a:lnTo>
                    <a:pt x="111" y="1"/>
                  </a:lnTo>
                  <a:cubicBezTo>
                    <a:pt x="95" y="1"/>
                    <a:pt x="95" y="17"/>
                    <a:pt x="95" y="17"/>
                  </a:cubicBezTo>
                  <a:lnTo>
                    <a:pt x="1" y="80"/>
                  </a:lnTo>
                  <a:lnTo>
                    <a:pt x="1" y="80"/>
                  </a:lnTo>
                  <a:lnTo>
                    <a:pt x="79" y="112"/>
                  </a:lnTo>
                  <a:lnTo>
                    <a:pt x="95" y="95"/>
                  </a:lnTo>
                  <a:lnTo>
                    <a:pt x="95" y="112"/>
                  </a:lnTo>
                  <a:lnTo>
                    <a:pt x="95" y="112"/>
                  </a:lnTo>
                  <a:cubicBezTo>
                    <a:pt x="111" y="112"/>
                    <a:pt x="127" y="127"/>
                    <a:pt x="111" y="143"/>
                  </a:cubicBezTo>
                  <a:cubicBezTo>
                    <a:pt x="111" y="158"/>
                    <a:pt x="95" y="175"/>
                    <a:pt x="79" y="175"/>
                  </a:cubicBezTo>
                  <a:lnTo>
                    <a:pt x="79" y="175"/>
                  </a:lnTo>
                  <a:cubicBezTo>
                    <a:pt x="79" y="190"/>
                    <a:pt x="95" y="190"/>
                    <a:pt x="95" y="206"/>
                  </a:cubicBezTo>
                  <a:lnTo>
                    <a:pt x="127" y="221"/>
                  </a:lnTo>
                  <a:lnTo>
                    <a:pt x="190" y="221"/>
                  </a:lnTo>
                  <a:lnTo>
                    <a:pt x="190" y="221"/>
                  </a:lnTo>
                  <a:cubicBezTo>
                    <a:pt x="205" y="221"/>
                    <a:pt x="205" y="238"/>
                    <a:pt x="221" y="238"/>
                  </a:cubicBezTo>
                  <a:cubicBezTo>
                    <a:pt x="221" y="221"/>
                    <a:pt x="205" y="221"/>
                    <a:pt x="205" y="221"/>
                  </a:cubicBezTo>
                  <a:lnTo>
                    <a:pt x="174" y="175"/>
                  </a:lnTo>
                  <a:lnTo>
                    <a:pt x="158" y="158"/>
                  </a:lnTo>
                  <a:lnTo>
                    <a:pt x="158" y="64"/>
                  </a:lnTo>
                  <a:cubicBezTo>
                    <a:pt x="158" y="49"/>
                    <a:pt x="158" y="32"/>
                    <a:pt x="142" y="17"/>
                  </a:cubicBezTo>
                  <a:lnTo>
                    <a:pt x="127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5"/>
            <p:cNvSpPr/>
            <p:nvPr/>
          </p:nvSpPr>
          <p:spPr>
            <a:xfrm>
              <a:off x="3263210" y="1813792"/>
              <a:ext cx="4516" cy="5057"/>
            </a:xfrm>
            <a:custGeom>
              <a:avLst/>
              <a:gdLst/>
              <a:ahLst/>
              <a:cxnLst/>
              <a:rect l="l" t="t" r="r" b="b"/>
              <a:pathLst>
                <a:path w="142" h="159" extrusionOk="0">
                  <a:moveTo>
                    <a:pt x="32" y="1"/>
                  </a:moveTo>
                  <a:lnTo>
                    <a:pt x="32" y="1"/>
                  </a:lnTo>
                  <a:cubicBezTo>
                    <a:pt x="15" y="1"/>
                    <a:pt x="0" y="17"/>
                    <a:pt x="0" y="32"/>
                  </a:cubicBezTo>
                  <a:lnTo>
                    <a:pt x="0" y="95"/>
                  </a:lnTo>
                  <a:cubicBezTo>
                    <a:pt x="0" y="112"/>
                    <a:pt x="0" y="127"/>
                    <a:pt x="15" y="143"/>
                  </a:cubicBezTo>
                  <a:lnTo>
                    <a:pt x="32" y="143"/>
                  </a:lnTo>
                  <a:cubicBezTo>
                    <a:pt x="32" y="143"/>
                    <a:pt x="32" y="158"/>
                    <a:pt x="47" y="158"/>
                  </a:cubicBezTo>
                  <a:lnTo>
                    <a:pt x="63" y="143"/>
                  </a:lnTo>
                  <a:lnTo>
                    <a:pt x="78" y="127"/>
                  </a:lnTo>
                  <a:lnTo>
                    <a:pt x="110" y="143"/>
                  </a:lnTo>
                  <a:cubicBezTo>
                    <a:pt x="110" y="143"/>
                    <a:pt x="110" y="127"/>
                    <a:pt x="126" y="127"/>
                  </a:cubicBezTo>
                  <a:cubicBezTo>
                    <a:pt x="126" y="112"/>
                    <a:pt x="126" y="112"/>
                    <a:pt x="141" y="95"/>
                  </a:cubicBezTo>
                  <a:lnTo>
                    <a:pt x="141" y="95"/>
                  </a:lnTo>
                  <a:lnTo>
                    <a:pt x="141" y="80"/>
                  </a:lnTo>
                  <a:lnTo>
                    <a:pt x="141" y="80"/>
                  </a:lnTo>
                  <a:lnTo>
                    <a:pt x="95" y="64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78" y="49"/>
                  </a:lnTo>
                  <a:cubicBezTo>
                    <a:pt x="78" y="32"/>
                    <a:pt x="63" y="1"/>
                    <a:pt x="4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5"/>
            <p:cNvSpPr/>
            <p:nvPr/>
          </p:nvSpPr>
          <p:spPr>
            <a:xfrm>
              <a:off x="3433041" y="1803297"/>
              <a:ext cx="4039" cy="3530"/>
            </a:xfrm>
            <a:custGeom>
              <a:avLst/>
              <a:gdLst/>
              <a:ahLst/>
              <a:cxnLst/>
              <a:rect l="l" t="t" r="r" b="b"/>
              <a:pathLst>
                <a:path w="127" h="111" extrusionOk="0">
                  <a:moveTo>
                    <a:pt x="32" y="0"/>
                  </a:moveTo>
                  <a:lnTo>
                    <a:pt x="32" y="16"/>
                  </a:lnTo>
                  <a:lnTo>
                    <a:pt x="17" y="32"/>
                  </a:lnTo>
                  <a:lnTo>
                    <a:pt x="17" y="16"/>
                  </a:lnTo>
                  <a:lnTo>
                    <a:pt x="17" y="32"/>
                  </a:lnTo>
                  <a:cubicBezTo>
                    <a:pt x="17" y="32"/>
                    <a:pt x="17" y="47"/>
                    <a:pt x="1" y="47"/>
                  </a:cubicBezTo>
                  <a:lnTo>
                    <a:pt x="32" y="47"/>
                  </a:lnTo>
                  <a:lnTo>
                    <a:pt x="49" y="47"/>
                  </a:lnTo>
                  <a:lnTo>
                    <a:pt x="49" y="47"/>
                  </a:lnTo>
                  <a:cubicBezTo>
                    <a:pt x="80" y="47"/>
                    <a:pt x="95" y="63"/>
                    <a:pt x="95" y="95"/>
                  </a:cubicBezTo>
                  <a:lnTo>
                    <a:pt x="80" y="95"/>
                  </a:lnTo>
                  <a:lnTo>
                    <a:pt x="95" y="110"/>
                  </a:lnTo>
                  <a:lnTo>
                    <a:pt x="95" y="95"/>
                  </a:lnTo>
                  <a:lnTo>
                    <a:pt x="95" y="95"/>
                  </a:lnTo>
                  <a:cubicBezTo>
                    <a:pt x="95" y="79"/>
                    <a:pt x="95" y="63"/>
                    <a:pt x="127" y="47"/>
                  </a:cubicBezTo>
                  <a:lnTo>
                    <a:pt x="127" y="47"/>
                  </a:lnTo>
                  <a:cubicBezTo>
                    <a:pt x="112" y="47"/>
                    <a:pt x="112" y="47"/>
                    <a:pt x="95" y="32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5"/>
            <p:cNvSpPr/>
            <p:nvPr/>
          </p:nvSpPr>
          <p:spPr>
            <a:xfrm>
              <a:off x="3309293" y="1817323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190" y="1"/>
                  </a:moveTo>
                  <a:lnTo>
                    <a:pt x="173" y="1"/>
                  </a:lnTo>
                  <a:lnTo>
                    <a:pt x="173" y="16"/>
                  </a:lnTo>
                  <a:cubicBezTo>
                    <a:pt x="190" y="32"/>
                    <a:pt x="173" y="47"/>
                    <a:pt x="142" y="47"/>
                  </a:cubicBezTo>
                  <a:lnTo>
                    <a:pt x="142" y="47"/>
                  </a:lnTo>
                  <a:cubicBezTo>
                    <a:pt x="127" y="47"/>
                    <a:pt x="110" y="32"/>
                    <a:pt x="110" y="16"/>
                  </a:cubicBezTo>
                  <a:lnTo>
                    <a:pt x="110" y="1"/>
                  </a:lnTo>
                  <a:lnTo>
                    <a:pt x="64" y="1"/>
                  </a:lnTo>
                  <a:cubicBezTo>
                    <a:pt x="64" y="1"/>
                    <a:pt x="79" y="16"/>
                    <a:pt x="64" y="16"/>
                  </a:cubicBezTo>
                  <a:cubicBezTo>
                    <a:pt x="64" y="79"/>
                    <a:pt x="16" y="79"/>
                    <a:pt x="1" y="79"/>
                  </a:cubicBezTo>
                  <a:lnTo>
                    <a:pt x="1" y="79"/>
                  </a:lnTo>
                  <a:lnTo>
                    <a:pt x="1" y="95"/>
                  </a:lnTo>
                  <a:lnTo>
                    <a:pt x="1" y="110"/>
                  </a:lnTo>
                  <a:cubicBezTo>
                    <a:pt x="1" y="95"/>
                    <a:pt x="16" y="95"/>
                    <a:pt x="16" y="79"/>
                  </a:cubicBezTo>
                  <a:lnTo>
                    <a:pt x="32" y="79"/>
                  </a:lnTo>
                  <a:lnTo>
                    <a:pt x="32" y="79"/>
                  </a:lnTo>
                  <a:lnTo>
                    <a:pt x="47" y="79"/>
                  </a:lnTo>
                  <a:lnTo>
                    <a:pt x="47" y="79"/>
                  </a:lnTo>
                  <a:cubicBezTo>
                    <a:pt x="64" y="64"/>
                    <a:pt x="64" y="64"/>
                    <a:pt x="79" y="64"/>
                  </a:cubicBezTo>
                  <a:lnTo>
                    <a:pt x="79" y="64"/>
                  </a:lnTo>
                  <a:lnTo>
                    <a:pt x="95" y="64"/>
                  </a:lnTo>
                  <a:lnTo>
                    <a:pt x="190" y="64"/>
                  </a:lnTo>
                  <a:cubicBezTo>
                    <a:pt x="190" y="47"/>
                    <a:pt x="173" y="16"/>
                    <a:pt x="19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5"/>
            <p:cNvSpPr/>
            <p:nvPr/>
          </p:nvSpPr>
          <p:spPr>
            <a:xfrm>
              <a:off x="3426045" y="1802279"/>
              <a:ext cx="8046" cy="3053"/>
            </a:xfrm>
            <a:custGeom>
              <a:avLst/>
              <a:gdLst/>
              <a:ahLst/>
              <a:cxnLst/>
              <a:rect l="l" t="t" r="r" b="b"/>
              <a:pathLst>
                <a:path w="253" h="96" extrusionOk="0">
                  <a:moveTo>
                    <a:pt x="206" y="1"/>
                  </a:moveTo>
                  <a:lnTo>
                    <a:pt x="206" y="1"/>
                  </a:lnTo>
                  <a:cubicBezTo>
                    <a:pt x="189" y="1"/>
                    <a:pt x="189" y="16"/>
                    <a:pt x="189" y="16"/>
                  </a:cubicBezTo>
                  <a:lnTo>
                    <a:pt x="143" y="16"/>
                  </a:lnTo>
                  <a:cubicBezTo>
                    <a:pt x="126" y="32"/>
                    <a:pt x="111" y="48"/>
                    <a:pt x="95" y="48"/>
                  </a:cubicBezTo>
                  <a:cubicBezTo>
                    <a:pt x="80" y="48"/>
                    <a:pt x="63" y="32"/>
                    <a:pt x="48" y="32"/>
                  </a:cubicBezTo>
                  <a:lnTo>
                    <a:pt x="48" y="32"/>
                  </a:lnTo>
                  <a:lnTo>
                    <a:pt x="48" y="32"/>
                  </a:lnTo>
                  <a:cubicBezTo>
                    <a:pt x="17" y="32"/>
                    <a:pt x="0" y="48"/>
                    <a:pt x="0" y="64"/>
                  </a:cubicBezTo>
                  <a:cubicBezTo>
                    <a:pt x="0" y="79"/>
                    <a:pt x="17" y="95"/>
                    <a:pt x="48" y="95"/>
                  </a:cubicBezTo>
                  <a:lnTo>
                    <a:pt x="48" y="95"/>
                  </a:lnTo>
                  <a:lnTo>
                    <a:pt x="63" y="95"/>
                  </a:lnTo>
                  <a:lnTo>
                    <a:pt x="95" y="95"/>
                  </a:lnTo>
                  <a:lnTo>
                    <a:pt x="95" y="95"/>
                  </a:lnTo>
                  <a:cubicBezTo>
                    <a:pt x="111" y="64"/>
                    <a:pt x="126" y="48"/>
                    <a:pt x="143" y="32"/>
                  </a:cubicBezTo>
                  <a:lnTo>
                    <a:pt x="158" y="32"/>
                  </a:lnTo>
                  <a:lnTo>
                    <a:pt x="174" y="32"/>
                  </a:lnTo>
                  <a:cubicBezTo>
                    <a:pt x="174" y="32"/>
                    <a:pt x="189" y="32"/>
                    <a:pt x="189" y="48"/>
                  </a:cubicBezTo>
                  <a:cubicBezTo>
                    <a:pt x="206" y="64"/>
                    <a:pt x="206" y="79"/>
                    <a:pt x="189" y="79"/>
                  </a:cubicBezTo>
                  <a:lnTo>
                    <a:pt x="189" y="79"/>
                  </a:lnTo>
                  <a:lnTo>
                    <a:pt x="206" y="79"/>
                  </a:lnTo>
                  <a:lnTo>
                    <a:pt x="221" y="79"/>
                  </a:lnTo>
                  <a:cubicBezTo>
                    <a:pt x="237" y="79"/>
                    <a:pt x="237" y="64"/>
                    <a:pt x="237" y="64"/>
                  </a:cubicBezTo>
                  <a:lnTo>
                    <a:pt x="237" y="48"/>
                  </a:lnTo>
                  <a:lnTo>
                    <a:pt x="237" y="64"/>
                  </a:lnTo>
                  <a:lnTo>
                    <a:pt x="252" y="48"/>
                  </a:lnTo>
                  <a:lnTo>
                    <a:pt x="252" y="32"/>
                  </a:lnTo>
                  <a:cubicBezTo>
                    <a:pt x="252" y="16"/>
                    <a:pt x="237" y="16"/>
                    <a:pt x="221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5"/>
            <p:cNvSpPr/>
            <p:nvPr/>
          </p:nvSpPr>
          <p:spPr>
            <a:xfrm>
              <a:off x="3443060" y="1798749"/>
              <a:ext cx="3053" cy="4580"/>
            </a:xfrm>
            <a:custGeom>
              <a:avLst/>
              <a:gdLst/>
              <a:ahLst/>
              <a:cxnLst/>
              <a:rect l="l" t="t" r="r" b="b"/>
              <a:pathLst>
                <a:path w="96" h="144" extrusionOk="0">
                  <a:moveTo>
                    <a:pt x="95" y="1"/>
                  </a:moveTo>
                  <a:cubicBezTo>
                    <a:pt x="95" y="17"/>
                    <a:pt x="80" y="17"/>
                    <a:pt x="80" y="17"/>
                  </a:cubicBezTo>
                  <a:lnTo>
                    <a:pt x="80" y="49"/>
                  </a:lnTo>
                  <a:lnTo>
                    <a:pt x="32" y="49"/>
                  </a:lnTo>
                  <a:lnTo>
                    <a:pt x="32" y="64"/>
                  </a:lnTo>
                  <a:cubicBezTo>
                    <a:pt x="32" y="64"/>
                    <a:pt x="17" y="80"/>
                    <a:pt x="1" y="80"/>
                  </a:cubicBezTo>
                  <a:lnTo>
                    <a:pt x="1" y="80"/>
                  </a:lnTo>
                  <a:lnTo>
                    <a:pt x="1" y="80"/>
                  </a:lnTo>
                  <a:cubicBezTo>
                    <a:pt x="1" y="80"/>
                    <a:pt x="1" y="96"/>
                    <a:pt x="17" y="112"/>
                  </a:cubicBezTo>
                  <a:lnTo>
                    <a:pt x="32" y="143"/>
                  </a:lnTo>
                  <a:lnTo>
                    <a:pt x="32" y="143"/>
                  </a:lnTo>
                  <a:lnTo>
                    <a:pt x="49" y="143"/>
                  </a:lnTo>
                  <a:lnTo>
                    <a:pt x="95" y="112"/>
                  </a:lnTo>
                  <a:lnTo>
                    <a:pt x="95" y="112"/>
                  </a:lnTo>
                  <a:lnTo>
                    <a:pt x="95" y="112"/>
                  </a:lnTo>
                  <a:lnTo>
                    <a:pt x="95" y="64"/>
                  </a:lnTo>
                  <a:lnTo>
                    <a:pt x="95" y="49"/>
                  </a:lnTo>
                  <a:lnTo>
                    <a:pt x="95" y="17"/>
                  </a:lnTo>
                  <a:lnTo>
                    <a:pt x="95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5"/>
            <p:cNvSpPr/>
            <p:nvPr/>
          </p:nvSpPr>
          <p:spPr>
            <a:xfrm>
              <a:off x="3443060" y="1805301"/>
              <a:ext cx="2576" cy="7060"/>
            </a:xfrm>
            <a:custGeom>
              <a:avLst/>
              <a:gdLst/>
              <a:ahLst/>
              <a:cxnLst/>
              <a:rect l="l" t="t" r="r" b="b"/>
              <a:pathLst>
                <a:path w="81" h="222" extrusionOk="0">
                  <a:moveTo>
                    <a:pt x="49" y="0"/>
                  </a:moveTo>
                  <a:lnTo>
                    <a:pt x="49" y="0"/>
                  </a:lnTo>
                  <a:lnTo>
                    <a:pt x="32" y="16"/>
                  </a:lnTo>
                  <a:cubicBezTo>
                    <a:pt x="17" y="32"/>
                    <a:pt x="1" y="32"/>
                    <a:pt x="1" y="63"/>
                  </a:cubicBezTo>
                  <a:lnTo>
                    <a:pt x="1" y="158"/>
                  </a:lnTo>
                  <a:cubicBezTo>
                    <a:pt x="1" y="173"/>
                    <a:pt x="17" y="173"/>
                    <a:pt x="17" y="190"/>
                  </a:cubicBezTo>
                  <a:lnTo>
                    <a:pt x="17" y="205"/>
                  </a:lnTo>
                  <a:cubicBezTo>
                    <a:pt x="17" y="205"/>
                    <a:pt x="32" y="221"/>
                    <a:pt x="49" y="221"/>
                  </a:cubicBezTo>
                  <a:lnTo>
                    <a:pt x="49" y="221"/>
                  </a:lnTo>
                  <a:cubicBezTo>
                    <a:pt x="64" y="221"/>
                    <a:pt x="64" y="221"/>
                    <a:pt x="80" y="205"/>
                  </a:cubicBezTo>
                  <a:lnTo>
                    <a:pt x="80" y="190"/>
                  </a:lnTo>
                  <a:lnTo>
                    <a:pt x="80" y="158"/>
                  </a:lnTo>
                  <a:lnTo>
                    <a:pt x="64" y="158"/>
                  </a:lnTo>
                  <a:lnTo>
                    <a:pt x="49" y="158"/>
                  </a:lnTo>
                  <a:cubicBezTo>
                    <a:pt x="49" y="158"/>
                    <a:pt x="32" y="158"/>
                    <a:pt x="17" y="142"/>
                  </a:cubicBezTo>
                  <a:cubicBezTo>
                    <a:pt x="17" y="126"/>
                    <a:pt x="17" y="110"/>
                    <a:pt x="32" y="95"/>
                  </a:cubicBezTo>
                  <a:lnTo>
                    <a:pt x="64" y="79"/>
                  </a:lnTo>
                  <a:cubicBezTo>
                    <a:pt x="49" y="63"/>
                    <a:pt x="32" y="47"/>
                    <a:pt x="32" y="32"/>
                  </a:cubicBezTo>
                  <a:cubicBezTo>
                    <a:pt x="49" y="16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5"/>
            <p:cNvSpPr/>
            <p:nvPr/>
          </p:nvSpPr>
          <p:spPr>
            <a:xfrm>
              <a:off x="3269221" y="1774229"/>
              <a:ext cx="7537" cy="5534"/>
            </a:xfrm>
            <a:custGeom>
              <a:avLst/>
              <a:gdLst/>
              <a:ahLst/>
              <a:cxnLst/>
              <a:rect l="l" t="t" r="r" b="b"/>
              <a:pathLst>
                <a:path w="237" h="174" extrusionOk="0">
                  <a:moveTo>
                    <a:pt x="189" y="1"/>
                  </a:moveTo>
                  <a:lnTo>
                    <a:pt x="189" y="1"/>
                  </a:lnTo>
                  <a:lnTo>
                    <a:pt x="78" y="16"/>
                  </a:lnTo>
                  <a:lnTo>
                    <a:pt x="78" y="16"/>
                  </a:lnTo>
                  <a:cubicBezTo>
                    <a:pt x="63" y="16"/>
                    <a:pt x="47" y="32"/>
                    <a:pt x="47" y="47"/>
                  </a:cubicBezTo>
                  <a:lnTo>
                    <a:pt x="47" y="64"/>
                  </a:lnTo>
                  <a:lnTo>
                    <a:pt x="15" y="110"/>
                  </a:lnTo>
                  <a:cubicBezTo>
                    <a:pt x="0" y="127"/>
                    <a:pt x="0" y="142"/>
                    <a:pt x="15" y="158"/>
                  </a:cubicBezTo>
                  <a:cubicBezTo>
                    <a:pt x="15" y="173"/>
                    <a:pt x="32" y="173"/>
                    <a:pt x="32" y="173"/>
                  </a:cubicBezTo>
                  <a:cubicBezTo>
                    <a:pt x="47" y="173"/>
                    <a:pt x="63" y="158"/>
                    <a:pt x="63" y="158"/>
                  </a:cubicBezTo>
                  <a:lnTo>
                    <a:pt x="78" y="142"/>
                  </a:lnTo>
                  <a:lnTo>
                    <a:pt x="95" y="110"/>
                  </a:lnTo>
                  <a:lnTo>
                    <a:pt x="110" y="110"/>
                  </a:lnTo>
                  <a:lnTo>
                    <a:pt x="126" y="110"/>
                  </a:lnTo>
                  <a:lnTo>
                    <a:pt x="141" y="110"/>
                  </a:lnTo>
                  <a:lnTo>
                    <a:pt x="173" y="110"/>
                  </a:lnTo>
                  <a:cubicBezTo>
                    <a:pt x="205" y="95"/>
                    <a:pt x="221" y="79"/>
                    <a:pt x="221" y="47"/>
                  </a:cubicBezTo>
                  <a:cubicBezTo>
                    <a:pt x="236" y="47"/>
                    <a:pt x="236" y="32"/>
                    <a:pt x="221" y="16"/>
                  </a:cubicBezTo>
                  <a:lnTo>
                    <a:pt x="221" y="16"/>
                  </a:lnTo>
                  <a:cubicBezTo>
                    <a:pt x="205" y="16"/>
                    <a:pt x="205" y="1"/>
                    <a:pt x="189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5"/>
            <p:cNvSpPr/>
            <p:nvPr/>
          </p:nvSpPr>
          <p:spPr>
            <a:xfrm>
              <a:off x="3317785" y="1766691"/>
              <a:ext cx="5057" cy="4039"/>
            </a:xfrm>
            <a:custGeom>
              <a:avLst/>
              <a:gdLst/>
              <a:ahLst/>
              <a:cxnLst/>
              <a:rect l="l" t="t" r="r" b="b"/>
              <a:pathLst>
                <a:path w="159" h="127" extrusionOk="0">
                  <a:moveTo>
                    <a:pt x="127" y="1"/>
                  </a:moveTo>
                  <a:lnTo>
                    <a:pt x="127" y="1"/>
                  </a:lnTo>
                  <a:cubicBezTo>
                    <a:pt x="112" y="1"/>
                    <a:pt x="96" y="1"/>
                    <a:pt x="96" y="17"/>
                  </a:cubicBezTo>
                  <a:cubicBezTo>
                    <a:pt x="64" y="17"/>
                    <a:pt x="33" y="17"/>
                    <a:pt x="17" y="49"/>
                  </a:cubicBezTo>
                  <a:cubicBezTo>
                    <a:pt x="1" y="64"/>
                    <a:pt x="1" y="95"/>
                    <a:pt x="1" y="127"/>
                  </a:cubicBezTo>
                  <a:cubicBezTo>
                    <a:pt x="17" y="95"/>
                    <a:pt x="49" y="95"/>
                    <a:pt x="64" y="95"/>
                  </a:cubicBezTo>
                  <a:lnTo>
                    <a:pt x="64" y="95"/>
                  </a:lnTo>
                  <a:lnTo>
                    <a:pt x="80" y="80"/>
                  </a:lnTo>
                  <a:cubicBezTo>
                    <a:pt x="80" y="80"/>
                    <a:pt x="96" y="64"/>
                    <a:pt x="112" y="64"/>
                  </a:cubicBezTo>
                  <a:lnTo>
                    <a:pt x="112" y="64"/>
                  </a:lnTo>
                  <a:lnTo>
                    <a:pt x="112" y="64"/>
                  </a:lnTo>
                  <a:cubicBezTo>
                    <a:pt x="127" y="64"/>
                    <a:pt x="127" y="64"/>
                    <a:pt x="143" y="80"/>
                  </a:cubicBezTo>
                  <a:lnTo>
                    <a:pt x="159" y="64"/>
                  </a:lnTo>
                  <a:lnTo>
                    <a:pt x="159" y="32"/>
                  </a:lnTo>
                  <a:cubicBezTo>
                    <a:pt x="159" y="17"/>
                    <a:pt x="143" y="1"/>
                    <a:pt x="12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5"/>
            <p:cNvSpPr/>
            <p:nvPr/>
          </p:nvSpPr>
          <p:spPr>
            <a:xfrm>
              <a:off x="3407503" y="1772702"/>
              <a:ext cx="3530" cy="12053"/>
            </a:xfrm>
            <a:custGeom>
              <a:avLst/>
              <a:gdLst/>
              <a:ahLst/>
              <a:cxnLst/>
              <a:rect l="l" t="t" r="r" b="b"/>
              <a:pathLst>
                <a:path w="111" h="379" extrusionOk="0">
                  <a:moveTo>
                    <a:pt x="111" y="175"/>
                  </a:moveTo>
                  <a:lnTo>
                    <a:pt x="111" y="190"/>
                  </a:lnTo>
                  <a:lnTo>
                    <a:pt x="95" y="190"/>
                  </a:lnTo>
                  <a:lnTo>
                    <a:pt x="95" y="190"/>
                  </a:lnTo>
                  <a:cubicBezTo>
                    <a:pt x="95" y="221"/>
                    <a:pt x="79" y="238"/>
                    <a:pt x="64" y="238"/>
                  </a:cubicBezTo>
                  <a:lnTo>
                    <a:pt x="64" y="238"/>
                  </a:lnTo>
                  <a:lnTo>
                    <a:pt x="32" y="221"/>
                  </a:lnTo>
                  <a:cubicBezTo>
                    <a:pt x="32" y="238"/>
                    <a:pt x="16" y="253"/>
                    <a:pt x="1" y="269"/>
                  </a:cubicBezTo>
                  <a:lnTo>
                    <a:pt x="1" y="316"/>
                  </a:lnTo>
                  <a:lnTo>
                    <a:pt x="16" y="347"/>
                  </a:lnTo>
                  <a:lnTo>
                    <a:pt x="32" y="347"/>
                  </a:lnTo>
                  <a:lnTo>
                    <a:pt x="32" y="347"/>
                  </a:lnTo>
                  <a:cubicBezTo>
                    <a:pt x="48" y="347"/>
                    <a:pt x="64" y="347"/>
                    <a:pt x="79" y="379"/>
                  </a:cubicBezTo>
                  <a:lnTo>
                    <a:pt x="79" y="379"/>
                  </a:lnTo>
                  <a:cubicBezTo>
                    <a:pt x="95" y="379"/>
                    <a:pt x="95" y="347"/>
                    <a:pt x="95" y="332"/>
                  </a:cubicBezTo>
                  <a:lnTo>
                    <a:pt x="79" y="316"/>
                  </a:lnTo>
                  <a:lnTo>
                    <a:pt x="79" y="301"/>
                  </a:lnTo>
                  <a:cubicBezTo>
                    <a:pt x="95" y="284"/>
                    <a:pt x="95" y="253"/>
                    <a:pt x="111" y="238"/>
                  </a:cubicBezTo>
                  <a:lnTo>
                    <a:pt x="111" y="238"/>
                  </a:lnTo>
                  <a:lnTo>
                    <a:pt x="111" y="206"/>
                  </a:lnTo>
                  <a:lnTo>
                    <a:pt x="111" y="175"/>
                  </a:lnTo>
                  <a:close/>
                  <a:moveTo>
                    <a:pt x="79" y="1"/>
                  </a:move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cubicBezTo>
                    <a:pt x="79" y="1"/>
                    <a:pt x="95" y="17"/>
                    <a:pt x="95" y="32"/>
                  </a:cubicBezTo>
                  <a:cubicBezTo>
                    <a:pt x="95" y="64"/>
                    <a:pt x="95" y="80"/>
                    <a:pt x="64" y="80"/>
                  </a:cubicBezTo>
                  <a:lnTo>
                    <a:pt x="48" y="80"/>
                  </a:lnTo>
                  <a:lnTo>
                    <a:pt x="48" y="80"/>
                  </a:lnTo>
                  <a:lnTo>
                    <a:pt x="48" y="112"/>
                  </a:lnTo>
                  <a:lnTo>
                    <a:pt x="48" y="112"/>
                  </a:lnTo>
                  <a:lnTo>
                    <a:pt x="95" y="112"/>
                  </a:lnTo>
                  <a:lnTo>
                    <a:pt x="111" y="112"/>
                  </a:lnTo>
                  <a:lnTo>
                    <a:pt x="111" y="64"/>
                  </a:lnTo>
                  <a:lnTo>
                    <a:pt x="111" y="32"/>
                  </a:lnTo>
                  <a:lnTo>
                    <a:pt x="111" y="17"/>
                  </a:lnTo>
                  <a:lnTo>
                    <a:pt x="95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5"/>
            <p:cNvSpPr/>
            <p:nvPr/>
          </p:nvSpPr>
          <p:spPr>
            <a:xfrm>
              <a:off x="3188535" y="1799290"/>
              <a:ext cx="3530" cy="3021"/>
            </a:xfrm>
            <a:custGeom>
              <a:avLst/>
              <a:gdLst/>
              <a:ahLst/>
              <a:cxnLst/>
              <a:rect l="l" t="t" r="r" b="b"/>
              <a:pathLst>
                <a:path w="111" h="95" extrusionOk="0">
                  <a:moveTo>
                    <a:pt x="3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47"/>
                  </a:lnTo>
                  <a:lnTo>
                    <a:pt x="16" y="79"/>
                  </a:lnTo>
                  <a:cubicBezTo>
                    <a:pt x="32" y="79"/>
                    <a:pt x="48" y="95"/>
                    <a:pt x="48" y="95"/>
                  </a:cubicBezTo>
                  <a:cubicBezTo>
                    <a:pt x="63" y="95"/>
                    <a:pt x="63" y="95"/>
                    <a:pt x="63" y="79"/>
                  </a:cubicBezTo>
                  <a:lnTo>
                    <a:pt x="79" y="79"/>
                  </a:lnTo>
                  <a:cubicBezTo>
                    <a:pt x="95" y="63"/>
                    <a:pt x="111" y="47"/>
                    <a:pt x="111" y="32"/>
                  </a:cubicBezTo>
                  <a:lnTo>
                    <a:pt x="63" y="47"/>
                  </a:lnTo>
                  <a:lnTo>
                    <a:pt x="63" y="47"/>
                  </a:lnTo>
                  <a:cubicBezTo>
                    <a:pt x="48" y="47"/>
                    <a:pt x="32" y="32"/>
                    <a:pt x="32" y="16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5"/>
            <p:cNvSpPr/>
            <p:nvPr/>
          </p:nvSpPr>
          <p:spPr>
            <a:xfrm>
              <a:off x="3392492" y="1774229"/>
              <a:ext cx="5025" cy="3530"/>
            </a:xfrm>
            <a:custGeom>
              <a:avLst/>
              <a:gdLst/>
              <a:ahLst/>
              <a:cxnLst/>
              <a:rect l="l" t="t" r="r" b="b"/>
              <a:pathLst>
                <a:path w="158" h="111" extrusionOk="0">
                  <a:moveTo>
                    <a:pt x="78" y="1"/>
                  </a:moveTo>
                  <a:lnTo>
                    <a:pt x="63" y="1"/>
                  </a:lnTo>
                  <a:cubicBezTo>
                    <a:pt x="47" y="16"/>
                    <a:pt x="47" y="16"/>
                    <a:pt x="32" y="16"/>
                  </a:cubicBezTo>
                  <a:lnTo>
                    <a:pt x="15" y="64"/>
                  </a:lnTo>
                  <a:lnTo>
                    <a:pt x="0" y="79"/>
                  </a:lnTo>
                  <a:lnTo>
                    <a:pt x="0" y="95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15" y="95"/>
                  </a:lnTo>
                  <a:cubicBezTo>
                    <a:pt x="32" y="79"/>
                    <a:pt x="47" y="79"/>
                    <a:pt x="78" y="79"/>
                  </a:cubicBezTo>
                  <a:lnTo>
                    <a:pt x="95" y="79"/>
                  </a:lnTo>
                  <a:lnTo>
                    <a:pt x="110" y="79"/>
                  </a:lnTo>
                  <a:cubicBezTo>
                    <a:pt x="126" y="79"/>
                    <a:pt x="141" y="79"/>
                    <a:pt x="141" y="64"/>
                  </a:cubicBezTo>
                  <a:cubicBezTo>
                    <a:pt x="158" y="47"/>
                    <a:pt x="141" y="32"/>
                    <a:pt x="126" y="16"/>
                  </a:cubicBezTo>
                  <a:cubicBezTo>
                    <a:pt x="110" y="16"/>
                    <a:pt x="95" y="1"/>
                    <a:pt x="7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5"/>
            <p:cNvSpPr/>
            <p:nvPr/>
          </p:nvSpPr>
          <p:spPr>
            <a:xfrm>
              <a:off x="3430561" y="1772225"/>
              <a:ext cx="7060" cy="8523"/>
            </a:xfrm>
            <a:custGeom>
              <a:avLst/>
              <a:gdLst/>
              <a:ahLst/>
              <a:cxnLst/>
              <a:rect l="l" t="t" r="r" b="b"/>
              <a:pathLst>
                <a:path w="222" h="268" extrusionOk="0">
                  <a:moveTo>
                    <a:pt x="221" y="205"/>
                  </a:moveTo>
                  <a:lnTo>
                    <a:pt x="205" y="205"/>
                  </a:lnTo>
                  <a:cubicBezTo>
                    <a:pt x="190" y="205"/>
                    <a:pt x="173" y="205"/>
                    <a:pt x="158" y="221"/>
                  </a:cubicBezTo>
                  <a:lnTo>
                    <a:pt x="158" y="221"/>
                  </a:lnTo>
                  <a:cubicBezTo>
                    <a:pt x="173" y="236"/>
                    <a:pt x="173" y="236"/>
                    <a:pt x="173" y="253"/>
                  </a:cubicBezTo>
                  <a:cubicBezTo>
                    <a:pt x="190" y="268"/>
                    <a:pt x="205" y="268"/>
                    <a:pt x="205" y="268"/>
                  </a:cubicBezTo>
                  <a:lnTo>
                    <a:pt x="221" y="268"/>
                  </a:lnTo>
                  <a:lnTo>
                    <a:pt x="221" y="236"/>
                  </a:lnTo>
                  <a:lnTo>
                    <a:pt x="221" y="236"/>
                  </a:lnTo>
                  <a:cubicBezTo>
                    <a:pt x="221" y="221"/>
                    <a:pt x="205" y="221"/>
                    <a:pt x="221" y="205"/>
                  </a:cubicBezTo>
                  <a:lnTo>
                    <a:pt x="221" y="205"/>
                  </a:lnTo>
                  <a:close/>
                  <a:moveTo>
                    <a:pt x="47" y="1"/>
                  </a:moveTo>
                  <a:lnTo>
                    <a:pt x="32" y="1"/>
                  </a:lnTo>
                  <a:cubicBezTo>
                    <a:pt x="16" y="1"/>
                    <a:pt x="16" y="16"/>
                    <a:pt x="1" y="32"/>
                  </a:cubicBezTo>
                  <a:cubicBezTo>
                    <a:pt x="1" y="47"/>
                    <a:pt x="16" y="47"/>
                    <a:pt x="16" y="64"/>
                  </a:cubicBezTo>
                  <a:cubicBezTo>
                    <a:pt x="16" y="64"/>
                    <a:pt x="32" y="64"/>
                    <a:pt x="32" y="79"/>
                  </a:cubicBezTo>
                  <a:lnTo>
                    <a:pt x="110" y="79"/>
                  </a:lnTo>
                  <a:lnTo>
                    <a:pt x="110" y="95"/>
                  </a:lnTo>
                  <a:cubicBezTo>
                    <a:pt x="127" y="110"/>
                    <a:pt x="127" y="142"/>
                    <a:pt x="127" y="158"/>
                  </a:cubicBezTo>
                  <a:lnTo>
                    <a:pt x="127" y="158"/>
                  </a:lnTo>
                  <a:cubicBezTo>
                    <a:pt x="158" y="142"/>
                    <a:pt x="173" y="142"/>
                    <a:pt x="190" y="142"/>
                  </a:cubicBezTo>
                  <a:lnTo>
                    <a:pt x="205" y="142"/>
                  </a:lnTo>
                  <a:lnTo>
                    <a:pt x="190" y="127"/>
                  </a:lnTo>
                  <a:lnTo>
                    <a:pt x="190" y="79"/>
                  </a:lnTo>
                  <a:cubicBezTo>
                    <a:pt x="173" y="64"/>
                    <a:pt x="173" y="64"/>
                    <a:pt x="173" y="47"/>
                  </a:cubicBezTo>
                  <a:cubicBezTo>
                    <a:pt x="173" y="32"/>
                    <a:pt x="158" y="16"/>
                    <a:pt x="142" y="16"/>
                  </a:cubicBezTo>
                  <a:lnTo>
                    <a:pt x="127" y="16"/>
                  </a:lnTo>
                  <a:lnTo>
                    <a:pt x="127" y="16"/>
                  </a:lnTo>
                  <a:cubicBezTo>
                    <a:pt x="142" y="32"/>
                    <a:pt x="127" y="47"/>
                    <a:pt x="110" y="64"/>
                  </a:cubicBezTo>
                  <a:lnTo>
                    <a:pt x="95" y="64"/>
                  </a:lnTo>
                  <a:cubicBezTo>
                    <a:pt x="79" y="64"/>
                    <a:pt x="64" y="64"/>
                    <a:pt x="64" y="47"/>
                  </a:cubicBezTo>
                  <a:cubicBezTo>
                    <a:pt x="64" y="47"/>
                    <a:pt x="64" y="32"/>
                    <a:pt x="47" y="32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5"/>
            <p:cNvSpPr/>
            <p:nvPr/>
          </p:nvSpPr>
          <p:spPr>
            <a:xfrm>
              <a:off x="3414023" y="1787268"/>
              <a:ext cx="8555" cy="5025"/>
            </a:xfrm>
            <a:custGeom>
              <a:avLst/>
              <a:gdLst/>
              <a:ahLst/>
              <a:cxnLst/>
              <a:rect l="l" t="t" r="r" b="b"/>
              <a:pathLst>
                <a:path w="269" h="158" extrusionOk="0">
                  <a:moveTo>
                    <a:pt x="189" y="0"/>
                  </a:moveTo>
                  <a:lnTo>
                    <a:pt x="189" y="0"/>
                  </a:lnTo>
                  <a:cubicBezTo>
                    <a:pt x="174" y="0"/>
                    <a:pt x="158" y="15"/>
                    <a:pt x="158" y="32"/>
                  </a:cubicBezTo>
                  <a:cubicBezTo>
                    <a:pt x="158" y="47"/>
                    <a:pt x="158" y="63"/>
                    <a:pt x="174" y="63"/>
                  </a:cubicBezTo>
                  <a:lnTo>
                    <a:pt x="158" y="78"/>
                  </a:lnTo>
                  <a:lnTo>
                    <a:pt x="158" y="78"/>
                  </a:lnTo>
                  <a:lnTo>
                    <a:pt x="158" y="78"/>
                  </a:lnTo>
                  <a:lnTo>
                    <a:pt x="143" y="78"/>
                  </a:lnTo>
                  <a:lnTo>
                    <a:pt x="143" y="78"/>
                  </a:lnTo>
                  <a:lnTo>
                    <a:pt x="143" y="78"/>
                  </a:lnTo>
                  <a:lnTo>
                    <a:pt x="143" y="110"/>
                  </a:lnTo>
                  <a:cubicBezTo>
                    <a:pt x="126" y="126"/>
                    <a:pt x="111" y="141"/>
                    <a:pt x="95" y="141"/>
                  </a:cubicBezTo>
                  <a:lnTo>
                    <a:pt x="95" y="141"/>
                  </a:lnTo>
                  <a:cubicBezTo>
                    <a:pt x="79" y="141"/>
                    <a:pt x="63" y="110"/>
                    <a:pt x="63" y="95"/>
                  </a:cubicBezTo>
                  <a:lnTo>
                    <a:pt x="63" y="95"/>
                  </a:lnTo>
                  <a:lnTo>
                    <a:pt x="32" y="95"/>
                  </a:lnTo>
                  <a:cubicBezTo>
                    <a:pt x="16" y="95"/>
                    <a:pt x="0" y="110"/>
                    <a:pt x="0" y="126"/>
                  </a:cubicBezTo>
                  <a:cubicBezTo>
                    <a:pt x="0" y="141"/>
                    <a:pt x="16" y="141"/>
                    <a:pt x="16" y="141"/>
                  </a:cubicBezTo>
                  <a:lnTo>
                    <a:pt x="16" y="141"/>
                  </a:lnTo>
                  <a:lnTo>
                    <a:pt x="16" y="141"/>
                  </a:lnTo>
                  <a:cubicBezTo>
                    <a:pt x="32" y="141"/>
                    <a:pt x="48" y="158"/>
                    <a:pt x="48" y="158"/>
                  </a:cubicBezTo>
                  <a:lnTo>
                    <a:pt x="79" y="158"/>
                  </a:lnTo>
                  <a:cubicBezTo>
                    <a:pt x="95" y="158"/>
                    <a:pt x="111" y="141"/>
                    <a:pt x="111" y="141"/>
                  </a:cubicBezTo>
                  <a:lnTo>
                    <a:pt x="143" y="141"/>
                  </a:lnTo>
                  <a:cubicBezTo>
                    <a:pt x="143" y="126"/>
                    <a:pt x="143" y="126"/>
                    <a:pt x="158" y="126"/>
                  </a:cubicBezTo>
                  <a:lnTo>
                    <a:pt x="158" y="126"/>
                  </a:lnTo>
                  <a:cubicBezTo>
                    <a:pt x="174" y="126"/>
                    <a:pt x="174" y="141"/>
                    <a:pt x="189" y="141"/>
                  </a:cubicBezTo>
                  <a:lnTo>
                    <a:pt x="189" y="141"/>
                  </a:lnTo>
                  <a:lnTo>
                    <a:pt x="252" y="95"/>
                  </a:lnTo>
                  <a:cubicBezTo>
                    <a:pt x="252" y="78"/>
                    <a:pt x="252" y="78"/>
                    <a:pt x="237" y="78"/>
                  </a:cubicBezTo>
                  <a:cubicBezTo>
                    <a:pt x="237" y="63"/>
                    <a:pt x="252" y="47"/>
                    <a:pt x="269" y="32"/>
                  </a:cubicBezTo>
                  <a:lnTo>
                    <a:pt x="252" y="15"/>
                  </a:lnTo>
                  <a:lnTo>
                    <a:pt x="252" y="1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5"/>
            <p:cNvSpPr/>
            <p:nvPr/>
          </p:nvSpPr>
          <p:spPr>
            <a:xfrm>
              <a:off x="3176004" y="1810803"/>
              <a:ext cx="6520" cy="7028"/>
            </a:xfrm>
            <a:custGeom>
              <a:avLst/>
              <a:gdLst/>
              <a:ahLst/>
              <a:cxnLst/>
              <a:rect l="l" t="t" r="r" b="b"/>
              <a:pathLst>
                <a:path w="205" h="221" extrusionOk="0">
                  <a:moveTo>
                    <a:pt x="110" y="0"/>
                  </a:moveTo>
                  <a:lnTo>
                    <a:pt x="110" y="0"/>
                  </a:lnTo>
                  <a:cubicBezTo>
                    <a:pt x="110" y="0"/>
                    <a:pt x="95" y="0"/>
                    <a:pt x="95" y="17"/>
                  </a:cubicBezTo>
                  <a:lnTo>
                    <a:pt x="79" y="32"/>
                  </a:lnTo>
                  <a:lnTo>
                    <a:pt x="79" y="32"/>
                  </a:lnTo>
                  <a:cubicBezTo>
                    <a:pt x="79" y="48"/>
                    <a:pt x="79" y="48"/>
                    <a:pt x="64" y="63"/>
                  </a:cubicBezTo>
                  <a:cubicBezTo>
                    <a:pt x="64" y="80"/>
                    <a:pt x="64" y="95"/>
                    <a:pt x="47" y="95"/>
                  </a:cubicBezTo>
                  <a:lnTo>
                    <a:pt x="32" y="95"/>
                  </a:lnTo>
                  <a:lnTo>
                    <a:pt x="16" y="95"/>
                  </a:lnTo>
                  <a:cubicBezTo>
                    <a:pt x="1" y="95"/>
                    <a:pt x="1" y="111"/>
                    <a:pt x="1" y="111"/>
                  </a:cubicBezTo>
                  <a:lnTo>
                    <a:pt x="16" y="189"/>
                  </a:lnTo>
                  <a:cubicBezTo>
                    <a:pt x="16" y="206"/>
                    <a:pt x="16" y="206"/>
                    <a:pt x="32" y="221"/>
                  </a:cubicBezTo>
                  <a:lnTo>
                    <a:pt x="47" y="189"/>
                  </a:lnTo>
                  <a:cubicBezTo>
                    <a:pt x="47" y="174"/>
                    <a:pt x="64" y="174"/>
                    <a:pt x="79" y="174"/>
                  </a:cubicBezTo>
                  <a:lnTo>
                    <a:pt x="79" y="174"/>
                  </a:lnTo>
                  <a:lnTo>
                    <a:pt x="95" y="174"/>
                  </a:lnTo>
                  <a:cubicBezTo>
                    <a:pt x="110" y="189"/>
                    <a:pt x="110" y="206"/>
                    <a:pt x="110" y="221"/>
                  </a:cubicBezTo>
                  <a:lnTo>
                    <a:pt x="95" y="221"/>
                  </a:lnTo>
                  <a:cubicBezTo>
                    <a:pt x="127" y="221"/>
                    <a:pt x="142" y="221"/>
                    <a:pt x="158" y="206"/>
                  </a:cubicBezTo>
                  <a:lnTo>
                    <a:pt x="158" y="206"/>
                  </a:lnTo>
                  <a:cubicBezTo>
                    <a:pt x="173" y="189"/>
                    <a:pt x="173" y="174"/>
                    <a:pt x="190" y="174"/>
                  </a:cubicBezTo>
                  <a:lnTo>
                    <a:pt x="190" y="174"/>
                  </a:lnTo>
                  <a:cubicBezTo>
                    <a:pt x="205" y="158"/>
                    <a:pt x="205" y="126"/>
                    <a:pt x="190" y="126"/>
                  </a:cubicBezTo>
                  <a:lnTo>
                    <a:pt x="173" y="126"/>
                  </a:lnTo>
                  <a:cubicBezTo>
                    <a:pt x="158" y="126"/>
                    <a:pt x="142" y="126"/>
                    <a:pt x="142" y="143"/>
                  </a:cubicBezTo>
                  <a:cubicBezTo>
                    <a:pt x="127" y="158"/>
                    <a:pt x="127" y="158"/>
                    <a:pt x="95" y="158"/>
                  </a:cubicBezTo>
                  <a:lnTo>
                    <a:pt x="79" y="158"/>
                  </a:lnTo>
                  <a:lnTo>
                    <a:pt x="79" y="126"/>
                  </a:lnTo>
                  <a:lnTo>
                    <a:pt x="142" y="63"/>
                  </a:lnTo>
                  <a:cubicBezTo>
                    <a:pt x="158" y="48"/>
                    <a:pt x="158" y="32"/>
                    <a:pt x="142" y="17"/>
                  </a:cubicBezTo>
                  <a:cubicBezTo>
                    <a:pt x="127" y="0"/>
                    <a:pt x="127" y="0"/>
                    <a:pt x="110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5"/>
            <p:cNvSpPr/>
            <p:nvPr/>
          </p:nvSpPr>
          <p:spPr>
            <a:xfrm>
              <a:off x="3345390" y="1821330"/>
              <a:ext cx="5502" cy="1049"/>
            </a:xfrm>
            <a:custGeom>
              <a:avLst/>
              <a:gdLst/>
              <a:ahLst/>
              <a:cxnLst/>
              <a:rect l="l" t="t" r="r" b="b"/>
              <a:pathLst>
                <a:path w="173" h="33" extrusionOk="0">
                  <a:moveTo>
                    <a:pt x="95" y="1"/>
                  </a:moveTo>
                  <a:lnTo>
                    <a:pt x="78" y="1"/>
                  </a:lnTo>
                  <a:lnTo>
                    <a:pt x="78" y="1"/>
                  </a:lnTo>
                  <a:lnTo>
                    <a:pt x="63" y="1"/>
                  </a:lnTo>
                  <a:cubicBezTo>
                    <a:pt x="47" y="1"/>
                    <a:pt x="15" y="16"/>
                    <a:pt x="0" y="32"/>
                  </a:cubicBezTo>
                  <a:cubicBezTo>
                    <a:pt x="63" y="32"/>
                    <a:pt x="110" y="16"/>
                    <a:pt x="173" y="16"/>
                  </a:cubicBezTo>
                  <a:cubicBezTo>
                    <a:pt x="141" y="1"/>
                    <a:pt x="126" y="1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5"/>
            <p:cNvSpPr/>
            <p:nvPr/>
          </p:nvSpPr>
          <p:spPr>
            <a:xfrm>
              <a:off x="3097831" y="1789272"/>
              <a:ext cx="6042" cy="4516"/>
            </a:xfrm>
            <a:custGeom>
              <a:avLst/>
              <a:gdLst/>
              <a:ahLst/>
              <a:cxnLst/>
              <a:rect l="l" t="t" r="r" b="b"/>
              <a:pathLst>
                <a:path w="190" h="142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16" y="63"/>
                  </a:lnTo>
                  <a:lnTo>
                    <a:pt x="1" y="63"/>
                  </a:lnTo>
                  <a:lnTo>
                    <a:pt x="1" y="110"/>
                  </a:lnTo>
                  <a:cubicBezTo>
                    <a:pt x="16" y="126"/>
                    <a:pt x="16" y="141"/>
                    <a:pt x="48" y="141"/>
                  </a:cubicBezTo>
                  <a:lnTo>
                    <a:pt x="48" y="141"/>
                  </a:lnTo>
                  <a:lnTo>
                    <a:pt x="95" y="141"/>
                  </a:lnTo>
                  <a:lnTo>
                    <a:pt x="95" y="126"/>
                  </a:lnTo>
                  <a:lnTo>
                    <a:pt x="127" y="126"/>
                  </a:lnTo>
                  <a:lnTo>
                    <a:pt x="127" y="126"/>
                  </a:lnTo>
                  <a:lnTo>
                    <a:pt x="142" y="126"/>
                  </a:lnTo>
                  <a:lnTo>
                    <a:pt x="142" y="126"/>
                  </a:lnTo>
                  <a:lnTo>
                    <a:pt x="158" y="126"/>
                  </a:lnTo>
                  <a:cubicBezTo>
                    <a:pt x="174" y="126"/>
                    <a:pt x="190" y="110"/>
                    <a:pt x="190" y="95"/>
                  </a:cubicBezTo>
                  <a:cubicBezTo>
                    <a:pt x="174" y="78"/>
                    <a:pt x="174" y="63"/>
                    <a:pt x="142" y="63"/>
                  </a:cubicBezTo>
                  <a:lnTo>
                    <a:pt x="142" y="63"/>
                  </a:lnTo>
                  <a:lnTo>
                    <a:pt x="79" y="63"/>
                  </a:lnTo>
                  <a:lnTo>
                    <a:pt x="64" y="32"/>
                  </a:lnTo>
                  <a:cubicBezTo>
                    <a:pt x="64" y="15"/>
                    <a:pt x="48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5"/>
            <p:cNvSpPr/>
            <p:nvPr/>
          </p:nvSpPr>
          <p:spPr>
            <a:xfrm>
              <a:off x="3015141" y="1798272"/>
              <a:ext cx="2035" cy="4039"/>
            </a:xfrm>
            <a:custGeom>
              <a:avLst/>
              <a:gdLst/>
              <a:ahLst/>
              <a:cxnLst/>
              <a:rect l="l" t="t" r="r" b="b"/>
              <a:pathLst>
                <a:path w="64" h="127" extrusionOk="0">
                  <a:moveTo>
                    <a:pt x="17" y="64"/>
                  </a:moveTo>
                  <a:lnTo>
                    <a:pt x="17" y="79"/>
                  </a:lnTo>
                  <a:lnTo>
                    <a:pt x="17" y="95"/>
                  </a:lnTo>
                  <a:cubicBezTo>
                    <a:pt x="17" y="111"/>
                    <a:pt x="32" y="111"/>
                    <a:pt x="32" y="127"/>
                  </a:cubicBezTo>
                  <a:lnTo>
                    <a:pt x="64" y="111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48" y="79"/>
                  </a:lnTo>
                  <a:lnTo>
                    <a:pt x="32" y="79"/>
                  </a:lnTo>
                  <a:cubicBezTo>
                    <a:pt x="32" y="79"/>
                    <a:pt x="32" y="64"/>
                    <a:pt x="17" y="64"/>
                  </a:cubicBezTo>
                  <a:close/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" y="16"/>
                    <a:pt x="1" y="32"/>
                  </a:cubicBez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cubicBezTo>
                    <a:pt x="1" y="16"/>
                    <a:pt x="17" y="16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5"/>
            <p:cNvSpPr/>
            <p:nvPr/>
          </p:nvSpPr>
          <p:spPr>
            <a:xfrm>
              <a:off x="3415009" y="1779731"/>
              <a:ext cx="7060" cy="6042"/>
            </a:xfrm>
            <a:custGeom>
              <a:avLst/>
              <a:gdLst/>
              <a:ahLst/>
              <a:cxnLst/>
              <a:rect l="l" t="t" r="r" b="b"/>
              <a:pathLst>
                <a:path w="222" h="190" extrusionOk="0">
                  <a:moveTo>
                    <a:pt x="143" y="0"/>
                  </a:moveTo>
                  <a:lnTo>
                    <a:pt x="143" y="0"/>
                  </a:lnTo>
                  <a:lnTo>
                    <a:pt x="143" y="17"/>
                  </a:lnTo>
                  <a:cubicBezTo>
                    <a:pt x="158" y="32"/>
                    <a:pt x="143" y="48"/>
                    <a:pt x="127" y="63"/>
                  </a:cubicBezTo>
                  <a:lnTo>
                    <a:pt x="143" y="111"/>
                  </a:lnTo>
                  <a:cubicBezTo>
                    <a:pt x="127" y="126"/>
                    <a:pt x="95" y="126"/>
                    <a:pt x="80" y="126"/>
                  </a:cubicBezTo>
                  <a:lnTo>
                    <a:pt x="32" y="126"/>
                  </a:lnTo>
                  <a:lnTo>
                    <a:pt x="1" y="189"/>
                  </a:lnTo>
                  <a:lnTo>
                    <a:pt x="1" y="189"/>
                  </a:lnTo>
                  <a:lnTo>
                    <a:pt x="1" y="174"/>
                  </a:lnTo>
                  <a:lnTo>
                    <a:pt x="32" y="158"/>
                  </a:lnTo>
                  <a:lnTo>
                    <a:pt x="48" y="158"/>
                  </a:lnTo>
                  <a:lnTo>
                    <a:pt x="48" y="158"/>
                  </a:lnTo>
                  <a:cubicBezTo>
                    <a:pt x="64" y="158"/>
                    <a:pt x="80" y="158"/>
                    <a:pt x="80" y="174"/>
                  </a:cubicBezTo>
                  <a:cubicBezTo>
                    <a:pt x="95" y="174"/>
                    <a:pt x="95" y="189"/>
                    <a:pt x="95" y="189"/>
                  </a:cubicBezTo>
                  <a:lnTo>
                    <a:pt x="95" y="189"/>
                  </a:lnTo>
                  <a:lnTo>
                    <a:pt x="127" y="189"/>
                  </a:lnTo>
                  <a:cubicBezTo>
                    <a:pt x="143" y="189"/>
                    <a:pt x="158" y="189"/>
                    <a:pt x="158" y="174"/>
                  </a:cubicBezTo>
                  <a:cubicBezTo>
                    <a:pt x="175" y="174"/>
                    <a:pt x="190" y="174"/>
                    <a:pt x="206" y="158"/>
                  </a:cubicBezTo>
                  <a:cubicBezTo>
                    <a:pt x="206" y="158"/>
                    <a:pt x="221" y="143"/>
                    <a:pt x="221" y="126"/>
                  </a:cubicBezTo>
                  <a:lnTo>
                    <a:pt x="221" y="126"/>
                  </a:lnTo>
                  <a:lnTo>
                    <a:pt x="190" y="32"/>
                  </a:lnTo>
                  <a:lnTo>
                    <a:pt x="190" y="17"/>
                  </a:lnTo>
                  <a:lnTo>
                    <a:pt x="175" y="17"/>
                  </a:lnTo>
                  <a:cubicBezTo>
                    <a:pt x="158" y="17"/>
                    <a:pt x="158" y="0"/>
                    <a:pt x="14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5"/>
            <p:cNvSpPr/>
            <p:nvPr/>
          </p:nvSpPr>
          <p:spPr>
            <a:xfrm>
              <a:off x="3443600" y="1793279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158" h="158" extrusionOk="0">
                  <a:moveTo>
                    <a:pt x="78" y="0"/>
                  </a:moveTo>
                  <a:cubicBezTo>
                    <a:pt x="63" y="0"/>
                    <a:pt x="47" y="15"/>
                    <a:pt x="32" y="15"/>
                  </a:cubicBezTo>
                  <a:lnTo>
                    <a:pt x="15" y="15"/>
                  </a:lnTo>
                  <a:cubicBezTo>
                    <a:pt x="15" y="15"/>
                    <a:pt x="0" y="15"/>
                    <a:pt x="0" y="0"/>
                  </a:cubicBezTo>
                  <a:cubicBezTo>
                    <a:pt x="0" y="15"/>
                    <a:pt x="0" y="32"/>
                    <a:pt x="15" y="47"/>
                  </a:cubicBezTo>
                  <a:lnTo>
                    <a:pt x="15" y="47"/>
                  </a:lnTo>
                  <a:lnTo>
                    <a:pt x="32" y="47"/>
                  </a:lnTo>
                  <a:lnTo>
                    <a:pt x="47" y="63"/>
                  </a:lnTo>
                  <a:cubicBezTo>
                    <a:pt x="78" y="78"/>
                    <a:pt x="95" y="95"/>
                    <a:pt x="95" y="110"/>
                  </a:cubicBezTo>
                  <a:lnTo>
                    <a:pt x="95" y="110"/>
                  </a:lnTo>
                  <a:lnTo>
                    <a:pt x="95" y="110"/>
                  </a:lnTo>
                  <a:cubicBezTo>
                    <a:pt x="110" y="126"/>
                    <a:pt x="110" y="126"/>
                    <a:pt x="110" y="141"/>
                  </a:cubicBezTo>
                  <a:lnTo>
                    <a:pt x="126" y="141"/>
                  </a:lnTo>
                  <a:cubicBezTo>
                    <a:pt x="126" y="141"/>
                    <a:pt x="141" y="141"/>
                    <a:pt x="141" y="158"/>
                  </a:cubicBezTo>
                  <a:lnTo>
                    <a:pt x="141" y="141"/>
                  </a:lnTo>
                  <a:cubicBezTo>
                    <a:pt x="158" y="110"/>
                    <a:pt x="158" y="95"/>
                    <a:pt x="158" y="63"/>
                  </a:cubicBezTo>
                  <a:lnTo>
                    <a:pt x="158" y="78"/>
                  </a:lnTo>
                  <a:lnTo>
                    <a:pt x="126" y="78"/>
                  </a:lnTo>
                  <a:lnTo>
                    <a:pt x="95" y="78"/>
                  </a:lnTo>
                  <a:cubicBezTo>
                    <a:pt x="95" y="63"/>
                    <a:pt x="78" y="47"/>
                    <a:pt x="95" y="32"/>
                  </a:cubicBezTo>
                  <a:lnTo>
                    <a:pt x="110" y="15"/>
                  </a:lnTo>
                  <a:cubicBezTo>
                    <a:pt x="95" y="15"/>
                    <a:pt x="78" y="0"/>
                    <a:pt x="7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5"/>
            <p:cNvSpPr/>
            <p:nvPr/>
          </p:nvSpPr>
          <p:spPr>
            <a:xfrm>
              <a:off x="3394972" y="1813792"/>
              <a:ext cx="3021" cy="2576"/>
            </a:xfrm>
            <a:custGeom>
              <a:avLst/>
              <a:gdLst/>
              <a:ahLst/>
              <a:cxnLst/>
              <a:rect l="l" t="t" r="r" b="b"/>
              <a:pathLst>
                <a:path w="95" h="81" extrusionOk="0">
                  <a:moveTo>
                    <a:pt x="80" y="1"/>
                  </a:moveTo>
                  <a:cubicBezTo>
                    <a:pt x="80" y="17"/>
                    <a:pt x="63" y="32"/>
                    <a:pt x="48" y="32"/>
                  </a:cubicBezTo>
                  <a:lnTo>
                    <a:pt x="0" y="49"/>
                  </a:lnTo>
                  <a:lnTo>
                    <a:pt x="0" y="64"/>
                  </a:lnTo>
                  <a:cubicBezTo>
                    <a:pt x="0" y="64"/>
                    <a:pt x="0" y="80"/>
                    <a:pt x="17" y="80"/>
                  </a:cubicBezTo>
                  <a:lnTo>
                    <a:pt x="63" y="64"/>
                  </a:lnTo>
                  <a:cubicBezTo>
                    <a:pt x="80" y="64"/>
                    <a:pt x="95" y="49"/>
                    <a:pt x="95" y="32"/>
                  </a:cubicBezTo>
                  <a:cubicBezTo>
                    <a:pt x="95" y="17"/>
                    <a:pt x="80" y="1"/>
                    <a:pt x="8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5"/>
            <p:cNvSpPr/>
            <p:nvPr/>
          </p:nvSpPr>
          <p:spPr>
            <a:xfrm>
              <a:off x="3421560" y="1807304"/>
              <a:ext cx="5025" cy="4039"/>
            </a:xfrm>
            <a:custGeom>
              <a:avLst/>
              <a:gdLst/>
              <a:ahLst/>
              <a:cxnLst/>
              <a:rect l="l" t="t" r="r" b="b"/>
              <a:pathLst>
                <a:path w="158" h="127" extrusionOk="0">
                  <a:moveTo>
                    <a:pt x="32" y="0"/>
                  </a:moveTo>
                  <a:cubicBezTo>
                    <a:pt x="15" y="0"/>
                    <a:pt x="0" y="16"/>
                    <a:pt x="0" y="32"/>
                  </a:cubicBezTo>
                  <a:lnTo>
                    <a:pt x="15" y="95"/>
                  </a:lnTo>
                  <a:cubicBezTo>
                    <a:pt x="15" y="95"/>
                    <a:pt x="15" y="110"/>
                    <a:pt x="32" y="110"/>
                  </a:cubicBezTo>
                  <a:cubicBezTo>
                    <a:pt x="32" y="127"/>
                    <a:pt x="47" y="127"/>
                    <a:pt x="47" y="127"/>
                  </a:cubicBezTo>
                  <a:lnTo>
                    <a:pt x="63" y="110"/>
                  </a:lnTo>
                  <a:lnTo>
                    <a:pt x="78" y="127"/>
                  </a:lnTo>
                  <a:lnTo>
                    <a:pt x="110" y="127"/>
                  </a:lnTo>
                  <a:cubicBezTo>
                    <a:pt x="141" y="127"/>
                    <a:pt x="158" y="127"/>
                    <a:pt x="158" y="110"/>
                  </a:cubicBezTo>
                  <a:lnTo>
                    <a:pt x="110" y="79"/>
                  </a:lnTo>
                  <a:cubicBezTo>
                    <a:pt x="110" y="79"/>
                    <a:pt x="95" y="95"/>
                    <a:pt x="78" y="95"/>
                  </a:cubicBezTo>
                  <a:lnTo>
                    <a:pt x="63" y="95"/>
                  </a:lnTo>
                  <a:cubicBezTo>
                    <a:pt x="47" y="79"/>
                    <a:pt x="47" y="63"/>
                    <a:pt x="47" y="47"/>
                  </a:cubicBezTo>
                  <a:lnTo>
                    <a:pt x="47" y="32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5"/>
            <p:cNvSpPr/>
            <p:nvPr/>
          </p:nvSpPr>
          <p:spPr>
            <a:xfrm>
              <a:off x="3352387" y="1814333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32" y="0"/>
                  </a:moveTo>
                  <a:lnTo>
                    <a:pt x="16" y="32"/>
                  </a:lnTo>
                  <a:lnTo>
                    <a:pt x="1" y="63"/>
                  </a:lnTo>
                  <a:lnTo>
                    <a:pt x="64" y="63"/>
                  </a:lnTo>
                  <a:lnTo>
                    <a:pt x="64" y="63"/>
                  </a:lnTo>
                  <a:lnTo>
                    <a:pt x="64" y="78"/>
                  </a:lnTo>
                  <a:lnTo>
                    <a:pt x="95" y="32"/>
                  </a:lnTo>
                  <a:lnTo>
                    <a:pt x="95" y="32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5"/>
            <p:cNvSpPr/>
            <p:nvPr/>
          </p:nvSpPr>
          <p:spPr>
            <a:xfrm>
              <a:off x="3025700" y="1797763"/>
              <a:ext cx="3498" cy="4039"/>
            </a:xfrm>
            <a:custGeom>
              <a:avLst/>
              <a:gdLst/>
              <a:ahLst/>
              <a:cxnLst/>
              <a:rect l="l" t="t" r="r" b="b"/>
              <a:pathLst>
                <a:path w="110" h="127" extrusionOk="0">
                  <a:moveTo>
                    <a:pt x="32" y="0"/>
                  </a:moveTo>
                  <a:cubicBezTo>
                    <a:pt x="15" y="0"/>
                    <a:pt x="15" y="17"/>
                    <a:pt x="15" y="17"/>
                  </a:cubicBezTo>
                  <a:cubicBezTo>
                    <a:pt x="0" y="32"/>
                    <a:pt x="0" y="48"/>
                    <a:pt x="15" y="64"/>
                  </a:cubicBezTo>
                  <a:lnTo>
                    <a:pt x="32" y="80"/>
                  </a:lnTo>
                  <a:lnTo>
                    <a:pt x="32" y="111"/>
                  </a:lnTo>
                  <a:lnTo>
                    <a:pt x="32" y="127"/>
                  </a:lnTo>
                  <a:lnTo>
                    <a:pt x="32" y="127"/>
                  </a:lnTo>
                  <a:cubicBezTo>
                    <a:pt x="32" y="111"/>
                    <a:pt x="47" y="95"/>
                    <a:pt x="63" y="95"/>
                  </a:cubicBezTo>
                  <a:lnTo>
                    <a:pt x="63" y="95"/>
                  </a:lnTo>
                  <a:lnTo>
                    <a:pt x="63" y="95"/>
                  </a:lnTo>
                  <a:lnTo>
                    <a:pt x="95" y="95"/>
                  </a:lnTo>
                  <a:lnTo>
                    <a:pt x="110" y="95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95" y="64"/>
                  </a:lnTo>
                  <a:cubicBezTo>
                    <a:pt x="95" y="64"/>
                    <a:pt x="78" y="64"/>
                    <a:pt x="78" y="48"/>
                  </a:cubicBezTo>
                  <a:cubicBezTo>
                    <a:pt x="63" y="32"/>
                    <a:pt x="63" y="32"/>
                    <a:pt x="63" y="17"/>
                  </a:cubicBezTo>
                  <a:lnTo>
                    <a:pt x="47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5"/>
            <p:cNvSpPr/>
            <p:nvPr/>
          </p:nvSpPr>
          <p:spPr>
            <a:xfrm>
              <a:off x="3025700" y="1822348"/>
              <a:ext cx="1495" cy="149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15" y="0"/>
                  </a:moveTo>
                  <a:lnTo>
                    <a:pt x="15" y="15"/>
                  </a:lnTo>
                  <a:cubicBezTo>
                    <a:pt x="0" y="15"/>
                    <a:pt x="15" y="15"/>
                    <a:pt x="15" y="32"/>
                  </a:cubicBezTo>
                  <a:lnTo>
                    <a:pt x="15" y="32"/>
                  </a:lnTo>
                  <a:cubicBezTo>
                    <a:pt x="15" y="32"/>
                    <a:pt x="32" y="47"/>
                    <a:pt x="47" y="47"/>
                  </a:cubicBezTo>
                  <a:cubicBezTo>
                    <a:pt x="32" y="32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5"/>
            <p:cNvSpPr/>
            <p:nvPr/>
          </p:nvSpPr>
          <p:spPr>
            <a:xfrm>
              <a:off x="3026177" y="1818817"/>
              <a:ext cx="4039" cy="6551"/>
            </a:xfrm>
            <a:custGeom>
              <a:avLst/>
              <a:gdLst/>
              <a:ahLst/>
              <a:cxnLst/>
              <a:rect l="l" t="t" r="r" b="b"/>
              <a:pathLst>
                <a:path w="127" h="206" extrusionOk="0">
                  <a:moveTo>
                    <a:pt x="95" y="0"/>
                  </a:moveTo>
                  <a:lnTo>
                    <a:pt x="95" y="0"/>
                  </a:lnTo>
                  <a:lnTo>
                    <a:pt x="63" y="0"/>
                  </a:lnTo>
                  <a:cubicBezTo>
                    <a:pt x="32" y="48"/>
                    <a:pt x="0" y="80"/>
                    <a:pt x="0" y="111"/>
                  </a:cubicBezTo>
                  <a:cubicBezTo>
                    <a:pt x="0" y="111"/>
                    <a:pt x="17" y="143"/>
                    <a:pt x="32" y="158"/>
                  </a:cubicBezTo>
                  <a:cubicBezTo>
                    <a:pt x="48" y="174"/>
                    <a:pt x="63" y="174"/>
                    <a:pt x="80" y="189"/>
                  </a:cubicBezTo>
                  <a:cubicBezTo>
                    <a:pt x="95" y="189"/>
                    <a:pt x="95" y="206"/>
                    <a:pt x="111" y="206"/>
                  </a:cubicBezTo>
                  <a:lnTo>
                    <a:pt x="111" y="174"/>
                  </a:lnTo>
                  <a:lnTo>
                    <a:pt x="95" y="174"/>
                  </a:lnTo>
                  <a:lnTo>
                    <a:pt x="80" y="174"/>
                  </a:lnTo>
                  <a:lnTo>
                    <a:pt x="63" y="174"/>
                  </a:lnTo>
                  <a:cubicBezTo>
                    <a:pt x="48" y="174"/>
                    <a:pt x="32" y="158"/>
                    <a:pt x="32" y="143"/>
                  </a:cubicBezTo>
                  <a:cubicBezTo>
                    <a:pt x="48" y="111"/>
                    <a:pt x="48" y="95"/>
                    <a:pt x="63" y="95"/>
                  </a:cubicBezTo>
                  <a:cubicBezTo>
                    <a:pt x="80" y="95"/>
                    <a:pt x="80" y="95"/>
                    <a:pt x="80" y="80"/>
                  </a:cubicBezTo>
                  <a:cubicBezTo>
                    <a:pt x="95" y="80"/>
                    <a:pt x="111" y="63"/>
                    <a:pt x="111" y="63"/>
                  </a:cubicBezTo>
                  <a:cubicBezTo>
                    <a:pt x="126" y="48"/>
                    <a:pt x="126" y="17"/>
                    <a:pt x="111" y="17"/>
                  </a:cubicBezTo>
                  <a:cubicBezTo>
                    <a:pt x="111" y="0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5"/>
            <p:cNvSpPr/>
            <p:nvPr/>
          </p:nvSpPr>
          <p:spPr>
            <a:xfrm>
              <a:off x="3408012" y="1795283"/>
              <a:ext cx="4548" cy="5534"/>
            </a:xfrm>
            <a:custGeom>
              <a:avLst/>
              <a:gdLst/>
              <a:ahLst/>
              <a:cxnLst/>
              <a:rect l="l" t="t" r="r" b="b"/>
              <a:pathLst>
                <a:path w="143" h="174" extrusionOk="0">
                  <a:moveTo>
                    <a:pt x="79" y="0"/>
                  </a:moveTo>
                  <a:lnTo>
                    <a:pt x="79" y="15"/>
                  </a:lnTo>
                  <a:cubicBezTo>
                    <a:pt x="79" y="15"/>
                    <a:pt x="63" y="32"/>
                    <a:pt x="48" y="32"/>
                  </a:cubicBezTo>
                  <a:lnTo>
                    <a:pt x="32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0" y="32"/>
                  </a:lnTo>
                  <a:cubicBezTo>
                    <a:pt x="0" y="47"/>
                    <a:pt x="0" y="63"/>
                    <a:pt x="16" y="63"/>
                  </a:cubicBezTo>
                  <a:cubicBezTo>
                    <a:pt x="16" y="78"/>
                    <a:pt x="32" y="95"/>
                    <a:pt x="32" y="110"/>
                  </a:cubicBezTo>
                  <a:cubicBezTo>
                    <a:pt x="48" y="142"/>
                    <a:pt x="79" y="173"/>
                    <a:pt x="126" y="173"/>
                  </a:cubicBezTo>
                  <a:lnTo>
                    <a:pt x="142" y="173"/>
                  </a:lnTo>
                  <a:lnTo>
                    <a:pt x="142" y="158"/>
                  </a:lnTo>
                  <a:lnTo>
                    <a:pt x="142" y="110"/>
                  </a:lnTo>
                  <a:lnTo>
                    <a:pt x="142" y="110"/>
                  </a:lnTo>
                  <a:cubicBezTo>
                    <a:pt x="126" y="110"/>
                    <a:pt x="111" y="95"/>
                    <a:pt x="95" y="78"/>
                  </a:cubicBezTo>
                  <a:lnTo>
                    <a:pt x="95" y="63"/>
                  </a:lnTo>
                  <a:lnTo>
                    <a:pt x="95" y="63"/>
                  </a:lnTo>
                  <a:cubicBezTo>
                    <a:pt x="95" y="63"/>
                    <a:pt x="111" y="63"/>
                    <a:pt x="111" y="47"/>
                  </a:cubicBezTo>
                  <a:lnTo>
                    <a:pt x="95" y="47"/>
                  </a:lnTo>
                  <a:cubicBezTo>
                    <a:pt x="95" y="32"/>
                    <a:pt x="95" y="15"/>
                    <a:pt x="111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5"/>
            <p:cNvSpPr/>
            <p:nvPr/>
          </p:nvSpPr>
          <p:spPr>
            <a:xfrm>
              <a:off x="3373918" y="1777250"/>
              <a:ext cx="3053" cy="3498"/>
            </a:xfrm>
            <a:custGeom>
              <a:avLst/>
              <a:gdLst/>
              <a:ahLst/>
              <a:cxnLst/>
              <a:rect l="l" t="t" r="r" b="b"/>
              <a:pathLst>
                <a:path w="96" h="110" extrusionOk="0">
                  <a:moveTo>
                    <a:pt x="49" y="0"/>
                  </a:moveTo>
                  <a:cubicBezTo>
                    <a:pt x="49" y="15"/>
                    <a:pt x="32" y="15"/>
                    <a:pt x="17" y="15"/>
                  </a:cubicBezTo>
                  <a:lnTo>
                    <a:pt x="1" y="32"/>
                  </a:lnTo>
                  <a:lnTo>
                    <a:pt x="1" y="32"/>
                  </a:lnTo>
                  <a:lnTo>
                    <a:pt x="1" y="47"/>
                  </a:lnTo>
                  <a:lnTo>
                    <a:pt x="17" y="95"/>
                  </a:lnTo>
                  <a:cubicBezTo>
                    <a:pt x="32" y="110"/>
                    <a:pt x="32" y="110"/>
                    <a:pt x="49" y="110"/>
                  </a:cubicBezTo>
                  <a:lnTo>
                    <a:pt x="64" y="110"/>
                  </a:lnTo>
                  <a:cubicBezTo>
                    <a:pt x="80" y="110"/>
                    <a:pt x="95" y="78"/>
                    <a:pt x="80" y="63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5"/>
            <p:cNvSpPr/>
            <p:nvPr/>
          </p:nvSpPr>
          <p:spPr>
            <a:xfrm>
              <a:off x="3203069" y="1804283"/>
              <a:ext cx="4516" cy="4039"/>
            </a:xfrm>
            <a:custGeom>
              <a:avLst/>
              <a:gdLst/>
              <a:ahLst/>
              <a:cxnLst/>
              <a:rect l="l" t="t" r="r" b="b"/>
              <a:pathLst>
                <a:path w="142" h="127" extrusionOk="0">
                  <a:moveTo>
                    <a:pt x="79" y="111"/>
                  </a:moveTo>
                  <a:lnTo>
                    <a:pt x="79" y="111"/>
                  </a:lnTo>
                  <a:lnTo>
                    <a:pt x="79" y="111"/>
                  </a:lnTo>
                  <a:close/>
                  <a:moveTo>
                    <a:pt x="64" y="48"/>
                  </a:moveTo>
                  <a:lnTo>
                    <a:pt x="64" y="48"/>
                  </a:lnTo>
                  <a:lnTo>
                    <a:pt x="64" y="48"/>
                  </a:lnTo>
                  <a:close/>
                  <a:moveTo>
                    <a:pt x="47" y="1"/>
                  </a:moveTo>
                  <a:cubicBezTo>
                    <a:pt x="32" y="16"/>
                    <a:pt x="32" y="16"/>
                    <a:pt x="16" y="16"/>
                  </a:cubicBezTo>
                  <a:lnTo>
                    <a:pt x="16" y="16"/>
                  </a:lnTo>
                  <a:cubicBezTo>
                    <a:pt x="16" y="16"/>
                    <a:pt x="1" y="16"/>
                    <a:pt x="1" y="32"/>
                  </a:cubicBezTo>
                  <a:cubicBezTo>
                    <a:pt x="1" y="48"/>
                    <a:pt x="1" y="79"/>
                    <a:pt x="16" y="95"/>
                  </a:cubicBezTo>
                  <a:cubicBezTo>
                    <a:pt x="32" y="111"/>
                    <a:pt x="47" y="111"/>
                    <a:pt x="79" y="111"/>
                  </a:cubicBezTo>
                  <a:lnTo>
                    <a:pt x="79" y="111"/>
                  </a:lnTo>
                  <a:cubicBezTo>
                    <a:pt x="95" y="127"/>
                    <a:pt x="95" y="127"/>
                    <a:pt x="110" y="127"/>
                  </a:cubicBezTo>
                  <a:cubicBezTo>
                    <a:pt x="110" y="127"/>
                    <a:pt x="127" y="127"/>
                    <a:pt x="127" y="111"/>
                  </a:cubicBezTo>
                  <a:cubicBezTo>
                    <a:pt x="142" y="111"/>
                    <a:pt x="142" y="79"/>
                    <a:pt x="127" y="64"/>
                  </a:cubicBezTo>
                  <a:cubicBezTo>
                    <a:pt x="110" y="48"/>
                    <a:pt x="95" y="48"/>
                    <a:pt x="79" y="48"/>
                  </a:cubicBezTo>
                  <a:lnTo>
                    <a:pt x="79" y="48"/>
                  </a:lnTo>
                  <a:lnTo>
                    <a:pt x="79" y="48"/>
                  </a:lnTo>
                  <a:cubicBezTo>
                    <a:pt x="79" y="32"/>
                    <a:pt x="64" y="1"/>
                    <a:pt x="4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5"/>
            <p:cNvSpPr/>
            <p:nvPr/>
          </p:nvSpPr>
          <p:spPr>
            <a:xfrm>
              <a:off x="3205073" y="180577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5"/>
            <p:cNvSpPr/>
            <p:nvPr/>
          </p:nvSpPr>
          <p:spPr>
            <a:xfrm>
              <a:off x="3205550" y="180778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5"/>
            <p:cNvSpPr/>
            <p:nvPr/>
          </p:nvSpPr>
          <p:spPr>
            <a:xfrm>
              <a:off x="3176481" y="1803774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49" y="1"/>
                  </a:moveTo>
                  <a:lnTo>
                    <a:pt x="49" y="1"/>
                  </a:lnTo>
                  <a:cubicBezTo>
                    <a:pt x="32" y="17"/>
                    <a:pt x="17" y="17"/>
                    <a:pt x="17" y="17"/>
                  </a:cubicBezTo>
                  <a:lnTo>
                    <a:pt x="1" y="17"/>
                  </a:lnTo>
                  <a:lnTo>
                    <a:pt x="1" y="32"/>
                  </a:lnTo>
                  <a:cubicBezTo>
                    <a:pt x="17" y="48"/>
                    <a:pt x="17" y="48"/>
                    <a:pt x="17" y="64"/>
                  </a:cubicBezTo>
                  <a:lnTo>
                    <a:pt x="17" y="95"/>
                  </a:lnTo>
                  <a:lnTo>
                    <a:pt x="32" y="95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112" y="95"/>
                  </a:lnTo>
                  <a:lnTo>
                    <a:pt x="112" y="95"/>
                  </a:lnTo>
                  <a:cubicBezTo>
                    <a:pt x="95" y="95"/>
                    <a:pt x="80" y="80"/>
                    <a:pt x="80" y="64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5"/>
            <p:cNvSpPr/>
            <p:nvPr/>
          </p:nvSpPr>
          <p:spPr>
            <a:xfrm>
              <a:off x="3395958" y="1762684"/>
              <a:ext cx="6583" cy="5565"/>
            </a:xfrm>
            <a:custGeom>
              <a:avLst/>
              <a:gdLst/>
              <a:ahLst/>
              <a:cxnLst/>
              <a:rect l="l" t="t" r="r" b="b"/>
              <a:pathLst>
                <a:path w="207" h="175" extrusionOk="0">
                  <a:moveTo>
                    <a:pt x="112" y="1"/>
                  </a:moveTo>
                  <a:lnTo>
                    <a:pt x="64" y="17"/>
                  </a:lnTo>
                  <a:lnTo>
                    <a:pt x="49" y="17"/>
                  </a:lnTo>
                  <a:lnTo>
                    <a:pt x="32" y="17"/>
                  </a:lnTo>
                  <a:lnTo>
                    <a:pt x="17" y="64"/>
                  </a:lnTo>
                  <a:cubicBezTo>
                    <a:pt x="1" y="80"/>
                    <a:pt x="1" y="95"/>
                    <a:pt x="17" y="112"/>
                  </a:cubicBezTo>
                  <a:lnTo>
                    <a:pt x="32" y="112"/>
                  </a:lnTo>
                  <a:cubicBezTo>
                    <a:pt x="49" y="112"/>
                    <a:pt x="64" y="112"/>
                    <a:pt x="64" y="95"/>
                  </a:cubicBezTo>
                  <a:lnTo>
                    <a:pt x="80" y="80"/>
                  </a:lnTo>
                  <a:lnTo>
                    <a:pt x="127" y="112"/>
                  </a:lnTo>
                  <a:lnTo>
                    <a:pt x="112" y="127"/>
                  </a:lnTo>
                  <a:cubicBezTo>
                    <a:pt x="112" y="127"/>
                    <a:pt x="95" y="158"/>
                    <a:pt x="112" y="175"/>
                  </a:cubicBezTo>
                  <a:lnTo>
                    <a:pt x="112" y="175"/>
                  </a:lnTo>
                  <a:lnTo>
                    <a:pt x="143" y="175"/>
                  </a:lnTo>
                  <a:lnTo>
                    <a:pt x="158" y="175"/>
                  </a:lnTo>
                  <a:lnTo>
                    <a:pt x="175" y="158"/>
                  </a:lnTo>
                  <a:lnTo>
                    <a:pt x="175" y="143"/>
                  </a:lnTo>
                  <a:cubicBezTo>
                    <a:pt x="158" y="127"/>
                    <a:pt x="175" y="112"/>
                    <a:pt x="190" y="95"/>
                  </a:cubicBezTo>
                  <a:lnTo>
                    <a:pt x="206" y="95"/>
                  </a:lnTo>
                  <a:lnTo>
                    <a:pt x="206" y="95"/>
                  </a:lnTo>
                  <a:lnTo>
                    <a:pt x="206" y="95"/>
                  </a:lnTo>
                  <a:lnTo>
                    <a:pt x="206" y="8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5"/>
            <p:cNvSpPr/>
            <p:nvPr/>
          </p:nvSpPr>
          <p:spPr>
            <a:xfrm>
              <a:off x="3317785" y="1768695"/>
              <a:ext cx="8078" cy="5057"/>
            </a:xfrm>
            <a:custGeom>
              <a:avLst/>
              <a:gdLst/>
              <a:ahLst/>
              <a:cxnLst/>
              <a:rect l="l" t="t" r="r" b="b"/>
              <a:pathLst>
                <a:path w="254" h="159" extrusionOk="0">
                  <a:moveTo>
                    <a:pt x="112" y="1"/>
                  </a:moveTo>
                  <a:lnTo>
                    <a:pt x="112" y="1"/>
                  </a:lnTo>
                  <a:lnTo>
                    <a:pt x="112" y="1"/>
                  </a:lnTo>
                  <a:cubicBezTo>
                    <a:pt x="96" y="1"/>
                    <a:pt x="80" y="17"/>
                    <a:pt x="80" y="17"/>
                  </a:cubicBezTo>
                  <a:lnTo>
                    <a:pt x="80" y="32"/>
                  </a:lnTo>
                  <a:lnTo>
                    <a:pt x="80" y="32"/>
                  </a:lnTo>
                  <a:lnTo>
                    <a:pt x="64" y="32"/>
                  </a:lnTo>
                  <a:lnTo>
                    <a:pt x="64" y="32"/>
                  </a:lnTo>
                  <a:cubicBezTo>
                    <a:pt x="49" y="32"/>
                    <a:pt x="17" y="32"/>
                    <a:pt x="1" y="64"/>
                  </a:cubicBezTo>
                  <a:lnTo>
                    <a:pt x="1" y="64"/>
                  </a:lnTo>
                  <a:lnTo>
                    <a:pt x="1" y="95"/>
                  </a:lnTo>
                  <a:lnTo>
                    <a:pt x="17" y="143"/>
                  </a:lnTo>
                  <a:cubicBezTo>
                    <a:pt x="17" y="158"/>
                    <a:pt x="33" y="158"/>
                    <a:pt x="33" y="158"/>
                  </a:cubicBezTo>
                  <a:lnTo>
                    <a:pt x="33" y="143"/>
                  </a:lnTo>
                  <a:cubicBezTo>
                    <a:pt x="33" y="127"/>
                    <a:pt x="49" y="112"/>
                    <a:pt x="64" y="112"/>
                  </a:cubicBezTo>
                  <a:lnTo>
                    <a:pt x="64" y="112"/>
                  </a:lnTo>
                  <a:lnTo>
                    <a:pt x="80" y="112"/>
                  </a:lnTo>
                  <a:lnTo>
                    <a:pt x="96" y="127"/>
                  </a:lnTo>
                  <a:lnTo>
                    <a:pt x="112" y="127"/>
                  </a:lnTo>
                  <a:lnTo>
                    <a:pt x="112" y="127"/>
                  </a:lnTo>
                  <a:lnTo>
                    <a:pt x="143" y="158"/>
                  </a:lnTo>
                  <a:lnTo>
                    <a:pt x="143" y="158"/>
                  </a:lnTo>
                  <a:lnTo>
                    <a:pt x="143" y="158"/>
                  </a:lnTo>
                  <a:cubicBezTo>
                    <a:pt x="143" y="127"/>
                    <a:pt x="143" y="112"/>
                    <a:pt x="159" y="112"/>
                  </a:cubicBezTo>
                  <a:lnTo>
                    <a:pt x="175" y="112"/>
                  </a:lnTo>
                  <a:lnTo>
                    <a:pt x="175" y="112"/>
                  </a:lnTo>
                  <a:cubicBezTo>
                    <a:pt x="190" y="112"/>
                    <a:pt x="206" y="127"/>
                    <a:pt x="206" y="143"/>
                  </a:cubicBezTo>
                  <a:lnTo>
                    <a:pt x="206" y="143"/>
                  </a:lnTo>
                  <a:lnTo>
                    <a:pt x="206" y="143"/>
                  </a:lnTo>
                  <a:lnTo>
                    <a:pt x="238" y="143"/>
                  </a:lnTo>
                  <a:cubicBezTo>
                    <a:pt x="253" y="143"/>
                    <a:pt x="253" y="127"/>
                    <a:pt x="253" y="112"/>
                  </a:cubicBezTo>
                  <a:lnTo>
                    <a:pt x="238" y="112"/>
                  </a:lnTo>
                  <a:lnTo>
                    <a:pt x="238" y="112"/>
                  </a:lnTo>
                  <a:cubicBezTo>
                    <a:pt x="206" y="112"/>
                    <a:pt x="206" y="95"/>
                    <a:pt x="206" y="80"/>
                  </a:cubicBezTo>
                  <a:lnTo>
                    <a:pt x="190" y="80"/>
                  </a:lnTo>
                  <a:cubicBezTo>
                    <a:pt x="175" y="95"/>
                    <a:pt x="159" y="95"/>
                    <a:pt x="143" y="95"/>
                  </a:cubicBezTo>
                  <a:lnTo>
                    <a:pt x="112" y="95"/>
                  </a:lnTo>
                  <a:lnTo>
                    <a:pt x="112" y="95"/>
                  </a:lnTo>
                  <a:cubicBezTo>
                    <a:pt x="127" y="95"/>
                    <a:pt x="127" y="95"/>
                    <a:pt x="127" y="80"/>
                  </a:cubicBezTo>
                  <a:cubicBezTo>
                    <a:pt x="143" y="80"/>
                    <a:pt x="159" y="49"/>
                    <a:pt x="143" y="32"/>
                  </a:cubicBezTo>
                  <a:lnTo>
                    <a:pt x="143" y="17"/>
                  </a:lnTo>
                  <a:cubicBezTo>
                    <a:pt x="127" y="1"/>
                    <a:pt x="127" y="1"/>
                    <a:pt x="11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5"/>
            <p:cNvSpPr/>
            <p:nvPr/>
          </p:nvSpPr>
          <p:spPr>
            <a:xfrm>
              <a:off x="3245654" y="1797763"/>
              <a:ext cx="2544" cy="4548"/>
            </a:xfrm>
            <a:custGeom>
              <a:avLst/>
              <a:gdLst/>
              <a:ahLst/>
              <a:cxnLst/>
              <a:rect l="l" t="t" r="r" b="b"/>
              <a:pathLst>
                <a:path w="80" h="143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cubicBezTo>
                    <a:pt x="32" y="17"/>
                    <a:pt x="32" y="32"/>
                    <a:pt x="17" y="48"/>
                  </a:cubicBezTo>
                  <a:lnTo>
                    <a:pt x="0" y="64"/>
                  </a:lnTo>
                  <a:lnTo>
                    <a:pt x="0" y="80"/>
                  </a:lnTo>
                  <a:lnTo>
                    <a:pt x="0" y="111"/>
                  </a:lnTo>
                  <a:lnTo>
                    <a:pt x="17" y="111"/>
                  </a:lnTo>
                  <a:lnTo>
                    <a:pt x="32" y="111"/>
                  </a:lnTo>
                  <a:cubicBezTo>
                    <a:pt x="48" y="127"/>
                    <a:pt x="63" y="127"/>
                    <a:pt x="63" y="143"/>
                  </a:cubicBezTo>
                  <a:cubicBezTo>
                    <a:pt x="80" y="143"/>
                    <a:pt x="80" y="127"/>
                    <a:pt x="80" y="127"/>
                  </a:cubicBezTo>
                  <a:lnTo>
                    <a:pt x="63" y="32"/>
                  </a:lnTo>
                  <a:cubicBezTo>
                    <a:pt x="63" y="17"/>
                    <a:pt x="48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5"/>
            <p:cNvSpPr/>
            <p:nvPr/>
          </p:nvSpPr>
          <p:spPr>
            <a:xfrm>
              <a:off x="3432055" y="1776232"/>
              <a:ext cx="8046" cy="5534"/>
            </a:xfrm>
            <a:custGeom>
              <a:avLst/>
              <a:gdLst/>
              <a:ahLst/>
              <a:cxnLst/>
              <a:rect l="l" t="t" r="r" b="b"/>
              <a:pathLst>
                <a:path w="253" h="174" extrusionOk="0">
                  <a:moveTo>
                    <a:pt x="174" y="1"/>
                  </a:moveTo>
                  <a:lnTo>
                    <a:pt x="158" y="1"/>
                  </a:lnTo>
                  <a:lnTo>
                    <a:pt x="158" y="16"/>
                  </a:lnTo>
                  <a:lnTo>
                    <a:pt x="143" y="16"/>
                  </a:lnTo>
                  <a:cubicBezTo>
                    <a:pt x="126" y="16"/>
                    <a:pt x="111" y="16"/>
                    <a:pt x="80" y="32"/>
                  </a:cubicBezTo>
                  <a:lnTo>
                    <a:pt x="63" y="32"/>
                  </a:lnTo>
                  <a:cubicBezTo>
                    <a:pt x="48" y="47"/>
                    <a:pt x="32" y="47"/>
                    <a:pt x="17" y="47"/>
                  </a:cubicBezTo>
                  <a:lnTo>
                    <a:pt x="0" y="64"/>
                  </a:lnTo>
                  <a:lnTo>
                    <a:pt x="0" y="95"/>
                  </a:lnTo>
                  <a:lnTo>
                    <a:pt x="32" y="158"/>
                  </a:lnTo>
                  <a:cubicBezTo>
                    <a:pt x="48" y="173"/>
                    <a:pt x="48" y="173"/>
                    <a:pt x="63" y="173"/>
                  </a:cubicBezTo>
                  <a:lnTo>
                    <a:pt x="80" y="173"/>
                  </a:lnTo>
                  <a:cubicBezTo>
                    <a:pt x="95" y="158"/>
                    <a:pt x="111" y="142"/>
                    <a:pt x="95" y="127"/>
                  </a:cubicBezTo>
                  <a:lnTo>
                    <a:pt x="80" y="95"/>
                  </a:lnTo>
                  <a:lnTo>
                    <a:pt x="80" y="95"/>
                  </a:lnTo>
                  <a:lnTo>
                    <a:pt x="111" y="95"/>
                  </a:lnTo>
                  <a:cubicBezTo>
                    <a:pt x="126" y="79"/>
                    <a:pt x="143" y="79"/>
                    <a:pt x="158" y="79"/>
                  </a:cubicBezTo>
                  <a:lnTo>
                    <a:pt x="174" y="79"/>
                  </a:lnTo>
                  <a:lnTo>
                    <a:pt x="174" y="79"/>
                  </a:lnTo>
                  <a:cubicBezTo>
                    <a:pt x="158" y="95"/>
                    <a:pt x="174" y="95"/>
                    <a:pt x="174" y="110"/>
                  </a:cubicBezTo>
                  <a:cubicBezTo>
                    <a:pt x="174" y="95"/>
                    <a:pt x="189" y="95"/>
                    <a:pt x="206" y="95"/>
                  </a:cubicBezTo>
                  <a:lnTo>
                    <a:pt x="206" y="95"/>
                  </a:lnTo>
                  <a:lnTo>
                    <a:pt x="206" y="95"/>
                  </a:lnTo>
                  <a:lnTo>
                    <a:pt x="237" y="95"/>
                  </a:lnTo>
                  <a:cubicBezTo>
                    <a:pt x="252" y="64"/>
                    <a:pt x="237" y="32"/>
                    <a:pt x="221" y="32"/>
                  </a:cubicBezTo>
                  <a:cubicBezTo>
                    <a:pt x="221" y="16"/>
                    <a:pt x="206" y="1"/>
                    <a:pt x="174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5"/>
            <p:cNvSpPr/>
            <p:nvPr/>
          </p:nvSpPr>
          <p:spPr>
            <a:xfrm>
              <a:off x="3400506" y="1811789"/>
              <a:ext cx="5502" cy="6583"/>
            </a:xfrm>
            <a:custGeom>
              <a:avLst/>
              <a:gdLst/>
              <a:ahLst/>
              <a:cxnLst/>
              <a:rect l="l" t="t" r="r" b="b"/>
              <a:pathLst>
                <a:path w="173" h="207" extrusionOk="0">
                  <a:moveTo>
                    <a:pt x="141" y="1"/>
                  </a:moveTo>
                  <a:lnTo>
                    <a:pt x="141" y="1"/>
                  </a:lnTo>
                  <a:lnTo>
                    <a:pt x="63" y="1"/>
                  </a:lnTo>
                  <a:cubicBezTo>
                    <a:pt x="78" y="17"/>
                    <a:pt x="95" y="32"/>
                    <a:pt x="78" y="32"/>
                  </a:cubicBezTo>
                  <a:cubicBezTo>
                    <a:pt x="78" y="49"/>
                    <a:pt x="63" y="64"/>
                    <a:pt x="47" y="64"/>
                  </a:cubicBezTo>
                  <a:lnTo>
                    <a:pt x="4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15" y="95"/>
                  </a:lnTo>
                  <a:lnTo>
                    <a:pt x="32" y="95"/>
                  </a:lnTo>
                  <a:lnTo>
                    <a:pt x="32" y="95"/>
                  </a:lnTo>
                  <a:cubicBezTo>
                    <a:pt x="63" y="95"/>
                    <a:pt x="78" y="112"/>
                    <a:pt x="78" y="143"/>
                  </a:cubicBezTo>
                  <a:cubicBezTo>
                    <a:pt x="78" y="158"/>
                    <a:pt x="63" y="175"/>
                    <a:pt x="47" y="175"/>
                  </a:cubicBezTo>
                  <a:lnTo>
                    <a:pt x="0" y="175"/>
                  </a:lnTo>
                  <a:lnTo>
                    <a:pt x="0" y="175"/>
                  </a:lnTo>
                  <a:lnTo>
                    <a:pt x="0" y="206"/>
                  </a:lnTo>
                  <a:cubicBezTo>
                    <a:pt x="15" y="206"/>
                    <a:pt x="32" y="206"/>
                    <a:pt x="63" y="190"/>
                  </a:cubicBezTo>
                  <a:lnTo>
                    <a:pt x="63" y="190"/>
                  </a:lnTo>
                  <a:lnTo>
                    <a:pt x="95" y="64"/>
                  </a:lnTo>
                  <a:lnTo>
                    <a:pt x="141" y="64"/>
                  </a:lnTo>
                  <a:lnTo>
                    <a:pt x="141" y="49"/>
                  </a:lnTo>
                  <a:lnTo>
                    <a:pt x="173" y="49"/>
                  </a:lnTo>
                  <a:lnTo>
                    <a:pt x="173" y="49"/>
                  </a:lnTo>
                  <a:lnTo>
                    <a:pt x="173" y="32"/>
                  </a:lnTo>
                  <a:cubicBezTo>
                    <a:pt x="173" y="17"/>
                    <a:pt x="158" y="1"/>
                    <a:pt x="141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5"/>
            <p:cNvSpPr/>
            <p:nvPr/>
          </p:nvSpPr>
          <p:spPr>
            <a:xfrm>
              <a:off x="3413514" y="1769712"/>
              <a:ext cx="7537" cy="8555"/>
            </a:xfrm>
            <a:custGeom>
              <a:avLst/>
              <a:gdLst/>
              <a:ahLst/>
              <a:cxnLst/>
              <a:rect l="l" t="t" r="r" b="b"/>
              <a:pathLst>
                <a:path w="237" h="269" extrusionOk="0">
                  <a:moveTo>
                    <a:pt x="205" y="0"/>
                  </a:moveTo>
                  <a:lnTo>
                    <a:pt x="205" y="0"/>
                  </a:lnTo>
                  <a:lnTo>
                    <a:pt x="190" y="0"/>
                  </a:lnTo>
                  <a:cubicBezTo>
                    <a:pt x="190" y="0"/>
                    <a:pt x="174" y="0"/>
                    <a:pt x="174" y="17"/>
                  </a:cubicBezTo>
                  <a:lnTo>
                    <a:pt x="174" y="32"/>
                  </a:lnTo>
                  <a:lnTo>
                    <a:pt x="159" y="48"/>
                  </a:lnTo>
                  <a:lnTo>
                    <a:pt x="174" y="48"/>
                  </a:lnTo>
                  <a:cubicBezTo>
                    <a:pt x="190" y="48"/>
                    <a:pt x="205" y="63"/>
                    <a:pt x="205" y="95"/>
                  </a:cubicBezTo>
                  <a:cubicBezTo>
                    <a:pt x="205" y="111"/>
                    <a:pt x="190" y="111"/>
                    <a:pt x="174" y="111"/>
                  </a:cubicBezTo>
                  <a:lnTo>
                    <a:pt x="159" y="111"/>
                  </a:lnTo>
                  <a:lnTo>
                    <a:pt x="159" y="111"/>
                  </a:lnTo>
                  <a:lnTo>
                    <a:pt x="142" y="189"/>
                  </a:lnTo>
                  <a:lnTo>
                    <a:pt x="95" y="158"/>
                  </a:lnTo>
                  <a:lnTo>
                    <a:pt x="79" y="158"/>
                  </a:lnTo>
                  <a:lnTo>
                    <a:pt x="64" y="158"/>
                  </a:lnTo>
                  <a:lnTo>
                    <a:pt x="64" y="158"/>
                  </a:lnTo>
                  <a:lnTo>
                    <a:pt x="1" y="174"/>
                  </a:lnTo>
                  <a:lnTo>
                    <a:pt x="1" y="174"/>
                  </a:lnTo>
                  <a:lnTo>
                    <a:pt x="1" y="174"/>
                  </a:lnTo>
                  <a:cubicBezTo>
                    <a:pt x="16" y="189"/>
                    <a:pt x="16" y="189"/>
                    <a:pt x="16" y="206"/>
                  </a:cubicBezTo>
                  <a:lnTo>
                    <a:pt x="16" y="237"/>
                  </a:lnTo>
                  <a:lnTo>
                    <a:pt x="64" y="221"/>
                  </a:lnTo>
                  <a:lnTo>
                    <a:pt x="111" y="237"/>
                  </a:lnTo>
                  <a:lnTo>
                    <a:pt x="127" y="237"/>
                  </a:lnTo>
                  <a:lnTo>
                    <a:pt x="127" y="237"/>
                  </a:lnTo>
                  <a:cubicBezTo>
                    <a:pt x="142" y="237"/>
                    <a:pt x="159" y="237"/>
                    <a:pt x="159" y="252"/>
                  </a:cubicBezTo>
                  <a:lnTo>
                    <a:pt x="174" y="269"/>
                  </a:lnTo>
                  <a:lnTo>
                    <a:pt x="174" y="269"/>
                  </a:lnTo>
                  <a:lnTo>
                    <a:pt x="190" y="269"/>
                  </a:lnTo>
                  <a:cubicBezTo>
                    <a:pt x="190" y="252"/>
                    <a:pt x="205" y="252"/>
                    <a:pt x="205" y="237"/>
                  </a:cubicBezTo>
                  <a:lnTo>
                    <a:pt x="205" y="206"/>
                  </a:lnTo>
                  <a:lnTo>
                    <a:pt x="190" y="221"/>
                  </a:lnTo>
                  <a:lnTo>
                    <a:pt x="190" y="221"/>
                  </a:lnTo>
                  <a:cubicBezTo>
                    <a:pt x="174" y="221"/>
                    <a:pt x="159" y="206"/>
                    <a:pt x="159" y="189"/>
                  </a:cubicBezTo>
                  <a:cubicBezTo>
                    <a:pt x="159" y="158"/>
                    <a:pt x="174" y="143"/>
                    <a:pt x="190" y="143"/>
                  </a:cubicBezTo>
                  <a:lnTo>
                    <a:pt x="222" y="143"/>
                  </a:lnTo>
                  <a:lnTo>
                    <a:pt x="222" y="111"/>
                  </a:lnTo>
                  <a:lnTo>
                    <a:pt x="222" y="80"/>
                  </a:lnTo>
                  <a:lnTo>
                    <a:pt x="237" y="80"/>
                  </a:lnTo>
                  <a:lnTo>
                    <a:pt x="237" y="32"/>
                  </a:lnTo>
                  <a:cubicBezTo>
                    <a:pt x="237" y="17"/>
                    <a:pt x="222" y="0"/>
                    <a:pt x="20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5"/>
            <p:cNvSpPr/>
            <p:nvPr/>
          </p:nvSpPr>
          <p:spPr>
            <a:xfrm>
              <a:off x="3168467" y="1794742"/>
              <a:ext cx="7569" cy="5565"/>
            </a:xfrm>
            <a:custGeom>
              <a:avLst/>
              <a:gdLst/>
              <a:ahLst/>
              <a:cxnLst/>
              <a:rect l="l" t="t" r="r" b="b"/>
              <a:pathLst>
                <a:path w="238" h="175" extrusionOk="0">
                  <a:moveTo>
                    <a:pt x="190" y="143"/>
                  </a:moveTo>
                  <a:lnTo>
                    <a:pt x="190" y="159"/>
                  </a:lnTo>
                  <a:cubicBezTo>
                    <a:pt x="206" y="159"/>
                    <a:pt x="206" y="175"/>
                    <a:pt x="190" y="175"/>
                  </a:cubicBezTo>
                  <a:lnTo>
                    <a:pt x="221" y="159"/>
                  </a:lnTo>
                  <a:lnTo>
                    <a:pt x="206" y="159"/>
                  </a:lnTo>
                  <a:cubicBezTo>
                    <a:pt x="206" y="159"/>
                    <a:pt x="190" y="159"/>
                    <a:pt x="190" y="143"/>
                  </a:cubicBezTo>
                  <a:close/>
                  <a:moveTo>
                    <a:pt x="143" y="1"/>
                  </a:moveTo>
                  <a:lnTo>
                    <a:pt x="95" y="1"/>
                  </a:lnTo>
                  <a:cubicBezTo>
                    <a:pt x="64" y="1"/>
                    <a:pt x="32" y="17"/>
                    <a:pt x="17" y="32"/>
                  </a:cubicBezTo>
                  <a:lnTo>
                    <a:pt x="17" y="32"/>
                  </a:lnTo>
                  <a:cubicBezTo>
                    <a:pt x="1" y="49"/>
                    <a:pt x="1" y="80"/>
                    <a:pt x="17" y="80"/>
                  </a:cubicBezTo>
                  <a:cubicBezTo>
                    <a:pt x="17" y="95"/>
                    <a:pt x="32" y="95"/>
                    <a:pt x="32" y="95"/>
                  </a:cubicBezTo>
                  <a:lnTo>
                    <a:pt x="64" y="95"/>
                  </a:lnTo>
                  <a:cubicBezTo>
                    <a:pt x="80" y="80"/>
                    <a:pt x="80" y="64"/>
                    <a:pt x="158" y="64"/>
                  </a:cubicBezTo>
                  <a:lnTo>
                    <a:pt x="158" y="95"/>
                  </a:lnTo>
                  <a:cubicBezTo>
                    <a:pt x="158" y="95"/>
                    <a:pt x="158" y="112"/>
                    <a:pt x="175" y="112"/>
                  </a:cubicBezTo>
                  <a:lnTo>
                    <a:pt x="158" y="112"/>
                  </a:lnTo>
                  <a:cubicBezTo>
                    <a:pt x="158" y="127"/>
                    <a:pt x="143" y="127"/>
                    <a:pt x="143" y="143"/>
                  </a:cubicBezTo>
                  <a:lnTo>
                    <a:pt x="158" y="127"/>
                  </a:lnTo>
                  <a:lnTo>
                    <a:pt x="158" y="127"/>
                  </a:lnTo>
                  <a:cubicBezTo>
                    <a:pt x="175" y="127"/>
                    <a:pt x="175" y="127"/>
                    <a:pt x="190" y="143"/>
                  </a:cubicBezTo>
                  <a:cubicBezTo>
                    <a:pt x="175" y="127"/>
                    <a:pt x="175" y="112"/>
                    <a:pt x="190" y="112"/>
                  </a:cubicBezTo>
                  <a:cubicBezTo>
                    <a:pt x="190" y="95"/>
                    <a:pt x="206" y="95"/>
                    <a:pt x="206" y="95"/>
                  </a:cubicBezTo>
                  <a:lnTo>
                    <a:pt x="221" y="95"/>
                  </a:lnTo>
                  <a:lnTo>
                    <a:pt x="221" y="95"/>
                  </a:lnTo>
                  <a:lnTo>
                    <a:pt x="238" y="95"/>
                  </a:lnTo>
                  <a:cubicBezTo>
                    <a:pt x="238" y="80"/>
                    <a:pt x="238" y="80"/>
                    <a:pt x="221" y="80"/>
                  </a:cubicBezTo>
                  <a:lnTo>
                    <a:pt x="221" y="64"/>
                  </a:lnTo>
                  <a:lnTo>
                    <a:pt x="190" y="64"/>
                  </a:lnTo>
                  <a:lnTo>
                    <a:pt x="190" y="64"/>
                  </a:lnTo>
                  <a:cubicBezTo>
                    <a:pt x="175" y="64"/>
                    <a:pt x="175" y="64"/>
                    <a:pt x="158" y="49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5"/>
            <p:cNvSpPr/>
            <p:nvPr/>
          </p:nvSpPr>
          <p:spPr>
            <a:xfrm>
              <a:off x="3376463" y="1773720"/>
              <a:ext cx="4039" cy="6551"/>
            </a:xfrm>
            <a:custGeom>
              <a:avLst/>
              <a:gdLst/>
              <a:ahLst/>
              <a:cxnLst/>
              <a:rect l="l" t="t" r="r" b="b"/>
              <a:pathLst>
                <a:path w="127" h="206" extrusionOk="0">
                  <a:moveTo>
                    <a:pt x="32" y="0"/>
                  </a:moveTo>
                  <a:lnTo>
                    <a:pt x="32" y="0"/>
                  </a:lnTo>
                  <a:lnTo>
                    <a:pt x="15" y="0"/>
                  </a:lnTo>
                  <a:cubicBezTo>
                    <a:pt x="0" y="17"/>
                    <a:pt x="0" y="32"/>
                    <a:pt x="15" y="48"/>
                  </a:cubicBezTo>
                  <a:lnTo>
                    <a:pt x="47" y="95"/>
                  </a:lnTo>
                  <a:lnTo>
                    <a:pt x="47" y="95"/>
                  </a:lnTo>
                  <a:lnTo>
                    <a:pt x="63" y="174"/>
                  </a:lnTo>
                  <a:cubicBezTo>
                    <a:pt x="63" y="189"/>
                    <a:pt x="78" y="206"/>
                    <a:pt x="95" y="206"/>
                  </a:cubicBezTo>
                  <a:lnTo>
                    <a:pt x="110" y="206"/>
                  </a:lnTo>
                  <a:lnTo>
                    <a:pt x="126" y="189"/>
                  </a:lnTo>
                  <a:lnTo>
                    <a:pt x="126" y="158"/>
                  </a:lnTo>
                  <a:lnTo>
                    <a:pt x="126" y="143"/>
                  </a:lnTo>
                  <a:lnTo>
                    <a:pt x="126" y="111"/>
                  </a:lnTo>
                  <a:lnTo>
                    <a:pt x="126" y="111"/>
                  </a:lnTo>
                  <a:cubicBezTo>
                    <a:pt x="110" y="95"/>
                    <a:pt x="110" y="80"/>
                    <a:pt x="110" y="80"/>
                  </a:cubicBezTo>
                  <a:lnTo>
                    <a:pt x="110" y="48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5"/>
            <p:cNvSpPr/>
            <p:nvPr/>
          </p:nvSpPr>
          <p:spPr>
            <a:xfrm>
              <a:off x="3208094" y="1793756"/>
              <a:ext cx="5025" cy="2035"/>
            </a:xfrm>
            <a:custGeom>
              <a:avLst/>
              <a:gdLst/>
              <a:ahLst/>
              <a:cxnLst/>
              <a:rect l="l" t="t" r="r" b="b"/>
              <a:pathLst>
                <a:path w="158" h="64" extrusionOk="0">
                  <a:moveTo>
                    <a:pt x="32" y="0"/>
                  </a:moveTo>
                  <a:lnTo>
                    <a:pt x="32" y="0"/>
                  </a:lnTo>
                  <a:cubicBezTo>
                    <a:pt x="15" y="0"/>
                    <a:pt x="15" y="0"/>
                    <a:pt x="0" y="17"/>
                  </a:cubicBezTo>
                  <a:lnTo>
                    <a:pt x="0" y="32"/>
                  </a:lnTo>
                  <a:cubicBezTo>
                    <a:pt x="0" y="48"/>
                    <a:pt x="15" y="63"/>
                    <a:pt x="32" y="63"/>
                  </a:cubicBezTo>
                  <a:lnTo>
                    <a:pt x="32" y="63"/>
                  </a:lnTo>
                  <a:lnTo>
                    <a:pt x="126" y="63"/>
                  </a:lnTo>
                  <a:lnTo>
                    <a:pt x="126" y="63"/>
                  </a:lnTo>
                  <a:cubicBezTo>
                    <a:pt x="141" y="63"/>
                    <a:pt x="158" y="48"/>
                    <a:pt x="158" y="32"/>
                  </a:cubicBezTo>
                  <a:cubicBezTo>
                    <a:pt x="158" y="17"/>
                    <a:pt x="158" y="0"/>
                    <a:pt x="126" y="0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5"/>
            <p:cNvSpPr/>
            <p:nvPr/>
          </p:nvSpPr>
          <p:spPr>
            <a:xfrm>
              <a:off x="3265690" y="1820344"/>
              <a:ext cx="5025" cy="2512"/>
            </a:xfrm>
            <a:custGeom>
              <a:avLst/>
              <a:gdLst/>
              <a:ahLst/>
              <a:cxnLst/>
              <a:rect l="l" t="t" r="r" b="b"/>
              <a:pathLst>
                <a:path w="158" h="79" extrusionOk="0">
                  <a:moveTo>
                    <a:pt x="126" y="0"/>
                  </a:moveTo>
                  <a:lnTo>
                    <a:pt x="126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cubicBezTo>
                    <a:pt x="95" y="0"/>
                    <a:pt x="95" y="15"/>
                    <a:pt x="80" y="15"/>
                  </a:cubicBezTo>
                  <a:lnTo>
                    <a:pt x="80" y="0"/>
                  </a:lnTo>
                  <a:lnTo>
                    <a:pt x="48" y="15"/>
                  </a:lnTo>
                  <a:lnTo>
                    <a:pt x="17" y="15"/>
                  </a:lnTo>
                  <a:cubicBezTo>
                    <a:pt x="0" y="15"/>
                    <a:pt x="0" y="32"/>
                    <a:pt x="0" y="63"/>
                  </a:cubicBezTo>
                  <a:cubicBezTo>
                    <a:pt x="0" y="63"/>
                    <a:pt x="0" y="78"/>
                    <a:pt x="17" y="78"/>
                  </a:cubicBezTo>
                  <a:lnTo>
                    <a:pt x="32" y="78"/>
                  </a:lnTo>
                  <a:cubicBezTo>
                    <a:pt x="32" y="63"/>
                    <a:pt x="48" y="63"/>
                    <a:pt x="48" y="63"/>
                  </a:cubicBezTo>
                  <a:lnTo>
                    <a:pt x="48" y="63"/>
                  </a:lnTo>
                  <a:cubicBezTo>
                    <a:pt x="63" y="63"/>
                    <a:pt x="63" y="63"/>
                    <a:pt x="80" y="78"/>
                  </a:cubicBezTo>
                  <a:lnTo>
                    <a:pt x="126" y="63"/>
                  </a:lnTo>
                  <a:cubicBezTo>
                    <a:pt x="143" y="63"/>
                    <a:pt x="158" y="47"/>
                    <a:pt x="158" y="32"/>
                  </a:cubicBezTo>
                  <a:cubicBezTo>
                    <a:pt x="158" y="15"/>
                    <a:pt x="143" y="0"/>
                    <a:pt x="126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5"/>
            <p:cNvSpPr/>
            <p:nvPr/>
          </p:nvSpPr>
          <p:spPr>
            <a:xfrm>
              <a:off x="3034191" y="1822348"/>
              <a:ext cx="2544" cy="3498"/>
            </a:xfrm>
            <a:custGeom>
              <a:avLst/>
              <a:gdLst/>
              <a:ahLst/>
              <a:cxnLst/>
              <a:rect l="l" t="t" r="r" b="b"/>
              <a:pathLst>
                <a:path w="80" h="110" extrusionOk="0">
                  <a:moveTo>
                    <a:pt x="80" y="0"/>
                  </a:moveTo>
                  <a:lnTo>
                    <a:pt x="32" y="32"/>
                  </a:lnTo>
                  <a:lnTo>
                    <a:pt x="17" y="32"/>
                  </a:lnTo>
                  <a:lnTo>
                    <a:pt x="0" y="32"/>
                  </a:lnTo>
                  <a:lnTo>
                    <a:pt x="0" y="78"/>
                  </a:lnTo>
                  <a:cubicBezTo>
                    <a:pt x="0" y="95"/>
                    <a:pt x="17" y="110"/>
                    <a:pt x="32" y="110"/>
                  </a:cubicBezTo>
                  <a:lnTo>
                    <a:pt x="32" y="110"/>
                  </a:lnTo>
                  <a:cubicBezTo>
                    <a:pt x="48" y="110"/>
                    <a:pt x="63" y="95"/>
                    <a:pt x="63" y="78"/>
                  </a:cubicBezTo>
                  <a:lnTo>
                    <a:pt x="80" y="15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5"/>
            <p:cNvSpPr/>
            <p:nvPr/>
          </p:nvSpPr>
          <p:spPr>
            <a:xfrm>
              <a:off x="3170470" y="1809785"/>
              <a:ext cx="5565" cy="2576"/>
            </a:xfrm>
            <a:custGeom>
              <a:avLst/>
              <a:gdLst/>
              <a:ahLst/>
              <a:cxnLst/>
              <a:rect l="l" t="t" r="r" b="b"/>
              <a:pathLst>
                <a:path w="175" h="81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" y="17"/>
                    <a:pt x="1" y="32"/>
                  </a:cubicBezTo>
                  <a:cubicBezTo>
                    <a:pt x="1" y="49"/>
                    <a:pt x="17" y="64"/>
                    <a:pt x="32" y="64"/>
                  </a:cubicBezTo>
                  <a:lnTo>
                    <a:pt x="127" y="80"/>
                  </a:lnTo>
                  <a:lnTo>
                    <a:pt x="127" y="80"/>
                  </a:lnTo>
                  <a:cubicBezTo>
                    <a:pt x="143" y="80"/>
                    <a:pt x="158" y="64"/>
                    <a:pt x="158" y="49"/>
                  </a:cubicBezTo>
                  <a:cubicBezTo>
                    <a:pt x="175" y="32"/>
                    <a:pt x="158" y="17"/>
                    <a:pt x="127" y="17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5"/>
            <p:cNvSpPr/>
            <p:nvPr/>
          </p:nvSpPr>
          <p:spPr>
            <a:xfrm>
              <a:off x="3274723" y="1765196"/>
              <a:ext cx="2035" cy="2067"/>
            </a:xfrm>
            <a:custGeom>
              <a:avLst/>
              <a:gdLst/>
              <a:ahLst/>
              <a:cxnLst/>
              <a:rect l="l" t="t" r="r" b="b"/>
              <a:pathLst>
                <a:path w="64" h="65" extrusionOk="0">
                  <a:moveTo>
                    <a:pt x="32" y="1"/>
                  </a:moveTo>
                  <a:lnTo>
                    <a:pt x="16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16" y="1"/>
                    <a:pt x="16" y="16"/>
                    <a:pt x="16" y="33"/>
                  </a:cubicBezTo>
                  <a:cubicBezTo>
                    <a:pt x="16" y="48"/>
                    <a:pt x="16" y="48"/>
                    <a:pt x="32" y="64"/>
                  </a:cubicBezTo>
                  <a:lnTo>
                    <a:pt x="32" y="64"/>
                  </a:lnTo>
                  <a:cubicBezTo>
                    <a:pt x="48" y="64"/>
                    <a:pt x="63" y="48"/>
                    <a:pt x="63" y="33"/>
                  </a:cubicBezTo>
                  <a:cubicBezTo>
                    <a:pt x="63" y="16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5"/>
            <p:cNvSpPr/>
            <p:nvPr/>
          </p:nvSpPr>
          <p:spPr>
            <a:xfrm>
              <a:off x="3271224" y="1765196"/>
              <a:ext cx="8523" cy="7060"/>
            </a:xfrm>
            <a:custGeom>
              <a:avLst/>
              <a:gdLst/>
              <a:ahLst/>
              <a:cxnLst/>
              <a:rect l="l" t="t" r="r" b="b"/>
              <a:pathLst>
                <a:path w="268" h="222" extrusionOk="0">
                  <a:moveTo>
                    <a:pt x="95" y="1"/>
                  </a:moveTo>
                  <a:lnTo>
                    <a:pt x="95" y="1"/>
                  </a:lnTo>
                  <a:lnTo>
                    <a:pt x="78" y="1"/>
                  </a:lnTo>
                  <a:lnTo>
                    <a:pt x="15" y="33"/>
                  </a:lnTo>
                  <a:cubicBezTo>
                    <a:pt x="15" y="33"/>
                    <a:pt x="0" y="33"/>
                    <a:pt x="0" y="48"/>
                  </a:cubicBezTo>
                  <a:lnTo>
                    <a:pt x="15" y="48"/>
                  </a:lnTo>
                  <a:cubicBezTo>
                    <a:pt x="15" y="33"/>
                    <a:pt x="32" y="33"/>
                    <a:pt x="32" y="33"/>
                  </a:cubicBezTo>
                  <a:lnTo>
                    <a:pt x="32" y="33"/>
                  </a:lnTo>
                  <a:cubicBezTo>
                    <a:pt x="47" y="33"/>
                    <a:pt x="63" y="48"/>
                    <a:pt x="63" y="64"/>
                  </a:cubicBezTo>
                  <a:lnTo>
                    <a:pt x="63" y="79"/>
                  </a:lnTo>
                  <a:lnTo>
                    <a:pt x="63" y="79"/>
                  </a:lnTo>
                  <a:cubicBezTo>
                    <a:pt x="78" y="96"/>
                    <a:pt x="78" y="111"/>
                    <a:pt x="95" y="127"/>
                  </a:cubicBezTo>
                  <a:cubicBezTo>
                    <a:pt x="110" y="174"/>
                    <a:pt x="142" y="205"/>
                    <a:pt x="205" y="222"/>
                  </a:cubicBezTo>
                  <a:lnTo>
                    <a:pt x="221" y="222"/>
                  </a:lnTo>
                  <a:lnTo>
                    <a:pt x="236" y="222"/>
                  </a:lnTo>
                  <a:lnTo>
                    <a:pt x="252" y="205"/>
                  </a:lnTo>
                  <a:lnTo>
                    <a:pt x="268" y="159"/>
                  </a:lnTo>
                  <a:cubicBezTo>
                    <a:pt x="268" y="142"/>
                    <a:pt x="268" y="127"/>
                    <a:pt x="252" y="111"/>
                  </a:cubicBezTo>
                  <a:lnTo>
                    <a:pt x="236" y="111"/>
                  </a:lnTo>
                  <a:cubicBezTo>
                    <a:pt x="221" y="111"/>
                    <a:pt x="205" y="111"/>
                    <a:pt x="205" y="127"/>
                  </a:cubicBezTo>
                  <a:lnTo>
                    <a:pt x="205" y="142"/>
                  </a:lnTo>
                  <a:cubicBezTo>
                    <a:pt x="158" y="127"/>
                    <a:pt x="142" y="96"/>
                    <a:pt x="142" y="64"/>
                  </a:cubicBezTo>
                  <a:cubicBezTo>
                    <a:pt x="126" y="48"/>
                    <a:pt x="126" y="48"/>
                    <a:pt x="126" y="33"/>
                  </a:cubicBezTo>
                  <a:cubicBezTo>
                    <a:pt x="126" y="16"/>
                    <a:pt x="126" y="1"/>
                    <a:pt x="110" y="1"/>
                  </a:cubicBezTo>
                  <a:lnTo>
                    <a:pt x="110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5"/>
            <p:cNvSpPr/>
            <p:nvPr/>
          </p:nvSpPr>
          <p:spPr>
            <a:xfrm>
              <a:off x="3393955" y="1790735"/>
              <a:ext cx="5057" cy="4580"/>
            </a:xfrm>
            <a:custGeom>
              <a:avLst/>
              <a:gdLst/>
              <a:ahLst/>
              <a:cxnLst/>
              <a:rect l="l" t="t" r="r" b="b"/>
              <a:pathLst>
                <a:path w="159" h="144" extrusionOk="0">
                  <a:moveTo>
                    <a:pt x="95" y="1"/>
                  </a:moveTo>
                  <a:lnTo>
                    <a:pt x="95" y="1"/>
                  </a:lnTo>
                  <a:lnTo>
                    <a:pt x="80" y="1"/>
                  </a:lnTo>
                  <a:lnTo>
                    <a:pt x="95" y="49"/>
                  </a:lnTo>
                  <a:cubicBezTo>
                    <a:pt x="95" y="64"/>
                    <a:pt x="80" y="80"/>
                    <a:pt x="64" y="80"/>
                  </a:cubicBezTo>
                  <a:lnTo>
                    <a:pt x="64" y="80"/>
                  </a:lnTo>
                  <a:lnTo>
                    <a:pt x="49" y="80"/>
                  </a:lnTo>
                  <a:lnTo>
                    <a:pt x="32" y="95"/>
                  </a:lnTo>
                  <a:lnTo>
                    <a:pt x="17" y="80"/>
                  </a:lnTo>
                  <a:lnTo>
                    <a:pt x="17" y="95"/>
                  </a:lnTo>
                  <a:cubicBezTo>
                    <a:pt x="1" y="95"/>
                    <a:pt x="1" y="112"/>
                    <a:pt x="17" y="127"/>
                  </a:cubicBezTo>
                  <a:lnTo>
                    <a:pt x="17" y="127"/>
                  </a:lnTo>
                  <a:lnTo>
                    <a:pt x="32" y="143"/>
                  </a:lnTo>
                  <a:lnTo>
                    <a:pt x="49" y="143"/>
                  </a:lnTo>
                  <a:cubicBezTo>
                    <a:pt x="49" y="143"/>
                    <a:pt x="64" y="143"/>
                    <a:pt x="64" y="127"/>
                  </a:cubicBezTo>
                  <a:lnTo>
                    <a:pt x="80" y="112"/>
                  </a:lnTo>
                  <a:lnTo>
                    <a:pt x="95" y="112"/>
                  </a:lnTo>
                  <a:lnTo>
                    <a:pt x="112" y="112"/>
                  </a:lnTo>
                  <a:lnTo>
                    <a:pt x="112" y="112"/>
                  </a:lnTo>
                  <a:lnTo>
                    <a:pt x="127" y="112"/>
                  </a:lnTo>
                  <a:lnTo>
                    <a:pt x="127" y="112"/>
                  </a:lnTo>
                  <a:lnTo>
                    <a:pt x="143" y="112"/>
                  </a:lnTo>
                  <a:lnTo>
                    <a:pt x="158" y="95"/>
                  </a:lnTo>
                  <a:lnTo>
                    <a:pt x="158" y="49"/>
                  </a:lnTo>
                  <a:cubicBezTo>
                    <a:pt x="158" y="32"/>
                    <a:pt x="158" y="32"/>
                    <a:pt x="143" y="17"/>
                  </a:cubicBezTo>
                  <a:lnTo>
                    <a:pt x="127" y="1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5"/>
            <p:cNvSpPr/>
            <p:nvPr/>
          </p:nvSpPr>
          <p:spPr>
            <a:xfrm>
              <a:off x="3119362" y="1795760"/>
              <a:ext cx="4039" cy="5057"/>
            </a:xfrm>
            <a:custGeom>
              <a:avLst/>
              <a:gdLst/>
              <a:ahLst/>
              <a:cxnLst/>
              <a:rect l="l" t="t" r="r" b="b"/>
              <a:pathLst>
                <a:path w="127" h="159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1" y="0"/>
                  </a:lnTo>
                  <a:lnTo>
                    <a:pt x="1" y="32"/>
                  </a:lnTo>
                  <a:lnTo>
                    <a:pt x="1" y="63"/>
                  </a:lnTo>
                  <a:lnTo>
                    <a:pt x="1" y="80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17" y="127"/>
                  </a:lnTo>
                  <a:cubicBezTo>
                    <a:pt x="32" y="127"/>
                    <a:pt x="49" y="143"/>
                    <a:pt x="49" y="158"/>
                  </a:cubicBezTo>
                  <a:lnTo>
                    <a:pt x="49" y="158"/>
                  </a:lnTo>
                  <a:lnTo>
                    <a:pt x="49" y="158"/>
                  </a:lnTo>
                  <a:lnTo>
                    <a:pt x="64" y="158"/>
                  </a:lnTo>
                  <a:lnTo>
                    <a:pt x="64" y="158"/>
                  </a:lnTo>
                  <a:cubicBezTo>
                    <a:pt x="80" y="158"/>
                    <a:pt x="112" y="143"/>
                    <a:pt x="112" y="127"/>
                  </a:cubicBezTo>
                  <a:cubicBezTo>
                    <a:pt x="127" y="111"/>
                    <a:pt x="127" y="80"/>
                    <a:pt x="112" y="48"/>
                  </a:cubicBezTo>
                  <a:cubicBezTo>
                    <a:pt x="95" y="32"/>
                    <a:pt x="95" y="17"/>
                    <a:pt x="80" y="17"/>
                  </a:cubicBezTo>
                  <a:lnTo>
                    <a:pt x="80" y="17"/>
                  </a:lnTo>
                  <a:lnTo>
                    <a:pt x="64" y="17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5"/>
            <p:cNvSpPr/>
            <p:nvPr/>
          </p:nvSpPr>
          <p:spPr>
            <a:xfrm>
              <a:off x="3103842" y="1799290"/>
              <a:ext cx="4548" cy="3021"/>
            </a:xfrm>
            <a:custGeom>
              <a:avLst/>
              <a:gdLst/>
              <a:ahLst/>
              <a:cxnLst/>
              <a:rect l="l" t="t" r="r" b="b"/>
              <a:pathLst>
                <a:path w="143" h="95" extrusionOk="0">
                  <a:moveTo>
                    <a:pt x="95" y="0"/>
                  </a:moveTo>
                  <a:cubicBezTo>
                    <a:pt x="79" y="0"/>
                    <a:pt x="48" y="16"/>
                    <a:pt x="16" y="16"/>
                  </a:cubicBezTo>
                  <a:lnTo>
                    <a:pt x="1" y="16"/>
                  </a:lnTo>
                  <a:lnTo>
                    <a:pt x="48" y="79"/>
                  </a:lnTo>
                  <a:cubicBezTo>
                    <a:pt x="48" y="95"/>
                    <a:pt x="64" y="95"/>
                    <a:pt x="79" y="95"/>
                  </a:cubicBezTo>
                  <a:lnTo>
                    <a:pt x="79" y="95"/>
                  </a:lnTo>
                  <a:lnTo>
                    <a:pt x="95" y="95"/>
                  </a:lnTo>
                  <a:cubicBezTo>
                    <a:pt x="95" y="95"/>
                    <a:pt x="95" y="79"/>
                    <a:pt x="111" y="79"/>
                  </a:cubicBezTo>
                  <a:lnTo>
                    <a:pt x="142" y="32"/>
                  </a:lnTo>
                  <a:lnTo>
                    <a:pt x="142" y="16"/>
                  </a:lnTo>
                  <a:lnTo>
                    <a:pt x="142" y="16"/>
                  </a:lnTo>
                  <a:lnTo>
                    <a:pt x="111" y="16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5"/>
            <p:cNvSpPr/>
            <p:nvPr/>
          </p:nvSpPr>
          <p:spPr>
            <a:xfrm>
              <a:off x="3435045" y="1789272"/>
              <a:ext cx="6583" cy="5025"/>
            </a:xfrm>
            <a:custGeom>
              <a:avLst/>
              <a:gdLst/>
              <a:ahLst/>
              <a:cxnLst/>
              <a:rect l="l" t="t" r="r" b="b"/>
              <a:pathLst>
                <a:path w="207" h="158" extrusionOk="0">
                  <a:moveTo>
                    <a:pt x="64" y="15"/>
                  </a:moveTo>
                  <a:lnTo>
                    <a:pt x="49" y="15"/>
                  </a:lnTo>
                  <a:lnTo>
                    <a:pt x="49" y="15"/>
                  </a:lnTo>
                  <a:lnTo>
                    <a:pt x="1" y="63"/>
                  </a:lnTo>
                  <a:lnTo>
                    <a:pt x="1" y="95"/>
                  </a:lnTo>
                  <a:lnTo>
                    <a:pt x="1" y="110"/>
                  </a:lnTo>
                  <a:lnTo>
                    <a:pt x="32" y="126"/>
                  </a:lnTo>
                  <a:lnTo>
                    <a:pt x="49" y="141"/>
                  </a:lnTo>
                  <a:cubicBezTo>
                    <a:pt x="49" y="158"/>
                    <a:pt x="64" y="158"/>
                    <a:pt x="64" y="158"/>
                  </a:cubicBezTo>
                  <a:cubicBezTo>
                    <a:pt x="80" y="158"/>
                    <a:pt x="80" y="141"/>
                    <a:pt x="95" y="141"/>
                  </a:cubicBezTo>
                  <a:lnTo>
                    <a:pt x="95" y="110"/>
                  </a:lnTo>
                  <a:lnTo>
                    <a:pt x="95" y="110"/>
                  </a:lnTo>
                  <a:lnTo>
                    <a:pt x="80" y="110"/>
                  </a:lnTo>
                  <a:cubicBezTo>
                    <a:pt x="64" y="110"/>
                    <a:pt x="49" y="95"/>
                    <a:pt x="49" y="78"/>
                  </a:cubicBezTo>
                  <a:cubicBezTo>
                    <a:pt x="49" y="63"/>
                    <a:pt x="64" y="47"/>
                    <a:pt x="80" y="32"/>
                  </a:cubicBezTo>
                  <a:cubicBezTo>
                    <a:pt x="64" y="32"/>
                    <a:pt x="64" y="32"/>
                    <a:pt x="64" y="15"/>
                  </a:cubicBezTo>
                  <a:close/>
                  <a:moveTo>
                    <a:pt x="158" y="0"/>
                  </a:moveTo>
                  <a:lnTo>
                    <a:pt x="143" y="0"/>
                  </a:lnTo>
                  <a:lnTo>
                    <a:pt x="127" y="0"/>
                  </a:lnTo>
                  <a:lnTo>
                    <a:pt x="127" y="15"/>
                  </a:lnTo>
                  <a:cubicBezTo>
                    <a:pt x="127" y="15"/>
                    <a:pt x="127" y="32"/>
                    <a:pt x="112" y="32"/>
                  </a:cubicBezTo>
                  <a:lnTo>
                    <a:pt x="143" y="32"/>
                  </a:lnTo>
                  <a:lnTo>
                    <a:pt x="158" y="32"/>
                  </a:lnTo>
                  <a:cubicBezTo>
                    <a:pt x="175" y="32"/>
                    <a:pt x="190" y="47"/>
                    <a:pt x="190" y="63"/>
                  </a:cubicBezTo>
                  <a:lnTo>
                    <a:pt x="190" y="63"/>
                  </a:lnTo>
                  <a:cubicBezTo>
                    <a:pt x="206" y="63"/>
                    <a:pt x="206" y="47"/>
                    <a:pt x="206" y="32"/>
                  </a:cubicBezTo>
                  <a:cubicBezTo>
                    <a:pt x="206" y="15"/>
                    <a:pt x="190" y="0"/>
                    <a:pt x="17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5"/>
            <p:cNvSpPr/>
            <p:nvPr/>
          </p:nvSpPr>
          <p:spPr>
            <a:xfrm>
              <a:off x="3301756" y="1818817"/>
              <a:ext cx="7060" cy="3562"/>
            </a:xfrm>
            <a:custGeom>
              <a:avLst/>
              <a:gdLst/>
              <a:ahLst/>
              <a:cxnLst/>
              <a:rect l="l" t="t" r="r" b="b"/>
              <a:pathLst>
                <a:path w="222" h="112" extrusionOk="0">
                  <a:moveTo>
                    <a:pt x="49" y="0"/>
                  </a:moveTo>
                  <a:lnTo>
                    <a:pt x="49" y="0"/>
                  </a:lnTo>
                  <a:cubicBezTo>
                    <a:pt x="32" y="0"/>
                    <a:pt x="17" y="17"/>
                    <a:pt x="17" y="17"/>
                  </a:cubicBezTo>
                  <a:cubicBezTo>
                    <a:pt x="1" y="48"/>
                    <a:pt x="17" y="63"/>
                    <a:pt x="32" y="63"/>
                  </a:cubicBezTo>
                  <a:lnTo>
                    <a:pt x="158" y="111"/>
                  </a:lnTo>
                  <a:lnTo>
                    <a:pt x="175" y="111"/>
                  </a:lnTo>
                  <a:cubicBezTo>
                    <a:pt x="190" y="111"/>
                    <a:pt x="206" y="95"/>
                    <a:pt x="206" y="80"/>
                  </a:cubicBezTo>
                  <a:cubicBezTo>
                    <a:pt x="221" y="63"/>
                    <a:pt x="206" y="48"/>
                    <a:pt x="190" y="48"/>
                  </a:cubicBezTo>
                  <a:lnTo>
                    <a:pt x="158" y="32"/>
                  </a:lnTo>
                  <a:lnTo>
                    <a:pt x="158" y="32"/>
                  </a:lnTo>
                  <a:lnTo>
                    <a:pt x="158" y="32"/>
                  </a:lnTo>
                  <a:cubicBezTo>
                    <a:pt x="143" y="32"/>
                    <a:pt x="127" y="32"/>
                    <a:pt x="127" y="17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5"/>
            <p:cNvSpPr/>
            <p:nvPr/>
          </p:nvSpPr>
          <p:spPr>
            <a:xfrm>
              <a:off x="3421560" y="1787268"/>
              <a:ext cx="6520" cy="3021"/>
            </a:xfrm>
            <a:custGeom>
              <a:avLst/>
              <a:gdLst/>
              <a:ahLst/>
              <a:cxnLst/>
              <a:rect l="l" t="t" r="r" b="b"/>
              <a:pathLst>
                <a:path w="205" h="95" extrusionOk="0">
                  <a:moveTo>
                    <a:pt x="158" y="0"/>
                  </a:moveTo>
                  <a:lnTo>
                    <a:pt x="158" y="0"/>
                  </a:lnTo>
                  <a:lnTo>
                    <a:pt x="158" y="0"/>
                  </a:lnTo>
                  <a:lnTo>
                    <a:pt x="126" y="0"/>
                  </a:lnTo>
                  <a:lnTo>
                    <a:pt x="32" y="32"/>
                  </a:lnTo>
                  <a:lnTo>
                    <a:pt x="32" y="32"/>
                  </a:lnTo>
                  <a:cubicBezTo>
                    <a:pt x="15" y="47"/>
                    <a:pt x="0" y="63"/>
                    <a:pt x="0" y="78"/>
                  </a:cubicBezTo>
                  <a:cubicBezTo>
                    <a:pt x="15" y="78"/>
                    <a:pt x="15" y="78"/>
                    <a:pt x="15" y="95"/>
                  </a:cubicBezTo>
                  <a:lnTo>
                    <a:pt x="32" y="95"/>
                  </a:lnTo>
                  <a:lnTo>
                    <a:pt x="47" y="95"/>
                  </a:lnTo>
                  <a:lnTo>
                    <a:pt x="47" y="95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141" y="78"/>
                  </a:lnTo>
                  <a:lnTo>
                    <a:pt x="141" y="63"/>
                  </a:lnTo>
                  <a:cubicBezTo>
                    <a:pt x="141" y="47"/>
                    <a:pt x="158" y="32"/>
                    <a:pt x="173" y="32"/>
                  </a:cubicBezTo>
                  <a:lnTo>
                    <a:pt x="173" y="32"/>
                  </a:lnTo>
                  <a:lnTo>
                    <a:pt x="189" y="32"/>
                  </a:lnTo>
                  <a:lnTo>
                    <a:pt x="189" y="47"/>
                  </a:lnTo>
                  <a:cubicBezTo>
                    <a:pt x="189" y="32"/>
                    <a:pt x="204" y="32"/>
                    <a:pt x="189" y="15"/>
                  </a:cubicBezTo>
                  <a:cubicBezTo>
                    <a:pt x="189" y="0"/>
                    <a:pt x="173" y="0"/>
                    <a:pt x="15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5"/>
            <p:cNvSpPr/>
            <p:nvPr/>
          </p:nvSpPr>
          <p:spPr>
            <a:xfrm>
              <a:off x="3085809" y="1790735"/>
              <a:ext cx="3053" cy="2576"/>
            </a:xfrm>
            <a:custGeom>
              <a:avLst/>
              <a:gdLst/>
              <a:ahLst/>
              <a:cxnLst/>
              <a:rect l="l" t="t" r="r" b="b"/>
              <a:pathLst>
                <a:path w="96" h="81" extrusionOk="0">
                  <a:moveTo>
                    <a:pt x="79" y="1"/>
                  </a:moveTo>
                  <a:lnTo>
                    <a:pt x="79" y="1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" y="17"/>
                  </a:lnTo>
                  <a:lnTo>
                    <a:pt x="1" y="32"/>
                  </a:lnTo>
                  <a:lnTo>
                    <a:pt x="1" y="49"/>
                  </a:lnTo>
                  <a:lnTo>
                    <a:pt x="16" y="49"/>
                  </a:lnTo>
                  <a:lnTo>
                    <a:pt x="16" y="49"/>
                  </a:lnTo>
                  <a:cubicBezTo>
                    <a:pt x="1" y="64"/>
                    <a:pt x="16" y="80"/>
                    <a:pt x="16" y="80"/>
                  </a:cubicBezTo>
                  <a:lnTo>
                    <a:pt x="16" y="80"/>
                  </a:lnTo>
                  <a:lnTo>
                    <a:pt x="32" y="80"/>
                  </a:lnTo>
                  <a:lnTo>
                    <a:pt x="47" y="80"/>
                  </a:lnTo>
                  <a:lnTo>
                    <a:pt x="64" y="80"/>
                  </a:lnTo>
                  <a:cubicBezTo>
                    <a:pt x="64" y="80"/>
                    <a:pt x="79" y="80"/>
                    <a:pt x="79" y="64"/>
                  </a:cubicBezTo>
                  <a:lnTo>
                    <a:pt x="79" y="64"/>
                  </a:lnTo>
                  <a:lnTo>
                    <a:pt x="95" y="17"/>
                  </a:lnTo>
                  <a:lnTo>
                    <a:pt x="95" y="1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5"/>
            <p:cNvSpPr/>
            <p:nvPr/>
          </p:nvSpPr>
          <p:spPr>
            <a:xfrm>
              <a:off x="3033174" y="1793279"/>
              <a:ext cx="5057" cy="2512"/>
            </a:xfrm>
            <a:custGeom>
              <a:avLst/>
              <a:gdLst/>
              <a:ahLst/>
              <a:cxnLst/>
              <a:rect l="l" t="t" r="r" b="b"/>
              <a:pathLst>
                <a:path w="159" h="79" extrusionOk="0">
                  <a:moveTo>
                    <a:pt x="112" y="0"/>
                  </a:moveTo>
                  <a:lnTo>
                    <a:pt x="112" y="0"/>
                  </a:lnTo>
                  <a:lnTo>
                    <a:pt x="32" y="0"/>
                  </a:lnTo>
                  <a:lnTo>
                    <a:pt x="32" y="0"/>
                  </a:lnTo>
                  <a:cubicBezTo>
                    <a:pt x="17" y="0"/>
                    <a:pt x="1" y="15"/>
                    <a:pt x="1" y="32"/>
                  </a:cubicBezTo>
                  <a:cubicBezTo>
                    <a:pt x="1" y="47"/>
                    <a:pt x="1" y="63"/>
                    <a:pt x="17" y="63"/>
                  </a:cubicBezTo>
                  <a:cubicBezTo>
                    <a:pt x="17" y="63"/>
                    <a:pt x="17" y="78"/>
                    <a:pt x="32" y="78"/>
                  </a:cubicBezTo>
                  <a:lnTo>
                    <a:pt x="32" y="78"/>
                  </a:lnTo>
                  <a:lnTo>
                    <a:pt x="95" y="63"/>
                  </a:lnTo>
                  <a:lnTo>
                    <a:pt x="112" y="63"/>
                  </a:lnTo>
                  <a:lnTo>
                    <a:pt x="127" y="63"/>
                  </a:lnTo>
                  <a:cubicBezTo>
                    <a:pt x="143" y="63"/>
                    <a:pt x="158" y="47"/>
                    <a:pt x="158" y="32"/>
                  </a:cubicBezTo>
                  <a:lnTo>
                    <a:pt x="143" y="32"/>
                  </a:lnTo>
                  <a:cubicBezTo>
                    <a:pt x="143" y="15"/>
                    <a:pt x="127" y="0"/>
                    <a:pt x="11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5"/>
            <p:cNvSpPr/>
            <p:nvPr/>
          </p:nvSpPr>
          <p:spPr>
            <a:xfrm>
              <a:off x="3393478" y="1789749"/>
              <a:ext cx="3053" cy="4039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95" y="0"/>
                  </a:moveTo>
                  <a:lnTo>
                    <a:pt x="95" y="17"/>
                  </a:lnTo>
                  <a:lnTo>
                    <a:pt x="95" y="17"/>
                  </a:lnTo>
                  <a:lnTo>
                    <a:pt x="95" y="0"/>
                  </a:lnTo>
                  <a:close/>
                  <a:moveTo>
                    <a:pt x="16" y="0"/>
                  </a:moveTo>
                  <a:cubicBezTo>
                    <a:pt x="16" y="0"/>
                    <a:pt x="16" y="17"/>
                    <a:pt x="1" y="32"/>
                  </a:cubicBezTo>
                  <a:cubicBezTo>
                    <a:pt x="1" y="48"/>
                    <a:pt x="1" y="80"/>
                    <a:pt x="16" y="95"/>
                  </a:cubicBezTo>
                  <a:cubicBezTo>
                    <a:pt x="16" y="111"/>
                    <a:pt x="32" y="111"/>
                    <a:pt x="32" y="111"/>
                  </a:cubicBezTo>
                  <a:lnTo>
                    <a:pt x="47" y="126"/>
                  </a:lnTo>
                  <a:lnTo>
                    <a:pt x="64" y="111"/>
                  </a:lnTo>
                  <a:cubicBezTo>
                    <a:pt x="47" y="111"/>
                    <a:pt x="47" y="95"/>
                    <a:pt x="32" y="80"/>
                  </a:cubicBezTo>
                  <a:lnTo>
                    <a:pt x="32" y="17"/>
                  </a:lnTo>
                  <a:cubicBezTo>
                    <a:pt x="32" y="17"/>
                    <a:pt x="16" y="17"/>
                    <a:pt x="16" y="0"/>
                  </a:cubicBezTo>
                  <a:close/>
                  <a:moveTo>
                    <a:pt x="95" y="0"/>
                  </a:moveTo>
                  <a:lnTo>
                    <a:pt x="95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5"/>
            <p:cNvSpPr/>
            <p:nvPr/>
          </p:nvSpPr>
          <p:spPr>
            <a:xfrm>
              <a:off x="3266199" y="1812806"/>
              <a:ext cx="3530" cy="4039"/>
            </a:xfrm>
            <a:custGeom>
              <a:avLst/>
              <a:gdLst/>
              <a:ahLst/>
              <a:cxnLst/>
              <a:rect l="l" t="t" r="r" b="b"/>
              <a:pathLst>
                <a:path w="111" h="127" extrusionOk="0">
                  <a:moveTo>
                    <a:pt x="32" y="63"/>
                  </a:moveTo>
                  <a:lnTo>
                    <a:pt x="32" y="63"/>
                  </a:lnTo>
                  <a:lnTo>
                    <a:pt x="32" y="63"/>
                  </a:lnTo>
                  <a:close/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" y="17"/>
                    <a:pt x="1" y="32"/>
                  </a:cubicBezTo>
                  <a:lnTo>
                    <a:pt x="1" y="48"/>
                  </a:lnTo>
                  <a:cubicBezTo>
                    <a:pt x="16" y="63"/>
                    <a:pt x="16" y="63"/>
                    <a:pt x="32" y="63"/>
                  </a:cubicBezTo>
                  <a:lnTo>
                    <a:pt x="32" y="63"/>
                  </a:lnTo>
                  <a:lnTo>
                    <a:pt x="32" y="80"/>
                  </a:lnTo>
                  <a:lnTo>
                    <a:pt x="32" y="95"/>
                  </a:lnTo>
                  <a:cubicBezTo>
                    <a:pt x="32" y="95"/>
                    <a:pt x="32" y="111"/>
                    <a:pt x="47" y="111"/>
                  </a:cubicBezTo>
                  <a:lnTo>
                    <a:pt x="47" y="111"/>
                  </a:lnTo>
                  <a:lnTo>
                    <a:pt x="47" y="126"/>
                  </a:lnTo>
                  <a:lnTo>
                    <a:pt x="47" y="111"/>
                  </a:lnTo>
                  <a:cubicBezTo>
                    <a:pt x="64" y="95"/>
                    <a:pt x="64" y="80"/>
                    <a:pt x="79" y="80"/>
                  </a:cubicBezTo>
                  <a:lnTo>
                    <a:pt x="79" y="80"/>
                  </a:lnTo>
                  <a:lnTo>
                    <a:pt x="95" y="80"/>
                  </a:lnTo>
                  <a:cubicBezTo>
                    <a:pt x="95" y="95"/>
                    <a:pt x="95" y="95"/>
                    <a:pt x="110" y="95"/>
                  </a:cubicBezTo>
                  <a:lnTo>
                    <a:pt x="110" y="80"/>
                  </a:lnTo>
                  <a:lnTo>
                    <a:pt x="110" y="80"/>
                  </a:lnTo>
                  <a:cubicBezTo>
                    <a:pt x="110" y="63"/>
                    <a:pt x="110" y="32"/>
                    <a:pt x="95" y="17"/>
                  </a:cubicBezTo>
                  <a:cubicBezTo>
                    <a:pt x="79" y="0"/>
                    <a:pt x="64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5"/>
            <p:cNvSpPr/>
            <p:nvPr/>
          </p:nvSpPr>
          <p:spPr>
            <a:xfrm>
              <a:off x="3267217" y="181481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5"/>
            <p:cNvSpPr/>
            <p:nvPr/>
          </p:nvSpPr>
          <p:spPr>
            <a:xfrm>
              <a:off x="3109344" y="1786727"/>
              <a:ext cx="6042" cy="8587"/>
            </a:xfrm>
            <a:custGeom>
              <a:avLst/>
              <a:gdLst/>
              <a:ahLst/>
              <a:cxnLst/>
              <a:rect l="l" t="t" r="r" b="b"/>
              <a:pathLst>
                <a:path w="190" h="270" extrusionOk="0">
                  <a:moveTo>
                    <a:pt x="143" y="1"/>
                  </a:moveTo>
                  <a:lnTo>
                    <a:pt x="143" y="1"/>
                  </a:lnTo>
                  <a:lnTo>
                    <a:pt x="143" y="1"/>
                  </a:lnTo>
                  <a:lnTo>
                    <a:pt x="143" y="17"/>
                  </a:lnTo>
                  <a:cubicBezTo>
                    <a:pt x="158" y="32"/>
                    <a:pt x="143" y="49"/>
                    <a:pt x="127" y="49"/>
                  </a:cubicBezTo>
                  <a:lnTo>
                    <a:pt x="112" y="64"/>
                  </a:lnTo>
                  <a:lnTo>
                    <a:pt x="127" y="158"/>
                  </a:lnTo>
                  <a:cubicBezTo>
                    <a:pt x="95" y="190"/>
                    <a:pt x="80" y="206"/>
                    <a:pt x="49" y="206"/>
                  </a:cubicBezTo>
                  <a:cubicBezTo>
                    <a:pt x="32" y="206"/>
                    <a:pt x="17" y="190"/>
                    <a:pt x="17" y="190"/>
                  </a:cubicBezTo>
                  <a:lnTo>
                    <a:pt x="1" y="206"/>
                  </a:lnTo>
                  <a:cubicBezTo>
                    <a:pt x="1" y="206"/>
                    <a:pt x="17" y="221"/>
                    <a:pt x="17" y="253"/>
                  </a:cubicBezTo>
                  <a:lnTo>
                    <a:pt x="32" y="269"/>
                  </a:lnTo>
                  <a:lnTo>
                    <a:pt x="32" y="269"/>
                  </a:lnTo>
                  <a:lnTo>
                    <a:pt x="49" y="269"/>
                  </a:lnTo>
                  <a:lnTo>
                    <a:pt x="95" y="253"/>
                  </a:lnTo>
                  <a:lnTo>
                    <a:pt x="112" y="253"/>
                  </a:lnTo>
                  <a:lnTo>
                    <a:pt x="112" y="253"/>
                  </a:lnTo>
                  <a:lnTo>
                    <a:pt x="127" y="253"/>
                  </a:lnTo>
                  <a:lnTo>
                    <a:pt x="143" y="238"/>
                  </a:lnTo>
                  <a:cubicBezTo>
                    <a:pt x="158" y="238"/>
                    <a:pt x="158" y="221"/>
                    <a:pt x="175" y="221"/>
                  </a:cubicBezTo>
                  <a:lnTo>
                    <a:pt x="175" y="206"/>
                  </a:lnTo>
                  <a:lnTo>
                    <a:pt x="175" y="175"/>
                  </a:lnTo>
                  <a:cubicBezTo>
                    <a:pt x="158" y="158"/>
                    <a:pt x="175" y="143"/>
                    <a:pt x="190" y="143"/>
                  </a:cubicBezTo>
                  <a:lnTo>
                    <a:pt x="175" y="32"/>
                  </a:lnTo>
                  <a:cubicBezTo>
                    <a:pt x="175" y="17"/>
                    <a:pt x="158" y="1"/>
                    <a:pt x="14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5"/>
            <p:cNvSpPr/>
            <p:nvPr/>
          </p:nvSpPr>
          <p:spPr>
            <a:xfrm>
              <a:off x="3298766" y="1810803"/>
              <a:ext cx="4039" cy="2035"/>
            </a:xfrm>
            <a:custGeom>
              <a:avLst/>
              <a:gdLst/>
              <a:ahLst/>
              <a:cxnLst/>
              <a:rect l="l" t="t" r="r" b="b"/>
              <a:pathLst>
                <a:path w="127" h="64" extrusionOk="0">
                  <a:moveTo>
                    <a:pt x="95" y="0"/>
                  </a:moveTo>
                  <a:lnTo>
                    <a:pt x="95" y="0"/>
                  </a:lnTo>
                  <a:lnTo>
                    <a:pt x="80" y="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63" y="63"/>
                  </a:lnTo>
                  <a:lnTo>
                    <a:pt x="95" y="63"/>
                  </a:lnTo>
                  <a:lnTo>
                    <a:pt x="95" y="63"/>
                  </a:lnTo>
                  <a:cubicBezTo>
                    <a:pt x="111" y="63"/>
                    <a:pt x="111" y="63"/>
                    <a:pt x="126" y="48"/>
                  </a:cubicBezTo>
                  <a:lnTo>
                    <a:pt x="126" y="32"/>
                  </a:lnTo>
                  <a:cubicBezTo>
                    <a:pt x="126" y="17"/>
                    <a:pt x="126" y="17"/>
                    <a:pt x="111" y="17"/>
                  </a:cubicBezTo>
                  <a:cubicBezTo>
                    <a:pt x="111" y="0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5"/>
            <p:cNvSpPr/>
            <p:nvPr/>
          </p:nvSpPr>
          <p:spPr>
            <a:xfrm>
              <a:off x="3325322" y="1814333"/>
              <a:ext cx="10558" cy="9032"/>
            </a:xfrm>
            <a:custGeom>
              <a:avLst/>
              <a:gdLst/>
              <a:ahLst/>
              <a:cxnLst/>
              <a:rect l="l" t="t" r="r" b="b"/>
              <a:pathLst>
                <a:path w="332" h="284" extrusionOk="0">
                  <a:moveTo>
                    <a:pt x="205" y="78"/>
                  </a:moveTo>
                  <a:lnTo>
                    <a:pt x="205" y="78"/>
                  </a:lnTo>
                  <a:lnTo>
                    <a:pt x="190" y="78"/>
                  </a:lnTo>
                  <a:cubicBezTo>
                    <a:pt x="190" y="95"/>
                    <a:pt x="174" y="95"/>
                    <a:pt x="174" y="95"/>
                  </a:cubicBezTo>
                  <a:cubicBezTo>
                    <a:pt x="174" y="95"/>
                    <a:pt x="174" y="110"/>
                    <a:pt x="159" y="110"/>
                  </a:cubicBezTo>
                  <a:lnTo>
                    <a:pt x="142" y="126"/>
                  </a:lnTo>
                  <a:lnTo>
                    <a:pt x="159" y="173"/>
                  </a:lnTo>
                  <a:cubicBezTo>
                    <a:pt x="159" y="173"/>
                    <a:pt x="174" y="189"/>
                    <a:pt x="190" y="189"/>
                  </a:cubicBezTo>
                  <a:lnTo>
                    <a:pt x="253" y="221"/>
                  </a:lnTo>
                  <a:lnTo>
                    <a:pt x="253" y="252"/>
                  </a:lnTo>
                  <a:lnTo>
                    <a:pt x="32" y="221"/>
                  </a:lnTo>
                  <a:lnTo>
                    <a:pt x="32" y="221"/>
                  </a:lnTo>
                  <a:cubicBezTo>
                    <a:pt x="16" y="221"/>
                    <a:pt x="1" y="221"/>
                    <a:pt x="1" y="236"/>
                  </a:cubicBezTo>
                  <a:cubicBezTo>
                    <a:pt x="1" y="252"/>
                    <a:pt x="1" y="284"/>
                    <a:pt x="32" y="284"/>
                  </a:cubicBezTo>
                  <a:lnTo>
                    <a:pt x="79" y="284"/>
                  </a:lnTo>
                  <a:cubicBezTo>
                    <a:pt x="174" y="284"/>
                    <a:pt x="253" y="284"/>
                    <a:pt x="331" y="267"/>
                  </a:cubicBezTo>
                  <a:lnTo>
                    <a:pt x="316" y="204"/>
                  </a:lnTo>
                  <a:lnTo>
                    <a:pt x="300" y="204"/>
                  </a:lnTo>
                  <a:cubicBezTo>
                    <a:pt x="300" y="221"/>
                    <a:pt x="285" y="221"/>
                    <a:pt x="285" y="221"/>
                  </a:cubicBezTo>
                  <a:cubicBezTo>
                    <a:pt x="268" y="221"/>
                    <a:pt x="253" y="204"/>
                    <a:pt x="253" y="204"/>
                  </a:cubicBezTo>
                  <a:cubicBezTo>
                    <a:pt x="237" y="189"/>
                    <a:pt x="253" y="158"/>
                    <a:pt x="268" y="158"/>
                  </a:cubicBezTo>
                  <a:lnTo>
                    <a:pt x="268" y="158"/>
                  </a:lnTo>
                  <a:lnTo>
                    <a:pt x="253" y="141"/>
                  </a:lnTo>
                  <a:lnTo>
                    <a:pt x="237" y="158"/>
                  </a:lnTo>
                  <a:lnTo>
                    <a:pt x="222" y="158"/>
                  </a:lnTo>
                  <a:cubicBezTo>
                    <a:pt x="205" y="158"/>
                    <a:pt x="205" y="141"/>
                    <a:pt x="190" y="126"/>
                  </a:cubicBezTo>
                  <a:cubicBezTo>
                    <a:pt x="190" y="110"/>
                    <a:pt x="205" y="95"/>
                    <a:pt x="205" y="95"/>
                  </a:cubicBezTo>
                  <a:lnTo>
                    <a:pt x="205" y="78"/>
                  </a:lnTo>
                  <a:close/>
                  <a:moveTo>
                    <a:pt x="127" y="0"/>
                  </a:moveTo>
                  <a:lnTo>
                    <a:pt x="127" y="15"/>
                  </a:lnTo>
                  <a:lnTo>
                    <a:pt x="127" y="32"/>
                  </a:lnTo>
                  <a:lnTo>
                    <a:pt x="127" y="32"/>
                  </a:lnTo>
                  <a:lnTo>
                    <a:pt x="127" y="47"/>
                  </a:lnTo>
                  <a:lnTo>
                    <a:pt x="127" y="47"/>
                  </a:lnTo>
                  <a:cubicBezTo>
                    <a:pt x="142" y="47"/>
                    <a:pt x="142" y="32"/>
                    <a:pt x="142" y="32"/>
                  </a:cubicBezTo>
                  <a:lnTo>
                    <a:pt x="159" y="32"/>
                  </a:lnTo>
                  <a:cubicBezTo>
                    <a:pt x="142" y="32"/>
                    <a:pt x="127" y="15"/>
                    <a:pt x="127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5"/>
            <p:cNvSpPr/>
            <p:nvPr/>
          </p:nvSpPr>
          <p:spPr>
            <a:xfrm>
              <a:off x="3167004" y="1800785"/>
              <a:ext cx="7505" cy="5534"/>
            </a:xfrm>
            <a:custGeom>
              <a:avLst/>
              <a:gdLst/>
              <a:ahLst/>
              <a:cxnLst/>
              <a:rect l="l" t="t" r="r" b="b"/>
              <a:pathLst>
                <a:path w="236" h="174" extrusionOk="0">
                  <a:moveTo>
                    <a:pt x="221" y="111"/>
                  </a:moveTo>
                  <a:lnTo>
                    <a:pt x="126" y="126"/>
                  </a:lnTo>
                  <a:lnTo>
                    <a:pt x="126" y="126"/>
                  </a:lnTo>
                  <a:lnTo>
                    <a:pt x="110" y="126"/>
                  </a:lnTo>
                  <a:lnTo>
                    <a:pt x="78" y="126"/>
                  </a:lnTo>
                  <a:lnTo>
                    <a:pt x="78" y="142"/>
                  </a:lnTo>
                  <a:cubicBezTo>
                    <a:pt x="95" y="142"/>
                    <a:pt x="95" y="158"/>
                    <a:pt x="95" y="158"/>
                  </a:cubicBezTo>
                  <a:cubicBezTo>
                    <a:pt x="110" y="174"/>
                    <a:pt x="110" y="174"/>
                    <a:pt x="126" y="174"/>
                  </a:cubicBezTo>
                  <a:lnTo>
                    <a:pt x="126" y="174"/>
                  </a:lnTo>
                  <a:lnTo>
                    <a:pt x="204" y="142"/>
                  </a:lnTo>
                  <a:cubicBezTo>
                    <a:pt x="221" y="142"/>
                    <a:pt x="221" y="126"/>
                    <a:pt x="221" y="126"/>
                  </a:cubicBezTo>
                  <a:lnTo>
                    <a:pt x="221" y="111"/>
                  </a:lnTo>
                  <a:close/>
                  <a:moveTo>
                    <a:pt x="78" y="16"/>
                  </a:moveTo>
                  <a:lnTo>
                    <a:pt x="78" y="16"/>
                  </a:lnTo>
                  <a:cubicBezTo>
                    <a:pt x="63" y="16"/>
                    <a:pt x="63" y="32"/>
                    <a:pt x="47" y="32"/>
                  </a:cubicBezTo>
                  <a:lnTo>
                    <a:pt x="47" y="32"/>
                  </a:lnTo>
                  <a:cubicBezTo>
                    <a:pt x="47" y="32"/>
                    <a:pt x="32" y="32"/>
                    <a:pt x="32" y="16"/>
                  </a:cubicBezTo>
                  <a:cubicBezTo>
                    <a:pt x="15" y="32"/>
                    <a:pt x="0" y="48"/>
                    <a:pt x="0" y="63"/>
                  </a:cubicBezTo>
                  <a:lnTo>
                    <a:pt x="15" y="79"/>
                  </a:lnTo>
                  <a:lnTo>
                    <a:pt x="32" y="79"/>
                  </a:lnTo>
                  <a:lnTo>
                    <a:pt x="95" y="63"/>
                  </a:lnTo>
                  <a:lnTo>
                    <a:pt x="95" y="48"/>
                  </a:lnTo>
                  <a:lnTo>
                    <a:pt x="110" y="48"/>
                  </a:lnTo>
                  <a:lnTo>
                    <a:pt x="110" y="48"/>
                  </a:lnTo>
                  <a:lnTo>
                    <a:pt x="110" y="48"/>
                  </a:lnTo>
                  <a:lnTo>
                    <a:pt x="141" y="48"/>
                  </a:lnTo>
                  <a:lnTo>
                    <a:pt x="126" y="48"/>
                  </a:lnTo>
                  <a:lnTo>
                    <a:pt x="126" y="48"/>
                  </a:lnTo>
                  <a:lnTo>
                    <a:pt x="126" y="48"/>
                  </a:lnTo>
                  <a:cubicBezTo>
                    <a:pt x="110" y="48"/>
                    <a:pt x="110" y="32"/>
                    <a:pt x="95" y="32"/>
                  </a:cubicBezTo>
                  <a:lnTo>
                    <a:pt x="78" y="16"/>
                  </a:lnTo>
                  <a:close/>
                  <a:moveTo>
                    <a:pt x="236" y="0"/>
                  </a:moveTo>
                  <a:lnTo>
                    <a:pt x="221" y="0"/>
                  </a:lnTo>
                  <a:lnTo>
                    <a:pt x="158" y="32"/>
                  </a:lnTo>
                  <a:lnTo>
                    <a:pt x="158" y="48"/>
                  </a:lnTo>
                  <a:lnTo>
                    <a:pt x="236" y="48"/>
                  </a:lnTo>
                  <a:lnTo>
                    <a:pt x="236" y="32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5"/>
            <p:cNvSpPr/>
            <p:nvPr/>
          </p:nvSpPr>
          <p:spPr>
            <a:xfrm>
              <a:off x="3442074" y="1778236"/>
              <a:ext cx="4548" cy="6520"/>
            </a:xfrm>
            <a:custGeom>
              <a:avLst/>
              <a:gdLst/>
              <a:ahLst/>
              <a:cxnLst/>
              <a:rect l="l" t="t" r="r" b="b"/>
              <a:pathLst>
                <a:path w="143" h="205" extrusionOk="0">
                  <a:moveTo>
                    <a:pt x="48" y="1"/>
                  </a:moveTo>
                  <a:lnTo>
                    <a:pt x="32" y="32"/>
                  </a:lnTo>
                  <a:cubicBezTo>
                    <a:pt x="32" y="32"/>
                    <a:pt x="17" y="47"/>
                    <a:pt x="0" y="47"/>
                  </a:cubicBezTo>
                  <a:lnTo>
                    <a:pt x="0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79"/>
                  </a:lnTo>
                  <a:cubicBezTo>
                    <a:pt x="0" y="95"/>
                    <a:pt x="0" y="110"/>
                    <a:pt x="17" y="110"/>
                  </a:cubicBezTo>
                  <a:lnTo>
                    <a:pt x="17" y="127"/>
                  </a:lnTo>
                  <a:cubicBezTo>
                    <a:pt x="17" y="142"/>
                    <a:pt x="32" y="158"/>
                    <a:pt x="32" y="158"/>
                  </a:cubicBezTo>
                  <a:lnTo>
                    <a:pt x="48" y="142"/>
                  </a:lnTo>
                  <a:lnTo>
                    <a:pt x="63" y="142"/>
                  </a:lnTo>
                  <a:lnTo>
                    <a:pt x="63" y="142"/>
                  </a:lnTo>
                  <a:cubicBezTo>
                    <a:pt x="80" y="158"/>
                    <a:pt x="95" y="173"/>
                    <a:pt x="95" y="190"/>
                  </a:cubicBezTo>
                  <a:lnTo>
                    <a:pt x="95" y="190"/>
                  </a:lnTo>
                  <a:lnTo>
                    <a:pt x="111" y="205"/>
                  </a:lnTo>
                  <a:lnTo>
                    <a:pt x="111" y="205"/>
                  </a:lnTo>
                  <a:lnTo>
                    <a:pt x="111" y="205"/>
                  </a:lnTo>
                  <a:cubicBezTo>
                    <a:pt x="143" y="205"/>
                    <a:pt x="143" y="173"/>
                    <a:pt x="143" y="158"/>
                  </a:cubicBezTo>
                  <a:cubicBezTo>
                    <a:pt x="143" y="142"/>
                    <a:pt x="126" y="127"/>
                    <a:pt x="111" y="127"/>
                  </a:cubicBezTo>
                  <a:lnTo>
                    <a:pt x="111" y="142"/>
                  </a:lnTo>
                  <a:lnTo>
                    <a:pt x="95" y="142"/>
                  </a:lnTo>
                  <a:lnTo>
                    <a:pt x="95" y="142"/>
                  </a:lnTo>
                  <a:lnTo>
                    <a:pt x="95" y="110"/>
                  </a:lnTo>
                  <a:cubicBezTo>
                    <a:pt x="95" y="95"/>
                    <a:pt x="95" y="79"/>
                    <a:pt x="80" y="47"/>
                  </a:cubicBezTo>
                  <a:lnTo>
                    <a:pt x="80" y="32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5"/>
            <p:cNvSpPr/>
            <p:nvPr/>
          </p:nvSpPr>
          <p:spPr>
            <a:xfrm>
              <a:off x="3318326" y="1778713"/>
              <a:ext cx="5534" cy="9064"/>
            </a:xfrm>
            <a:custGeom>
              <a:avLst/>
              <a:gdLst/>
              <a:ahLst/>
              <a:cxnLst/>
              <a:rect l="l" t="t" r="r" b="b"/>
              <a:pathLst>
                <a:path w="174" h="285" extrusionOk="0">
                  <a:moveTo>
                    <a:pt x="95" y="1"/>
                  </a:moveTo>
                  <a:lnTo>
                    <a:pt x="79" y="17"/>
                  </a:lnTo>
                  <a:cubicBezTo>
                    <a:pt x="95" y="32"/>
                    <a:pt x="79" y="49"/>
                    <a:pt x="63" y="49"/>
                  </a:cubicBezTo>
                  <a:lnTo>
                    <a:pt x="47" y="49"/>
                  </a:lnTo>
                  <a:lnTo>
                    <a:pt x="47" y="49"/>
                  </a:lnTo>
                  <a:lnTo>
                    <a:pt x="0" y="190"/>
                  </a:lnTo>
                  <a:cubicBezTo>
                    <a:pt x="0" y="206"/>
                    <a:pt x="0" y="221"/>
                    <a:pt x="16" y="221"/>
                  </a:cubicBezTo>
                  <a:cubicBezTo>
                    <a:pt x="16" y="238"/>
                    <a:pt x="32" y="238"/>
                    <a:pt x="32" y="238"/>
                  </a:cubicBezTo>
                  <a:lnTo>
                    <a:pt x="32" y="238"/>
                  </a:lnTo>
                  <a:lnTo>
                    <a:pt x="32" y="238"/>
                  </a:lnTo>
                  <a:cubicBezTo>
                    <a:pt x="47" y="253"/>
                    <a:pt x="47" y="269"/>
                    <a:pt x="79" y="284"/>
                  </a:cubicBezTo>
                  <a:lnTo>
                    <a:pt x="95" y="284"/>
                  </a:lnTo>
                  <a:cubicBezTo>
                    <a:pt x="110" y="284"/>
                    <a:pt x="126" y="284"/>
                    <a:pt x="126" y="269"/>
                  </a:cubicBezTo>
                  <a:lnTo>
                    <a:pt x="126" y="238"/>
                  </a:lnTo>
                  <a:lnTo>
                    <a:pt x="142" y="238"/>
                  </a:lnTo>
                  <a:cubicBezTo>
                    <a:pt x="173" y="238"/>
                    <a:pt x="173" y="221"/>
                    <a:pt x="173" y="206"/>
                  </a:cubicBezTo>
                  <a:lnTo>
                    <a:pt x="173" y="175"/>
                  </a:lnTo>
                  <a:lnTo>
                    <a:pt x="173" y="158"/>
                  </a:lnTo>
                  <a:cubicBezTo>
                    <a:pt x="158" y="143"/>
                    <a:pt x="158" y="143"/>
                    <a:pt x="142" y="143"/>
                  </a:cubicBezTo>
                  <a:lnTo>
                    <a:pt x="142" y="143"/>
                  </a:lnTo>
                  <a:lnTo>
                    <a:pt x="126" y="143"/>
                  </a:lnTo>
                  <a:lnTo>
                    <a:pt x="126" y="143"/>
                  </a:lnTo>
                  <a:lnTo>
                    <a:pt x="126" y="143"/>
                  </a:lnTo>
                  <a:lnTo>
                    <a:pt x="95" y="143"/>
                  </a:lnTo>
                  <a:lnTo>
                    <a:pt x="110" y="32"/>
                  </a:lnTo>
                  <a:cubicBezTo>
                    <a:pt x="126" y="17"/>
                    <a:pt x="110" y="1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5"/>
            <p:cNvSpPr/>
            <p:nvPr/>
          </p:nvSpPr>
          <p:spPr>
            <a:xfrm>
              <a:off x="3421020" y="1804792"/>
              <a:ext cx="4580" cy="5534"/>
            </a:xfrm>
            <a:custGeom>
              <a:avLst/>
              <a:gdLst/>
              <a:ahLst/>
              <a:cxnLst/>
              <a:rect l="l" t="t" r="r" b="b"/>
              <a:pathLst>
                <a:path w="144" h="174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cubicBezTo>
                    <a:pt x="1" y="16"/>
                    <a:pt x="1" y="16"/>
                    <a:pt x="1" y="32"/>
                  </a:cubicBezTo>
                  <a:cubicBezTo>
                    <a:pt x="17" y="32"/>
                    <a:pt x="17" y="48"/>
                    <a:pt x="17" y="48"/>
                  </a:cubicBezTo>
                  <a:lnTo>
                    <a:pt x="17" y="48"/>
                  </a:lnTo>
                  <a:lnTo>
                    <a:pt x="32" y="79"/>
                  </a:lnTo>
                  <a:lnTo>
                    <a:pt x="49" y="79"/>
                  </a:lnTo>
                  <a:lnTo>
                    <a:pt x="64" y="111"/>
                  </a:lnTo>
                  <a:lnTo>
                    <a:pt x="64" y="126"/>
                  </a:lnTo>
                  <a:cubicBezTo>
                    <a:pt x="64" y="142"/>
                    <a:pt x="64" y="158"/>
                    <a:pt x="80" y="174"/>
                  </a:cubicBezTo>
                  <a:lnTo>
                    <a:pt x="95" y="174"/>
                  </a:lnTo>
                  <a:cubicBezTo>
                    <a:pt x="112" y="174"/>
                    <a:pt x="127" y="158"/>
                    <a:pt x="127" y="158"/>
                  </a:cubicBezTo>
                  <a:lnTo>
                    <a:pt x="127" y="158"/>
                  </a:lnTo>
                  <a:lnTo>
                    <a:pt x="143" y="126"/>
                  </a:lnTo>
                  <a:lnTo>
                    <a:pt x="143" y="79"/>
                  </a:lnTo>
                  <a:lnTo>
                    <a:pt x="80" y="3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5"/>
            <p:cNvSpPr/>
            <p:nvPr/>
          </p:nvSpPr>
          <p:spPr>
            <a:xfrm>
              <a:off x="3404991" y="1788731"/>
              <a:ext cx="6551" cy="7569"/>
            </a:xfrm>
            <a:custGeom>
              <a:avLst/>
              <a:gdLst/>
              <a:ahLst/>
              <a:cxnLst/>
              <a:rect l="l" t="t" r="r" b="b"/>
              <a:pathLst>
                <a:path w="206" h="238" extrusionOk="0">
                  <a:moveTo>
                    <a:pt x="32" y="1"/>
                  </a:moveTo>
                  <a:lnTo>
                    <a:pt x="0" y="32"/>
                  </a:lnTo>
                  <a:lnTo>
                    <a:pt x="0" y="49"/>
                  </a:lnTo>
                  <a:lnTo>
                    <a:pt x="17" y="32"/>
                  </a:lnTo>
                  <a:lnTo>
                    <a:pt x="32" y="32"/>
                  </a:lnTo>
                  <a:lnTo>
                    <a:pt x="32" y="32"/>
                  </a:lnTo>
                  <a:cubicBezTo>
                    <a:pt x="48" y="32"/>
                    <a:pt x="63" y="32"/>
                    <a:pt x="63" y="49"/>
                  </a:cubicBezTo>
                  <a:cubicBezTo>
                    <a:pt x="80" y="64"/>
                    <a:pt x="63" y="80"/>
                    <a:pt x="48" y="95"/>
                  </a:cubicBezTo>
                  <a:cubicBezTo>
                    <a:pt x="32" y="95"/>
                    <a:pt x="32" y="112"/>
                    <a:pt x="32" y="112"/>
                  </a:cubicBezTo>
                  <a:lnTo>
                    <a:pt x="32" y="127"/>
                  </a:lnTo>
                  <a:lnTo>
                    <a:pt x="48" y="143"/>
                  </a:lnTo>
                  <a:lnTo>
                    <a:pt x="63" y="143"/>
                  </a:lnTo>
                  <a:lnTo>
                    <a:pt x="127" y="158"/>
                  </a:lnTo>
                  <a:lnTo>
                    <a:pt x="127" y="158"/>
                  </a:lnTo>
                  <a:cubicBezTo>
                    <a:pt x="127" y="175"/>
                    <a:pt x="143" y="175"/>
                    <a:pt x="143" y="190"/>
                  </a:cubicBezTo>
                  <a:cubicBezTo>
                    <a:pt x="143" y="206"/>
                    <a:pt x="143" y="221"/>
                    <a:pt x="127" y="238"/>
                  </a:cubicBezTo>
                  <a:lnTo>
                    <a:pt x="127" y="238"/>
                  </a:lnTo>
                  <a:lnTo>
                    <a:pt x="143" y="238"/>
                  </a:lnTo>
                  <a:cubicBezTo>
                    <a:pt x="158" y="238"/>
                    <a:pt x="174" y="221"/>
                    <a:pt x="174" y="221"/>
                  </a:cubicBezTo>
                  <a:lnTo>
                    <a:pt x="174" y="206"/>
                  </a:lnTo>
                  <a:lnTo>
                    <a:pt x="190" y="175"/>
                  </a:lnTo>
                  <a:cubicBezTo>
                    <a:pt x="190" y="158"/>
                    <a:pt x="174" y="158"/>
                    <a:pt x="174" y="143"/>
                  </a:cubicBezTo>
                  <a:cubicBezTo>
                    <a:pt x="174" y="127"/>
                    <a:pt x="190" y="112"/>
                    <a:pt x="206" y="112"/>
                  </a:cubicBezTo>
                  <a:cubicBezTo>
                    <a:pt x="206" y="95"/>
                    <a:pt x="190" y="95"/>
                    <a:pt x="190" y="95"/>
                  </a:cubicBezTo>
                  <a:lnTo>
                    <a:pt x="95" y="80"/>
                  </a:lnTo>
                  <a:lnTo>
                    <a:pt x="63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5"/>
            <p:cNvSpPr/>
            <p:nvPr/>
          </p:nvSpPr>
          <p:spPr>
            <a:xfrm>
              <a:off x="3085300" y="1808799"/>
              <a:ext cx="3562" cy="2544"/>
            </a:xfrm>
            <a:custGeom>
              <a:avLst/>
              <a:gdLst/>
              <a:ahLst/>
              <a:cxnLst/>
              <a:rect l="l" t="t" r="r" b="b"/>
              <a:pathLst>
                <a:path w="112" h="80" extrusionOk="0">
                  <a:moveTo>
                    <a:pt x="32" y="0"/>
                  </a:moveTo>
                  <a:lnTo>
                    <a:pt x="32" y="0"/>
                  </a:lnTo>
                  <a:lnTo>
                    <a:pt x="0" y="0"/>
                  </a:lnTo>
                  <a:cubicBezTo>
                    <a:pt x="17" y="0"/>
                    <a:pt x="32" y="16"/>
                    <a:pt x="32" y="32"/>
                  </a:cubicBezTo>
                  <a:cubicBezTo>
                    <a:pt x="48" y="32"/>
                    <a:pt x="48" y="48"/>
                    <a:pt x="48" y="48"/>
                  </a:cubicBezTo>
                  <a:lnTo>
                    <a:pt x="63" y="80"/>
                  </a:lnTo>
                  <a:lnTo>
                    <a:pt x="80" y="80"/>
                  </a:lnTo>
                  <a:lnTo>
                    <a:pt x="95" y="48"/>
                  </a:lnTo>
                  <a:cubicBezTo>
                    <a:pt x="95" y="32"/>
                    <a:pt x="111" y="32"/>
                    <a:pt x="111" y="32"/>
                  </a:cubicBezTo>
                  <a:lnTo>
                    <a:pt x="111" y="32"/>
                  </a:lnTo>
                  <a:cubicBezTo>
                    <a:pt x="95" y="16"/>
                    <a:pt x="63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5"/>
            <p:cNvSpPr/>
            <p:nvPr/>
          </p:nvSpPr>
          <p:spPr>
            <a:xfrm>
              <a:off x="3096336" y="1784247"/>
              <a:ext cx="6551" cy="4039"/>
            </a:xfrm>
            <a:custGeom>
              <a:avLst/>
              <a:gdLst/>
              <a:ahLst/>
              <a:cxnLst/>
              <a:rect l="l" t="t" r="r" b="b"/>
              <a:pathLst>
                <a:path w="206" h="127" extrusionOk="0">
                  <a:moveTo>
                    <a:pt x="158" y="1"/>
                  </a:moveTo>
                  <a:cubicBezTo>
                    <a:pt x="111" y="1"/>
                    <a:pt x="79" y="16"/>
                    <a:pt x="32" y="16"/>
                  </a:cubicBezTo>
                  <a:lnTo>
                    <a:pt x="16" y="47"/>
                  </a:lnTo>
                  <a:cubicBezTo>
                    <a:pt x="0" y="64"/>
                    <a:pt x="0" y="79"/>
                    <a:pt x="16" y="95"/>
                  </a:cubicBezTo>
                  <a:cubicBezTo>
                    <a:pt x="16" y="95"/>
                    <a:pt x="32" y="95"/>
                    <a:pt x="32" y="110"/>
                  </a:cubicBezTo>
                  <a:lnTo>
                    <a:pt x="111" y="64"/>
                  </a:lnTo>
                  <a:lnTo>
                    <a:pt x="126" y="64"/>
                  </a:lnTo>
                  <a:lnTo>
                    <a:pt x="126" y="64"/>
                  </a:lnTo>
                  <a:cubicBezTo>
                    <a:pt x="142" y="64"/>
                    <a:pt x="158" y="64"/>
                    <a:pt x="158" y="79"/>
                  </a:cubicBezTo>
                  <a:cubicBezTo>
                    <a:pt x="174" y="95"/>
                    <a:pt x="158" y="110"/>
                    <a:pt x="158" y="127"/>
                  </a:cubicBezTo>
                  <a:lnTo>
                    <a:pt x="158" y="127"/>
                  </a:lnTo>
                  <a:lnTo>
                    <a:pt x="158" y="127"/>
                  </a:lnTo>
                  <a:cubicBezTo>
                    <a:pt x="174" y="127"/>
                    <a:pt x="189" y="110"/>
                    <a:pt x="189" y="95"/>
                  </a:cubicBezTo>
                  <a:cubicBezTo>
                    <a:pt x="205" y="47"/>
                    <a:pt x="189" y="16"/>
                    <a:pt x="15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5"/>
            <p:cNvSpPr/>
            <p:nvPr/>
          </p:nvSpPr>
          <p:spPr>
            <a:xfrm>
              <a:off x="3400506" y="1804792"/>
              <a:ext cx="4516" cy="3021"/>
            </a:xfrm>
            <a:custGeom>
              <a:avLst/>
              <a:gdLst/>
              <a:ahLst/>
              <a:cxnLst/>
              <a:rect l="l" t="t" r="r" b="b"/>
              <a:pathLst>
                <a:path w="142" h="95" extrusionOk="0">
                  <a:moveTo>
                    <a:pt x="32" y="0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0" y="48"/>
                  </a:lnTo>
                  <a:cubicBezTo>
                    <a:pt x="0" y="48"/>
                    <a:pt x="0" y="63"/>
                    <a:pt x="15" y="63"/>
                  </a:cubicBezTo>
                  <a:lnTo>
                    <a:pt x="15" y="63"/>
                  </a:lnTo>
                  <a:lnTo>
                    <a:pt x="95" y="95"/>
                  </a:lnTo>
                  <a:lnTo>
                    <a:pt x="110" y="95"/>
                  </a:lnTo>
                  <a:cubicBezTo>
                    <a:pt x="110" y="95"/>
                    <a:pt x="126" y="95"/>
                    <a:pt x="141" y="79"/>
                  </a:cubicBezTo>
                  <a:cubicBezTo>
                    <a:pt x="141" y="63"/>
                    <a:pt x="126" y="48"/>
                    <a:pt x="110" y="32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5"/>
            <p:cNvSpPr/>
            <p:nvPr/>
          </p:nvSpPr>
          <p:spPr>
            <a:xfrm>
              <a:off x="3020166" y="1794265"/>
              <a:ext cx="6551" cy="7537"/>
            </a:xfrm>
            <a:custGeom>
              <a:avLst/>
              <a:gdLst/>
              <a:ahLst/>
              <a:cxnLst/>
              <a:rect l="l" t="t" r="r" b="b"/>
              <a:pathLst>
                <a:path w="206" h="237" extrusionOk="0">
                  <a:moveTo>
                    <a:pt x="111" y="158"/>
                  </a:moveTo>
                  <a:lnTo>
                    <a:pt x="95" y="158"/>
                  </a:lnTo>
                  <a:lnTo>
                    <a:pt x="95" y="158"/>
                  </a:lnTo>
                  <a:cubicBezTo>
                    <a:pt x="111" y="158"/>
                    <a:pt x="111" y="174"/>
                    <a:pt x="111" y="174"/>
                  </a:cubicBezTo>
                  <a:cubicBezTo>
                    <a:pt x="126" y="190"/>
                    <a:pt x="111" y="221"/>
                    <a:pt x="95" y="221"/>
                  </a:cubicBezTo>
                  <a:lnTo>
                    <a:pt x="80" y="221"/>
                  </a:lnTo>
                  <a:lnTo>
                    <a:pt x="80" y="237"/>
                  </a:lnTo>
                  <a:lnTo>
                    <a:pt x="95" y="237"/>
                  </a:lnTo>
                  <a:lnTo>
                    <a:pt x="95" y="237"/>
                  </a:lnTo>
                  <a:lnTo>
                    <a:pt x="174" y="237"/>
                  </a:lnTo>
                  <a:cubicBezTo>
                    <a:pt x="189" y="237"/>
                    <a:pt x="206" y="205"/>
                    <a:pt x="206" y="190"/>
                  </a:cubicBezTo>
                  <a:cubicBezTo>
                    <a:pt x="189" y="174"/>
                    <a:pt x="189" y="158"/>
                    <a:pt x="158" y="158"/>
                  </a:cubicBezTo>
                  <a:lnTo>
                    <a:pt x="158" y="158"/>
                  </a:lnTo>
                  <a:lnTo>
                    <a:pt x="126" y="174"/>
                  </a:lnTo>
                  <a:lnTo>
                    <a:pt x="111" y="158"/>
                  </a:lnTo>
                  <a:close/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7" y="1"/>
                    <a:pt x="0" y="16"/>
                    <a:pt x="0" y="47"/>
                  </a:cubicBezTo>
                  <a:lnTo>
                    <a:pt x="0" y="47"/>
                  </a:lnTo>
                  <a:lnTo>
                    <a:pt x="32" y="110"/>
                  </a:lnTo>
                  <a:lnTo>
                    <a:pt x="32" y="110"/>
                  </a:lnTo>
                  <a:cubicBezTo>
                    <a:pt x="32" y="127"/>
                    <a:pt x="48" y="127"/>
                    <a:pt x="48" y="142"/>
                  </a:cubicBezTo>
                  <a:lnTo>
                    <a:pt x="48" y="158"/>
                  </a:lnTo>
                  <a:lnTo>
                    <a:pt x="48" y="174"/>
                  </a:lnTo>
                  <a:cubicBezTo>
                    <a:pt x="48" y="158"/>
                    <a:pt x="63" y="158"/>
                    <a:pt x="63" y="158"/>
                  </a:cubicBezTo>
                  <a:lnTo>
                    <a:pt x="80" y="158"/>
                  </a:lnTo>
                  <a:cubicBezTo>
                    <a:pt x="63" y="158"/>
                    <a:pt x="63" y="158"/>
                    <a:pt x="63" y="142"/>
                  </a:cubicBezTo>
                  <a:cubicBezTo>
                    <a:pt x="48" y="127"/>
                    <a:pt x="48" y="110"/>
                    <a:pt x="63" y="95"/>
                  </a:cubicBezTo>
                  <a:lnTo>
                    <a:pt x="63" y="95"/>
                  </a:lnTo>
                  <a:cubicBezTo>
                    <a:pt x="48" y="95"/>
                    <a:pt x="32" y="79"/>
                    <a:pt x="32" y="64"/>
                  </a:cubicBezTo>
                  <a:cubicBezTo>
                    <a:pt x="32" y="64"/>
                    <a:pt x="32" y="47"/>
                    <a:pt x="48" y="32"/>
                  </a:cubicBezTo>
                  <a:lnTo>
                    <a:pt x="63" y="16"/>
                  </a:lnTo>
                  <a:cubicBezTo>
                    <a:pt x="63" y="1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5"/>
            <p:cNvSpPr/>
            <p:nvPr/>
          </p:nvSpPr>
          <p:spPr>
            <a:xfrm>
              <a:off x="3095318" y="1786250"/>
              <a:ext cx="6551" cy="3053"/>
            </a:xfrm>
            <a:custGeom>
              <a:avLst/>
              <a:gdLst/>
              <a:ahLst/>
              <a:cxnLst/>
              <a:rect l="l" t="t" r="r" b="b"/>
              <a:pathLst>
                <a:path w="206" h="96" extrusionOk="0">
                  <a:moveTo>
                    <a:pt x="158" y="1"/>
                  </a:moveTo>
                  <a:lnTo>
                    <a:pt x="158" y="1"/>
                  </a:lnTo>
                  <a:lnTo>
                    <a:pt x="143" y="1"/>
                  </a:lnTo>
                  <a:lnTo>
                    <a:pt x="64" y="47"/>
                  </a:lnTo>
                  <a:lnTo>
                    <a:pt x="17" y="64"/>
                  </a:lnTo>
                  <a:lnTo>
                    <a:pt x="0" y="95"/>
                  </a:lnTo>
                  <a:lnTo>
                    <a:pt x="32" y="95"/>
                  </a:lnTo>
                  <a:lnTo>
                    <a:pt x="48" y="79"/>
                  </a:lnTo>
                  <a:cubicBezTo>
                    <a:pt x="48" y="64"/>
                    <a:pt x="64" y="47"/>
                    <a:pt x="80" y="47"/>
                  </a:cubicBezTo>
                  <a:lnTo>
                    <a:pt x="95" y="47"/>
                  </a:lnTo>
                  <a:cubicBezTo>
                    <a:pt x="111" y="64"/>
                    <a:pt x="111" y="79"/>
                    <a:pt x="111" y="95"/>
                  </a:cubicBezTo>
                  <a:lnTo>
                    <a:pt x="174" y="64"/>
                  </a:lnTo>
                  <a:lnTo>
                    <a:pt x="190" y="64"/>
                  </a:lnTo>
                  <a:cubicBezTo>
                    <a:pt x="190" y="47"/>
                    <a:pt x="206" y="32"/>
                    <a:pt x="190" y="16"/>
                  </a:cubicBezTo>
                  <a:cubicBezTo>
                    <a:pt x="190" y="1"/>
                    <a:pt x="174" y="1"/>
                    <a:pt x="15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5"/>
            <p:cNvSpPr/>
            <p:nvPr/>
          </p:nvSpPr>
          <p:spPr>
            <a:xfrm>
              <a:off x="3057758" y="1831348"/>
              <a:ext cx="3530" cy="4039"/>
            </a:xfrm>
            <a:custGeom>
              <a:avLst/>
              <a:gdLst/>
              <a:ahLst/>
              <a:cxnLst/>
              <a:rect l="l" t="t" r="r" b="b"/>
              <a:pathLst>
                <a:path w="111" h="127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0" y="16"/>
                    <a:pt x="0" y="32"/>
                  </a:cubicBezTo>
                  <a:lnTo>
                    <a:pt x="16" y="79"/>
                  </a:lnTo>
                  <a:cubicBezTo>
                    <a:pt x="16" y="95"/>
                    <a:pt x="16" y="95"/>
                    <a:pt x="32" y="110"/>
                  </a:cubicBezTo>
                  <a:lnTo>
                    <a:pt x="47" y="110"/>
                  </a:lnTo>
                  <a:lnTo>
                    <a:pt x="63" y="127"/>
                  </a:lnTo>
                  <a:cubicBezTo>
                    <a:pt x="79" y="127"/>
                    <a:pt x="79" y="127"/>
                    <a:pt x="79" y="110"/>
                  </a:cubicBezTo>
                  <a:cubicBezTo>
                    <a:pt x="95" y="110"/>
                    <a:pt x="95" y="110"/>
                    <a:pt x="95" y="95"/>
                  </a:cubicBezTo>
                  <a:lnTo>
                    <a:pt x="110" y="64"/>
                  </a:lnTo>
                  <a:cubicBezTo>
                    <a:pt x="110" y="32"/>
                    <a:pt x="110" y="16"/>
                    <a:pt x="95" y="16"/>
                  </a:cubicBezTo>
                  <a:lnTo>
                    <a:pt x="79" y="16"/>
                  </a:lnTo>
                  <a:lnTo>
                    <a:pt x="63" y="16"/>
                  </a:lnTo>
                  <a:cubicBezTo>
                    <a:pt x="63" y="1"/>
                    <a:pt x="47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5"/>
            <p:cNvSpPr/>
            <p:nvPr/>
          </p:nvSpPr>
          <p:spPr>
            <a:xfrm>
              <a:off x="3106863" y="1791752"/>
              <a:ext cx="3530" cy="8046"/>
            </a:xfrm>
            <a:custGeom>
              <a:avLst/>
              <a:gdLst/>
              <a:ahLst/>
              <a:cxnLst/>
              <a:rect l="l" t="t" r="r" b="b"/>
              <a:pathLst>
                <a:path w="111" h="253" extrusionOk="0">
                  <a:moveTo>
                    <a:pt x="79" y="0"/>
                  </a:moveTo>
                  <a:cubicBezTo>
                    <a:pt x="64" y="0"/>
                    <a:pt x="64" y="17"/>
                    <a:pt x="47" y="17"/>
                  </a:cubicBezTo>
                  <a:cubicBezTo>
                    <a:pt x="47" y="17"/>
                    <a:pt x="32" y="17"/>
                    <a:pt x="32" y="0"/>
                  </a:cubicBezTo>
                  <a:cubicBezTo>
                    <a:pt x="32" y="17"/>
                    <a:pt x="16" y="17"/>
                    <a:pt x="16" y="17"/>
                  </a:cubicBezTo>
                  <a:lnTo>
                    <a:pt x="16" y="32"/>
                  </a:lnTo>
                  <a:cubicBezTo>
                    <a:pt x="32" y="48"/>
                    <a:pt x="47" y="48"/>
                    <a:pt x="47" y="63"/>
                  </a:cubicBezTo>
                  <a:cubicBezTo>
                    <a:pt x="47" y="80"/>
                    <a:pt x="47" y="95"/>
                    <a:pt x="32" y="95"/>
                  </a:cubicBezTo>
                  <a:lnTo>
                    <a:pt x="32" y="111"/>
                  </a:lnTo>
                  <a:lnTo>
                    <a:pt x="32" y="111"/>
                  </a:lnTo>
                  <a:lnTo>
                    <a:pt x="16" y="126"/>
                  </a:lnTo>
                  <a:lnTo>
                    <a:pt x="16" y="158"/>
                  </a:lnTo>
                  <a:lnTo>
                    <a:pt x="16" y="158"/>
                  </a:lnTo>
                  <a:cubicBezTo>
                    <a:pt x="16" y="174"/>
                    <a:pt x="32" y="174"/>
                    <a:pt x="32" y="189"/>
                  </a:cubicBezTo>
                  <a:cubicBezTo>
                    <a:pt x="47" y="206"/>
                    <a:pt x="32" y="221"/>
                    <a:pt x="16" y="237"/>
                  </a:cubicBezTo>
                  <a:lnTo>
                    <a:pt x="0" y="237"/>
                  </a:lnTo>
                  <a:lnTo>
                    <a:pt x="16" y="253"/>
                  </a:lnTo>
                  <a:lnTo>
                    <a:pt x="47" y="253"/>
                  </a:lnTo>
                  <a:lnTo>
                    <a:pt x="47" y="253"/>
                  </a:lnTo>
                  <a:lnTo>
                    <a:pt x="64" y="253"/>
                  </a:lnTo>
                  <a:lnTo>
                    <a:pt x="110" y="206"/>
                  </a:lnTo>
                  <a:lnTo>
                    <a:pt x="110" y="174"/>
                  </a:lnTo>
                  <a:cubicBezTo>
                    <a:pt x="110" y="158"/>
                    <a:pt x="95" y="158"/>
                    <a:pt x="95" y="143"/>
                  </a:cubicBezTo>
                  <a:cubicBezTo>
                    <a:pt x="95" y="126"/>
                    <a:pt x="95" y="126"/>
                    <a:pt x="110" y="111"/>
                  </a:cubicBezTo>
                  <a:lnTo>
                    <a:pt x="110" y="111"/>
                  </a:lnTo>
                  <a:lnTo>
                    <a:pt x="95" y="95"/>
                  </a:lnTo>
                  <a:cubicBezTo>
                    <a:pt x="95" y="63"/>
                    <a:pt x="79" y="48"/>
                    <a:pt x="79" y="48"/>
                  </a:cubicBezTo>
                  <a:lnTo>
                    <a:pt x="95" y="32"/>
                  </a:lnTo>
                  <a:lnTo>
                    <a:pt x="95" y="32"/>
                  </a:lnTo>
                  <a:cubicBezTo>
                    <a:pt x="95" y="17"/>
                    <a:pt x="79" y="0"/>
                    <a:pt x="7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5"/>
            <p:cNvSpPr/>
            <p:nvPr/>
          </p:nvSpPr>
          <p:spPr>
            <a:xfrm>
              <a:off x="3342369" y="1818340"/>
              <a:ext cx="5534" cy="4039"/>
            </a:xfrm>
            <a:custGeom>
              <a:avLst/>
              <a:gdLst/>
              <a:ahLst/>
              <a:cxnLst/>
              <a:rect l="l" t="t" r="r" b="b"/>
              <a:pathLst>
                <a:path w="174" h="127" extrusionOk="0">
                  <a:moveTo>
                    <a:pt x="142" y="0"/>
                  </a:moveTo>
                  <a:lnTo>
                    <a:pt x="142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64" y="32"/>
                  </a:lnTo>
                  <a:lnTo>
                    <a:pt x="79" y="32"/>
                  </a:lnTo>
                  <a:cubicBezTo>
                    <a:pt x="79" y="47"/>
                    <a:pt x="79" y="78"/>
                    <a:pt x="64" y="78"/>
                  </a:cubicBezTo>
                  <a:cubicBezTo>
                    <a:pt x="64" y="95"/>
                    <a:pt x="47" y="95"/>
                    <a:pt x="47" y="95"/>
                  </a:cubicBezTo>
                  <a:cubicBezTo>
                    <a:pt x="32" y="95"/>
                    <a:pt x="16" y="78"/>
                    <a:pt x="16" y="78"/>
                  </a:cubicBezTo>
                  <a:lnTo>
                    <a:pt x="1" y="63"/>
                  </a:lnTo>
                  <a:lnTo>
                    <a:pt x="1" y="63"/>
                  </a:lnTo>
                  <a:lnTo>
                    <a:pt x="1" y="110"/>
                  </a:lnTo>
                  <a:lnTo>
                    <a:pt x="1" y="126"/>
                  </a:lnTo>
                  <a:lnTo>
                    <a:pt x="16" y="126"/>
                  </a:lnTo>
                  <a:lnTo>
                    <a:pt x="64" y="126"/>
                  </a:lnTo>
                  <a:lnTo>
                    <a:pt x="64" y="95"/>
                  </a:lnTo>
                  <a:lnTo>
                    <a:pt x="127" y="78"/>
                  </a:lnTo>
                  <a:lnTo>
                    <a:pt x="158" y="63"/>
                  </a:lnTo>
                  <a:cubicBezTo>
                    <a:pt x="173" y="63"/>
                    <a:pt x="173" y="47"/>
                    <a:pt x="173" y="32"/>
                  </a:cubicBezTo>
                  <a:cubicBezTo>
                    <a:pt x="158" y="32"/>
                    <a:pt x="142" y="32"/>
                    <a:pt x="142" y="0"/>
                  </a:cubicBezTo>
                  <a:lnTo>
                    <a:pt x="142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5"/>
            <p:cNvSpPr/>
            <p:nvPr/>
          </p:nvSpPr>
          <p:spPr>
            <a:xfrm>
              <a:off x="3180488" y="1796269"/>
              <a:ext cx="2576" cy="1527"/>
            </a:xfrm>
            <a:custGeom>
              <a:avLst/>
              <a:gdLst/>
              <a:ahLst/>
              <a:cxnLst/>
              <a:rect l="l" t="t" r="r" b="b"/>
              <a:pathLst>
                <a:path w="81" h="48" extrusionOk="0">
                  <a:moveTo>
                    <a:pt x="80" y="1"/>
                  </a:moveTo>
                  <a:cubicBezTo>
                    <a:pt x="64" y="1"/>
                    <a:pt x="32" y="16"/>
                    <a:pt x="17" y="16"/>
                  </a:cubicBezTo>
                  <a:cubicBezTo>
                    <a:pt x="17" y="32"/>
                    <a:pt x="1" y="47"/>
                    <a:pt x="1" y="47"/>
                  </a:cubicBezTo>
                  <a:lnTo>
                    <a:pt x="17" y="47"/>
                  </a:lnTo>
                  <a:lnTo>
                    <a:pt x="49" y="47"/>
                  </a:lnTo>
                  <a:lnTo>
                    <a:pt x="64" y="47"/>
                  </a:lnTo>
                  <a:lnTo>
                    <a:pt x="80" y="47"/>
                  </a:lnTo>
                  <a:lnTo>
                    <a:pt x="80" y="32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5"/>
            <p:cNvSpPr/>
            <p:nvPr/>
          </p:nvSpPr>
          <p:spPr>
            <a:xfrm>
              <a:off x="3100852" y="1796269"/>
              <a:ext cx="7537" cy="3530"/>
            </a:xfrm>
            <a:custGeom>
              <a:avLst/>
              <a:gdLst/>
              <a:ahLst/>
              <a:cxnLst/>
              <a:rect l="l" t="t" r="r" b="b"/>
              <a:pathLst>
                <a:path w="237" h="111" extrusionOk="0">
                  <a:moveTo>
                    <a:pt x="32" y="1"/>
                  </a:moveTo>
                  <a:lnTo>
                    <a:pt x="32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6"/>
                  </a:lnTo>
                  <a:lnTo>
                    <a:pt x="0" y="16"/>
                  </a:lnTo>
                  <a:cubicBezTo>
                    <a:pt x="0" y="32"/>
                    <a:pt x="0" y="47"/>
                    <a:pt x="16" y="47"/>
                  </a:cubicBezTo>
                  <a:cubicBezTo>
                    <a:pt x="32" y="95"/>
                    <a:pt x="63" y="111"/>
                    <a:pt x="95" y="111"/>
                  </a:cubicBezTo>
                  <a:lnTo>
                    <a:pt x="110" y="111"/>
                  </a:lnTo>
                  <a:cubicBezTo>
                    <a:pt x="142" y="111"/>
                    <a:pt x="173" y="95"/>
                    <a:pt x="189" y="95"/>
                  </a:cubicBezTo>
                  <a:lnTo>
                    <a:pt x="205" y="95"/>
                  </a:lnTo>
                  <a:cubicBezTo>
                    <a:pt x="221" y="79"/>
                    <a:pt x="236" y="64"/>
                    <a:pt x="221" y="47"/>
                  </a:cubicBezTo>
                  <a:cubicBezTo>
                    <a:pt x="221" y="32"/>
                    <a:pt x="205" y="32"/>
                    <a:pt x="205" y="16"/>
                  </a:cubicBezTo>
                  <a:cubicBezTo>
                    <a:pt x="189" y="32"/>
                    <a:pt x="189" y="47"/>
                    <a:pt x="173" y="47"/>
                  </a:cubicBezTo>
                  <a:lnTo>
                    <a:pt x="173" y="47"/>
                  </a:lnTo>
                  <a:lnTo>
                    <a:pt x="110" y="47"/>
                  </a:lnTo>
                  <a:lnTo>
                    <a:pt x="95" y="32"/>
                  </a:lnTo>
                  <a:cubicBezTo>
                    <a:pt x="79" y="32"/>
                    <a:pt x="79" y="32"/>
                    <a:pt x="63" y="16"/>
                  </a:cubicBezTo>
                  <a:lnTo>
                    <a:pt x="63" y="16"/>
                  </a:lnTo>
                  <a:cubicBezTo>
                    <a:pt x="63" y="1"/>
                    <a:pt x="47" y="1"/>
                    <a:pt x="4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5"/>
            <p:cNvSpPr/>
            <p:nvPr/>
          </p:nvSpPr>
          <p:spPr>
            <a:xfrm>
              <a:off x="3089816" y="1804283"/>
              <a:ext cx="4516" cy="5057"/>
            </a:xfrm>
            <a:custGeom>
              <a:avLst/>
              <a:gdLst/>
              <a:ahLst/>
              <a:cxnLst/>
              <a:rect l="l" t="t" r="r" b="b"/>
              <a:pathLst>
                <a:path w="142" h="159" extrusionOk="0">
                  <a:moveTo>
                    <a:pt x="64" y="1"/>
                  </a:moveTo>
                  <a:lnTo>
                    <a:pt x="64" y="1"/>
                  </a:lnTo>
                  <a:cubicBezTo>
                    <a:pt x="47" y="1"/>
                    <a:pt x="32" y="1"/>
                    <a:pt x="32" y="16"/>
                  </a:cubicBezTo>
                  <a:cubicBezTo>
                    <a:pt x="32" y="32"/>
                    <a:pt x="32" y="48"/>
                    <a:pt x="47" y="64"/>
                  </a:cubicBezTo>
                  <a:lnTo>
                    <a:pt x="16" y="111"/>
                  </a:lnTo>
                  <a:cubicBezTo>
                    <a:pt x="1" y="127"/>
                    <a:pt x="16" y="142"/>
                    <a:pt x="32" y="158"/>
                  </a:cubicBezTo>
                  <a:lnTo>
                    <a:pt x="47" y="158"/>
                  </a:lnTo>
                  <a:cubicBezTo>
                    <a:pt x="64" y="158"/>
                    <a:pt x="64" y="158"/>
                    <a:pt x="79" y="142"/>
                  </a:cubicBezTo>
                  <a:lnTo>
                    <a:pt x="127" y="48"/>
                  </a:lnTo>
                  <a:cubicBezTo>
                    <a:pt x="142" y="48"/>
                    <a:pt x="142" y="32"/>
                    <a:pt x="127" y="16"/>
                  </a:cubicBezTo>
                  <a:lnTo>
                    <a:pt x="110" y="1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5"/>
            <p:cNvSpPr/>
            <p:nvPr/>
          </p:nvSpPr>
          <p:spPr>
            <a:xfrm>
              <a:off x="3367430" y="1768218"/>
              <a:ext cx="3021" cy="4039"/>
            </a:xfrm>
            <a:custGeom>
              <a:avLst/>
              <a:gdLst/>
              <a:ahLst/>
              <a:cxnLst/>
              <a:rect l="l" t="t" r="r" b="b"/>
              <a:pathLst>
                <a:path w="95" h="127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0" y="16"/>
                    <a:pt x="0" y="47"/>
                  </a:cubicBezTo>
                  <a:lnTo>
                    <a:pt x="16" y="95"/>
                  </a:lnTo>
                  <a:cubicBezTo>
                    <a:pt x="16" y="110"/>
                    <a:pt x="16" y="127"/>
                    <a:pt x="32" y="127"/>
                  </a:cubicBezTo>
                  <a:lnTo>
                    <a:pt x="47" y="127"/>
                  </a:lnTo>
                  <a:lnTo>
                    <a:pt x="63" y="127"/>
                  </a:lnTo>
                  <a:lnTo>
                    <a:pt x="79" y="95"/>
                  </a:lnTo>
                  <a:cubicBezTo>
                    <a:pt x="95" y="95"/>
                    <a:pt x="95" y="64"/>
                    <a:pt x="79" y="47"/>
                  </a:cubicBezTo>
                  <a:lnTo>
                    <a:pt x="79" y="47"/>
                  </a:lnTo>
                  <a:lnTo>
                    <a:pt x="63" y="32"/>
                  </a:lnTo>
                  <a:cubicBezTo>
                    <a:pt x="63" y="16"/>
                    <a:pt x="47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5"/>
            <p:cNvSpPr/>
            <p:nvPr/>
          </p:nvSpPr>
          <p:spPr>
            <a:xfrm>
              <a:off x="3332828" y="1771716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49" y="0"/>
                  </a:moveTo>
                  <a:lnTo>
                    <a:pt x="32" y="0"/>
                  </a:lnTo>
                  <a:lnTo>
                    <a:pt x="17" y="17"/>
                  </a:lnTo>
                  <a:lnTo>
                    <a:pt x="1" y="48"/>
                  </a:lnTo>
                  <a:cubicBezTo>
                    <a:pt x="1" y="48"/>
                    <a:pt x="17" y="48"/>
                    <a:pt x="17" y="63"/>
                  </a:cubicBezTo>
                  <a:cubicBezTo>
                    <a:pt x="32" y="63"/>
                    <a:pt x="32" y="80"/>
                    <a:pt x="32" y="80"/>
                  </a:cubicBezTo>
                  <a:lnTo>
                    <a:pt x="32" y="111"/>
                  </a:lnTo>
                  <a:lnTo>
                    <a:pt x="32" y="126"/>
                  </a:lnTo>
                  <a:lnTo>
                    <a:pt x="95" y="111"/>
                  </a:lnTo>
                  <a:cubicBezTo>
                    <a:pt x="112" y="111"/>
                    <a:pt x="127" y="95"/>
                    <a:pt x="127" y="80"/>
                  </a:cubicBezTo>
                  <a:lnTo>
                    <a:pt x="95" y="80"/>
                  </a:lnTo>
                  <a:lnTo>
                    <a:pt x="95" y="80"/>
                  </a:lnTo>
                  <a:cubicBezTo>
                    <a:pt x="80" y="80"/>
                    <a:pt x="64" y="63"/>
                    <a:pt x="49" y="48"/>
                  </a:cubicBezTo>
                  <a:cubicBezTo>
                    <a:pt x="49" y="32"/>
                    <a:pt x="64" y="32"/>
                    <a:pt x="64" y="17"/>
                  </a:cubicBezTo>
                  <a:lnTo>
                    <a:pt x="64" y="17"/>
                  </a:lnTo>
                  <a:cubicBezTo>
                    <a:pt x="64" y="0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5"/>
            <p:cNvSpPr/>
            <p:nvPr/>
          </p:nvSpPr>
          <p:spPr>
            <a:xfrm>
              <a:off x="3322333" y="1772225"/>
              <a:ext cx="2512" cy="3530"/>
            </a:xfrm>
            <a:custGeom>
              <a:avLst/>
              <a:gdLst/>
              <a:ahLst/>
              <a:cxnLst/>
              <a:rect l="l" t="t" r="r" b="b"/>
              <a:pathLst>
                <a:path w="79" h="111" extrusionOk="0">
                  <a:moveTo>
                    <a:pt x="32" y="1"/>
                  </a:moveTo>
                  <a:lnTo>
                    <a:pt x="32" y="1"/>
                  </a:lnTo>
                  <a:lnTo>
                    <a:pt x="16" y="1"/>
                  </a:lnTo>
                  <a:cubicBezTo>
                    <a:pt x="0" y="1"/>
                    <a:pt x="0" y="16"/>
                    <a:pt x="0" y="47"/>
                  </a:cubicBezTo>
                  <a:lnTo>
                    <a:pt x="0" y="47"/>
                  </a:lnTo>
                  <a:lnTo>
                    <a:pt x="16" y="110"/>
                  </a:lnTo>
                  <a:lnTo>
                    <a:pt x="47" y="95"/>
                  </a:lnTo>
                  <a:lnTo>
                    <a:pt x="47" y="95"/>
                  </a:lnTo>
                  <a:lnTo>
                    <a:pt x="63" y="95"/>
                  </a:lnTo>
                  <a:lnTo>
                    <a:pt x="79" y="95"/>
                  </a:lnTo>
                  <a:lnTo>
                    <a:pt x="79" y="95"/>
                  </a:lnTo>
                  <a:lnTo>
                    <a:pt x="63" y="32"/>
                  </a:lnTo>
                  <a:lnTo>
                    <a:pt x="63" y="32"/>
                  </a:lnTo>
                  <a:cubicBezTo>
                    <a:pt x="63" y="16"/>
                    <a:pt x="47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5"/>
            <p:cNvSpPr/>
            <p:nvPr/>
          </p:nvSpPr>
          <p:spPr>
            <a:xfrm>
              <a:off x="3322810" y="1778713"/>
              <a:ext cx="5057" cy="2576"/>
            </a:xfrm>
            <a:custGeom>
              <a:avLst/>
              <a:gdLst/>
              <a:ahLst/>
              <a:cxnLst/>
              <a:rect l="l" t="t" r="r" b="b"/>
              <a:pathLst>
                <a:path w="159" h="81" extrusionOk="0">
                  <a:moveTo>
                    <a:pt x="127" y="1"/>
                  </a:moveTo>
                  <a:lnTo>
                    <a:pt x="95" y="17"/>
                  </a:lnTo>
                  <a:cubicBezTo>
                    <a:pt x="80" y="32"/>
                    <a:pt x="80" y="32"/>
                    <a:pt x="64" y="32"/>
                  </a:cubicBezTo>
                  <a:lnTo>
                    <a:pt x="48" y="17"/>
                  </a:lnTo>
                  <a:lnTo>
                    <a:pt x="3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27" y="80"/>
                  </a:lnTo>
                  <a:lnTo>
                    <a:pt x="127" y="32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5"/>
            <p:cNvSpPr/>
            <p:nvPr/>
          </p:nvSpPr>
          <p:spPr>
            <a:xfrm>
              <a:off x="3245654" y="1805778"/>
              <a:ext cx="3562" cy="4039"/>
            </a:xfrm>
            <a:custGeom>
              <a:avLst/>
              <a:gdLst/>
              <a:ahLst/>
              <a:cxnLst/>
              <a:rect l="l" t="t" r="r" b="b"/>
              <a:pathLst>
                <a:path w="112" h="127" extrusionOk="0">
                  <a:moveTo>
                    <a:pt x="80" y="1"/>
                  </a:moveTo>
                  <a:cubicBezTo>
                    <a:pt x="63" y="17"/>
                    <a:pt x="48" y="32"/>
                    <a:pt x="17" y="32"/>
                  </a:cubicBezTo>
                  <a:lnTo>
                    <a:pt x="17" y="32"/>
                  </a:lnTo>
                  <a:lnTo>
                    <a:pt x="17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64"/>
                  </a:lnTo>
                  <a:lnTo>
                    <a:pt x="48" y="111"/>
                  </a:lnTo>
                  <a:cubicBezTo>
                    <a:pt x="48" y="127"/>
                    <a:pt x="63" y="127"/>
                    <a:pt x="63" y="127"/>
                  </a:cubicBezTo>
                  <a:lnTo>
                    <a:pt x="95" y="127"/>
                  </a:lnTo>
                  <a:cubicBezTo>
                    <a:pt x="111" y="111"/>
                    <a:pt x="111" y="95"/>
                    <a:pt x="95" y="80"/>
                  </a:cubicBezTo>
                  <a:lnTo>
                    <a:pt x="80" y="64"/>
                  </a:lnTo>
                  <a:cubicBezTo>
                    <a:pt x="95" y="48"/>
                    <a:pt x="95" y="48"/>
                    <a:pt x="95" y="32"/>
                  </a:cubicBezTo>
                  <a:cubicBezTo>
                    <a:pt x="95" y="17"/>
                    <a:pt x="80" y="1"/>
                    <a:pt x="8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5"/>
            <p:cNvSpPr/>
            <p:nvPr/>
          </p:nvSpPr>
          <p:spPr>
            <a:xfrm>
              <a:off x="3031711" y="1819803"/>
              <a:ext cx="3021" cy="4039"/>
            </a:xfrm>
            <a:custGeom>
              <a:avLst/>
              <a:gdLst/>
              <a:ahLst/>
              <a:cxnLst/>
              <a:rect l="l" t="t" r="r" b="b"/>
              <a:pathLst>
                <a:path w="95" h="127" extrusionOk="0">
                  <a:moveTo>
                    <a:pt x="32" y="1"/>
                  </a:moveTo>
                  <a:lnTo>
                    <a:pt x="32" y="1"/>
                  </a:lnTo>
                  <a:lnTo>
                    <a:pt x="15" y="1"/>
                  </a:lnTo>
                  <a:lnTo>
                    <a:pt x="32" y="1"/>
                  </a:lnTo>
                  <a:cubicBezTo>
                    <a:pt x="47" y="17"/>
                    <a:pt x="47" y="32"/>
                    <a:pt x="32" y="49"/>
                  </a:cubicBezTo>
                  <a:lnTo>
                    <a:pt x="0" y="95"/>
                  </a:lnTo>
                  <a:lnTo>
                    <a:pt x="0" y="112"/>
                  </a:lnTo>
                  <a:cubicBezTo>
                    <a:pt x="15" y="127"/>
                    <a:pt x="15" y="127"/>
                    <a:pt x="32" y="127"/>
                  </a:cubicBezTo>
                  <a:lnTo>
                    <a:pt x="47" y="127"/>
                  </a:lnTo>
                  <a:cubicBezTo>
                    <a:pt x="63" y="127"/>
                    <a:pt x="63" y="127"/>
                    <a:pt x="63" y="112"/>
                  </a:cubicBezTo>
                  <a:lnTo>
                    <a:pt x="63" y="95"/>
                  </a:lnTo>
                  <a:cubicBezTo>
                    <a:pt x="47" y="95"/>
                    <a:pt x="63" y="64"/>
                    <a:pt x="78" y="49"/>
                  </a:cubicBezTo>
                  <a:lnTo>
                    <a:pt x="95" y="32"/>
                  </a:lnTo>
                  <a:cubicBezTo>
                    <a:pt x="95" y="17"/>
                    <a:pt x="63" y="1"/>
                    <a:pt x="4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5"/>
            <p:cNvSpPr/>
            <p:nvPr/>
          </p:nvSpPr>
          <p:spPr>
            <a:xfrm>
              <a:off x="3419557" y="1792261"/>
              <a:ext cx="5502" cy="4516"/>
            </a:xfrm>
            <a:custGeom>
              <a:avLst/>
              <a:gdLst/>
              <a:ahLst/>
              <a:cxnLst/>
              <a:rect l="l" t="t" r="r" b="b"/>
              <a:pathLst>
                <a:path w="173" h="142" extrusionOk="0">
                  <a:moveTo>
                    <a:pt x="110" y="1"/>
                  </a:moveTo>
                  <a:cubicBezTo>
                    <a:pt x="95" y="16"/>
                    <a:pt x="95" y="16"/>
                    <a:pt x="95" y="32"/>
                  </a:cubicBezTo>
                  <a:lnTo>
                    <a:pt x="95" y="64"/>
                  </a:lnTo>
                  <a:cubicBezTo>
                    <a:pt x="95" y="64"/>
                    <a:pt x="78" y="64"/>
                    <a:pt x="78" y="79"/>
                  </a:cubicBezTo>
                  <a:lnTo>
                    <a:pt x="78" y="79"/>
                  </a:lnTo>
                  <a:cubicBezTo>
                    <a:pt x="63" y="64"/>
                    <a:pt x="63" y="47"/>
                    <a:pt x="47" y="47"/>
                  </a:cubicBezTo>
                  <a:lnTo>
                    <a:pt x="32" y="47"/>
                  </a:lnTo>
                  <a:cubicBezTo>
                    <a:pt x="15" y="64"/>
                    <a:pt x="0" y="79"/>
                    <a:pt x="15" y="95"/>
                  </a:cubicBezTo>
                  <a:cubicBezTo>
                    <a:pt x="15" y="110"/>
                    <a:pt x="32" y="142"/>
                    <a:pt x="63" y="142"/>
                  </a:cubicBezTo>
                  <a:lnTo>
                    <a:pt x="63" y="142"/>
                  </a:lnTo>
                  <a:lnTo>
                    <a:pt x="63" y="142"/>
                  </a:lnTo>
                  <a:cubicBezTo>
                    <a:pt x="63" y="127"/>
                    <a:pt x="78" y="127"/>
                    <a:pt x="95" y="110"/>
                  </a:cubicBezTo>
                  <a:lnTo>
                    <a:pt x="95" y="110"/>
                  </a:lnTo>
                  <a:lnTo>
                    <a:pt x="95" y="110"/>
                  </a:lnTo>
                  <a:lnTo>
                    <a:pt x="126" y="127"/>
                  </a:lnTo>
                  <a:lnTo>
                    <a:pt x="126" y="127"/>
                  </a:lnTo>
                  <a:lnTo>
                    <a:pt x="126" y="127"/>
                  </a:lnTo>
                  <a:lnTo>
                    <a:pt x="126" y="79"/>
                  </a:lnTo>
                  <a:cubicBezTo>
                    <a:pt x="141" y="64"/>
                    <a:pt x="141" y="47"/>
                    <a:pt x="158" y="47"/>
                  </a:cubicBezTo>
                  <a:lnTo>
                    <a:pt x="173" y="47"/>
                  </a:lnTo>
                  <a:lnTo>
                    <a:pt x="173" y="32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5"/>
            <p:cNvSpPr/>
            <p:nvPr/>
          </p:nvSpPr>
          <p:spPr>
            <a:xfrm>
              <a:off x="3419016" y="1810803"/>
              <a:ext cx="4580" cy="3021"/>
            </a:xfrm>
            <a:custGeom>
              <a:avLst/>
              <a:gdLst/>
              <a:ahLst/>
              <a:cxnLst/>
              <a:rect l="l" t="t" r="r" b="b"/>
              <a:pathLst>
                <a:path w="144" h="95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" y="0"/>
                    <a:pt x="1" y="17"/>
                  </a:cubicBezTo>
                  <a:cubicBezTo>
                    <a:pt x="1" y="32"/>
                    <a:pt x="1" y="63"/>
                    <a:pt x="32" y="63"/>
                  </a:cubicBezTo>
                  <a:lnTo>
                    <a:pt x="95" y="95"/>
                  </a:lnTo>
                  <a:lnTo>
                    <a:pt x="112" y="63"/>
                  </a:lnTo>
                  <a:lnTo>
                    <a:pt x="112" y="48"/>
                  </a:lnTo>
                  <a:cubicBezTo>
                    <a:pt x="127" y="32"/>
                    <a:pt x="127" y="32"/>
                    <a:pt x="143" y="32"/>
                  </a:cubicBezTo>
                  <a:lnTo>
                    <a:pt x="143" y="3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5"/>
            <p:cNvSpPr/>
            <p:nvPr/>
          </p:nvSpPr>
          <p:spPr>
            <a:xfrm>
              <a:off x="3081293" y="1812329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63" y="0"/>
                  </a:moveTo>
                  <a:lnTo>
                    <a:pt x="17" y="32"/>
                  </a:lnTo>
                  <a:cubicBezTo>
                    <a:pt x="17" y="32"/>
                    <a:pt x="0" y="32"/>
                    <a:pt x="0" y="47"/>
                  </a:cubicBezTo>
                  <a:lnTo>
                    <a:pt x="0" y="63"/>
                  </a:lnTo>
                  <a:lnTo>
                    <a:pt x="0" y="63"/>
                  </a:lnTo>
                  <a:lnTo>
                    <a:pt x="17" y="63"/>
                  </a:lnTo>
                  <a:cubicBezTo>
                    <a:pt x="17" y="63"/>
                    <a:pt x="32" y="63"/>
                    <a:pt x="48" y="78"/>
                  </a:cubicBezTo>
                  <a:lnTo>
                    <a:pt x="48" y="95"/>
                  </a:lnTo>
                  <a:lnTo>
                    <a:pt x="48" y="78"/>
                  </a:lnTo>
                  <a:lnTo>
                    <a:pt x="126" y="47"/>
                  </a:lnTo>
                  <a:lnTo>
                    <a:pt x="80" y="15"/>
                  </a:lnTo>
                  <a:cubicBezTo>
                    <a:pt x="80" y="15"/>
                    <a:pt x="63" y="15"/>
                    <a:pt x="6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5"/>
            <p:cNvSpPr/>
            <p:nvPr/>
          </p:nvSpPr>
          <p:spPr>
            <a:xfrm>
              <a:off x="3136917" y="1831825"/>
              <a:ext cx="4516" cy="3053"/>
            </a:xfrm>
            <a:custGeom>
              <a:avLst/>
              <a:gdLst/>
              <a:ahLst/>
              <a:cxnLst/>
              <a:rect l="l" t="t" r="r" b="b"/>
              <a:pathLst>
                <a:path w="142" h="96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6" y="1"/>
                    <a:pt x="1" y="17"/>
                    <a:pt x="1" y="32"/>
                  </a:cubicBezTo>
                  <a:cubicBezTo>
                    <a:pt x="1" y="49"/>
                    <a:pt x="1" y="80"/>
                    <a:pt x="32" y="95"/>
                  </a:cubicBezTo>
                  <a:lnTo>
                    <a:pt x="64" y="95"/>
                  </a:lnTo>
                  <a:lnTo>
                    <a:pt x="79" y="95"/>
                  </a:lnTo>
                  <a:lnTo>
                    <a:pt x="95" y="95"/>
                  </a:lnTo>
                  <a:lnTo>
                    <a:pt x="95" y="95"/>
                  </a:lnTo>
                  <a:cubicBezTo>
                    <a:pt x="110" y="95"/>
                    <a:pt x="127" y="80"/>
                    <a:pt x="127" y="64"/>
                  </a:cubicBezTo>
                  <a:cubicBezTo>
                    <a:pt x="142" y="49"/>
                    <a:pt x="127" y="32"/>
                    <a:pt x="110" y="32"/>
                  </a:cubicBezTo>
                  <a:lnTo>
                    <a:pt x="95" y="17"/>
                  </a:lnTo>
                  <a:cubicBezTo>
                    <a:pt x="79" y="17"/>
                    <a:pt x="79" y="32"/>
                    <a:pt x="64" y="32"/>
                  </a:cubicBezTo>
                  <a:cubicBezTo>
                    <a:pt x="64" y="17"/>
                    <a:pt x="47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5"/>
            <p:cNvSpPr/>
            <p:nvPr/>
          </p:nvSpPr>
          <p:spPr>
            <a:xfrm>
              <a:off x="3096336" y="1793279"/>
              <a:ext cx="6551" cy="4039"/>
            </a:xfrm>
            <a:custGeom>
              <a:avLst/>
              <a:gdLst/>
              <a:ahLst/>
              <a:cxnLst/>
              <a:rect l="l" t="t" r="r" b="b"/>
              <a:pathLst>
                <a:path w="206" h="127" extrusionOk="0">
                  <a:moveTo>
                    <a:pt x="174" y="0"/>
                  </a:moveTo>
                  <a:lnTo>
                    <a:pt x="174" y="0"/>
                  </a:lnTo>
                  <a:lnTo>
                    <a:pt x="142" y="0"/>
                  </a:lnTo>
                  <a:lnTo>
                    <a:pt x="142" y="15"/>
                  </a:lnTo>
                  <a:lnTo>
                    <a:pt x="111" y="47"/>
                  </a:lnTo>
                  <a:lnTo>
                    <a:pt x="16" y="3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111" y="126"/>
                  </a:lnTo>
                  <a:lnTo>
                    <a:pt x="126" y="126"/>
                  </a:lnTo>
                  <a:cubicBezTo>
                    <a:pt x="126" y="126"/>
                    <a:pt x="142" y="126"/>
                    <a:pt x="142" y="110"/>
                  </a:cubicBezTo>
                  <a:lnTo>
                    <a:pt x="158" y="110"/>
                  </a:lnTo>
                  <a:lnTo>
                    <a:pt x="158" y="95"/>
                  </a:lnTo>
                  <a:lnTo>
                    <a:pt x="174" y="78"/>
                  </a:lnTo>
                  <a:lnTo>
                    <a:pt x="174" y="78"/>
                  </a:lnTo>
                  <a:cubicBezTo>
                    <a:pt x="158" y="63"/>
                    <a:pt x="158" y="47"/>
                    <a:pt x="158" y="32"/>
                  </a:cubicBezTo>
                  <a:cubicBezTo>
                    <a:pt x="174" y="32"/>
                    <a:pt x="174" y="15"/>
                    <a:pt x="189" y="15"/>
                  </a:cubicBezTo>
                  <a:lnTo>
                    <a:pt x="205" y="32"/>
                  </a:lnTo>
                  <a:cubicBezTo>
                    <a:pt x="205" y="15"/>
                    <a:pt x="205" y="15"/>
                    <a:pt x="189" y="0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5"/>
            <p:cNvSpPr/>
            <p:nvPr/>
          </p:nvSpPr>
          <p:spPr>
            <a:xfrm>
              <a:off x="3248167" y="1821807"/>
              <a:ext cx="2512" cy="4039"/>
            </a:xfrm>
            <a:custGeom>
              <a:avLst/>
              <a:gdLst/>
              <a:ahLst/>
              <a:cxnLst/>
              <a:rect l="l" t="t" r="r" b="b"/>
              <a:pathLst>
                <a:path w="79" h="127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1" y="17"/>
                    <a:pt x="1" y="32"/>
                  </a:cubicBezTo>
                  <a:lnTo>
                    <a:pt x="16" y="112"/>
                  </a:lnTo>
                  <a:lnTo>
                    <a:pt x="16" y="112"/>
                  </a:lnTo>
                  <a:lnTo>
                    <a:pt x="16" y="127"/>
                  </a:lnTo>
                  <a:lnTo>
                    <a:pt x="16" y="127"/>
                  </a:lnTo>
                  <a:lnTo>
                    <a:pt x="16" y="127"/>
                  </a:lnTo>
                  <a:cubicBezTo>
                    <a:pt x="32" y="112"/>
                    <a:pt x="32" y="112"/>
                    <a:pt x="47" y="112"/>
                  </a:cubicBezTo>
                  <a:lnTo>
                    <a:pt x="64" y="112"/>
                  </a:lnTo>
                  <a:cubicBezTo>
                    <a:pt x="79" y="112"/>
                    <a:pt x="79" y="127"/>
                    <a:pt x="79" y="127"/>
                  </a:cubicBezTo>
                  <a:lnTo>
                    <a:pt x="79" y="112"/>
                  </a:lnTo>
                  <a:lnTo>
                    <a:pt x="79" y="32"/>
                  </a:lnTo>
                  <a:cubicBezTo>
                    <a:pt x="64" y="17"/>
                    <a:pt x="47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5"/>
            <p:cNvSpPr/>
            <p:nvPr/>
          </p:nvSpPr>
          <p:spPr>
            <a:xfrm>
              <a:off x="3121906" y="1790735"/>
              <a:ext cx="3021" cy="4580"/>
            </a:xfrm>
            <a:custGeom>
              <a:avLst/>
              <a:gdLst/>
              <a:ahLst/>
              <a:cxnLst/>
              <a:rect l="l" t="t" r="r" b="b"/>
              <a:pathLst>
                <a:path w="95" h="144" extrusionOk="0">
                  <a:moveTo>
                    <a:pt x="47" y="1"/>
                  </a:moveTo>
                  <a:lnTo>
                    <a:pt x="47" y="1"/>
                  </a:lnTo>
                  <a:cubicBezTo>
                    <a:pt x="32" y="1"/>
                    <a:pt x="15" y="1"/>
                    <a:pt x="15" y="17"/>
                  </a:cubicBezTo>
                  <a:lnTo>
                    <a:pt x="15" y="32"/>
                  </a:lnTo>
                  <a:lnTo>
                    <a:pt x="15" y="32"/>
                  </a:lnTo>
                  <a:lnTo>
                    <a:pt x="15" y="49"/>
                  </a:lnTo>
                  <a:lnTo>
                    <a:pt x="0" y="112"/>
                  </a:lnTo>
                  <a:lnTo>
                    <a:pt x="0" y="112"/>
                  </a:lnTo>
                  <a:cubicBezTo>
                    <a:pt x="0" y="127"/>
                    <a:pt x="15" y="143"/>
                    <a:pt x="32" y="143"/>
                  </a:cubicBezTo>
                  <a:lnTo>
                    <a:pt x="47" y="143"/>
                  </a:lnTo>
                  <a:cubicBezTo>
                    <a:pt x="63" y="143"/>
                    <a:pt x="78" y="143"/>
                    <a:pt x="78" y="127"/>
                  </a:cubicBezTo>
                  <a:lnTo>
                    <a:pt x="95" y="32"/>
                  </a:lnTo>
                  <a:cubicBezTo>
                    <a:pt x="95" y="17"/>
                    <a:pt x="78" y="1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5"/>
            <p:cNvSpPr/>
            <p:nvPr/>
          </p:nvSpPr>
          <p:spPr>
            <a:xfrm>
              <a:off x="3376940" y="1781734"/>
              <a:ext cx="7028" cy="4548"/>
            </a:xfrm>
            <a:custGeom>
              <a:avLst/>
              <a:gdLst/>
              <a:ahLst/>
              <a:cxnLst/>
              <a:rect l="l" t="t" r="r" b="b"/>
              <a:pathLst>
                <a:path w="221" h="143" extrusionOk="0">
                  <a:moveTo>
                    <a:pt x="174" y="0"/>
                  </a:moveTo>
                  <a:lnTo>
                    <a:pt x="174" y="0"/>
                  </a:lnTo>
                  <a:cubicBezTo>
                    <a:pt x="158" y="0"/>
                    <a:pt x="158" y="17"/>
                    <a:pt x="143" y="17"/>
                  </a:cubicBezTo>
                  <a:lnTo>
                    <a:pt x="126" y="80"/>
                  </a:lnTo>
                  <a:lnTo>
                    <a:pt x="48" y="63"/>
                  </a:lnTo>
                  <a:cubicBezTo>
                    <a:pt x="48" y="80"/>
                    <a:pt x="32" y="80"/>
                    <a:pt x="32" y="80"/>
                  </a:cubicBezTo>
                  <a:cubicBezTo>
                    <a:pt x="32" y="95"/>
                    <a:pt x="17" y="95"/>
                    <a:pt x="17" y="95"/>
                  </a:cubicBezTo>
                  <a:lnTo>
                    <a:pt x="0" y="80"/>
                  </a:lnTo>
                  <a:lnTo>
                    <a:pt x="0" y="95"/>
                  </a:lnTo>
                  <a:cubicBezTo>
                    <a:pt x="0" y="111"/>
                    <a:pt x="0" y="126"/>
                    <a:pt x="32" y="126"/>
                  </a:cubicBezTo>
                  <a:lnTo>
                    <a:pt x="95" y="143"/>
                  </a:lnTo>
                  <a:lnTo>
                    <a:pt x="126" y="143"/>
                  </a:lnTo>
                  <a:lnTo>
                    <a:pt x="143" y="143"/>
                  </a:lnTo>
                  <a:lnTo>
                    <a:pt x="158" y="143"/>
                  </a:lnTo>
                  <a:cubicBezTo>
                    <a:pt x="158" y="143"/>
                    <a:pt x="174" y="143"/>
                    <a:pt x="174" y="126"/>
                  </a:cubicBezTo>
                  <a:lnTo>
                    <a:pt x="206" y="48"/>
                  </a:lnTo>
                  <a:cubicBezTo>
                    <a:pt x="221" y="32"/>
                    <a:pt x="206" y="17"/>
                    <a:pt x="18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5"/>
            <p:cNvSpPr/>
            <p:nvPr/>
          </p:nvSpPr>
          <p:spPr>
            <a:xfrm>
              <a:off x="3212101" y="1814333"/>
              <a:ext cx="5025" cy="3021"/>
            </a:xfrm>
            <a:custGeom>
              <a:avLst/>
              <a:gdLst/>
              <a:ahLst/>
              <a:cxnLst/>
              <a:rect l="l" t="t" r="r" b="b"/>
              <a:pathLst>
                <a:path w="158" h="95" extrusionOk="0">
                  <a:moveTo>
                    <a:pt x="78" y="0"/>
                  </a:moveTo>
                  <a:lnTo>
                    <a:pt x="78" y="0"/>
                  </a:lnTo>
                  <a:lnTo>
                    <a:pt x="63" y="0"/>
                  </a:lnTo>
                  <a:lnTo>
                    <a:pt x="15" y="15"/>
                  </a:lnTo>
                  <a:cubicBezTo>
                    <a:pt x="0" y="32"/>
                    <a:pt x="0" y="47"/>
                    <a:pt x="15" y="63"/>
                  </a:cubicBezTo>
                  <a:cubicBezTo>
                    <a:pt x="15" y="78"/>
                    <a:pt x="32" y="78"/>
                    <a:pt x="32" y="78"/>
                  </a:cubicBezTo>
                  <a:lnTo>
                    <a:pt x="63" y="78"/>
                  </a:lnTo>
                  <a:lnTo>
                    <a:pt x="78" y="63"/>
                  </a:lnTo>
                  <a:lnTo>
                    <a:pt x="95" y="78"/>
                  </a:lnTo>
                  <a:cubicBezTo>
                    <a:pt x="110" y="95"/>
                    <a:pt x="110" y="95"/>
                    <a:pt x="126" y="95"/>
                  </a:cubicBezTo>
                  <a:lnTo>
                    <a:pt x="141" y="78"/>
                  </a:lnTo>
                  <a:cubicBezTo>
                    <a:pt x="158" y="63"/>
                    <a:pt x="158" y="32"/>
                    <a:pt x="141" y="32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5"/>
            <p:cNvSpPr/>
            <p:nvPr/>
          </p:nvSpPr>
          <p:spPr>
            <a:xfrm>
              <a:off x="3436063" y="1804792"/>
              <a:ext cx="6551" cy="2544"/>
            </a:xfrm>
            <a:custGeom>
              <a:avLst/>
              <a:gdLst/>
              <a:ahLst/>
              <a:cxnLst/>
              <a:rect l="l" t="t" r="r" b="b"/>
              <a:pathLst>
                <a:path w="206" h="80" extrusionOk="0">
                  <a:moveTo>
                    <a:pt x="174" y="0"/>
                  </a:moveTo>
                  <a:lnTo>
                    <a:pt x="174" y="0"/>
                  </a:lnTo>
                  <a:lnTo>
                    <a:pt x="111" y="16"/>
                  </a:lnTo>
                  <a:lnTo>
                    <a:pt x="111" y="16"/>
                  </a:lnTo>
                  <a:cubicBezTo>
                    <a:pt x="95" y="16"/>
                    <a:pt x="95" y="16"/>
                    <a:pt x="80" y="0"/>
                  </a:cubicBezTo>
                  <a:lnTo>
                    <a:pt x="32" y="0"/>
                  </a:lnTo>
                  <a:lnTo>
                    <a:pt x="32" y="0"/>
                  </a:lnTo>
                  <a:cubicBezTo>
                    <a:pt x="0" y="16"/>
                    <a:pt x="0" y="32"/>
                    <a:pt x="0" y="48"/>
                  </a:cubicBezTo>
                  <a:lnTo>
                    <a:pt x="0" y="48"/>
                  </a:lnTo>
                  <a:cubicBezTo>
                    <a:pt x="0" y="63"/>
                    <a:pt x="17" y="79"/>
                    <a:pt x="32" y="79"/>
                  </a:cubicBezTo>
                  <a:lnTo>
                    <a:pt x="32" y="79"/>
                  </a:lnTo>
                  <a:cubicBezTo>
                    <a:pt x="32" y="63"/>
                    <a:pt x="32" y="48"/>
                    <a:pt x="48" y="32"/>
                  </a:cubicBezTo>
                  <a:lnTo>
                    <a:pt x="63" y="32"/>
                  </a:lnTo>
                  <a:lnTo>
                    <a:pt x="63" y="32"/>
                  </a:lnTo>
                  <a:cubicBezTo>
                    <a:pt x="80" y="32"/>
                    <a:pt x="80" y="32"/>
                    <a:pt x="95" y="48"/>
                  </a:cubicBezTo>
                  <a:lnTo>
                    <a:pt x="111" y="63"/>
                  </a:lnTo>
                  <a:lnTo>
                    <a:pt x="174" y="63"/>
                  </a:lnTo>
                  <a:cubicBezTo>
                    <a:pt x="189" y="63"/>
                    <a:pt x="206" y="48"/>
                    <a:pt x="206" y="16"/>
                  </a:cubicBezTo>
                  <a:cubicBezTo>
                    <a:pt x="206" y="16"/>
                    <a:pt x="189" y="0"/>
                    <a:pt x="174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5"/>
            <p:cNvSpPr/>
            <p:nvPr/>
          </p:nvSpPr>
          <p:spPr>
            <a:xfrm>
              <a:off x="3434568" y="1797286"/>
              <a:ext cx="5057" cy="7028"/>
            </a:xfrm>
            <a:custGeom>
              <a:avLst/>
              <a:gdLst/>
              <a:ahLst/>
              <a:cxnLst/>
              <a:rect l="l" t="t" r="r" b="b"/>
              <a:pathLst>
                <a:path w="159" h="221" extrusionOk="0">
                  <a:moveTo>
                    <a:pt x="64" y="0"/>
                  </a:moveTo>
                  <a:lnTo>
                    <a:pt x="47" y="0"/>
                  </a:lnTo>
                  <a:lnTo>
                    <a:pt x="47" y="0"/>
                  </a:lnTo>
                  <a:cubicBezTo>
                    <a:pt x="32" y="0"/>
                    <a:pt x="32" y="15"/>
                    <a:pt x="16" y="15"/>
                  </a:cubicBezTo>
                  <a:lnTo>
                    <a:pt x="1" y="63"/>
                  </a:lnTo>
                  <a:cubicBezTo>
                    <a:pt x="1" y="95"/>
                    <a:pt x="16" y="110"/>
                    <a:pt x="32" y="110"/>
                  </a:cubicBezTo>
                  <a:lnTo>
                    <a:pt x="47" y="110"/>
                  </a:lnTo>
                  <a:cubicBezTo>
                    <a:pt x="47" y="110"/>
                    <a:pt x="64" y="110"/>
                    <a:pt x="64" y="95"/>
                  </a:cubicBezTo>
                  <a:lnTo>
                    <a:pt x="95" y="142"/>
                  </a:lnTo>
                  <a:lnTo>
                    <a:pt x="79" y="173"/>
                  </a:lnTo>
                  <a:cubicBezTo>
                    <a:pt x="79" y="205"/>
                    <a:pt x="95" y="221"/>
                    <a:pt x="110" y="221"/>
                  </a:cubicBezTo>
                  <a:lnTo>
                    <a:pt x="110" y="221"/>
                  </a:lnTo>
                  <a:lnTo>
                    <a:pt x="127" y="221"/>
                  </a:lnTo>
                  <a:cubicBezTo>
                    <a:pt x="127" y="205"/>
                    <a:pt x="127" y="189"/>
                    <a:pt x="142" y="189"/>
                  </a:cubicBezTo>
                  <a:lnTo>
                    <a:pt x="158" y="173"/>
                  </a:lnTo>
                  <a:lnTo>
                    <a:pt x="158" y="142"/>
                  </a:lnTo>
                  <a:lnTo>
                    <a:pt x="158" y="126"/>
                  </a:lnTo>
                  <a:lnTo>
                    <a:pt x="110" y="32"/>
                  </a:lnTo>
                  <a:lnTo>
                    <a:pt x="95" y="1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5"/>
            <p:cNvSpPr/>
            <p:nvPr/>
          </p:nvSpPr>
          <p:spPr>
            <a:xfrm>
              <a:off x="3048726" y="1804283"/>
              <a:ext cx="3530" cy="6042"/>
            </a:xfrm>
            <a:custGeom>
              <a:avLst/>
              <a:gdLst/>
              <a:ahLst/>
              <a:cxnLst/>
              <a:rect l="l" t="t" r="r" b="b"/>
              <a:pathLst>
                <a:path w="111" h="190" extrusionOk="0">
                  <a:moveTo>
                    <a:pt x="32" y="1"/>
                  </a:moveTo>
                  <a:lnTo>
                    <a:pt x="16" y="64"/>
                  </a:lnTo>
                  <a:cubicBezTo>
                    <a:pt x="16" y="79"/>
                    <a:pt x="16" y="95"/>
                    <a:pt x="32" y="95"/>
                  </a:cubicBezTo>
                  <a:cubicBezTo>
                    <a:pt x="32" y="111"/>
                    <a:pt x="47" y="111"/>
                    <a:pt x="47" y="127"/>
                  </a:cubicBezTo>
                  <a:lnTo>
                    <a:pt x="32" y="127"/>
                  </a:lnTo>
                  <a:cubicBezTo>
                    <a:pt x="16" y="127"/>
                    <a:pt x="1" y="142"/>
                    <a:pt x="1" y="174"/>
                  </a:cubicBezTo>
                  <a:cubicBezTo>
                    <a:pt x="1" y="190"/>
                    <a:pt x="16" y="190"/>
                    <a:pt x="32" y="190"/>
                  </a:cubicBezTo>
                  <a:lnTo>
                    <a:pt x="47" y="190"/>
                  </a:lnTo>
                  <a:cubicBezTo>
                    <a:pt x="64" y="190"/>
                    <a:pt x="95" y="174"/>
                    <a:pt x="111" y="142"/>
                  </a:cubicBezTo>
                  <a:lnTo>
                    <a:pt x="111" y="111"/>
                  </a:lnTo>
                  <a:lnTo>
                    <a:pt x="111" y="111"/>
                  </a:lnTo>
                  <a:lnTo>
                    <a:pt x="95" y="111"/>
                  </a:lnTo>
                  <a:cubicBezTo>
                    <a:pt x="79" y="95"/>
                    <a:pt x="64" y="79"/>
                    <a:pt x="79" y="64"/>
                  </a:cubicBezTo>
                  <a:lnTo>
                    <a:pt x="79" y="64"/>
                  </a:lnTo>
                  <a:lnTo>
                    <a:pt x="79" y="48"/>
                  </a:lnTo>
                  <a:lnTo>
                    <a:pt x="79" y="32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5"/>
            <p:cNvSpPr/>
            <p:nvPr/>
          </p:nvSpPr>
          <p:spPr>
            <a:xfrm>
              <a:off x="3106863" y="1811789"/>
              <a:ext cx="5057" cy="3053"/>
            </a:xfrm>
            <a:custGeom>
              <a:avLst/>
              <a:gdLst/>
              <a:ahLst/>
              <a:cxnLst/>
              <a:rect l="l" t="t" r="r" b="b"/>
              <a:pathLst>
                <a:path w="159" h="96" extrusionOk="0">
                  <a:moveTo>
                    <a:pt x="95" y="1"/>
                  </a:moveTo>
                  <a:lnTo>
                    <a:pt x="95" y="1"/>
                  </a:lnTo>
                  <a:lnTo>
                    <a:pt x="95" y="1"/>
                  </a:lnTo>
                  <a:cubicBezTo>
                    <a:pt x="64" y="1"/>
                    <a:pt x="47" y="17"/>
                    <a:pt x="47" y="32"/>
                  </a:cubicBezTo>
                  <a:lnTo>
                    <a:pt x="32" y="32"/>
                  </a:lnTo>
                  <a:cubicBezTo>
                    <a:pt x="16" y="32"/>
                    <a:pt x="0" y="64"/>
                    <a:pt x="16" y="80"/>
                  </a:cubicBezTo>
                  <a:cubicBezTo>
                    <a:pt x="16" y="95"/>
                    <a:pt x="32" y="95"/>
                    <a:pt x="47" y="95"/>
                  </a:cubicBezTo>
                  <a:lnTo>
                    <a:pt x="47" y="95"/>
                  </a:lnTo>
                  <a:lnTo>
                    <a:pt x="47" y="95"/>
                  </a:lnTo>
                  <a:cubicBezTo>
                    <a:pt x="47" y="80"/>
                    <a:pt x="64" y="80"/>
                    <a:pt x="79" y="80"/>
                  </a:cubicBezTo>
                  <a:lnTo>
                    <a:pt x="79" y="80"/>
                  </a:lnTo>
                  <a:lnTo>
                    <a:pt x="95" y="80"/>
                  </a:lnTo>
                  <a:lnTo>
                    <a:pt x="95" y="64"/>
                  </a:lnTo>
                  <a:lnTo>
                    <a:pt x="95" y="64"/>
                  </a:lnTo>
                  <a:lnTo>
                    <a:pt x="95" y="64"/>
                  </a:lnTo>
                  <a:cubicBezTo>
                    <a:pt x="110" y="80"/>
                    <a:pt x="110" y="80"/>
                    <a:pt x="127" y="80"/>
                  </a:cubicBezTo>
                  <a:cubicBezTo>
                    <a:pt x="127" y="80"/>
                    <a:pt x="142" y="80"/>
                    <a:pt x="142" y="64"/>
                  </a:cubicBezTo>
                  <a:cubicBezTo>
                    <a:pt x="158" y="49"/>
                    <a:pt x="158" y="32"/>
                    <a:pt x="142" y="17"/>
                  </a:cubicBezTo>
                  <a:cubicBezTo>
                    <a:pt x="127" y="1"/>
                    <a:pt x="110" y="1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5"/>
            <p:cNvSpPr/>
            <p:nvPr/>
          </p:nvSpPr>
          <p:spPr>
            <a:xfrm>
              <a:off x="3432055" y="1761189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63" y="16"/>
                    <a:pt x="48" y="16"/>
                    <a:pt x="32" y="32"/>
                  </a:cubicBezTo>
                  <a:cubicBezTo>
                    <a:pt x="17" y="32"/>
                    <a:pt x="0" y="48"/>
                    <a:pt x="17" y="64"/>
                  </a:cubicBezTo>
                  <a:cubicBezTo>
                    <a:pt x="17" y="79"/>
                    <a:pt x="32" y="95"/>
                    <a:pt x="48" y="95"/>
                  </a:cubicBezTo>
                  <a:cubicBezTo>
                    <a:pt x="48" y="95"/>
                    <a:pt x="63" y="95"/>
                    <a:pt x="63" y="79"/>
                  </a:cubicBezTo>
                  <a:lnTo>
                    <a:pt x="95" y="79"/>
                  </a:lnTo>
                  <a:lnTo>
                    <a:pt x="111" y="79"/>
                  </a:lnTo>
                  <a:cubicBezTo>
                    <a:pt x="111" y="95"/>
                    <a:pt x="126" y="95"/>
                    <a:pt x="126" y="95"/>
                  </a:cubicBezTo>
                  <a:cubicBezTo>
                    <a:pt x="126" y="95"/>
                    <a:pt x="143" y="79"/>
                    <a:pt x="158" y="79"/>
                  </a:cubicBezTo>
                  <a:lnTo>
                    <a:pt x="158" y="79"/>
                  </a:lnTo>
                  <a:lnTo>
                    <a:pt x="174" y="79"/>
                  </a:lnTo>
                  <a:lnTo>
                    <a:pt x="174" y="48"/>
                  </a:lnTo>
                  <a:cubicBezTo>
                    <a:pt x="158" y="32"/>
                    <a:pt x="143" y="16"/>
                    <a:pt x="126" y="16"/>
                  </a:cubicBezTo>
                  <a:lnTo>
                    <a:pt x="126" y="16"/>
                  </a:lnTo>
                  <a:lnTo>
                    <a:pt x="111" y="16"/>
                  </a:lnTo>
                  <a:lnTo>
                    <a:pt x="80" y="16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5"/>
            <p:cNvSpPr/>
            <p:nvPr/>
          </p:nvSpPr>
          <p:spPr>
            <a:xfrm>
              <a:off x="3309293" y="1819803"/>
              <a:ext cx="4039" cy="4580"/>
            </a:xfrm>
            <a:custGeom>
              <a:avLst/>
              <a:gdLst/>
              <a:ahLst/>
              <a:cxnLst/>
              <a:rect l="l" t="t" r="r" b="b"/>
              <a:pathLst>
                <a:path w="127" h="144" extrusionOk="0">
                  <a:moveTo>
                    <a:pt x="32" y="1"/>
                  </a:moveTo>
                  <a:lnTo>
                    <a:pt x="32" y="1"/>
                  </a:lnTo>
                  <a:lnTo>
                    <a:pt x="16" y="1"/>
                  </a:lnTo>
                  <a:cubicBezTo>
                    <a:pt x="16" y="17"/>
                    <a:pt x="1" y="17"/>
                    <a:pt x="1" y="32"/>
                  </a:cubicBezTo>
                  <a:cubicBezTo>
                    <a:pt x="1" y="32"/>
                    <a:pt x="1" y="49"/>
                    <a:pt x="16" y="49"/>
                  </a:cubicBezTo>
                  <a:lnTo>
                    <a:pt x="16" y="64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47" y="64"/>
                  </a:lnTo>
                  <a:cubicBezTo>
                    <a:pt x="64" y="64"/>
                    <a:pt x="79" y="64"/>
                    <a:pt x="79" y="80"/>
                  </a:cubicBezTo>
                  <a:cubicBezTo>
                    <a:pt x="95" y="112"/>
                    <a:pt x="79" y="127"/>
                    <a:pt x="64" y="127"/>
                  </a:cubicBezTo>
                  <a:lnTo>
                    <a:pt x="47" y="127"/>
                  </a:lnTo>
                  <a:lnTo>
                    <a:pt x="64" y="127"/>
                  </a:lnTo>
                  <a:cubicBezTo>
                    <a:pt x="64" y="143"/>
                    <a:pt x="79" y="143"/>
                    <a:pt x="79" y="143"/>
                  </a:cubicBezTo>
                  <a:lnTo>
                    <a:pt x="110" y="143"/>
                  </a:lnTo>
                  <a:cubicBezTo>
                    <a:pt x="127" y="127"/>
                    <a:pt x="127" y="112"/>
                    <a:pt x="110" y="95"/>
                  </a:cubicBezTo>
                  <a:lnTo>
                    <a:pt x="110" y="80"/>
                  </a:lnTo>
                  <a:lnTo>
                    <a:pt x="95" y="80"/>
                  </a:lnTo>
                  <a:lnTo>
                    <a:pt x="47" y="49"/>
                  </a:lnTo>
                  <a:cubicBezTo>
                    <a:pt x="47" y="32"/>
                    <a:pt x="32" y="17"/>
                    <a:pt x="4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5"/>
            <p:cNvSpPr/>
            <p:nvPr/>
          </p:nvSpPr>
          <p:spPr>
            <a:xfrm>
              <a:off x="3041729" y="1819326"/>
              <a:ext cx="4516" cy="4039"/>
            </a:xfrm>
            <a:custGeom>
              <a:avLst/>
              <a:gdLst/>
              <a:ahLst/>
              <a:cxnLst/>
              <a:rect l="l" t="t" r="r" b="b"/>
              <a:pathLst>
                <a:path w="142" h="127" extrusionOk="0">
                  <a:moveTo>
                    <a:pt x="95" y="1"/>
                  </a:moveTo>
                  <a:lnTo>
                    <a:pt x="95" y="1"/>
                  </a:lnTo>
                  <a:cubicBezTo>
                    <a:pt x="95" y="1"/>
                    <a:pt x="78" y="1"/>
                    <a:pt x="78" y="16"/>
                  </a:cubicBezTo>
                  <a:lnTo>
                    <a:pt x="15" y="64"/>
                  </a:lnTo>
                  <a:cubicBezTo>
                    <a:pt x="0" y="64"/>
                    <a:pt x="0" y="64"/>
                    <a:pt x="0" y="79"/>
                  </a:cubicBezTo>
                  <a:lnTo>
                    <a:pt x="0" y="110"/>
                  </a:lnTo>
                  <a:cubicBezTo>
                    <a:pt x="15" y="110"/>
                    <a:pt x="15" y="127"/>
                    <a:pt x="32" y="127"/>
                  </a:cubicBezTo>
                  <a:cubicBezTo>
                    <a:pt x="47" y="127"/>
                    <a:pt x="47" y="127"/>
                    <a:pt x="47" y="110"/>
                  </a:cubicBezTo>
                  <a:lnTo>
                    <a:pt x="95" y="79"/>
                  </a:lnTo>
                  <a:lnTo>
                    <a:pt x="126" y="64"/>
                  </a:lnTo>
                  <a:cubicBezTo>
                    <a:pt x="141" y="47"/>
                    <a:pt x="141" y="32"/>
                    <a:pt x="126" y="16"/>
                  </a:cubicBezTo>
                  <a:cubicBezTo>
                    <a:pt x="110" y="1"/>
                    <a:pt x="110" y="1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5"/>
            <p:cNvSpPr/>
            <p:nvPr/>
          </p:nvSpPr>
          <p:spPr>
            <a:xfrm>
              <a:off x="3267694" y="1765705"/>
              <a:ext cx="4548" cy="5565"/>
            </a:xfrm>
            <a:custGeom>
              <a:avLst/>
              <a:gdLst/>
              <a:ahLst/>
              <a:cxnLst/>
              <a:rect l="l" t="t" r="r" b="b"/>
              <a:pathLst>
                <a:path w="143" h="175" extrusionOk="0">
                  <a:moveTo>
                    <a:pt x="143" y="95"/>
                  </a:moveTo>
                  <a:lnTo>
                    <a:pt x="95" y="126"/>
                  </a:lnTo>
                  <a:cubicBezTo>
                    <a:pt x="95" y="126"/>
                    <a:pt x="95" y="143"/>
                    <a:pt x="80" y="158"/>
                  </a:cubicBezTo>
                  <a:lnTo>
                    <a:pt x="80" y="174"/>
                  </a:lnTo>
                  <a:lnTo>
                    <a:pt x="95" y="174"/>
                  </a:lnTo>
                  <a:lnTo>
                    <a:pt x="95" y="174"/>
                  </a:lnTo>
                  <a:lnTo>
                    <a:pt x="95" y="174"/>
                  </a:lnTo>
                  <a:cubicBezTo>
                    <a:pt x="111" y="174"/>
                    <a:pt x="111" y="158"/>
                    <a:pt x="126" y="143"/>
                  </a:cubicBezTo>
                  <a:lnTo>
                    <a:pt x="126" y="111"/>
                  </a:lnTo>
                  <a:lnTo>
                    <a:pt x="126" y="111"/>
                  </a:lnTo>
                  <a:lnTo>
                    <a:pt x="143" y="95"/>
                  </a:lnTo>
                  <a:close/>
                  <a:moveTo>
                    <a:pt x="63" y="0"/>
                  </a:moveTo>
                  <a:lnTo>
                    <a:pt x="63" y="0"/>
                  </a:lnTo>
                  <a:lnTo>
                    <a:pt x="17" y="32"/>
                  </a:lnTo>
                  <a:cubicBezTo>
                    <a:pt x="0" y="32"/>
                    <a:pt x="0" y="63"/>
                    <a:pt x="17" y="80"/>
                  </a:cubicBezTo>
                  <a:lnTo>
                    <a:pt x="32" y="111"/>
                  </a:lnTo>
                  <a:lnTo>
                    <a:pt x="32" y="111"/>
                  </a:lnTo>
                  <a:lnTo>
                    <a:pt x="32" y="111"/>
                  </a:lnTo>
                  <a:cubicBezTo>
                    <a:pt x="32" y="95"/>
                    <a:pt x="32" y="80"/>
                    <a:pt x="48" y="63"/>
                  </a:cubicBezTo>
                  <a:lnTo>
                    <a:pt x="111" y="32"/>
                  </a:lnTo>
                  <a:lnTo>
                    <a:pt x="111" y="17"/>
                  </a:lnTo>
                  <a:lnTo>
                    <a:pt x="95" y="17"/>
                  </a:lnTo>
                  <a:lnTo>
                    <a:pt x="80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5"/>
            <p:cNvSpPr/>
            <p:nvPr/>
          </p:nvSpPr>
          <p:spPr>
            <a:xfrm>
              <a:off x="3183510" y="1831825"/>
              <a:ext cx="5057" cy="2576"/>
            </a:xfrm>
            <a:custGeom>
              <a:avLst/>
              <a:gdLst/>
              <a:ahLst/>
              <a:cxnLst/>
              <a:rect l="l" t="t" r="r" b="b"/>
              <a:pathLst>
                <a:path w="159" h="81" extrusionOk="0">
                  <a:moveTo>
                    <a:pt x="111" y="1"/>
                  </a:moveTo>
                  <a:lnTo>
                    <a:pt x="111" y="1"/>
                  </a:lnTo>
                  <a:lnTo>
                    <a:pt x="32" y="1"/>
                  </a:lnTo>
                  <a:cubicBezTo>
                    <a:pt x="17" y="1"/>
                    <a:pt x="0" y="17"/>
                    <a:pt x="0" y="49"/>
                  </a:cubicBezTo>
                  <a:cubicBezTo>
                    <a:pt x="0" y="64"/>
                    <a:pt x="17" y="80"/>
                    <a:pt x="48" y="80"/>
                  </a:cubicBezTo>
                  <a:lnTo>
                    <a:pt x="48" y="80"/>
                  </a:lnTo>
                  <a:lnTo>
                    <a:pt x="127" y="64"/>
                  </a:lnTo>
                  <a:cubicBezTo>
                    <a:pt x="143" y="64"/>
                    <a:pt x="158" y="49"/>
                    <a:pt x="158" y="32"/>
                  </a:cubicBezTo>
                  <a:cubicBezTo>
                    <a:pt x="143" y="17"/>
                    <a:pt x="143" y="1"/>
                    <a:pt x="111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5"/>
            <p:cNvSpPr/>
            <p:nvPr/>
          </p:nvSpPr>
          <p:spPr>
            <a:xfrm>
              <a:off x="3021693" y="1792261"/>
              <a:ext cx="4516" cy="7060"/>
            </a:xfrm>
            <a:custGeom>
              <a:avLst/>
              <a:gdLst/>
              <a:ahLst/>
              <a:cxnLst/>
              <a:rect l="l" t="t" r="r" b="b"/>
              <a:pathLst>
                <a:path w="142" h="222" extrusionOk="0">
                  <a:moveTo>
                    <a:pt x="110" y="1"/>
                  </a:moveTo>
                  <a:lnTo>
                    <a:pt x="63" y="1"/>
                  </a:lnTo>
                  <a:lnTo>
                    <a:pt x="63" y="32"/>
                  </a:lnTo>
                  <a:lnTo>
                    <a:pt x="63" y="64"/>
                  </a:lnTo>
                  <a:cubicBezTo>
                    <a:pt x="78" y="64"/>
                    <a:pt x="78" y="64"/>
                    <a:pt x="95" y="79"/>
                  </a:cubicBezTo>
                  <a:lnTo>
                    <a:pt x="95" y="110"/>
                  </a:lnTo>
                  <a:cubicBezTo>
                    <a:pt x="110" y="110"/>
                    <a:pt x="126" y="127"/>
                    <a:pt x="110" y="142"/>
                  </a:cubicBezTo>
                  <a:cubicBezTo>
                    <a:pt x="110" y="158"/>
                    <a:pt x="95" y="173"/>
                    <a:pt x="78" y="173"/>
                  </a:cubicBezTo>
                  <a:lnTo>
                    <a:pt x="78" y="173"/>
                  </a:lnTo>
                  <a:lnTo>
                    <a:pt x="15" y="158"/>
                  </a:lnTo>
                  <a:cubicBezTo>
                    <a:pt x="0" y="173"/>
                    <a:pt x="0" y="190"/>
                    <a:pt x="15" y="205"/>
                  </a:cubicBezTo>
                  <a:cubicBezTo>
                    <a:pt x="15" y="221"/>
                    <a:pt x="15" y="221"/>
                    <a:pt x="32" y="221"/>
                  </a:cubicBezTo>
                  <a:lnTo>
                    <a:pt x="32" y="221"/>
                  </a:lnTo>
                  <a:lnTo>
                    <a:pt x="32" y="221"/>
                  </a:lnTo>
                  <a:lnTo>
                    <a:pt x="47" y="221"/>
                  </a:lnTo>
                  <a:lnTo>
                    <a:pt x="47" y="221"/>
                  </a:lnTo>
                  <a:lnTo>
                    <a:pt x="63" y="221"/>
                  </a:lnTo>
                  <a:cubicBezTo>
                    <a:pt x="141" y="173"/>
                    <a:pt x="141" y="95"/>
                    <a:pt x="141" y="32"/>
                  </a:cubicBezTo>
                  <a:cubicBezTo>
                    <a:pt x="126" y="32"/>
                    <a:pt x="110" y="16"/>
                    <a:pt x="11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5"/>
            <p:cNvSpPr/>
            <p:nvPr/>
          </p:nvSpPr>
          <p:spPr>
            <a:xfrm>
              <a:off x="3120888" y="1812329"/>
              <a:ext cx="4516" cy="5502"/>
            </a:xfrm>
            <a:custGeom>
              <a:avLst/>
              <a:gdLst/>
              <a:ahLst/>
              <a:cxnLst/>
              <a:rect l="l" t="t" r="r" b="b"/>
              <a:pathLst>
                <a:path w="142" h="173" extrusionOk="0">
                  <a:moveTo>
                    <a:pt x="32" y="0"/>
                  </a:moveTo>
                  <a:lnTo>
                    <a:pt x="32" y="0"/>
                  </a:lnTo>
                  <a:lnTo>
                    <a:pt x="16" y="0"/>
                  </a:lnTo>
                  <a:cubicBezTo>
                    <a:pt x="1" y="15"/>
                    <a:pt x="1" y="32"/>
                    <a:pt x="16" y="47"/>
                  </a:cubicBezTo>
                  <a:lnTo>
                    <a:pt x="16" y="47"/>
                  </a:lnTo>
                  <a:lnTo>
                    <a:pt x="32" y="95"/>
                  </a:lnTo>
                  <a:lnTo>
                    <a:pt x="64" y="158"/>
                  </a:lnTo>
                  <a:cubicBezTo>
                    <a:pt x="64" y="158"/>
                    <a:pt x="79" y="158"/>
                    <a:pt x="79" y="173"/>
                  </a:cubicBezTo>
                  <a:lnTo>
                    <a:pt x="79" y="173"/>
                  </a:lnTo>
                  <a:lnTo>
                    <a:pt x="95" y="173"/>
                  </a:lnTo>
                  <a:lnTo>
                    <a:pt x="110" y="173"/>
                  </a:lnTo>
                  <a:cubicBezTo>
                    <a:pt x="127" y="158"/>
                    <a:pt x="142" y="141"/>
                    <a:pt x="127" y="126"/>
                  </a:cubicBezTo>
                  <a:lnTo>
                    <a:pt x="64" y="15"/>
                  </a:lnTo>
                  <a:cubicBezTo>
                    <a:pt x="64" y="0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5"/>
            <p:cNvSpPr/>
            <p:nvPr/>
          </p:nvSpPr>
          <p:spPr>
            <a:xfrm>
              <a:off x="3321824" y="1816814"/>
              <a:ext cx="4548" cy="2544"/>
            </a:xfrm>
            <a:custGeom>
              <a:avLst/>
              <a:gdLst/>
              <a:ahLst/>
              <a:cxnLst/>
              <a:rect l="l" t="t" r="r" b="b"/>
              <a:pathLst>
                <a:path w="143" h="80" extrusionOk="0">
                  <a:moveTo>
                    <a:pt x="111" y="0"/>
                  </a:moveTo>
                  <a:lnTo>
                    <a:pt x="111" y="0"/>
                  </a:lnTo>
                  <a:lnTo>
                    <a:pt x="48" y="0"/>
                  </a:lnTo>
                  <a:lnTo>
                    <a:pt x="32" y="0"/>
                  </a:lnTo>
                  <a:lnTo>
                    <a:pt x="32" y="0"/>
                  </a:lnTo>
                  <a:cubicBezTo>
                    <a:pt x="16" y="0"/>
                    <a:pt x="0" y="17"/>
                    <a:pt x="0" y="48"/>
                  </a:cubicBezTo>
                  <a:lnTo>
                    <a:pt x="0" y="48"/>
                  </a:lnTo>
                  <a:cubicBezTo>
                    <a:pt x="16" y="48"/>
                    <a:pt x="32" y="63"/>
                    <a:pt x="32" y="63"/>
                  </a:cubicBezTo>
                  <a:cubicBezTo>
                    <a:pt x="32" y="63"/>
                    <a:pt x="32" y="80"/>
                    <a:pt x="48" y="80"/>
                  </a:cubicBezTo>
                  <a:lnTo>
                    <a:pt x="111" y="80"/>
                  </a:lnTo>
                  <a:cubicBezTo>
                    <a:pt x="126" y="80"/>
                    <a:pt x="142" y="63"/>
                    <a:pt x="142" y="48"/>
                  </a:cubicBezTo>
                  <a:lnTo>
                    <a:pt x="142" y="48"/>
                  </a:lnTo>
                  <a:lnTo>
                    <a:pt x="142" y="17"/>
                  </a:lnTo>
                  <a:lnTo>
                    <a:pt x="142" y="17"/>
                  </a:lnTo>
                  <a:cubicBezTo>
                    <a:pt x="126" y="17"/>
                    <a:pt x="126" y="0"/>
                    <a:pt x="111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5"/>
            <p:cNvSpPr/>
            <p:nvPr/>
          </p:nvSpPr>
          <p:spPr>
            <a:xfrm>
              <a:off x="3416026" y="1752189"/>
              <a:ext cx="4548" cy="3021"/>
            </a:xfrm>
            <a:custGeom>
              <a:avLst/>
              <a:gdLst/>
              <a:ahLst/>
              <a:cxnLst/>
              <a:rect l="l" t="t" r="r" b="b"/>
              <a:pathLst>
                <a:path w="143" h="95" extrusionOk="0">
                  <a:moveTo>
                    <a:pt x="111" y="0"/>
                  </a:moveTo>
                  <a:lnTo>
                    <a:pt x="111" y="0"/>
                  </a:lnTo>
                  <a:lnTo>
                    <a:pt x="95" y="0"/>
                  </a:lnTo>
                  <a:lnTo>
                    <a:pt x="32" y="32"/>
                  </a:lnTo>
                  <a:cubicBezTo>
                    <a:pt x="16" y="47"/>
                    <a:pt x="0" y="63"/>
                    <a:pt x="16" y="79"/>
                  </a:cubicBezTo>
                  <a:lnTo>
                    <a:pt x="16" y="79"/>
                  </a:lnTo>
                  <a:cubicBezTo>
                    <a:pt x="32" y="95"/>
                    <a:pt x="32" y="95"/>
                    <a:pt x="48" y="95"/>
                  </a:cubicBezTo>
                  <a:lnTo>
                    <a:pt x="63" y="95"/>
                  </a:lnTo>
                  <a:lnTo>
                    <a:pt x="95" y="79"/>
                  </a:lnTo>
                  <a:lnTo>
                    <a:pt x="111" y="63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43" y="63"/>
                  </a:lnTo>
                  <a:cubicBezTo>
                    <a:pt x="126" y="47"/>
                    <a:pt x="143" y="32"/>
                    <a:pt x="143" y="32"/>
                  </a:cubicBezTo>
                  <a:lnTo>
                    <a:pt x="143" y="15"/>
                  </a:lnTo>
                  <a:cubicBezTo>
                    <a:pt x="143" y="15"/>
                    <a:pt x="126" y="0"/>
                    <a:pt x="111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5"/>
            <p:cNvSpPr/>
            <p:nvPr/>
          </p:nvSpPr>
          <p:spPr>
            <a:xfrm>
              <a:off x="3199539" y="1799290"/>
              <a:ext cx="2576" cy="4039"/>
            </a:xfrm>
            <a:custGeom>
              <a:avLst/>
              <a:gdLst/>
              <a:ahLst/>
              <a:cxnLst/>
              <a:rect l="l" t="t" r="r" b="b"/>
              <a:pathLst>
                <a:path w="81" h="127" extrusionOk="0">
                  <a:moveTo>
                    <a:pt x="49" y="0"/>
                  </a:moveTo>
                  <a:lnTo>
                    <a:pt x="49" y="0"/>
                  </a:lnTo>
                  <a:cubicBezTo>
                    <a:pt x="32" y="0"/>
                    <a:pt x="17" y="0"/>
                    <a:pt x="17" y="16"/>
                  </a:cubicBezTo>
                  <a:lnTo>
                    <a:pt x="1" y="95"/>
                  </a:lnTo>
                  <a:cubicBezTo>
                    <a:pt x="1" y="110"/>
                    <a:pt x="17" y="126"/>
                    <a:pt x="32" y="126"/>
                  </a:cubicBezTo>
                  <a:lnTo>
                    <a:pt x="32" y="126"/>
                  </a:lnTo>
                  <a:cubicBezTo>
                    <a:pt x="49" y="126"/>
                    <a:pt x="64" y="126"/>
                    <a:pt x="80" y="95"/>
                  </a:cubicBezTo>
                  <a:lnTo>
                    <a:pt x="80" y="32"/>
                  </a:lnTo>
                  <a:cubicBezTo>
                    <a:pt x="80" y="16"/>
                    <a:pt x="64" y="0"/>
                    <a:pt x="4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5"/>
            <p:cNvSpPr/>
            <p:nvPr/>
          </p:nvSpPr>
          <p:spPr>
            <a:xfrm>
              <a:off x="3356872" y="1755178"/>
              <a:ext cx="6583" cy="2035"/>
            </a:xfrm>
            <a:custGeom>
              <a:avLst/>
              <a:gdLst/>
              <a:ahLst/>
              <a:cxnLst/>
              <a:rect l="l" t="t" r="r" b="b"/>
              <a:pathLst>
                <a:path w="207" h="64" extrusionOk="0">
                  <a:moveTo>
                    <a:pt x="206" y="1"/>
                  </a:moveTo>
                  <a:cubicBezTo>
                    <a:pt x="143" y="16"/>
                    <a:pt x="80" y="16"/>
                    <a:pt x="1" y="32"/>
                  </a:cubicBezTo>
                  <a:lnTo>
                    <a:pt x="80" y="64"/>
                  </a:lnTo>
                  <a:lnTo>
                    <a:pt x="95" y="64"/>
                  </a:lnTo>
                  <a:lnTo>
                    <a:pt x="127" y="64"/>
                  </a:lnTo>
                  <a:lnTo>
                    <a:pt x="190" y="32"/>
                  </a:lnTo>
                  <a:cubicBezTo>
                    <a:pt x="190" y="16"/>
                    <a:pt x="206" y="16"/>
                    <a:pt x="206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5"/>
            <p:cNvSpPr/>
            <p:nvPr/>
          </p:nvSpPr>
          <p:spPr>
            <a:xfrm>
              <a:off x="3371438" y="1780239"/>
              <a:ext cx="5057" cy="3530"/>
            </a:xfrm>
            <a:custGeom>
              <a:avLst/>
              <a:gdLst/>
              <a:ahLst/>
              <a:cxnLst/>
              <a:rect l="l" t="t" r="r" b="b"/>
              <a:pathLst>
                <a:path w="159" h="111" extrusionOk="0">
                  <a:moveTo>
                    <a:pt x="158" y="110"/>
                  </a:moveTo>
                  <a:lnTo>
                    <a:pt x="158" y="110"/>
                  </a:lnTo>
                  <a:lnTo>
                    <a:pt x="158" y="110"/>
                  </a:lnTo>
                  <a:lnTo>
                    <a:pt x="158" y="110"/>
                  </a:lnTo>
                  <a:close/>
                  <a:moveTo>
                    <a:pt x="63" y="1"/>
                  </a:moveTo>
                  <a:lnTo>
                    <a:pt x="63" y="1"/>
                  </a:lnTo>
                  <a:cubicBezTo>
                    <a:pt x="47" y="1"/>
                    <a:pt x="47" y="1"/>
                    <a:pt x="32" y="16"/>
                  </a:cubicBezTo>
                  <a:lnTo>
                    <a:pt x="16" y="47"/>
                  </a:lnTo>
                  <a:cubicBezTo>
                    <a:pt x="0" y="47"/>
                    <a:pt x="0" y="64"/>
                    <a:pt x="16" y="79"/>
                  </a:cubicBezTo>
                  <a:cubicBezTo>
                    <a:pt x="16" y="95"/>
                    <a:pt x="32" y="95"/>
                    <a:pt x="47" y="95"/>
                  </a:cubicBezTo>
                  <a:lnTo>
                    <a:pt x="79" y="95"/>
                  </a:lnTo>
                  <a:cubicBezTo>
                    <a:pt x="79" y="95"/>
                    <a:pt x="79" y="79"/>
                    <a:pt x="95" y="64"/>
                  </a:cubicBezTo>
                  <a:lnTo>
                    <a:pt x="110" y="47"/>
                  </a:lnTo>
                  <a:lnTo>
                    <a:pt x="127" y="47"/>
                  </a:lnTo>
                  <a:lnTo>
                    <a:pt x="142" y="64"/>
                  </a:lnTo>
                  <a:lnTo>
                    <a:pt x="142" y="47"/>
                  </a:lnTo>
                  <a:lnTo>
                    <a:pt x="142" y="32"/>
                  </a:lnTo>
                  <a:lnTo>
                    <a:pt x="95" y="32"/>
                  </a:lnTo>
                  <a:cubicBezTo>
                    <a:pt x="95" y="16"/>
                    <a:pt x="95" y="16"/>
                    <a:pt x="79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5"/>
            <p:cNvSpPr/>
            <p:nvPr/>
          </p:nvSpPr>
          <p:spPr>
            <a:xfrm>
              <a:off x="3412528" y="1793756"/>
              <a:ext cx="5534" cy="8555"/>
            </a:xfrm>
            <a:custGeom>
              <a:avLst/>
              <a:gdLst/>
              <a:ahLst/>
              <a:cxnLst/>
              <a:rect l="l" t="t" r="r" b="b"/>
              <a:pathLst>
                <a:path w="174" h="269" extrusionOk="0">
                  <a:moveTo>
                    <a:pt x="173" y="0"/>
                  </a:moveTo>
                  <a:lnTo>
                    <a:pt x="158" y="17"/>
                  </a:lnTo>
                  <a:cubicBezTo>
                    <a:pt x="158" y="48"/>
                    <a:pt x="142" y="63"/>
                    <a:pt x="126" y="63"/>
                  </a:cubicBezTo>
                  <a:lnTo>
                    <a:pt x="110" y="48"/>
                  </a:lnTo>
                  <a:lnTo>
                    <a:pt x="95" y="63"/>
                  </a:lnTo>
                  <a:cubicBezTo>
                    <a:pt x="63" y="80"/>
                    <a:pt x="32" y="80"/>
                    <a:pt x="0" y="126"/>
                  </a:cubicBezTo>
                  <a:lnTo>
                    <a:pt x="0" y="158"/>
                  </a:lnTo>
                  <a:lnTo>
                    <a:pt x="0" y="206"/>
                  </a:lnTo>
                  <a:lnTo>
                    <a:pt x="0" y="221"/>
                  </a:lnTo>
                  <a:cubicBezTo>
                    <a:pt x="16" y="221"/>
                    <a:pt x="16" y="237"/>
                    <a:pt x="16" y="237"/>
                  </a:cubicBezTo>
                  <a:lnTo>
                    <a:pt x="110" y="269"/>
                  </a:lnTo>
                  <a:lnTo>
                    <a:pt x="126" y="269"/>
                  </a:lnTo>
                  <a:lnTo>
                    <a:pt x="126" y="253"/>
                  </a:lnTo>
                  <a:cubicBezTo>
                    <a:pt x="126" y="237"/>
                    <a:pt x="126" y="221"/>
                    <a:pt x="158" y="221"/>
                  </a:cubicBezTo>
                  <a:lnTo>
                    <a:pt x="158" y="221"/>
                  </a:lnTo>
                  <a:lnTo>
                    <a:pt x="158" y="221"/>
                  </a:lnTo>
                  <a:lnTo>
                    <a:pt x="158" y="221"/>
                  </a:lnTo>
                  <a:cubicBezTo>
                    <a:pt x="158" y="221"/>
                    <a:pt x="158" y="206"/>
                    <a:pt x="142" y="206"/>
                  </a:cubicBezTo>
                  <a:lnTo>
                    <a:pt x="95" y="190"/>
                  </a:lnTo>
                  <a:lnTo>
                    <a:pt x="79" y="190"/>
                  </a:lnTo>
                  <a:lnTo>
                    <a:pt x="79" y="190"/>
                  </a:lnTo>
                  <a:cubicBezTo>
                    <a:pt x="63" y="190"/>
                    <a:pt x="63" y="190"/>
                    <a:pt x="47" y="174"/>
                  </a:cubicBezTo>
                  <a:lnTo>
                    <a:pt x="32" y="143"/>
                  </a:lnTo>
                  <a:cubicBezTo>
                    <a:pt x="16" y="126"/>
                    <a:pt x="32" y="95"/>
                    <a:pt x="47" y="95"/>
                  </a:cubicBezTo>
                  <a:lnTo>
                    <a:pt x="63" y="80"/>
                  </a:lnTo>
                  <a:lnTo>
                    <a:pt x="79" y="95"/>
                  </a:lnTo>
                  <a:cubicBezTo>
                    <a:pt x="79" y="80"/>
                    <a:pt x="95" y="80"/>
                    <a:pt x="95" y="80"/>
                  </a:cubicBezTo>
                  <a:lnTo>
                    <a:pt x="95" y="80"/>
                  </a:lnTo>
                  <a:lnTo>
                    <a:pt x="110" y="80"/>
                  </a:lnTo>
                  <a:cubicBezTo>
                    <a:pt x="126" y="95"/>
                    <a:pt x="142" y="111"/>
                    <a:pt x="142" y="126"/>
                  </a:cubicBezTo>
                  <a:lnTo>
                    <a:pt x="126" y="126"/>
                  </a:lnTo>
                  <a:lnTo>
                    <a:pt x="142" y="126"/>
                  </a:lnTo>
                  <a:cubicBezTo>
                    <a:pt x="158" y="126"/>
                    <a:pt x="158" y="111"/>
                    <a:pt x="173" y="95"/>
                  </a:cubicBezTo>
                  <a:lnTo>
                    <a:pt x="173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5"/>
            <p:cNvSpPr/>
            <p:nvPr/>
          </p:nvSpPr>
          <p:spPr>
            <a:xfrm>
              <a:off x="3159466" y="1811789"/>
              <a:ext cx="4548" cy="2035"/>
            </a:xfrm>
            <a:custGeom>
              <a:avLst/>
              <a:gdLst/>
              <a:ahLst/>
              <a:cxnLst/>
              <a:rect l="l" t="t" r="r" b="b"/>
              <a:pathLst>
                <a:path w="143" h="64" extrusionOk="0">
                  <a:moveTo>
                    <a:pt x="32" y="49"/>
                  </a:moveTo>
                  <a:lnTo>
                    <a:pt x="17" y="64"/>
                  </a:lnTo>
                  <a:lnTo>
                    <a:pt x="17" y="64"/>
                  </a:lnTo>
                  <a:lnTo>
                    <a:pt x="0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2" y="49"/>
                  </a:lnTo>
                  <a:close/>
                  <a:moveTo>
                    <a:pt x="111" y="1"/>
                  </a:moveTo>
                  <a:lnTo>
                    <a:pt x="111" y="1"/>
                  </a:lnTo>
                  <a:lnTo>
                    <a:pt x="32" y="1"/>
                  </a:lnTo>
                  <a:lnTo>
                    <a:pt x="32" y="1"/>
                  </a:lnTo>
                  <a:cubicBezTo>
                    <a:pt x="48" y="1"/>
                    <a:pt x="48" y="17"/>
                    <a:pt x="48" y="17"/>
                  </a:cubicBezTo>
                  <a:lnTo>
                    <a:pt x="48" y="32"/>
                  </a:lnTo>
                  <a:lnTo>
                    <a:pt x="48" y="32"/>
                  </a:lnTo>
                  <a:lnTo>
                    <a:pt x="63" y="32"/>
                  </a:lnTo>
                  <a:lnTo>
                    <a:pt x="63" y="32"/>
                  </a:lnTo>
                  <a:cubicBezTo>
                    <a:pt x="80" y="32"/>
                    <a:pt x="80" y="32"/>
                    <a:pt x="95" y="49"/>
                  </a:cubicBezTo>
                  <a:cubicBezTo>
                    <a:pt x="95" y="49"/>
                    <a:pt x="111" y="49"/>
                    <a:pt x="111" y="64"/>
                  </a:cubicBezTo>
                  <a:cubicBezTo>
                    <a:pt x="111" y="49"/>
                    <a:pt x="126" y="49"/>
                    <a:pt x="126" y="32"/>
                  </a:cubicBezTo>
                  <a:lnTo>
                    <a:pt x="143" y="32"/>
                  </a:lnTo>
                  <a:lnTo>
                    <a:pt x="143" y="32"/>
                  </a:lnTo>
                  <a:lnTo>
                    <a:pt x="143" y="32"/>
                  </a:lnTo>
                  <a:cubicBezTo>
                    <a:pt x="143" y="17"/>
                    <a:pt x="126" y="1"/>
                    <a:pt x="111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5"/>
            <p:cNvSpPr/>
            <p:nvPr/>
          </p:nvSpPr>
          <p:spPr>
            <a:xfrm>
              <a:off x="3086286" y="1812806"/>
              <a:ext cx="3053" cy="2035"/>
            </a:xfrm>
            <a:custGeom>
              <a:avLst/>
              <a:gdLst/>
              <a:ahLst/>
              <a:cxnLst/>
              <a:rect l="l" t="t" r="r" b="b"/>
              <a:pathLst>
                <a:path w="96" h="64" extrusionOk="0">
                  <a:moveTo>
                    <a:pt x="95" y="0"/>
                  </a:moveTo>
                  <a:lnTo>
                    <a:pt x="80" y="0"/>
                  </a:lnTo>
                  <a:lnTo>
                    <a:pt x="80" y="17"/>
                  </a:lnTo>
                  <a:cubicBezTo>
                    <a:pt x="80" y="17"/>
                    <a:pt x="64" y="32"/>
                    <a:pt x="49" y="32"/>
                  </a:cubicBezTo>
                  <a:lnTo>
                    <a:pt x="49" y="17"/>
                  </a:lnTo>
                  <a:lnTo>
                    <a:pt x="32" y="17"/>
                  </a:lnTo>
                  <a:cubicBezTo>
                    <a:pt x="32" y="32"/>
                    <a:pt x="17" y="32"/>
                    <a:pt x="17" y="32"/>
                  </a:cubicBezTo>
                  <a:lnTo>
                    <a:pt x="1" y="32"/>
                  </a:lnTo>
                  <a:lnTo>
                    <a:pt x="1" y="32"/>
                  </a:lnTo>
                  <a:lnTo>
                    <a:pt x="17" y="48"/>
                  </a:lnTo>
                  <a:cubicBezTo>
                    <a:pt x="17" y="63"/>
                    <a:pt x="32" y="63"/>
                    <a:pt x="49" y="63"/>
                  </a:cubicBezTo>
                  <a:lnTo>
                    <a:pt x="49" y="63"/>
                  </a:lnTo>
                  <a:cubicBezTo>
                    <a:pt x="64" y="63"/>
                    <a:pt x="64" y="63"/>
                    <a:pt x="80" y="48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5"/>
            <p:cNvSpPr/>
            <p:nvPr/>
          </p:nvSpPr>
          <p:spPr>
            <a:xfrm>
              <a:off x="3427571" y="1804792"/>
              <a:ext cx="8523" cy="3530"/>
            </a:xfrm>
            <a:custGeom>
              <a:avLst/>
              <a:gdLst/>
              <a:ahLst/>
              <a:cxnLst/>
              <a:rect l="l" t="t" r="r" b="b"/>
              <a:pathLst>
                <a:path w="268" h="111" extrusionOk="0">
                  <a:moveTo>
                    <a:pt x="47" y="16"/>
                  </a:moveTo>
                  <a:lnTo>
                    <a:pt x="47" y="16"/>
                  </a:lnTo>
                  <a:cubicBezTo>
                    <a:pt x="32" y="16"/>
                    <a:pt x="15" y="48"/>
                    <a:pt x="0" y="63"/>
                  </a:cubicBezTo>
                  <a:lnTo>
                    <a:pt x="0" y="63"/>
                  </a:lnTo>
                  <a:lnTo>
                    <a:pt x="47" y="79"/>
                  </a:lnTo>
                  <a:cubicBezTo>
                    <a:pt x="47" y="79"/>
                    <a:pt x="63" y="95"/>
                    <a:pt x="63" y="111"/>
                  </a:cubicBezTo>
                  <a:lnTo>
                    <a:pt x="63" y="111"/>
                  </a:lnTo>
                  <a:lnTo>
                    <a:pt x="78" y="111"/>
                  </a:lnTo>
                  <a:lnTo>
                    <a:pt x="78" y="111"/>
                  </a:lnTo>
                  <a:lnTo>
                    <a:pt x="78" y="111"/>
                  </a:lnTo>
                  <a:lnTo>
                    <a:pt x="78" y="95"/>
                  </a:lnTo>
                  <a:cubicBezTo>
                    <a:pt x="63" y="79"/>
                    <a:pt x="47" y="48"/>
                    <a:pt x="47" y="32"/>
                  </a:cubicBezTo>
                  <a:lnTo>
                    <a:pt x="47" y="16"/>
                  </a:lnTo>
                  <a:close/>
                  <a:moveTo>
                    <a:pt x="221" y="0"/>
                  </a:moveTo>
                  <a:lnTo>
                    <a:pt x="221" y="0"/>
                  </a:lnTo>
                  <a:lnTo>
                    <a:pt x="204" y="0"/>
                  </a:lnTo>
                  <a:lnTo>
                    <a:pt x="173" y="0"/>
                  </a:lnTo>
                  <a:lnTo>
                    <a:pt x="158" y="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41" y="16"/>
                  </a:lnTo>
                  <a:cubicBezTo>
                    <a:pt x="126" y="16"/>
                    <a:pt x="110" y="32"/>
                    <a:pt x="110" y="32"/>
                  </a:cubicBezTo>
                  <a:cubicBezTo>
                    <a:pt x="110" y="32"/>
                    <a:pt x="110" y="48"/>
                    <a:pt x="126" y="48"/>
                  </a:cubicBezTo>
                  <a:lnTo>
                    <a:pt x="126" y="63"/>
                  </a:lnTo>
                  <a:cubicBezTo>
                    <a:pt x="141" y="48"/>
                    <a:pt x="141" y="48"/>
                    <a:pt x="158" y="48"/>
                  </a:cubicBezTo>
                  <a:lnTo>
                    <a:pt x="173" y="48"/>
                  </a:lnTo>
                  <a:lnTo>
                    <a:pt x="189" y="48"/>
                  </a:lnTo>
                  <a:cubicBezTo>
                    <a:pt x="204" y="48"/>
                    <a:pt x="221" y="48"/>
                    <a:pt x="221" y="79"/>
                  </a:cubicBezTo>
                  <a:lnTo>
                    <a:pt x="221" y="79"/>
                  </a:lnTo>
                  <a:lnTo>
                    <a:pt x="221" y="79"/>
                  </a:lnTo>
                  <a:cubicBezTo>
                    <a:pt x="236" y="79"/>
                    <a:pt x="252" y="63"/>
                    <a:pt x="252" y="48"/>
                  </a:cubicBezTo>
                  <a:lnTo>
                    <a:pt x="267" y="48"/>
                  </a:lnTo>
                  <a:cubicBezTo>
                    <a:pt x="267" y="16"/>
                    <a:pt x="252" y="0"/>
                    <a:pt x="221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5"/>
            <p:cNvSpPr/>
            <p:nvPr/>
          </p:nvSpPr>
          <p:spPr>
            <a:xfrm>
              <a:off x="3379452" y="1753174"/>
              <a:ext cx="4516" cy="4039"/>
            </a:xfrm>
            <a:custGeom>
              <a:avLst/>
              <a:gdLst/>
              <a:ahLst/>
              <a:cxnLst/>
              <a:rect l="l" t="t" r="r" b="b"/>
              <a:pathLst>
                <a:path w="142" h="127" extrusionOk="0">
                  <a:moveTo>
                    <a:pt x="110" y="1"/>
                  </a:moveTo>
                  <a:lnTo>
                    <a:pt x="110" y="1"/>
                  </a:lnTo>
                  <a:lnTo>
                    <a:pt x="79" y="1"/>
                  </a:lnTo>
                  <a:lnTo>
                    <a:pt x="16" y="79"/>
                  </a:lnTo>
                  <a:cubicBezTo>
                    <a:pt x="1" y="95"/>
                    <a:pt x="1" y="111"/>
                    <a:pt x="16" y="127"/>
                  </a:cubicBezTo>
                  <a:lnTo>
                    <a:pt x="32" y="127"/>
                  </a:lnTo>
                  <a:lnTo>
                    <a:pt x="64" y="127"/>
                  </a:lnTo>
                  <a:lnTo>
                    <a:pt x="127" y="48"/>
                  </a:lnTo>
                  <a:cubicBezTo>
                    <a:pt x="142" y="48"/>
                    <a:pt x="142" y="16"/>
                    <a:pt x="12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5"/>
            <p:cNvSpPr/>
            <p:nvPr/>
          </p:nvSpPr>
          <p:spPr>
            <a:xfrm>
              <a:off x="3384477" y="1804283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95" y="1"/>
                  </a:moveTo>
                  <a:lnTo>
                    <a:pt x="95" y="1"/>
                  </a:lnTo>
                  <a:lnTo>
                    <a:pt x="95" y="1"/>
                  </a:lnTo>
                  <a:cubicBezTo>
                    <a:pt x="78" y="1"/>
                    <a:pt x="63" y="16"/>
                    <a:pt x="63" y="32"/>
                  </a:cubicBezTo>
                  <a:lnTo>
                    <a:pt x="47" y="32"/>
                  </a:lnTo>
                  <a:cubicBezTo>
                    <a:pt x="47" y="32"/>
                    <a:pt x="32" y="32"/>
                    <a:pt x="15" y="48"/>
                  </a:cubicBezTo>
                  <a:cubicBezTo>
                    <a:pt x="0" y="48"/>
                    <a:pt x="0" y="79"/>
                    <a:pt x="15" y="95"/>
                  </a:cubicBezTo>
                  <a:lnTo>
                    <a:pt x="47" y="95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78" y="95"/>
                  </a:lnTo>
                  <a:lnTo>
                    <a:pt x="110" y="95"/>
                  </a:lnTo>
                  <a:cubicBezTo>
                    <a:pt x="110" y="79"/>
                    <a:pt x="110" y="79"/>
                    <a:pt x="126" y="79"/>
                  </a:cubicBezTo>
                  <a:cubicBezTo>
                    <a:pt x="110" y="79"/>
                    <a:pt x="126" y="64"/>
                    <a:pt x="126" y="64"/>
                  </a:cubicBezTo>
                  <a:lnTo>
                    <a:pt x="126" y="48"/>
                  </a:lnTo>
                  <a:lnTo>
                    <a:pt x="126" y="32"/>
                  </a:lnTo>
                  <a:cubicBezTo>
                    <a:pt x="126" y="16"/>
                    <a:pt x="110" y="1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5"/>
            <p:cNvSpPr/>
            <p:nvPr/>
          </p:nvSpPr>
          <p:spPr>
            <a:xfrm>
              <a:off x="3026686" y="1799767"/>
              <a:ext cx="11067" cy="6042"/>
            </a:xfrm>
            <a:custGeom>
              <a:avLst/>
              <a:gdLst/>
              <a:ahLst/>
              <a:cxnLst/>
              <a:rect l="l" t="t" r="r" b="b"/>
              <a:pathLst>
                <a:path w="348" h="190" extrusionOk="0">
                  <a:moveTo>
                    <a:pt x="316" y="1"/>
                  </a:moveTo>
                  <a:lnTo>
                    <a:pt x="299" y="1"/>
                  </a:lnTo>
                  <a:cubicBezTo>
                    <a:pt x="284" y="17"/>
                    <a:pt x="268" y="17"/>
                    <a:pt x="253" y="17"/>
                  </a:cubicBezTo>
                  <a:cubicBezTo>
                    <a:pt x="221" y="17"/>
                    <a:pt x="205" y="17"/>
                    <a:pt x="190" y="32"/>
                  </a:cubicBezTo>
                  <a:lnTo>
                    <a:pt x="110" y="32"/>
                  </a:lnTo>
                  <a:lnTo>
                    <a:pt x="95" y="32"/>
                  </a:lnTo>
                  <a:lnTo>
                    <a:pt x="95" y="32"/>
                  </a:lnTo>
                  <a:lnTo>
                    <a:pt x="79" y="32"/>
                  </a:lnTo>
                  <a:lnTo>
                    <a:pt x="64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2"/>
                  </a:lnTo>
                  <a:cubicBezTo>
                    <a:pt x="16" y="32"/>
                    <a:pt x="1" y="48"/>
                    <a:pt x="1" y="64"/>
                  </a:cubicBezTo>
                  <a:lnTo>
                    <a:pt x="1" y="64"/>
                  </a:lnTo>
                  <a:cubicBezTo>
                    <a:pt x="1" y="80"/>
                    <a:pt x="16" y="95"/>
                    <a:pt x="32" y="95"/>
                  </a:cubicBezTo>
                  <a:lnTo>
                    <a:pt x="47" y="95"/>
                  </a:lnTo>
                  <a:cubicBezTo>
                    <a:pt x="64" y="95"/>
                    <a:pt x="79" y="111"/>
                    <a:pt x="95" y="111"/>
                  </a:cubicBezTo>
                  <a:lnTo>
                    <a:pt x="110" y="111"/>
                  </a:lnTo>
                  <a:lnTo>
                    <a:pt x="127" y="95"/>
                  </a:lnTo>
                  <a:lnTo>
                    <a:pt x="190" y="95"/>
                  </a:lnTo>
                  <a:lnTo>
                    <a:pt x="221" y="95"/>
                  </a:lnTo>
                  <a:cubicBezTo>
                    <a:pt x="236" y="80"/>
                    <a:pt x="236" y="80"/>
                    <a:pt x="253" y="80"/>
                  </a:cubicBezTo>
                  <a:lnTo>
                    <a:pt x="268" y="80"/>
                  </a:lnTo>
                  <a:lnTo>
                    <a:pt x="268" y="143"/>
                  </a:lnTo>
                  <a:lnTo>
                    <a:pt x="268" y="143"/>
                  </a:lnTo>
                  <a:lnTo>
                    <a:pt x="268" y="143"/>
                  </a:lnTo>
                  <a:lnTo>
                    <a:pt x="284" y="143"/>
                  </a:lnTo>
                  <a:cubicBezTo>
                    <a:pt x="299" y="143"/>
                    <a:pt x="316" y="174"/>
                    <a:pt x="299" y="190"/>
                  </a:cubicBezTo>
                  <a:cubicBezTo>
                    <a:pt x="316" y="190"/>
                    <a:pt x="331" y="174"/>
                    <a:pt x="331" y="158"/>
                  </a:cubicBezTo>
                  <a:lnTo>
                    <a:pt x="331" y="143"/>
                  </a:lnTo>
                  <a:lnTo>
                    <a:pt x="331" y="127"/>
                  </a:lnTo>
                  <a:lnTo>
                    <a:pt x="331" y="111"/>
                  </a:lnTo>
                  <a:cubicBezTo>
                    <a:pt x="316" y="111"/>
                    <a:pt x="316" y="95"/>
                    <a:pt x="316" y="80"/>
                  </a:cubicBezTo>
                  <a:cubicBezTo>
                    <a:pt x="331" y="64"/>
                    <a:pt x="331" y="64"/>
                    <a:pt x="347" y="64"/>
                  </a:cubicBezTo>
                  <a:lnTo>
                    <a:pt x="347" y="48"/>
                  </a:lnTo>
                  <a:cubicBezTo>
                    <a:pt x="347" y="32"/>
                    <a:pt x="347" y="17"/>
                    <a:pt x="331" y="17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5"/>
            <p:cNvSpPr/>
            <p:nvPr/>
          </p:nvSpPr>
          <p:spPr>
            <a:xfrm>
              <a:off x="3289734" y="1823811"/>
              <a:ext cx="6042" cy="2576"/>
            </a:xfrm>
            <a:custGeom>
              <a:avLst/>
              <a:gdLst/>
              <a:ahLst/>
              <a:cxnLst/>
              <a:rect l="l" t="t" r="r" b="b"/>
              <a:pathLst>
                <a:path w="190" h="81" extrusionOk="0">
                  <a:moveTo>
                    <a:pt x="158" y="1"/>
                  </a:moveTo>
                  <a:lnTo>
                    <a:pt x="158" y="1"/>
                  </a:lnTo>
                  <a:lnTo>
                    <a:pt x="32" y="17"/>
                  </a:lnTo>
                  <a:cubicBezTo>
                    <a:pt x="17" y="17"/>
                    <a:pt x="1" y="32"/>
                    <a:pt x="1" y="49"/>
                  </a:cubicBezTo>
                  <a:cubicBezTo>
                    <a:pt x="1" y="64"/>
                    <a:pt x="17" y="80"/>
                    <a:pt x="32" y="80"/>
                  </a:cubicBezTo>
                  <a:lnTo>
                    <a:pt x="32" y="80"/>
                  </a:lnTo>
                  <a:lnTo>
                    <a:pt x="158" y="64"/>
                  </a:lnTo>
                  <a:lnTo>
                    <a:pt x="158" y="64"/>
                  </a:lnTo>
                  <a:cubicBezTo>
                    <a:pt x="175" y="64"/>
                    <a:pt x="190" y="49"/>
                    <a:pt x="190" y="32"/>
                  </a:cubicBezTo>
                  <a:cubicBezTo>
                    <a:pt x="190" y="17"/>
                    <a:pt x="190" y="17"/>
                    <a:pt x="17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5"/>
            <p:cNvSpPr/>
            <p:nvPr/>
          </p:nvSpPr>
          <p:spPr>
            <a:xfrm>
              <a:off x="3101329" y="1792738"/>
              <a:ext cx="5057" cy="4039"/>
            </a:xfrm>
            <a:custGeom>
              <a:avLst/>
              <a:gdLst/>
              <a:ahLst/>
              <a:cxnLst/>
              <a:rect l="l" t="t" r="r" b="b"/>
              <a:pathLst>
                <a:path w="159" h="127" extrusionOk="0">
                  <a:moveTo>
                    <a:pt x="111" y="1"/>
                  </a:moveTo>
                  <a:lnTo>
                    <a:pt x="95" y="1"/>
                  </a:lnTo>
                  <a:cubicBezTo>
                    <a:pt x="95" y="1"/>
                    <a:pt x="80" y="1"/>
                    <a:pt x="80" y="17"/>
                  </a:cubicBezTo>
                  <a:cubicBezTo>
                    <a:pt x="64" y="17"/>
                    <a:pt x="64" y="32"/>
                    <a:pt x="80" y="49"/>
                  </a:cubicBezTo>
                  <a:lnTo>
                    <a:pt x="64" y="49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32" y="32"/>
                  </a:lnTo>
                  <a:cubicBezTo>
                    <a:pt x="17" y="32"/>
                    <a:pt x="17" y="49"/>
                    <a:pt x="1" y="49"/>
                  </a:cubicBezTo>
                  <a:cubicBezTo>
                    <a:pt x="1" y="64"/>
                    <a:pt x="1" y="80"/>
                    <a:pt x="17" y="95"/>
                  </a:cubicBezTo>
                  <a:lnTo>
                    <a:pt x="17" y="95"/>
                  </a:lnTo>
                  <a:cubicBezTo>
                    <a:pt x="17" y="112"/>
                    <a:pt x="17" y="112"/>
                    <a:pt x="32" y="112"/>
                  </a:cubicBezTo>
                  <a:cubicBezTo>
                    <a:pt x="32" y="112"/>
                    <a:pt x="48" y="112"/>
                    <a:pt x="48" y="127"/>
                  </a:cubicBezTo>
                  <a:lnTo>
                    <a:pt x="64" y="127"/>
                  </a:lnTo>
                  <a:lnTo>
                    <a:pt x="64" y="127"/>
                  </a:lnTo>
                  <a:lnTo>
                    <a:pt x="64" y="112"/>
                  </a:lnTo>
                  <a:cubicBezTo>
                    <a:pt x="64" y="95"/>
                    <a:pt x="80" y="95"/>
                    <a:pt x="95" y="80"/>
                  </a:cubicBezTo>
                  <a:lnTo>
                    <a:pt x="95" y="80"/>
                  </a:lnTo>
                  <a:lnTo>
                    <a:pt x="158" y="95"/>
                  </a:lnTo>
                  <a:lnTo>
                    <a:pt x="158" y="80"/>
                  </a:lnTo>
                  <a:lnTo>
                    <a:pt x="143" y="80"/>
                  </a:lnTo>
                  <a:lnTo>
                    <a:pt x="143" y="80"/>
                  </a:lnTo>
                  <a:cubicBezTo>
                    <a:pt x="127" y="80"/>
                    <a:pt x="111" y="80"/>
                    <a:pt x="111" y="64"/>
                  </a:cubicBezTo>
                  <a:cubicBezTo>
                    <a:pt x="95" y="64"/>
                    <a:pt x="95" y="49"/>
                    <a:pt x="95" y="49"/>
                  </a:cubicBezTo>
                  <a:lnTo>
                    <a:pt x="111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5"/>
            <p:cNvSpPr/>
            <p:nvPr/>
          </p:nvSpPr>
          <p:spPr>
            <a:xfrm>
              <a:off x="3157971" y="1821330"/>
              <a:ext cx="3053" cy="4516"/>
            </a:xfrm>
            <a:custGeom>
              <a:avLst/>
              <a:gdLst/>
              <a:ahLst/>
              <a:cxnLst/>
              <a:rect l="l" t="t" r="r" b="b"/>
              <a:pathLst>
                <a:path w="96" h="142" extrusionOk="0">
                  <a:moveTo>
                    <a:pt x="47" y="1"/>
                  </a:moveTo>
                  <a:lnTo>
                    <a:pt x="47" y="1"/>
                  </a:lnTo>
                  <a:lnTo>
                    <a:pt x="47" y="1"/>
                  </a:lnTo>
                  <a:lnTo>
                    <a:pt x="47" y="32"/>
                  </a:lnTo>
                  <a:cubicBezTo>
                    <a:pt x="64" y="47"/>
                    <a:pt x="47" y="64"/>
                    <a:pt x="32" y="79"/>
                  </a:cubicBezTo>
                  <a:lnTo>
                    <a:pt x="16" y="79"/>
                  </a:lnTo>
                  <a:lnTo>
                    <a:pt x="1" y="79"/>
                  </a:lnTo>
                  <a:lnTo>
                    <a:pt x="16" y="95"/>
                  </a:lnTo>
                  <a:lnTo>
                    <a:pt x="1" y="95"/>
                  </a:lnTo>
                  <a:cubicBezTo>
                    <a:pt x="1" y="110"/>
                    <a:pt x="1" y="142"/>
                    <a:pt x="16" y="142"/>
                  </a:cubicBezTo>
                  <a:lnTo>
                    <a:pt x="32" y="142"/>
                  </a:lnTo>
                  <a:cubicBezTo>
                    <a:pt x="47" y="142"/>
                    <a:pt x="64" y="142"/>
                    <a:pt x="64" y="127"/>
                  </a:cubicBezTo>
                  <a:lnTo>
                    <a:pt x="95" y="64"/>
                  </a:lnTo>
                  <a:lnTo>
                    <a:pt x="95" y="32"/>
                  </a:lnTo>
                  <a:cubicBezTo>
                    <a:pt x="95" y="16"/>
                    <a:pt x="79" y="16"/>
                    <a:pt x="79" y="16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5"/>
            <p:cNvSpPr/>
            <p:nvPr/>
          </p:nvSpPr>
          <p:spPr>
            <a:xfrm>
              <a:off x="3307767" y="1821807"/>
              <a:ext cx="4580" cy="2576"/>
            </a:xfrm>
            <a:custGeom>
              <a:avLst/>
              <a:gdLst/>
              <a:ahLst/>
              <a:cxnLst/>
              <a:rect l="l" t="t" r="r" b="b"/>
              <a:pathLst>
                <a:path w="144" h="81" extrusionOk="0">
                  <a:moveTo>
                    <a:pt x="95" y="1"/>
                  </a:moveTo>
                  <a:lnTo>
                    <a:pt x="95" y="1"/>
                  </a:lnTo>
                  <a:lnTo>
                    <a:pt x="95" y="1"/>
                  </a:lnTo>
                  <a:lnTo>
                    <a:pt x="64" y="1"/>
                  </a:lnTo>
                  <a:lnTo>
                    <a:pt x="17" y="17"/>
                  </a:lnTo>
                  <a:lnTo>
                    <a:pt x="1" y="17"/>
                  </a:lnTo>
                  <a:cubicBezTo>
                    <a:pt x="17" y="17"/>
                    <a:pt x="32" y="32"/>
                    <a:pt x="32" y="49"/>
                  </a:cubicBezTo>
                  <a:cubicBezTo>
                    <a:pt x="32" y="64"/>
                    <a:pt x="17" y="80"/>
                    <a:pt x="17" y="80"/>
                  </a:cubicBezTo>
                  <a:lnTo>
                    <a:pt x="17" y="80"/>
                  </a:lnTo>
                  <a:lnTo>
                    <a:pt x="32" y="80"/>
                  </a:lnTo>
                  <a:lnTo>
                    <a:pt x="95" y="64"/>
                  </a:lnTo>
                  <a:lnTo>
                    <a:pt x="112" y="64"/>
                  </a:lnTo>
                  <a:cubicBezTo>
                    <a:pt x="127" y="64"/>
                    <a:pt x="143" y="49"/>
                    <a:pt x="127" y="17"/>
                  </a:cubicBezTo>
                  <a:cubicBezTo>
                    <a:pt x="127" y="1"/>
                    <a:pt x="112" y="1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5"/>
            <p:cNvSpPr/>
            <p:nvPr/>
          </p:nvSpPr>
          <p:spPr>
            <a:xfrm>
              <a:off x="3228607" y="1797763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80" y="0"/>
                  </a:moveTo>
                  <a:lnTo>
                    <a:pt x="64" y="0"/>
                  </a:lnTo>
                  <a:lnTo>
                    <a:pt x="64" y="0"/>
                  </a:lnTo>
                  <a:cubicBezTo>
                    <a:pt x="64" y="0"/>
                    <a:pt x="32" y="0"/>
                    <a:pt x="17" y="32"/>
                  </a:cubicBezTo>
                  <a:cubicBezTo>
                    <a:pt x="0" y="48"/>
                    <a:pt x="17" y="80"/>
                    <a:pt x="17" y="95"/>
                  </a:cubicBezTo>
                  <a:lnTo>
                    <a:pt x="17" y="95"/>
                  </a:lnTo>
                  <a:cubicBezTo>
                    <a:pt x="17" y="80"/>
                    <a:pt x="32" y="80"/>
                    <a:pt x="32" y="80"/>
                  </a:cubicBezTo>
                  <a:lnTo>
                    <a:pt x="48" y="64"/>
                  </a:lnTo>
                  <a:lnTo>
                    <a:pt x="48" y="64"/>
                  </a:lnTo>
                  <a:lnTo>
                    <a:pt x="64" y="64"/>
                  </a:lnTo>
                  <a:lnTo>
                    <a:pt x="80" y="80"/>
                  </a:lnTo>
                  <a:lnTo>
                    <a:pt x="95" y="80"/>
                  </a:lnTo>
                  <a:cubicBezTo>
                    <a:pt x="95" y="64"/>
                    <a:pt x="80" y="64"/>
                    <a:pt x="80" y="64"/>
                  </a:cubicBezTo>
                  <a:cubicBezTo>
                    <a:pt x="95" y="64"/>
                    <a:pt x="111" y="48"/>
                    <a:pt x="111" y="32"/>
                  </a:cubicBezTo>
                  <a:cubicBezTo>
                    <a:pt x="111" y="17"/>
                    <a:pt x="95" y="0"/>
                    <a:pt x="80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5"/>
            <p:cNvSpPr/>
            <p:nvPr/>
          </p:nvSpPr>
          <p:spPr>
            <a:xfrm>
              <a:off x="3157463" y="1799767"/>
              <a:ext cx="7569" cy="7060"/>
            </a:xfrm>
            <a:custGeom>
              <a:avLst/>
              <a:gdLst/>
              <a:ahLst/>
              <a:cxnLst/>
              <a:rect l="l" t="t" r="r" b="b"/>
              <a:pathLst>
                <a:path w="238" h="222" extrusionOk="0">
                  <a:moveTo>
                    <a:pt x="221" y="1"/>
                  </a:moveTo>
                  <a:lnTo>
                    <a:pt x="174" y="17"/>
                  </a:lnTo>
                  <a:lnTo>
                    <a:pt x="158" y="17"/>
                  </a:lnTo>
                  <a:lnTo>
                    <a:pt x="126" y="17"/>
                  </a:lnTo>
                  <a:cubicBezTo>
                    <a:pt x="95" y="32"/>
                    <a:pt x="48" y="64"/>
                    <a:pt x="48" y="143"/>
                  </a:cubicBezTo>
                  <a:lnTo>
                    <a:pt x="32" y="143"/>
                  </a:lnTo>
                  <a:cubicBezTo>
                    <a:pt x="32" y="158"/>
                    <a:pt x="17" y="158"/>
                    <a:pt x="17" y="158"/>
                  </a:cubicBezTo>
                  <a:cubicBezTo>
                    <a:pt x="0" y="174"/>
                    <a:pt x="0" y="190"/>
                    <a:pt x="17" y="206"/>
                  </a:cubicBezTo>
                  <a:cubicBezTo>
                    <a:pt x="17" y="221"/>
                    <a:pt x="32" y="221"/>
                    <a:pt x="32" y="221"/>
                  </a:cubicBezTo>
                  <a:lnTo>
                    <a:pt x="48" y="221"/>
                  </a:lnTo>
                  <a:lnTo>
                    <a:pt x="48" y="221"/>
                  </a:lnTo>
                  <a:cubicBezTo>
                    <a:pt x="48" y="206"/>
                    <a:pt x="48" y="206"/>
                    <a:pt x="32" y="206"/>
                  </a:cubicBezTo>
                  <a:cubicBezTo>
                    <a:pt x="32" y="190"/>
                    <a:pt x="32" y="158"/>
                    <a:pt x="48" y="158"/>
                  </a:cubicBezTo>
                  <a:lnTo>
                    <a:pt x="63" y="158"/>
                  </a:lnTo>
                  <a:lnTo>
                    <a:pt x="63" y="158"/>
                  </a:lnTo>
                  <a:cubicBezTo>
                    <a:pt x="80" y="158"/>
                    <a:pt x="95" y="158"/>
                    <a:pt x="95" y="174"/>
                  </a:cubicBezTo>
                  <a:lnTo>
                    <a:pt x="111" y="174"/>
                  </a:lnTo>
                  <a:cubicBezTo>
                    <a:pt x="111" y="174"/>
                    <a:pt x="126" y="158"/>
                    <a:pt x="126" y="143"/>
                  </a:cubicBezTo>
                  <a:cubicBezTo>
                    <a:pt x="111" y="95"/>
                    <a:pt x="143" y="80"/>
                    <a:pt x="189" y="64"/>
                  </a:cubicBezTo>
                  <a:cubicBezTo>
                    <a:pt x="189" y="48"/>
                    <a:pt x="206" y="48"/>
                    <a:pt x="206" y="48"/>
                  </a:cubicBezTo>
                  <a:cubicBezTo>
                    <a:pt x="221" y="32"/>
                    <a:pt x="237" y="17"/>
                    <a:pt x="221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5"/>
            <p:cNvSpPr/>
            <p:nvPr/>
          </p:nvSpPr>
          <p:spPr>
            <a:xfrm>
              <a:off x="3303759" y="1779731"/>
              <a:ext cx="5057" cy="3562"/>
            </a:xfrm>
            <a:custGeom>
              <a:avLst/>
              <a:gdLst/>
              <a:ahLst/>
              <a:cxnLst/>
              <a:rect l="l" t="t" r="r" b="b"/>
              <a:pathLst>
                <a:path w="159" h="112" extrusionOk="0">
                  <a:moveTo>
                    <a:pt x="64" y="0"/>
                  </a:moveTo>
                  <a:lnTo>
                    <a:pt x="64" y="0"/>
                  </a:lnTo>
                  <a:lnTo>
                    <a:pt x="49" y="0"/>
                  </a:lnTo>
                  <a:lnTo>
                    <a:pt x="1" y="48"/>
                  </a:lnTo>
                  <a:cubicBezTo>
                    <a:pt x="1" y="63"/>
                    <a:pt x="17" y="63"/>
                    <a:pt x="17" y="80"/>
                  </a:cubicBezTo>
                  <a:cubicBezTo>
                    <a:pt x="17" y="95"/>
                    <a:pt x="17" y="111"/>
                    <a:pt x="1" y="111"/>
                  </a:cubicBezTo>
                  <a:lnTo>
                    <a:pt x="17" y="111"/>
                  </a:lnTo>
                  <a:lnTo>
                    <a:pt x="49" y="111"/>
                  </a:lnTo>
                  <a:lnTo>
                    <a:pt x="80" y="63"/>
                  </a:lnTo>
                  <a:lnTo>
                    <a:pt x="112" y="95"/>
                  </a:lnTo>
                  <a:lnTo>
                    <a:pt x="127" y="95"/>
                  </a:lnTo>
                  <a:cubicBezTo>
                    <a:pt x="143" y="95"/>
                    <a:pt x="143" y="80"/>
                    <a:pt x="158" y="80"/>
                  </a:cubicBezTo>
                  <a:cubicBezTo>
                    <a:pt x="158" y="63"/>
                    <a:pt x="158" y="32"/>
                    <a:pt x="143" y="32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5"/>
            <p:cNvSpPr/>
            <p:nvPr/>
          </p:nvSpPr>
          <p:spPr>
            <a:xfrm>
              <a:off x="3173015" y="1791752"/>
              <a:ext cx="8523" cy="5025"/>
            </a:xfrm>
            <a:custGeom>
              <a:avLst/>
              <a:gdLst/>
              <a:ahLst/>
              <a:cxnLst/>
              <a:rect l="l" t="t" r="r" b="b"/>
              <a:pathLst>
                <a:path w="268" h="158" extrusionOk="0">
                  <a:moveTo>
                    <a:pt x="252" y="0"/>
                  </a:moveTo>
                  <a:lnTo>
                    <a:pt x="252" y="17"/>
                  </a:lnTo>
                  <a:lnTo>
                    <a:pt x="173" y="17"/>
                  </a:lnTo>
                  <a:lnTo>
                    <a:pt x="173" y="63"/>
                  </a:lnTo>
                  <a:cubicBezTo>
                    <a:pt x="158" y="63"/>
                    <a:pt x="141" y="80"/>
                    <a:pt x="141" y="80"/>
                  </a:cubicBezTo>
                  <a:cubicBezTo>
                    <a:pt x="126" y="80"/>
                    <a:pt x="126" y="63"/>
                    <a:pt x="110" y="63"/>
                  </a:cubicBezTo>
                  <a:cubicBezTo>
                    <a:pt x="110" y="48"/>
                    <a:pt x="95" y="32"/>
                    <a:pt x="110" y="17"/>
                  </a:cubicBezTo>
                  <a:lnTo>
                    <a:pt x="95" y="32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63" y="32"/>
                  </a:lnTo>
                  <a:lnTo>
                    <a:pt x="32" y="32"/>
                  </a:lnTo>
                  <a:cubicBezTo>
                    <a:pt x="15" y="48"/>
                    <a:pt x="0" y="48"/>
                    <a:pt x="0" y="63"/>
                  </a:cubicBezTo>
                  <a:lnTo>
                    <a:pt x="0" y="63"/>
                  </a:lnTo>
                  <a:lnTo>
                    <a:pt x="0" y="80"/>
                  </a:lnTo>
                  <a:lnTo>
                    <a:pt x="0" y="95"/>
                  </a:lnTo>
                  <a:lnTo>
                    <a:pt x="15" y="143"/>
                  </a:lnTo>
                  <a:cubicBezTo>
                    <a:pt x="32" y="158"/>
                    <a:pt x="32" y="158"/>
                    <a:pt x="47" y="158"/>
                  </a:cubicBezTo>
                  <a:lnTo>
                    <a:pt x="47" y="158"/>
                  </a:lnTo>
                  <a:lnTo>
                    <a:pt x="78" y="158"/>
                  </a:lnTo>
                  <a:lnTo>
                    <a:pt x="78" y="143"/>
                  </a:lnTo>
                  <a:lnTo>
                    <a:pt x="78" y="143"/>
                  </a:lnTo>
                  <a:cubicBezTo>
                    <a:pt x="47" y="143"/>
                    <a:pt x="47" y="126"/>
                    <a:pt x="47" y="111"/>
                  </a:cubicBezTo>
                  <a:cubicBezTo>
                    <a:pt x="47" y="95"/>
                    <a:pt x="63" y="80"/>
                    <a:pt x="78" y="80"/>
                  </a:cubicBezTo>
                  <a:lnTo>
                    <a:pt x="78" y="80"/>
                  </a:lnTo>
                  <a:cubicBezTo>
                    <a:pt x="110" y="80"/>
                    <a:pt x="126" y="80"/>
                    <a:pt x="141" y="95"/>
                  </a:cubicBezTo>
                  <a:lnTo>
                    <a:pt x="252" y="80"/>
                  </a:lnTo>
                  <a:lnTo>
                    <a:pt x="236" y="80"/>
                  </a:lnTo>
                  <a:cubicBezTo>
                    <a:pt x="236" y="63"/>
                    <a:pt x="236" y="32"/>
                    <a:pt x="267" y="17"/>
                  </a:cubicBezTo>
                  <a:cubicBezTo>
                    <a:pt x="267" y="0"/>
                    <a:pt x="252" y="0"/>
                    <a:pt x="25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5"/>
            <p:cNvSpPr/>
            <p:nvPr/>
          </p:nvSpPr>
          <p:spPr>
            <a:xfrm>
              <a:off x="3184019" y="1790258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95" y="1"/>
                  </a:moveTo>
                  <a:lnTo>
                    <a:pt x="32" y="16"/>
                  </a:lnTo>
                  <a:lnTo>
                    <a:pt x="32" y="16"/>
                  </a:lnTo>
                  <a:lnTo>
                    <a:pt x="16" y="16"/>
                  </a:lnTo>
                  <a:cubicBezTo>
                    <a:pt x="1" y="32"/>
                    <a:pt x="1" y="47"/>
                    <a:pt x="1" y="79"/>
                  </a:cubicBezTo>
                  <a:cubicBezTo>
                    <a:pt x="16" y="64"/>
                    <a:pt x="32" y="64"/>
                    <a:pt x="48" y="64"/>
                  </a:cubicBezTo>
                  <a:lnTo>
                    <a:pt x="64" y="64"/>
                  </a:lnTo>
                  <a:cubicBezTo>
                    <a:pt x="64" y="47"/>
                    <a:pt x="79" y="47"/>
                    <a:pt x="79" y="32"/>
                  </a:cubicBezTo>
                  <a:cubicBezTo>
                    <a:pt x="95" y="32"/>
                    <a:pt x="95" y="16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5"/>
            <p:cNvSpPr/>
            <p:nvPr/>
          </p:nvSpPr>
          <p:spPr>
            <a:xfrm>
              <a:off x="3180488" y="1791752"/>
              <a:ext cx="9064" cy="2544"/>
            </a:xfrm>
            <a:custGeom>
              <a:avLst/>
              <a:gdLst/>
              <a:ahLst/>
              <a:cxnLst/>
              <a:rect l="l" t="t" r="r" b="b"/>
              <a:pathLst>
                <a:path w="285" h="80" extrusionOk="0">
                  <a:moveTo>
                    <a:pt x="222" y="63"/>
                  </a:moveTo>
                  <a:lnTo>
                    <a:pt x="222" y="63"/>
                  </a:lnTo>
                  <a:lnTo>
                    <a:pt x="222" y="63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32" y="17"/>
                  </a:lnTo>
                  <a:cubicBezTo>
                    <a:pt x="1" y="32"/>
                    <a:pt x="1" y="63"/>
                    <a:pt x="1" y="80"/>
                  </a:cubicBezTo>
                  <a:lnTo>
                    <a:pt x="17" y="80"/>
                  </a:lnTo>
                  <a:lnTo>
                    <a:pt x="17" y="80"/>
                  </a:lnTo>
                  <a:cubicBezTo>
                    <a:pt x="32" y="80"/>
                    <a:pt x="64" y="80"/>
                    <a:pt x="95" y="63"/>
                  </a:cubicBezTo>
                  <a:lnTo>
                    <a:pt x="95" y="63"/>
                  </a:lnTo>
                  <a:lnTo>
                    <a:pt x="95" y="48"/>
                  </a:lnTo>
                  <a:cubicBezTo>
                    <a:pt x="95" y="32"/>
                    <a:pt x="112" y="32"/>
                    <a:pt x="127" y="32"/>
                  </a:cubicBezTo>
                  <a:lnTo>
                    <a:pt x="127" y="32"/>
                  </a:lnTo>
                  <a:lnTo>
                    <a:pt x="143" y="32"/>
                  </a:lnTo>
                  <a:lnTo>
                    <a:pt x="143" y="32"/>
                  </a:lnTo>
                  <a:lnTo>
                    <a:pt x="143" y="32"/>
                  </a:lnTo>
                  <a:lnTo>
                    <a:pt x="159" y="32"/>
                  </a:lnTo>
                  <a:lnTo>
                    <a:pt x="159" y="32"/>
                  </a:lnTo>
                  <a:cubicBezTo>
                    <a:pt x="175" y="32"/>
                    <a:pt x="190" y="32"/>
                    <a:pt x="190" y="48"/>
                  </a:cubicBezTo>
                  <a:lnTo>
                    <a:pt x="206" y="80"/>
                  </a:lnTo>
                  <a:lnTo>
                    <a:pt x="206" y="80"/>
                  </a:lnTo>
                  <a:cubicBezTo>
                    <a:pt x="206" y="80"/>
                    <a:pt x="206" y="63"/>
                    <a:pt x="222" y="63"/>
                  </a:cubicBezTo>
                  <a:lnTo>
                    <a:pt x="222" y="80"/>
                  </a:lnTo>
                  <a:lnTo>
                    <a:pt x="269" y="63"/>
                  </a:lnTo>
                  <a:lnTo>
                    <a:pt x="269" y="63"/>
                  </a:lnTo>
                  <a:lnTo>
                    <a:pt x="269" y="63"/>
                  </a:lnTo>
                  <a:cubicBezTo>
                    <a:pt x="269" y="63"/>
                    <a:pt x="285" y="63"/>
                    <a:pt x="285" y="80"/>
                  </a:cubicBezTo>
                  <a:cubicBezTo>
                    <a:pt x="285" y="48"/>
                    <a:pt x="285" y="32"/>
                    <a:pt x="253" y="17"/>
                  </a:cubicBezTo>
                  <a:cubicBezTo>
                    <a:pt x="253" y="0"/>
                    <a:pt x="238" y="0"/>
                    <a:pt x="222" y="0"/>
                  </a:cubicBezTo>
                  <a:lnTo>
                    <a:pt x="190" y="0"/>
                  </a:lnTo>
                  <a:lnTo>
                    <a:pt x="175" y="17"/>
                  </a:lnTo>
                  <a:lnTo>
                    <a:pt x="159" y="17"/>
                  </a:lnTo>
                  <a:cubicBezTo>
                    <a:pt x="143" y="17"/>
                    <a:pt x="127" y="17"/>
                    <a:pt x="112" y="32"/>
                  </a:cubicBezTo>
                  <a:lnTo>
                    <a:pt x="80" y="3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5"/>
            <p:cNvSpPr/>
            <p:nvPr/>
          </p:nvSpPr>
          <p:spPr>
            <a:xfrm>
              <a:off x="3187517" y="179375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5"/>
            <p:cNvSpPr/>
            <p:nvPr/>
          </p:nvSpPr>
          <p:spPr>
            <a:xfrm>
              <a:off x="3395958" y="1794265"/>
              <a:ext cx="6583" cy="4516"/>
            </a:xfrm>
            <a:custGeom>
              <a:avLst/>
              <a:gdLst/>
              <a:ahLst/>
              <a:cxnLst/>
              <a:rect l="l" t="t" r="r" b="b"/>
              <a:pathLst>
                <a:path w="207" h="142" extrusionOk="0">
                  <a:moveTo>
                    <a:pt x="64" y="1"/>
                  </a:moveTo>
                  <a:lnTo>
                    <a:pt x="64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32" y="1"/>
                  </a:lnTo>
                  <a:cubicBezTo>
                    <a:pt x="17" y="16"/>
                    <a:pt x="17" y="16"/>
                    <a:pt x="17" y="32"/>
                  </a:cubicBezTo>
                  <a:lnTo>
                    <a:pt x="1" y="95"/>
                  </a:lnTo>
                  <a:cubicBezTo>
                    <a:pt x="1" y="110"/>
                    <a:pt x="1" y="110"/>
                    <a:pt x="17" y="127"/>
                  </a:cubicBezTo>
                  <a:cubicBezTo>
                    <a:pt x="17" y="127"/>
                    <a:pt x="32" y="142"/>
                    <a:pt x="49" y="142"/>
                  </a:cubicBezTo>
                  <a:lnTo>
                    <a:pt x="49" y="142"/>
                  </a:lnTo>
                  <a:lnTo>
                    <a:pt x="80" y="142"/>
                  </a:lnTo>
                  <a:lnTo>
                    <a:pt x="80" y="142"/>
                  </a:lnTo>
                  <a:lnTo>
                    <a:pt x="95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2" y="127"/>
                  </a:lnTo>
                  <a:cubicBezTo>
                    <a:pt x="127" y="127"/>
                    <a:pt x="127" y="110"/>
                    <a:pt x="143" y="110"/>
                  </a:cubicBezTo>
                  <a:lnTo>
                    <a:pt x="143" y="110"/>
                  </a:lnTo>
                  <a:cubicBezTo>
                    <a:pt x="143" y="110"/>
                    <a:pt x="158" y="110"/>
                    <a:pt x="158" y="127"/>
                  </a:cubicBezTo>
                  <a:lnTo>
                    <a:pt x="175" y="127"/>
                  </a:lnTo>
                  <a:lnTo>
                    <a:pt x="175" y="127"/>
                  </a:lnTo>
                  <a:cubicBezTo>
                    <a:pt x="190" y="110"/>
                    <a:pt x="206" y="95"/>
                    <a:pt x="190" y="79"/>
                  </a:cubicBezTo>
                  <a:cubicBezTo>
                    <a:pt x="175" y="64"/>
                    <a:pt x="175" y="64"/>
                    <a:pt x="158" y="64"/>
                  </a:cubicBezTo>
                  <a:lnTo>
                    <a:pt x="143" y="64"/>
                  </a:lnTo>
                  <a:cubicBezTo>
                    <a:pt x="127" y="79"/>
                    <a:pt x="112" y="79"/>
                    <a:pt x="112" y="79"/>
                  </a:cubicBezTo>
                  <a:lnTo>
                    <a:pt x="112" y="47"/>
                  </a:lnTo>
                  <a:lnTo>
                    <a:pt x="95" y="32"/>
                  </a:lnTo>
                  <a:cubicBezTo>
                    <a:pt x="95" y="16"/>
                    <a:pt x="95" y="1"/>
                    <a:pt x="8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5"/>
            <p:cNvSpPr/>
            <p:nvPr/>
          </p:nvSpPr>
          <p:spPr>
            <a:xfrm>
              <a:off x="3021693" y="1807304"/>
              <a:ext cx="2512" cy="2035"/>
            </a:xfrm>
            <a:custGeom>
              <a:avLst/>
              <a:gdLst/>
              <a:ahLst/>
              <a:cxnLst/>
              <a:rect l="l" t="t" r="r" b="b"/>
              <a:pathLst>
                <a:path w="79" h="64" extrusionOk="0">
                  <a:moveTo>
                    <a:pt x="78" y="0"/>
                  </a:moveTo>
                  <a:lnTo>
                    <a:pt x="0" y="32"/>
                  </a:lnTo>
                  <a:lnTo>
                    <a:pt x="0" y="32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5" y="63"/>
                  </a:lnTo>
                  <a:lnTo>
                    <a:pt x="63" y="63"/>
                  </a:lnTo>
                  <a:cubicBezTo>
                    <a:pt x="78" y="32"/>
                    <a:pt x="78" y="16"/>
                    <a:pt x="7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5"/>
            <p:cNvSpPr/>
            <p:nvPr/>
          </p:nvSpPr>
          <p:spPr>
            <a:xfrm>
              <a:off x="3111888" y="1794742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110" y="1"/>
                  </a:moveTo>
                  <a:lnTo>
                    <a:pt x="95" y="1"/>
                  </a:lnTo>
                  <a:lnTo>
                    <a:pt x="78" y="1"/>
                  </a:lnTo>
                  <a:cubicBezTo>
                    <a:pt x="78" y="1"/>
                    <a:pt x="63" y="1"/>
                    <a:pt x="63" y="17"/>
                  </a:cubicBezTo>
                  <a:lnTo>
                    <a:pt x="63" y="17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63" y="17"/>
                  </a:lnTo>
                  <a:cubicBezTo>
                    <a:pt x="95" y="17"/>
                    <a:pt x="95" y="32"/>
                    <a:pt x="95" y="49"/>
                  </a:cubicBezTo>
                  <a:lnTo>
                    <a:pt x="95" y="112"/>
                  </a:lnTo>
                  <a:cubicBezTo>
                    <a:pt x="78" y="127"/>
                    <a:pt x="63" y="143"/>
                    <a:pt x="47" y="143"/>
                  </a:cubicBezTo>
                  <a:lnTo>
                    <a:pt x="47" y="143"/>
                  </a:lnTo>
                  <a:cubicBezTo>
                    <a:pt x="32" y="143"/>
                    <a:pt x="15" y="127"/>
                    <a:pt x="15" y="95"/>
                  </a:cubicBezTo>
                  <a:cubicBezTo>
                    <a:pt x="0" y="112"/>
                    <a:pt x="0" y="127"/>
                    <a:pt x="15" y="143"/>
                  </a:cubicBezTo>
                  <a:cubicBezTo>
                    <a:pt x="15" y="159"/>
                    <a:pt x="32" y="159"/>
                    <a:pt x="47" y="159"/>
                  </a:cubicBezTo>
                  <a:lnTo>
                    <a:pt x="47" y="159"/>
                  </a:lnTo>
                  <a:lnTo>
                    <a:pt x="63" y="159"/>
                  </a:lnTo>
                  <a:lnTo>
                    <a:pt x="126" y="127"/>
                  </a:lnTo>
                  <a:lnTo>
                    <a:pt x="158" y="112"/>
                  </a:lnTo>
                  <a:cubicBezTo>
                    <a:pt x="173" y="95"/>
                    <a:pt x="173" y="95"/>
                    <a:pt x="173" y="80"/>
                  </a:cubicBezTo>
                  <a:cubicBezTo>
                    <a:pt x="189" y="80"/>
                    <a:pt x="189" y="64"/>
                    <a:pt x="173" y="64"/>
                  </a:cubicBezTo>
                  <a:lnTo>
                    <a:pt x="173" y="64"/>
                  </a:lnTo>
                  <a:lnTo>
                    <a:pt x="173" y="49"/>
                  </a:lnTo>
                  <a:cubicBezTo>
                    <a:pt x="173" y="32"/>
                    <a:pt x="158" y="17"/>
                    <a:pt x="141" y="1"/>
                  </a:cubicBezTo>
                  <a:lnTo>
                    <a:pt x="126" y="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5"/>
            <p:cNvSpPr/>
            <p:nvPr/>
          </p:nvSpPr>
          <p:spPr>
            <a:xfrm>
              <a:off x="3016159" y="1797286"/>
              <a:ext cx="5565" cy="2512"/>
            </a:xfrm>
            <a:custGeom>
              <a:avLst/>
              <a:gdLst/>
              <a:ahLst/>
              <a:cxnLst/>
              <a:rect l="l" t="t" r="r" b="b"/>
              <a:pathLst>
                <a:path w="175" h="79" extrusionOk="0">
                  <a:moveTo>
                    <a:pt x="48" y="0"/>
                  </a:moveTo>
                  <a:lnTo>
                    <a:pt x="32" y="0"/>
                  </a:lnTo>
                  <a:cubicBezTo>
                    <a:pt x="32" y="0"/>
                    <a:pt x="16" y="0"/>
                    <a:pt x="16" y="15"/>
                  </a:cubicBezTo>
                  <a:lnTo>
                    <a:pt x="0" y="32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32" y="32"/>
                  </a:lnTo>
                  <a:lnTo>
                    <a:pt x="48" y="32"/>
                  </a:lnTo>
                  <a:cubicBezTo>
                    <a:pt x="63" y="32"/>
                    <a:pt x="95" y="32"/>
                    <a:pt x="111" y="63"/>
                  </a:cubicBezTo>
                  <a:cubicBezTo>
                    <a:pt x="126" y="79"/>
                    <a:pt x="126" y="79"/>
                    <a:pt x="143" y="79"/>
                  </a:cubicBezTo>
                  <a:lnTo>
                    <a:pt x="158" y="79"/>
                  </a:lnTo>
                  <a:lnTo>
                    <a:pt x="158" y="79"/>
                  </a:lnTo>
                  <a:lnTo>
                    <a:pt x="174" y="63"/>
                  </a:lnTo>
                  <a:lnTo>
                    <a:pt x="174" y="47"/>
                  </a:lnTo>
                  <a:cubicBezTo>
                    <a:pt x="174" y="32"/>
                    <a:pt x="158" y="32"/>
                    <a:pt x="158" y="15"/>
                  </a:cubicBezTo>
                  <a:lnTo>
                    <a:pt x="143" y="15"/>
                  </a:lnTo>
                  <a:lnTo>
                    <a:pt x="126" y="1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5"/>
            <p:cNvSpPr/>
            <p:nvPr/>
          </p:nvSpPr>
          <p:spPr>
            <a:xfrm>
              <a:off x="3104350" y="1787745"/>
              <a:ext cx="3530" cy="3021"/>
            </a:xfrm>
            <a:custGeom>
              <a:avLst/>
              <a:gdLst/>
              <a:ahLst/>
              <a:cxnLst/>
              <a:rect l="l" t="t" r="r" b="b"/>
              <a:pathLst>
                <a:path w="111" h="95" extrusionOk="0">
                  <a:moveTo>
                    <a:pt x="79" y="0"/>
                  </a:moveTo>
                  <a:lnTo>
                    <a:pt x="32" y="63"/>
                  </a:lnTo>
                  <a:cubicBezTo>
                    <a:pt x="32" y="63"/>
                    <a:pt x="16" y="80"/>
                    <a:pt x="0" y="80"/>
                  </a:cubicBezTo>
                  <a:lnTo>
                    <a:pt x="0" y="80"/>
                  </a:lnTo>
                  <a:lnTo>
                    <a:pt x="16" y="80"/>
                  </a:lnTo>
                  <a:lnTo>
                    <a:pt x="16" y="95"/>
                  </a:lnTo>
                  <a:lnTo>
                    <a:pt x="32" y="95"/>
                  </a:lnTo>
                  <a:lnTo>
                    <a:pt x="48" y="95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63" y="80"/>
                  </a:lnTo>
                  <a:cubicBezTo>
                    <a:pt x="48" y="80"/>
                    <a:pt x="48" y="48"/>
                    <a:pt x="63" y="32"/>
                  </a:cubicBezTo>
                  <a:lnTo>
                    <a:pt x="79" y="32"/>
                  </a:lnTo>
                  <a:lnTo>
                    <a:pt x="79" y="32"/>
                  </a:lnTo>
                  <a:lnTo>
                    <a:pt x="111" y="32"/>
                  </a:lnTo>
                  <a:lnTo>
                    <a:pt x="111" y="32"/>
                  </a:lnTo>
                  <a:cubicBezTo>
                    <a:pt x="95" y="17"/>
                    <a:pt x="95" y="17"/>
                    <a:pt x="9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5"/>
            <p:cNvSpPr/>
            <p:nvPr/>
          </p:nvSpPr>
          <p:spPr>
            <a:xfrm>
              <a:off x="3399488" y="1797286"/>
              <a:ext cx="6042" cy="4039"/>
            </a:xfrm>
            <a:custGeom>
              <a:avLst/>
              <a:gdLst/>
              <a:ahLst/>
              <a:cxnLst/>
              <a:rect l="l" t="t" r="r" b="b"/>
              <a:pathLst>
                <a:path w="190" h="127" extrusionOk="0">
                  <a:moveTo>
                    <a:pt x="1" y="126"/>
                  </a:moveTo>
                  <a:lnTo>
                    <a:pt x="1" y="126"/>
                  </a:lnTo>
                  <a:lnTo>
                    <a:pt x="1" y="126"/>
                  </a:lnTo>
                  <a:lnTo>
                    <a:pt x="1" y="126"/>
                  </a:lnTo>
                  <a:close/>
                  <a:moveTo>
                    <a:pt x="142" y="0"/>
                  </a:moveTo>
                  <a:cubicBezTo>
                    <a:pt x="127" y="0"/>
                    <a:pt x="110" y="0"/>
                    <a:pt x="110" y="15"/>
                  </a:cubicBezTo>
                  <a:cubicBezTo>
                    <a:pt x="110" y="47"/>
                    <a:pt x="95" y="63"/>
                    <a:pt x="79" y="63"/>
                  </a:cubicBezTo>
                  <a:cubicBezTo>
                    <a:pt x="79" y="79"/>
                    <a:pt x="79" y="79"/>
                    <a:pt x="64" y="79"/>
                  </a:cubicBezTo>
                  <a:lnTo>
                    <a:pt x="64" y="79"/>
                  </a:lnTo>
                  <a:lnTo>
                    <a:pt x="64" y="79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79" y="110"/>
                  </a:lnTo>
                  <a:lnTo>
                    <a:pt x="95" y="110"/>
                  </a:lnTo>
                  <a:cubicBezTo>
                    <a:pt x="95" y="110"/>
                    <a:pt x="110" y="110"/>
                    <a:pt x="110" y="126"/>
                  </a:cubicBezTo>
                  <a:cubicBezTo>
                    <a:pt x="142" y="110"/>
                    <a:pt x="158" y="79"/>
                    <a:pt x="173" y="32"/>
                  </a:cubicBezTo>
                  <a:cubicBezTo>
                    <a:pt x="190" y="32"/>
                    <a:pt x="173" y="15"/>
                    <a:pt x="173" y="0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5"/>
            <p:cNvSpPr/>
            <p:nvPr/>
          </p:nvSpPr>
          <p:spPr>
            <a:xfrm>
              <a:off x="3015141" y="1798272"/>
              <a:ext cx="9064" cy="3530"/>
            </a:xfrm>
            <a:custGeom>
              <a:avLst/>
              <a:gdLst/>
              <a:ahLst/>
              <a:cxnLst/>
              <a:rect l="l" t="t" r="r" b="b"/>
              <a:pathLst>
                <a:path w="285" h="111" extrusionOk="0">
                  <a:moveTo>
                    <a:pt x="80" y="64"/>
                  </a:moveTo>
                  <a:lnTo>
                    <a:pt x="80" y="64"/>
                  </a:lnTo>
                  <a:lnTo>
                    <a:pt x="80" y="64"/>
                  </a:lnTo>
                  <a:close/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7" y="16"/>
                    <a:pt x="1" y="16"/>
                    <a:pt x="1" y="32"/>
                  </a:cubicBezTo>
                  <a:lnTo>
                    <a:pt x="1" y="32"/>
                  </a:lnTo>
                  <a:cubicBezTo>
                    <a:pt x="17" y="48"/>
                    <a:pt x="17" y="64"/>
                    <a:pt x="17" y="64"/>
                  </a:cubicBezTo>
                  <a:cubicBezTo>
                    <a:pt x="32" y="64"/>
                    <a:pt x="32" y="79"/>
                    <a:pt x="32" y="79"/>
                  </a:cubicBezTo>
                  <a:lnTo>
                    <a:pt x="48" y="79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80" y="79"/>
                  </a:lnTo>
                  <a:lnTo>
                    <a:pt x="95" y="79"/>
                  </a:lnTo>
                  <a:lnTo>
                    <a:pt x="112" y="95"/>
                  </a:lnTo>
                  <a:cubicBezTo>
                    <a:pt x="127" y="95"/>
                    <a:pt x="127" y="111"/>
                    <a:pt x="127" y="111"/>
                  </a:cubicBezTo>
                  <a:lnTo>
                    <a:pt x="175" y="111"/>
                  </a:lnTo>
                  <a:lnTo>
                    <a:pt x="238" y="111"/>
                  </a:lnTo>
                  <a:lnTo>
                    <a:pt x="238" y="95"/>
                  </a:lnTo>
                  <a:lnTo>
                    <a:pt x="253" y="95"/>
                  </a:lnTo>
                  <a:cubicBezTo>
                    <a:pt x="269" y="95"/>
                    <a:pt x="284" y="64"/>
                    <a:pt x="269" y="48"/>
                  </a:cubicBezTo>
                  <a:cubicBezTo>
                    <a:pt x="269" y="48"/>
                    <a:pt x="269" y="32"/>
                    <a:pt x="253" y="32"/>
                  </a:cubicBezTo>
                  <a:lnTo>
                    <a:pt x="238" y="32"/>
                  </a:lnTo>
                  <a:lnTo>
                    <a:pt x="238" y="32"/>
                  </a:lnTo>
                  <a:lnTo>
                    <a:pt x="238" y="32"/>
                  </a:lnTo>
                  <a:lnTo>
                    <a:pt x="221" y="32"/>
                  </a:lnTo>
                  <a:cubicBezTo>
                    <a:pt x="221" y="32"/>
                    <a:pt x="206" y="32"/>
                    <a:pt x="206" y="48"/>
                  </a:cubicBezTo>
                  <a:lnTo>
                    <a:pt x="190" y="48"/>
                  </a:lnTo>
                  <a:lnTo>
                    <a:pt x="175" y="48"/>
                  </a:lnTo>
                  <a:cubicBezTo>
                    <a:pt x="158" y="48"/>
                    <a:pt x="158" y="48"/>
                    <a:pt x="143" y="32"/>
                  </a:cubicBezTo>
                  <a:cubicBezTo>
                    <a:pt x="127" y="1"/>
                    <a:pt x="95" y="1"/>
                    <a:pt x="80" y="1"/>
                  </a:cubicBezTo>
                  <a:lnTo>
                    <a:pt x="64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5"/>
            <p:cNvSpPr/>
            <p:nvPr/>
          </p:nvSpPr>
          <p:spPr>
            <a:xfrm>
              <a:off x="3017654" y="180027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5"/>
            <p:cNvSpPr/>
            <p:nvPr/>
          </p:nvSpPr>
          <p:spPr>
            <a:xfrm>
              <a:off x="3407503" y="1783738"/>
              <a:ext cx="2544" cy="5565"/>
            </a:xfrm>
            <a:custGeom>
              <a:avLst/>
              <a:gdLst/>
              <a:ahLst/>
              <a:cxnLst/>
              <a:rect l="l" t="t" r="r" b="b"/>
              <a:pathLst>
                <a:path w="80" h="175" extrusionOk="0">
                  <a:moveTo>
                    <a:pt x="32" y="0"/>
                  </a:moveTo>
                  <a:lnTo>
                    <a:pt x="32" y="0"/>
                  </a:lnTo>
                  <a:lnTo>
                    <a:pt x="16" y="0"/>
                  </a:lnTo>
                  <a:cubicBezTo>
                    <a:pt x="1" y="0"/>
                    <a:pt x="1" y="17"/>
                    <a:pt x="1" y="32"/>
                  </a:cubicBezTo>
                  <a:lnTo>
                    <a:pt x="16" y="95"/>
                  </a:lnTo>
                  <a:lnTo>
                    <a:pt x="32" y="111"/>
                  </a:lnTo>
                  <a:cubicBezTo>
                    <a:pt x="48" y="111"/>
                    <a:pt x="64" y="126"/>
                    <a:pt x="64" y="143"/>
                  </a:cubicBezTo>
                  <a:cubicBezTo>
                    <a:pt x="64" y="158"/>
                    <a:pt x="48" y="158"/>
                    <a:pt x="48" y="174"/>
                  </a:cubicBezTo>
                  <a:lnTo>
                    <a:pt x="48" y="174"/>
                  </a:lnTo>
                  <a:lnTo>
                    <a:pt x="48" y="174"/>
                  </a:lnTo>
                  <a:cubicBezTo>
                    <a:pt x="64" y="174"/>
                    <a:pt x="79" y="158"/>
                    <a:pt x="79" y="126"/>
                  </a:cubicBezTo>
                  <a:lnTo>
                    <a:pt x="79" y="32"/>
                  </a:lnTo>
                  <a:lnTo>
                    <a:pt x="79" y="32"/>
                  </a:lnTo>
                  <a:lnTo>
                    <a:pt x="79" y="32"/>
                  </a:lnTo>
                  <a:cubicBezTo>
                    <a:pt x="64" y="0"/>
                    <a:pt x="48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5"/>
            <p:cNvSpPr/>
            <p:nvPr/>
          </p:nvSpPr>
          <p:spPr>
            <a:xfrm>
              <a:off x="3398980" y="1772225"/>
              <a:ext cx="6551" cy="5057"/>
            </a:xfrm>
            <a:custGeom>
              <a:avLst/>
              <a:gdLst/>
              <a:ahLst/>
              <a:cxnLst/>
              <a:rect l="l" t="t" r="r" b="b"/>
              <a:pathLst>
                <a:path w="206" h="159" extrusionOk="0">
                  <a:moveTo>
                    <a:pt x="158" y="1"/>
                  </a:moveTo>
                  <a:lnTo>
                    <a:pt x="143" y="1"/>
                  </a:lnTo>
                  <a:lnTo>
                    <a:pt x="48" y="16"/>
                  </a:lnTo>
                  <a:cubicBezTo>
                    <a:pt x="32" y="16"/>
                    <a:pt x="17" y="32"/>
                    <a:pt x="17" y="47"/>
                  </a:cubicBezTo>
                  <a:cubicBezTo>
                    <a:pt x="17" y="64"/>
                    <a:pt x="32" y="79"/>
                    <a:pt x="32" y="79"/>
                  </a:cubicBezTo>
                  <a:lnTo>
                    <a:pt x="32" y="64"/>
                  </a:lnTo>
                  <a:cubicBezTo>
                    <a:pt x="48" y="47"/>
                    <a:pt x="48" y="47"/>
                    <a:pt x="63" y="47"/>
                  </a:cubicBezTo>
                  <a:lnTo>
                    <a:pt x="63" y="47"/>
                  </a:lnTo>
                  <a:lnTo>
                    <a:pt x="80" y="47"/>
                  </a:lnTo>
                  <a:lnTo>
                    <a:pt x="143" y="64"/>
                  </a:lnTo>
                  <a:cubicBezTo>
                    <a:pt x="158" y="79"/>
                    <a:pt x="174" y="95"/>
                    <a:pt x="158" y="110"/>
                  </a:cubicBezTo>
                  <a:cubicBezTo>
                    <a:pt x="158" y="127"/>
                    <a:pt x="143" y="142"/>
                    <a:pt x="126" y="142"/>
                  </a:cubicBezTo>
                  <a:lnTo>
                    <a:pt x="111" y="127"/>
                  </a:lnTo>
                  <a:lnTo>
                    <a:pt x="48" y="110"/>
                  </a:lnTo>
                  <a:cubicBezTo>
                    <a:pt x="48" y="110"/>
                    <a:pt x="48" y="95"/>
                    <a:pt x="32" y="95"/>
                  </a:cubicBezTo>
                  <a:lnTo>
                    <a:pt x="32" y="95"/>
                  </a:lnTo>
                  <a:lnTo>
                    <a:pt x="32" y="95"/>
                  </a:lnTo>
                  <a:cubicBezTo>
                    <a:pt x="17" y="95"/>
                    <a:pt x="0" y="110"/>
                    <a:pt x="0" y="127"/>
                  </a:cubicBezTo>
                  <a:cubicBezTo>
                    <a:pt x="0" y="142"/>
                    <a:pt x="17" y="158"/>
                    <a:pt x="32" y="158"/>
                  </a:cubicBezTo>
                  <a:lnTo>
                    <a:pt x="48" y="158"/>
                  </a:lnTo>
                  <a:cubicBezTo>
                    <a:pt x="111" y="158"/>
                    <a:pt x="174" y="142"/>
                    <a:pt x="189" y="110"/>
                  </a:cubicBezTo>
                  <a:lnTo>
                    <a:pt x="189" y="110"/>
                  </a:lnTo>
                  <a:lnTo>
                    <a:pt x="189" y="110"/>
                  </a:lnTo>
                  <a:cubicBezTo>
                    <a:pt x="174" y="110"/>
                    <a:pt x="158" y="79"/>
                    <a:pt x="174" y="64"/>
                  </a:cubicBezTo>
                  <a:cubicBezTo>
                    <a:pt x="174" y="47"/>
                    <a:pt x="189" y="47"/>
                    <a:pt x="206" y="47"/>
                  </a:cubicBezTo>
                  <a:lnTo>
                    <a:pt x="206" y="47"/>
                  </a:lnTo>
                  <a:lnTo>
                    <a:pt x="206" y="47"/>
                  </a:lnTo>
                  <a:lnTo>
                    <a:pt x="206" y="47"/>
                  </a:lnTo>
                  <a:lnTo>
                    <a:pt x="174" y="16"/>
                  </a:lnTo>
                  <a:cubicBezTo>
                    <a:pt x="174" y="1"/>
                    <a:pt x="158" y="1"/>
                    <a:pt x="15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5"/>
            <p:cNvSpPr/>
            <p:nvPr/>
          </p:nvSpPr>
          <p:spPr>
            <a:xfrm>
              <a:off x="3293741" y="1819326"/>
              <a:ext cx="7060" cy="4039"/>
            </a:xfrm>
            <a:custGeom>
              <a:avLst/>
              <a:gdLst/>
              <a:ahLst/>
              <a:cxnLst/>
              <a:rect l="l" t="t" r="r" b="b"/>
              <a:pathLst>
                <a:path w="222" h="127" extrusionOk="0">
                  <a:moveTo>
                    <a:pt x="32" y="64"/>
                  </a:moveTo>
                  <a:cubicBezTo>
                    <a:pt x="17" y="64"/>
                    <a:pt x="1" y="64"/>
                    <a:pt x="1" y="79"/>
                  </a:cubicBezTo>
                  <a:cubicBezTo>
                    <a:pt x="1" y="110"/>
                    <a:pt x="17" y="127"/>
                    <a:pt x="32" y="127"/>
                  </a:cubicBezTo>
                  <a:lnTo>
                    <a:pt x="64" y="127"/>
                  </a:lnTo>
                  <a:cubicBezTo>
                    <a:pt x="80" y="127"/>
                    <a:pt x="95" y="127"/>
                    <a:pt x="112" y="110"/>
                  </a:cubicBezTo>
                  <a:lnTo>
                    <a:pt x="112" y="110"/>
                  </a:lnTo>
                  <a:cubicBezTo>
                    <a:pt x="95" y="110"/>
                    <a:pt x="95" y="127"/>
                    <a:pt x="80" y="127"/>
                  </a:cubicBezTo>
                  <a:lnTo>
                    <a:pt x="64" y="127"/>
                  </a:lnTo>
                  <a:cubicBezTo>
                    <a:pt x="49" y="110"/>
                    <a:pt x="49" y="95"/>
                    <a:pt x="49" y="79"/>
                  </a:cubicBezTo>
                  <a:lnTo>
                    <a:pt x="49" y="64"/>
                  </a:lnTo>
                  <a:lnTo>
                    <a:pt x="49" y="64"/>
                  </a:lnTo>
                  <a:lnTo>
                    <a:pt x="32" y="64"/>
                  </a:lnTo>
                  <a:close/>
                  <a:moveTo>
                    <a:pt x="127" y="1"/>
                  </a:moveTo>
                  <a:lnTo>
                    <a:pt x="127" y="32"/>
                  </a:lnTo>
                  <a:lnTo>
                    <a:pt x="127" y="47"/>
                  </a:lnTo>
                  <a:cubicBezTo>
                    <a:pt x="127" y="47"/>
                    <a:pt x="127" y="32"/>
                    <a:pt x="143" y="32"/>
                  </a:cubicBezTo>
                  <a:lnTo>
                    <a:pt x="143" y="32"/>
                  </a:lnTo>
                  <a:lnTo>
                    <a:pt x="158" y="47"/>
                  </a:lnTo>
                  <a:cubicBezTo>
                    <a:pt x="158" y="32"/>
                    <a:pt x="158" y="32"/>
                    <a:pt x="175" y="32"/>
                  </a:cubicBezTo>
                  <a:lnTo>
                    <a:pt x="175" y="32"/>
                  </a:lnTo>
                  <a:cubicBezTo>
                    <a:pt x="175" y="32"/>
                    <a:pt x="190" y="32"/>
                    <a:pt x="190" y="47"/>
                  </a:cubicBezTo>
                  <a:cubicBezTo>
                    <a:pt x="206" y="64"/>
                    <a:pt x="206" y="79"/>
                    <a:pt x="206" y="79"/>
                  </a:cubicBezTo>
                  <a:lnTo>
                    <a:pt x="206" y="79"/>
                  </a:lnTo>
                  <a:cubicBezTo>
                    <a:pt x="221" y="47"/>
                    <a:pt x="206" y="32"/>
                    <a:pt x="190" y="32"/>
                  </a:cubicBezTo>
                  <a:lnTo>
                    <a:pt x="143" y="16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5"/>
            <p:cNvSpPr/>
            <p:nvPr/>
          </p:nvSpPr>
          <p:spPr>
            <a:xfrm>
              <a:off x="3404991" y="1776232"/>
              <a:ext cx="5565" cy="5534"/>
            </a:xfrm>
            <a:custGeom>
              <a:avLst/>
              <a:gdLst/>
              <a:ahLst/>
              <a:cxnLst/>
              <a:rect l="l" t="t" r="r" b="b"/>
              <a:pathLst>
                <a:path w="175" h="174" extrusionOk="0">
                  <a:moveTo>
                    <a:pt x="32" y="47"/>
                  </a:moveTo>
                  <a:lnTo>
                    <a:pt x="32" y="47"/>
                  </a:lnTo>
                  <a:cubicBezTo>
                    <a:pt x="17" y="47"/>
                    <a:pt x="0" y="64"/>
                    <a:pt x="0" y="79"/>
                  </a:cubicBezTo>
                  <a:lnTo>
                    <a:pt x="0" y="142"/>
                  </a:lnTo>
                  <a:cubicBezTo>
                    <a:pt x="0" y="158"/>
                    <a:pt x="17" y="173"/>
                    <a:pt x="32" y="173"/>
                  </a:cubicBezTo>
                  <a:lnTo>
                    <a:pt x="32" y="173"/>
                  </a:lnTo>
                  <a:cubicBezTo>
                    <a:pt x="48" y="173"/>
                    <a:pt x="63" y="158"/>
                    <a:pt x="63" y="142"/>
                  </a:cubicBezTo>
                  <a:lnTo>
                    <a:pt x="63" y="95"/>
                  </a:lnTo>
                  <a:lnTo>
                    <a:pt x="63" y="79"/>
                  </a:lnTo>
                  <a:lnTo>
                    <a:pt x="63" y="79"/>
                  </a:lnTo>
                  <a:lnTo>
                    <a:pt x="63" y="79"/>
                  </a:lnTo>
                  <a:cubicBezTo>
                    <a:pt x="48" y="79"/>
                    <a:pt x="32" y="64"/>
                    <a:pt x="32" y="47"/>
                  </a:cubicBezTo>
                  <a:lnTo>
                    <a:pt x="32" y="47"/>
                  </a:lnTo>
                  <a:close/>
                  <a:moveTo>
                    <a:pt x="127" y="1"/>
                  </a:moveTo>
                  <a:lnTo>
                    <a:pt x="127" y="1"/>
                  </a:lnTo>
                  <a:lnTo>
                    <a:pt x="111" y="1"/>
                  </a:lnTo>
                  <a:lnTo>
                    <a:pt x="95" y="1"/>
                  </a:lnTo>
                  <a:lnTo>
                    <a:pt x="95" y="32"/>
                  </a:lnTo>
                  <a:lnTo>
                    <a:pt x="95" y="47"/>
                  </a:lnTo>
                  <a:lnTo>
                    <a:pt x="95" y="47"/>
                  </a:lnTo>
                  <a:lnTo>
                    <a:pt x="95" y="47"/>
                  </a:lnTo>
                  <a:lnTo>
                    <a:pt x="143" y="47"/>
                  </a:lnTo>
                  <a:cubicBezTo>
                    <a:pt x="143" y="32"/>
                    <a:pt x="143" y="16"/>
                    <a:pt x="158" y="16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5"/>
            <p:cNvSpPr/>
            <p:nvPr/>
          </p:nvSpPr>
          <p:spPr>
            <a:xfrm>
              <a:off x="3254177" y="1768695"/>
              <a:ext cx="3053" cy="4039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64" y="1"/>
                  </a:moveTo>
                  <a:lnTo>
                    <a:pt x="64" y="1"/>
                  </a:lnTo>
                  <a:cubicBezTo>
                    <a:pt x="32" y="1"/>
                    <a:pt x="16" y="17"/>
                    <a:pt x="32" y="32"/>
                  </a:cubicBezTo>
                  <a:lnTo>
                    <a:pt x="32" y="64"/>
                  </a:lnTo>
                  <a:lnTo>
                    <a:pt x="32" y="64"/>
                  </a:lnTo>
                  <a:cubicBezTo>
                    <a:pt x="16" y="64"/>
                    <a:pt x="1" y="95"/>
                    <a:pt x="16" y="112"/>
                  </a:cubicBezTo>
                  <a:cubicBezTo>
                    <a:pt x="16" y="127"/>
                    <a:pt x="32" y="127"/>
                    <a:pt x="47" y="127"/>
                  </a:cubicBezTo>
                  <a:lnTo>
                    <a:pt x="64" y="127"/>
                  </a:lnTo>
                  <a:lnTo>
                    <a:pt x="79" y="112"/>
                  </a:lnTo>
                  <a:cubicBezTo>
                    <a:pt x="95" y="112"/>
                    <a:pt x="95" y="95"/>
                    <a:pt x="95" y="80"/>
                  </a:cubicBezTo>
                  <a:lnTo>
                    <a:pt x="95" y="32"/>
                  </a:lnTo>
                  <a:cubicBezTo>
                    <a:pt x="95" y="17"/>
                    <a:pt x="79" y="1"/>
                    <a:pt x="64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5"/>
            <p:cNvSpPr/>
            <p:nvPr/>
          </p:nvSpPr>
          <p:spPr>
            <a:xfrm>
              <a:off x="3026177" y="1793279"/>
              <a:ext cx="5025" cy="3021"/>
            </a:xfrm>
            <a:custGeom>
              <a:avLst/>
              <a:gdLst/>
              <a:ahLst/>
              <a:cxnLst/>
              <a:rect l="l" t="t" r="r" b="b"/>
              <a:pathLst>
                <a:path w="158" h="95" extrusionOk="0">
                  <a:moveTo>
                    <a:pt x="95" y="0"/>
                  </a:moveTo>
                  <a:lnTo>
                    <a:pt x="80" y="0"/>
                  </a:lnTo>
                  <a:cubicBezTo>
                    <a:pt x="63" y="0"/>
                    <a:pt x="48" y="15"/>
                    <a:pt x="48" y="32"/>
                  </a:cubicBezTo>
                  <a:lnTo>
                    <a:pt x="32" y="32"/>
                  </a:lnTo>
                  <a:cubicBezTo>
                    <a:pt x="17" y="47"/>
                    <a:pt x="0" y="63"/>
                    <a:pt x="17" y="78"/>
                  </a:cubicBezTo>
                  <a:lnTo>
                    <a:pt x="17" y="95"/>
                  </a:lnTo>
                  <a:lnTo>
                    <a:pt x="32" y="95"/>
                  </a:lnTo>
                  <a:lnTo>
                    <a:pt x="48" y="95"/>
                  </a:lnTo>
                  <a:lnTo>
                    <a:pt x="48" y="95"/>
                  </a:lnTo>
                  <a:lnTo>
                    <a:pt x="63" y="95"/>
                  </a:lnTo>
                  <a:cubicBezTo>
                    <a:pt x="80" y="95"/>
                    <a:pt x="80" y="78"/>
                    <a:pt x="95" y="78"/>
                  </a:cubicBezTo>
                  <a:lnTo>
                    <a:pt x="95" y="78"/>
                  </a:lnTo>
                  <a:lnTo>
                    <a:pt x="111" y="78"/>
                  </a:lnTo>
                  <a:lnTo>
                    <a:pt x="143" y="78"/>
                  </a:lnTo>
                  <a:cubicBezTo>
                    <a:pt x="143" y="63"/>
                    <a:pt x="158" y="47"/>
                    <a:pt x="143" y="32"/>
                  </a:cubicBezTo>
                  <a:cubicBezTo>
                    <a:pt x="126" y="15"/>
                    <a:pt x="111" y="0"/>
                    <a:pt x="9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5"/>
            <p:cNvSpPr/>
            <p:nvPr/>
          </p:nvSpPr>
          <p:spPr>
            <a:xfrm>
              <a:off x="3049203" y="1823811"/>
              <a:ext cx="4071" cy="3562"/>
            </a:xfrm>
            <a:custGeom>
              <a:avLst/>
              <a:gdLst/>
              <a:ahLst/>
              <a:cxnLst/>
              <a:rect l="l" t="t" r="r" b="b"/>
              <a:pathLst>
                <a:path w="128" h="112" extrusionOk="0">
                  <a:moveTo>
                    <a:pt x="80" y="1"/>
                  </a:moveTo>
                  <a:cubicBezTo>
                    <a:pt x="64" y="1"/>
                    <a:pt x="49" y="1"/>
                    <a:pt x="32" y="17"/>
                  </a:cubicBezTo>
                  <a:lnTo>
                    <a:pt x="32" y="17"/>
                  </a:lnTo>
                  <a:lnTo>
                    <a:pt x="17" y="17"/>
                  </a:lnTo>
                  <a:lnTo>
                    <a:pt x="17" y="32"/>
                  </a:lnTo>
                  <a:cubicBezTo>
                    <a:pt x="17" y="49"/>
                    <a:pt x="1" y="80"/>
                    <a:pt x="32" y="95"/>
                  </a:cubicBezTo>
                  <a:cubicBezTo>
                    <a:pt x="32" y="112"/>
                    <a:pt x="64" y="112"/>
                    <a:pt x="80" y="112"/>
                  </a:cubicBezTo>
                  <a:lnTo>
                    <a:pt x="96" y="112"/>
                  </a:lnTo>
                  <a:lnTo>
                    <a:pt x="112" y="95"/>
                  </a:lnTo>
                  <a:cubicBezTo>
                    <a:pt x="112" y="80"/>
                    <a:pt x="127" y="80"/>
                    <a:pt x="112" y="80"/>
                  </a:cubicBezTo>
                  <a:cubicBezTo>
                    <a:pt x="112" y="64"/>
                    <a:pt x="112" y="49"/>
                    <a:pt x="80" y="49"/>
                  </a:cubicBezTo>
                  <a:cubicBezTo>
                    <a:pt x="96" y="49"/>
                    <a:pt x="96" y="32"/>
                    <a:pt x="96" y="32"/>
                  </a:cubicBezTo>
                  <a:cubicBezTo>
                    <a:pt x="96" y="17"/>
                    <a:pt x="80" y="1"/>
                    <a:pt x="8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5"/>
            <p:cNvSpPr/>
            <p:nvPr/>
          </p:nvSpPr>
          <p:spPr>
            <a:xfrm>
              <a:off x="3346376" y="1790258"/>
              <a:ext cx="4039" cy="1527"/>
            </a:xfrm>
            <a:custGeom>
              <a:avLst/>
              <a:gdLst/>
              <a:ahLst/>
              <a:cxnLst/>
              <a:rect l="l" t="t" r="r" b="b"/>
              <a:pathLst>
                <a:path w="127" h="48" extrusionOk="0">
                  <a:moveTo>
                    <a:pt x="47" y="1"/>
                  </a:moveTo>
                  <a:lnTo>
                    <a:pt x="47" y="1"/>
                  </a:lnTo>
                  <a:lnTo>
                    <a:pt x="32" y="1"/>
                  </a:lnTo>
                  <a:lnTo>
                    <a:pt x="32" y="1"/>
                  </a:lnTo>
                  <a:cubicBezTo>
                    <a:pt x="16" y="1"/>
                    <a:pt x="1" y="32"/>
                    <a:pt x="1" y="47"/>
                  </a:cubicBezTo>
                  <a:lnTo>
                    <a:pt x="79" y="32"/>
                  </a:lnTo>
                  <a:lnTo>
                    <a:pt x="79" y="32"/>
                  </a:lnTo>
                  <a:cubicBezTo>
                    <a:pt x="95" y="32"/>
                    <a:pt x="110" y="47"/>
                    <a:pt x="110" y="47"/>
                  </a:cubicBezTo>
                  <a:cubicBezTo>
                    <a:pt x="127" y="32"/>
                    <a:pt x="110" y="16"/>
                    <a:pt x="95" y="16"/>
                  </a:cubicBezTo>
                  <a:cubicBezTo>
                    <a:pt x="95" y="1"/>
                    <a:pt x="79" y="1"/>
                    <a:pt x="79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5"/>
            <p:cNvSpPr/>
            <p:nvPr/>
          </p:nvSpPr>
          <p:spPr>
            <a:xfrm>
              <a:off x="3391474" y="1798749"/>
              <a:ext cx="7060" cy="3053"/>
            </a:xfrm>
            <a:custGeom>
              <a:avLst/>
              <a:gdLst/>
              <a:ahLst/>
              <a:cxnLst/>
              <a:rect l="l" t="t" r="r" b="b"/>
              <a:pathLst>
                <a:path w="222" h="96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1" y="17"/>
                    <a:pt x="1" y="33"/>
                  </a:cubicBezTo>
                  <a:lnTo>
                    <a:pt x="16" y="49"/>
                  </a:lnTo>
                  <a:lnTo>
                    <a:pt x="16" y="80"/>
                  </a:lnTo>
                  <a:lnTo>
                    <a:pt x="32" y="80"/>
                  </a:lnTo>
                  <a:cubicBezTo>
                    <a:pt x="32" y="80"/>
                    <a:pt x="47" y="80"/>
                    <a:pt x="64" y="96"/>
                  </a:cubicBezTo>
                  <a:cubicBezTo>
                    <a:pt x="64" y="80"/>
                    <a:pt x="79" y="80"/>
                    <a:pt x="79" y="80"/>
                  </a:cubicBezTo>
                  <a:lnTo>
                    <a:pt x="95" y="80"/>
                  </a:lnTo>
                  <a:cubicBezTo>
                    <a:pt x="110" y="80"/>
                    <a:pt x="110" y="80"/>
                    <a:pt x="127" y="96"/>
                  </a:cubicBezTo>
                  <a:cubicBezTo>
                    <a:pt x="158" y="96"/>
                    <a:pt x="173" y="80"/>
                    <a:pt x="205" y="80"/>
                  </a:cubicBezTo>
                  <a:cubicBezTo>
                    <a:pt x="205" y="64"/>
                    <a:pt x="221" y="64"/>
                    <a:pt x="221" y="64"/>
                  </a:cubicBezTo>
                  <a:lnTo>
                    <a:pt x="221" y="64"/>
                  </a:lnTo>
                  <a:cubicBezTo>
                    <a:pt x="205" y="49"/>
                    <a:pt x="190" y="33"/>
                    <a:pt x="205" y="17"/>
                  </a:cubicBezTo>
                  <a:cubicBezTo>
                    <a:pt x="205" y="1"/>
                    <a:pt x="221" y="1"/>
                    <a:pt x="221" y="1"/>
                  </a:cubicBezTo>
                  <a:lnTo>
                    <a:pt x="221" y="1"/>
                  </a:lnTo>
                  <a:lnTo>
                    <a:pt x="190" y="1"/>
                  </a:lnTo>
                  <a:lnTo>
                    <a:pt x="190" y="1"/>
                  </a:lnTo>
                  <a:cubicBezTo>
                    <a:pt x="158" y="17"/>
                    <a:pt x="127" y="17"/>
                    <a:pt x="110" y="33"/>
                  </a:cubicBezTo>
                  <a:lnTo>
                    <a:pt x="110" y="1"/>
                  </a:lnTo>
                  <a:lnTo>
                    <a:pt x="110" y="1"/>
                  </a:lnTo>
                  <a:lnTo>
                    <a:pt x="110" y="1"/>
                  </a:lnTo>
                  <a:cubicBezTo>
                    <a:pt x="95" y="17"/>
                    <a:pt x="95" y="17"/>
                    <a:pt x="79" y="17"/>
                  </a:cubicBezTo>
                  <a:lnTo>
                    <a:pt x="64" y="17"/>
                  </a:lnTo>
                  <a:cubicBezTo>
                    <a:pt x="47" y="1"/>
                    <a:pt x="47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5"/>
            <p:cNvSpPr/>
            <p:nvPr/>
          </p:nvSpPr>
          <p:spPr>
            <a:xfrm>
              <a:off x="3306304" y="1814333"/>
              <a:ext cx="6520" cy="2035"/>
            </a:xfrm>
            <a:custGeom>
              <a:avLst/>
              <a:gdLst/>
              <a:ahLst/>
              <a:cxnLst/>
              <a:rect l="l" t="t" r="r" b="b"/>
              <a:pathLst>
                <a:path w="205" h="64" extrusionOk="0">
                  <a:moveTo>
                    <a:pt x="158" y="15"/>
                  </a:moveTo>
                  <a:lnTo>
                    <a:pt x="158" y="32"/>
                  </a:lnTo>
                  <a:lnTo>
                    <a:pt x="126" y="32"/>
                  </a:lnTo>
                  <a:cubicBezTo>
                    <a:pt x="141" y="47"/>
                    <a:pt x="141" y="47"/>
                    <a:pt x="141" y="63"/>
                  </a:cubicBezTo>
                  <a:lnTo>
                    <a:pt x="189" y="47"/>
                  </a:lnTo>
                  <a:lnTo>
                    <a:pt x="204" y="47"/>
                  </a:lnTo>
                  <a:lnTo>
                    <a:pt x="204" y="32"/>
                  </a:lnTo>
                  <a:lnTo>
                    <a:pt x="189" y="32"/>
                  </a:lnTo>
                  <a:cubicBezTo>
                    <a:pt x="173" y="15"/>
                    <a:pt x="173" y="15"/>
                    <a:pt x="158" y="15"/>
                  </a:cubicBezTo>
                  <a:close/>
                  <a:moveTo>
                    <a:pt x="95" y="0"/>
                  </a:moveTo>
                  <a:lnTo>
                    <a:pt x="32" y="0"/>
                  </a:lnTo>
                  <a:cubicBezTo>
                    <a:pt x="0" y="0"/>
                    <a:pt x="0" y="15"/>
                    <a:pt x="0" y="32"/>
                  </a:cubicBezTo>
                  <a:lnTo>
                    <a:pt x="0" y="32"/>
                  </a:lnTo>
                  <a:cubicBezTo>
                    <a:pt x="0" y="32"/>
                    <a:pt x="15" y="32"/>
                    <a:pt x="15" y="47"/>
                  </a:cubicBezTo>
                  <a:lnTo>
                    <a:pt x="47" y="47"/>
                  </a:lnTo>
                  <a:lnTo>
                    <a:pt x="78" y="32"/>
                  </a:lnTo>
                  <a:lnTo>
                    <a:pt x="95" y="15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5"/>
            <p:cNvSpPr/>
            <p:nvPr/>
          </p:nvSpPr>
          <p:spPr>
            <a:xfrm>
              <a:off x="3323319" y="1765705"/>
              <a:ext cx="3053" cy="6551"/>
            </a:xfrm>
            <a:custGeom>
              <a:avLst/>
              <a:gdLst/>
              <a:ahLst/>
              <a:cxnLst/>
              <a:rect l="l" t="t" r="r" b="b"/>
              <a:pathLst>
                <a:path w="96" h="206" extrusionOk="0">
                  <a:moveTo>
                    <a:pt x="79" y="0"/>
                  </a:moveTo>
                  <a:cubicBezTo>
                    <a:pt x="79" y="17"/>
                    <a:pt x="79" y="17"/>
                    <a:pt x="64" y="17"/>
                  </a:cubicBezTo>
                  <a:lnTo>
                    <a:pt x="64" y="17"/>
                  </a:lnTo>
                  <a:lnTo>
                    <a:pt x="48" y="17"/>
                  </a:lnTo>
                  <a:lnTo>
                    <a:pt x="48" y="17"/>
                  </a:lnTo>
                  <a:cubicBezTo>
                    <a:pt x="1" y="63"/>
                    <a:pt x="16" y="95"/>
                    <a:pt x="16" y="143"/>
                  </a:cubicBezTo>
                  <a:cubicBezTo>
                    <a:pt x="32" y="143"/>
                    <a:pt x="32" y="158"/>
                    <a:pt x="32" y="174"/>
                  </a:cubicBezTo>
                  <a:lnTo>
                    <a:pt x="32" y="174"/>
                  </a:lnTo>
                  <a:cubicBezTo>
                    <a:pt x="32" y="189"/>
                    <a:pt x="32" y="206"/>
                    <a:pt x="64" y="206"/>
                  </a:cubicBezTo>
                  <a:lnTo>
                    <a:pt x="64" y="206"/>
                  </a:lnTo>
                  <a:lnTo>
                    <a:pt x="79" y="206"/>
                  </a:lnTo>
                  <a:cubicBezTo>
                    <a:pt x="95" y="206"/>
                    <a:pt x="95" y="206"/>
                    <a:pt x="95" y="189"/>
                  </a:cubicBezTo>
                  <a:lnTo>
                    <a:pt x="95" y="189"/>
                  </a:lnTo>
                  <a:lnTo>
                    <a:pt x="95" y="158"/>
                  </a:lnTo>
                  <a:lnTo>
                    <a:pt x="95" y="126"/>
                  </a:lnTo>
                  <a:cubicBezTo>
                    <a:pt x="79" y="95"/>
                    <a:pt x="79" y="80"/>
                    <a:pt x="95" y="63"/>
                  </a:cubicBezTo>
                  <a:lnTo>
                    <a:pt x="95" y="63"/>
                  </a:lnTo>
                  <a:lnTo>
                    <a:pt x="95" y="48"/>
                  </a:lnTo>
                  <a:cubicBezTo>
                    <a:pt x="79" y="48"/>
                    <a:pt x="79" y="32"/>
                    <a:pt x="95" y="17"/>
                  </a:cubicBezTo>
                  <a:lnTo>
                    <a:pt x="95" y="17"/>
                  </a:lnTo>
                  <a:cubicBezTo>
                    <a:pt x="95" y="0"/>
                    <a:pt x="79" y="0"/>
                    <a:pt x="7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5"/>
            <p:cNvSpPr/>
            <p:nvPr/>
          </p:nvSpPr>
          <p:spPr>
            <a:xfrm>
              <a:off x="3169484" y="1820821"/>
              <a:ext cx="4039" cy="4548"/>
            </a:xfrm>
            <a:custGeom>
              <a:avLst/>
              <a:gdLst/>
              <a:ahLst/>
              <a:cxnLst/>
              <a:rect l="l" t="t" r="r" b="b"/>
              <a:pathLst>
                <a:path w="127" h="143" extrusionOk="0">
                  <a:moveTo>
                    <a:pt x="63" y="0"/>
                  </a:moveTo>
                  <a:lnTo>
                    <a:pt x="63" y="0"/>
                  </a:lnTo>
                  <a:lnTo>
                    <a:pt x="48" y="17"/>
                  </a:lnTo>
                  <a:lnTo>
                    <a:pt x="17" y="48"/>
                  </a:lnTo>
                  <a:cubicBezTo>
                    <a:pt x="32" y="48"/>
                    <a:pt x="32" y="63"/>
                    <a:pt x="32" y="80"/>
                  </a:cubicBezTo>
                  <a:lnTo>
                    <a:pt x="0" y="143"/>
                  </a:lnTo>
                  <a:lnTo>
                    <a:pt x="0" y="143"/>
                  </a:lnTo>
                  <a:lnTo>
                    <a:pt x="17" y="143"/>
                  </a:lnTo>
                  <a:lnTo>
                    <a:pt x="32" y="143"/>
                  </a:lnTo>
                  <a:lnTo>
                    <a:pt x="32" y="143"/>
                  </a:lnTo>
                  <a:lnTo>
                    <a:pt x="95" y="126"/>
                  </a:lnTo>
                  <a:cubicBezTo>
                    <a:pt x="126" y="126"/>
                    <a:pt x="126" y="111"/>
                    <a:pt x="126" y="95"/>
                  </a:cubicBezTo>
                  <a:cubicBezTo>
                    <a:pt x="126" y="80"/>
                    <a:pt x="111" y="63"/>
                    <a:pt x="95" y="63"/>
                  </a:cubicBezTo>
                  <a:lnTo>
                    <a:pt x="95" y="63"/>
                  </a:lnTo>
                  <a:cubicBezTo>
                    <a:pt x="111" y="48"/>
                    <a:pt x="111" y="32"/>
                    <a:pt x="95" y="17"/>
                  </a:cubicBezTo>
                  <a:cubicBezTo>
                    <a:pt x="80" y="17"/>
                    <a:pt x="80" y="0"/>
                    <a:pt x="6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3415518" y="1754192"/>
              <a:ext cx="6551" cy="8523"/>
            </a:xfrm>
            <a:custGeom>
              <a:avLst/>
              <a:gdLst/>
              <a:ahLst/>
              <a:cxnLst/>
              <a:rect l="l" t="t" r="r" b="b"/>
              <a:pathLst>
                <a:path w="206" h="268" extrusionOk="0">
                  <a:moveTo>
                    <a:pt x="205" y="110"/>
                  </a:moveTo>
                  <a:lnTo>
                    <a:pt x="190" y="110"/>
                  </a:lnTo>
                  <a:cubicBezTo>
                    <a:pt x="174" y="110"/>
                    <a:pt x="142" y="126"/>
                    <a:pt x="127" y="126"/>
                  </a:cubicBezTo>
                  <a:lnTo>
                    <a:pt x="127" y="158"/>
                  </a:lnTo>
                  <a:cubicBezTo>
                    <a:pt x="111" y="173"/>
                    <a:pt x="111" y="189"/>
                    <a:pt x="96" y="189"/>
                  </a:cubicBezTo>
                  <a:lnTo>
                    <a:pt x="96" y="189"/>
                  </a:lnTo>
                  <a:lnTo>
                    <a:pt x="64" y="189"/>
                  </a:lnTo>
                  <a:lnTo>
                    <a:pt x="48" y="189"/>
                  </a:lnTo>
                  <a:cubicBezTo>
                    <a:pt x="32" y="189"/>
                    <a:pt x="16" y="189"/>
                    <a:pt x="16" y="205"/>
                  </a:cubicBezTo>
                  <a:cubicBezTo>
                    <a:pt x="1" y="221"/>
                    <a:pt x="16" y="252"/>
                    <a:pt x="32" y="252"/>
                  </a:cubicBezTo>
                  <a:lnTo>
                    <a:pt x="32" y="252"/>
                  </a:lnTo>
                  <a:lnTo>
                    <a:pt x="79" y="252"/>
                  </a:lnTo>
                  <a:lnTo>
                    <a:pt x="79" y="252"/>
                  </a:lnTo>
                  <a:lnTo>
                    <a:pt x="79" y="236"/>
                  </a:lnTo>
                  <a:cubicBezTo>
                    <a:pt x="96" y="236"/>
                    <a:pt x="111" y="252"/>
                    <a:pt x="111" y="268"/>
                  </a:cubicBezTo>
                  <a:cubicBezTo>
                    <a:pt x="127" y="268"/>
                    <a:pt x="127" y="252"/>
                    <a:pt x="127" y="252"/>
                  </a:cubicBezTo>
                  <a:cubicBezTo>
                    <a:pt x="159" y="236"/>
                    <a:pt x="174" y="205"/>
                    <a:pt x="190" y="173"/>
                  </a:cubicBezTo>
                  <a:cubicBezTo>
                    <a:pt x="190" y="158"/>
                    <a:pt x="190" y="126"/>
                    <a:pt x="205" y="126"/>
                  </a:cubicBezTo>
                  <a:lnTo>
                    <a:pt x="205" y="110"/>
                  </a:lnTo>
                  <a:lnTo>
                    <a:pt x="205" y="110"/>
                  </a:lnTo>
                  <a:close/>
                  <a:moveTo>
                    <a:pt x="142" y="0"/>
                  </a:moveTo>
                  <a:lnTo>
                    <a:pt x="142" y="0"/>
                  </a:lnTo>
                  <a:lnTo>
                    <a:pt x="127" y="0"/>
                  </a:lnTo>
                  <a:lnTo>
                    <a:pt x="111" y="16"/>
                  </a:lnTo>
                  <a:lnTo>
                    <a:pt x="111" y="47"/>
                  </a:lnTo>
                  <a:lnTo>
                    <a:pt x="111" y="47"/>
                  </a:lnTo>
                  <a:lnTo>
                    <a:pt x="127" y="47"/>
                  </a:lnTo>
                  <a:lnTo>
                    <a:pt x="174" y="47"/>
                  </a:lnTo>
                  <a:lnTo>
                    <a:pt x="190" y="47"/>
                  </a:lnTo>
                  <a:lnTo>
                    <a:pt x="174" y="16"/>
                  </a:lnTo>
                  <a:cubicBezTo>
                    <a:pt x="174" y="16"/>
                    <a:pt x="159" y="16"/>
                    <a:pt x="159" y="0"/>
                  </a:cubicBezTo>
                  <a:lnTo>
                    <a:pt x="159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5"/>
            <p:cNvSpPr/>
            <p:nvPr/>
          </p:nvSpPr>
          <p:spPr>
            <a:xfrm>
              <a:off x="3432564" y="1786250"/>
              <a:ext cx="3053" cy="1527"/>
            </a:xfrm>
            <a:custGeom>
              <a:avLst/>
              <a:gdLst/>
              <a:ahLst/>
              <a:cxnLst/>
              <a:rect l="l" t="t" r="r" b="b"/>
              <a:pathLst>
                <a:path w="96" h="48" extrusionOk="0">
                  <a:moveTo>
                    <a:pt x="1" y="1"/>
                  </a:moveTo>
                  <a:lnTo>
                    <a:pt x="16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32" y="32"/>
                  </a:lnTo>
                  <a:lnTo>
                    <a:pt x="95" y="47"/>
                  </a:lnTo>
                  <a:lnTo>
                    <a:pt x="95" y="32"/>
                  </a:lnTo>
                  <a:lnTo>
                    <a:pt x="95" y="16"/>
                  </a:lnTo>
                  <a:lnTo>
                    <a:pt x="64" y="16"/>
                  </a:lnTo>
                  <a:lnTo>
                    <a:pt x="47" y="16"/>
                  </a:lnTo>
                  <a:lnTo>
                    <a:pt x="32" y="16"/>
                  </a:lnTo>
                  <a:lnTo>
                    <a:pt x="16" y="16"/>
                  </a:lnTo>
                  <a:cubicBezTo>
                    <a:pt x="1" y="1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5"/>
            <p:cNvSpPr/>
            <p:nvPr/>
          </p:nvSpPr>
          <p:spPr>
            <a:xfrm>
              <a:off x="3051206" y="1819326"/>
              <a:ext cx="3562" cy="2512"/>
            </a:xfrm>
            <a:custGeom>
              <a:avLst/>
              <a:gdLst/>
              <a:ahLst/>
              <a:cxnLst/>
              <a:rect l="l" t="t" r="r" b="b"/>
              <a:pathLst>
                <a:path w="112" h="79" extrusionOk="0">
                  <a:moveTo>
                    <a:pt x="33" y="1"/>
                  </a:moveTo>
                  <a:lnTo>
                    <a:pt x="17" y="16"/>
                  </a:lnTo>
                  <a:cubicBezTo>
                    <a:pt x="1" y="16"/>
                    <a:pt x="1" y="32"/>
                    <a:pt x="1" y="47"/>
                  </a:cubicBezTo>
                  <a:lnTo>
                    <a:pt x="17" y="64"/>
                  </a:lnTo>
                  <a:lnTo>
                    <a:pt x="33" y="64"/>
                  </a:lnTo>
                  <a:lnTo>
                    <a:pt x="49" y="64"/>
                  </a:lnTo>
                  <a:cubicBezTo>
                    <a:pt x="64" y="64"/>
                    <a:pt x="96" y="79"/>
                    <a:pt x="112" y="79"/>
                  </a:cubicBezTo>
                  <a:lnTo>
                    <a:pt x="112" y="79"/>
                  </a:lnTo>
                  <a:lnTo>
                    <a:pt x="80" y="32"/>
                  </a:lnTo>
                  <a:lnTo>
                    <a:pt x="64" y="47"/>
                  </a:lnTo>
                  <a:cubicBezTo>
                    <a:pt x="49" y="47"/>
                    <a:pt x="49" y="32"/>
                    <a:pt x="49" y="32"/>
                  </a:cubicBezTo>
                  <a:cubicBezTo>
                    <a:pt x="33" y="32"/>
                    <a:pt x="33" y="16"/>
                    <a:pt x="3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5"/>
            <p:cNvSpPr/>
            <p:nvPr/>
          </p:nvSpPr>
          <p:spPr>
            <a:xfrm>
              <a:off x="3072801" y="1793756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158" h="158" extrusionOk="0">
                  <a:moveTo>
                    <a:pt x="32" y="0"/>
                  </a:moveTo>
                  <a:lnTo>
                    <a:pt x="32" y="0"/>
                  </a:lnTo>
                  <a:cubicBezTo>
                    <a:pt x="32" y="0"/>
                    <a:pt x="15" y="0"/>
                    <a:pt x="15" y="17"/>
                  </a:cubicBezTo>
                  <a:cubicBezTo>
                    <a:pt x="0" y="32"/>
                    <a:pt x="0" y="48"/>
                    <a:pt x="15" y="63"/>
                  </a:cubicBezTo>
                  <a:lnTo>
                    <a:pt x="63" y="95"/>
                  </a:lnTo>
                  <a:lnTo>
                    <a:pt x="63" y="95"/>
                  </a:lnTo>
                  <a:cubicBezTo>
                    <a:pt x="47" y="111"/>
                    <a:pt x="63" y="143"/>
                    <a:pt x="78" y="143"/>
                  </a:cubicBezTo>
                  <a:cubicBezTo>
                    <a:pt x="78" y="158"/>
                    <a:pt x="95" y="158"/>
                    <a:pt x="95" y="158"/>
                  </a:cubicBezTo>
                  <a:cubicBezTo>
                    <a:pt x="110" y="158"/>
                    <a:pt x="110" y="143"/>
                    <a:pt x="126" y="143"/>
                  </a:cubicBezTo>
                  <a:lnTo>
                    <a:pt x="141" y="111"/>
                  </a:lnTo>
                  <a:cubicBezTo>
                    <a:pt x="158" y="95"/>
                    <a:pt x="141" y="80"/>
                    <a:pt x="141" y="63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5"/>
            <p:cNvSpPr/>
            <p:nvPr/>
          </p:nvSpPr>
          <p:spPr>
            <a:xfrm>
              <a:off x="3396499" y="1760680"/>
              <a:ext cx="5025" cy="2544"/>
            </a:xfrm>
            <a:custGeom>
              <a:avLst/>
              <a:gdLst/>
              <a:ahLst/>
              <a:cxnLst/>
              <a:rect l="l" t="t" r="r" b="b"/>
              <a:pathLst>
                <a:path w="158" h="80" extrusionOk="0">
                  <a:moveTo>
                    <a:pt x="110" y="1"/>
                  </a:moveTo>
                  <a:lnTo>
                    <a:pt x="110" y="1"/>
                  </a:lnTo>
                  <a:lnTo>
                    <a:pt x="110" y="1"/>
                  </a:lnTo>
                  <a:lnTo>
                    <a:pt x="32" y="17"/>
                  </a:lnTo>
                  <a:cubicBezTo>
                    <a:pt x="15" y="17"/>
                    <a:pt x="0" y="32"/>
                    <a:pt x="0" y="48"/>
                  </a:cubicBezTo>
                  <a:cubicBezTo>
                    <a:pt x="0" y="64"/>
                    <a:pt x="15" y="80"/>
                    <a:pt x="15" y="80"/>
                  </a:cubicBezTo>
                  <a:lnTo>
                    <a:pt x="32" y="80"/>
                  </a:lnTo>
                  <a:lnTo>
                    <a:pt x="47" y="80"/>
                  </a:lnTo>
                  <a:lnTo>
                    <a:pt x="95" y="64"/>
                  </a:lnTo>
                  <a:lnTo>
                    <a:pt x="126" y="64"/>
                  </a:lnTo>
                  <a:cubicBezTo>
                    <a:pt x="141" y="64"/>
                    <a:pt x="158" y="48"/>
                    <a:pt x="141" y="32"/>
                  </a:cubicBezTo>
                  <a:cubicBezTo>
                    <a:pt x="141" y="17"/>
                    <a:pt x="126" y="1"/>
                    <a:pt x="11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5"/>
            <p:cNvSpPr/>
            <p:nvPr/>
          </p:nvSpPr>
          <p:spPr>
            <a:xfrm>
              <a:off x="3446081" y="1797763"/>
              <a:ext cx="2544" cy="3053"/>
            </a:xfrm>
            <a:custGeom>
              <a:avLst/>
              <a:gdLst/>
              <a:ahLst/>
              <a:cxnLst/>
              <a:rect l="l" t="t" r="r" b="b"/>
              <a:pathLst>
                <a:path w="80" h="96" extrusionOk="0">
                  <a:moveTo>
                    <a:pt x="48" y="0"/>
                  </a:moveTo>
                  <a:lnTo>
                    <a:pt x="32" y="0"/>
                  </a:lnTo>
                  <a:cubicBezTo>
                    <a:pt x="48" y="0"/>
                    <a:pt x="48" y="17"/>
                    <a:pt x="48" y="17"/>
                  </a:cubicBezTo>
                  <a:cubicBezTo>
                    <a:pt x="32" y="32"/>
                    <a:pt x="17" y="48"/>
                    <a:pt x="0" y="48"/>
                  </a:cubicBezTo>
                  <a:lnTo>
                    <a:pt x="0" y="48"/>
                  </a:lnTo>
                  <a:lnTo>
                    <a:pt x="0" y="80"/>
                  </a:lnTo>
                  <a:cubicBezTo>
                    <a:pt x="17" y="64"/>
                    <a:pt x="17" y="64"/>
                    <a:pt x="32" y="64"/>
                  </a:cubicBezTo>
                  <a:lnTo>
                    <a:pt x="32" y="64"/>
                  </a:lnTo>
                  <a:cubicBezTo>
                    <a:pt x="48" y="64"/>
                    <a:pt x="63" y="80"/>
                    <a:pt x="63" y="95"/>
                  </a:cubicBezTo>
                  <a:lnTo>
                    <a:pt x="63" y="95"/>
                  </a:lnTo>
                  <a:cubicBezTo>
                    <a:pt x="63" y="95"/>
                    <a:pt x="80" y="95"/>
                    <a:pt x="80" y="80"/>
                  </a:cubicBezTo>
                  <a:lnTo>
                    <a:pt x="80" y="32"/>
                  </a:lnTo>
                  <a:cubicBezTo>
                    <a:pt x="80" y="17"/>
                    <a:pt x="80" y="17"/>
                    <a:pt x="63" y="17"/>
                  </a:cubicBezTo>
                  <a:cubicBezTo>
                    <a:pt x="63" y="0"/>
                    <a:pt x="48" y="0"/>
                    <a:pt x="4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5"/>
            <p:cNvSpPr/>
            <p:nvPr/>
          </p:nvSpPr>
          <p:spPr>
            <a:xfrm>
              <a:off x="3406994" y="1802788"/>
              <a:ext cx="3562" cy="3530"/>
            </a:xfrm>
            <a:custGeom>
              <a:avLst/>
              <a:gdLst/>
              <a:ahLst/>
              <a:cxnLst/>
              <a:rect l="l" t="t" r="r" b="b"/>
              <a:pathLst>
                <a:path w="112" h="111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7" y="0"/>
                    <a:pt x="17" y="16"/>
                  </a:cubicBezTo>
                  <a:cubicBezTo>
                    <a:pt x="0" y="16"/>
                    <a:pt x="0" y="32"/>
                    <a:pt x="0" y="32"/>
                  </a:cubicBezTo>
                  <a:lnTo>
                    <a:pt x="0" y="79"/>
                  </a:lnTo>
                  <a:cubicBezTo>
                    <a:pt x="0" y="95"/>
                    <a:pt x="17" y="111"/>
                    <a:pt x="32" y="111"/>
                  </a:cubicBezTo>
                  <a:lnTo>
                    <a:pt x="32" y="111"/>
                  </a:lnTo>
                  <a:cubicBezTo>
                    <a:pt x="48" y="111"/>
                    <a:pt x="64" y="95"/>
                    <a:pt x="64" y="79"/>
                  </a:cubicBezTo>
                  <a:lnTo>
                    <a:pt x="64" y="79"/>
                  </a:lnTo>
                  <a:cubicBezTo>
                    <a:pt x="64" y="95"/>
                    <a:pt x="80" y="95"/>
                    <a:pt x="80" y="95"/>
                  </a:cubicBezTo>
                  <a:cubicBezTo>
                    <a:pt x="95" y="95"/>
                    <a:pt x="111" y="79"/>
                    <a:pt x="111" y="63"/>
                  </a:cubicBezTo>
                  <a:cubicBezTo>
                    <a:pt x="111" y="48"/>
                    <a:pt x="111" y="32"/>
                    <a:pt x="95" y="16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5"/>
            <p:cNvSpPr/>
            <p:nvPr/>
          </p:nvSpPr>
          <p:spPr>
            <a:xfrm>
              <a:off x="3246640" y="1813315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1" y="32"/>
                  </a:move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close/>
                  <a:moveTo>
                    <a:pt x="1" y="32"/>
                  </a:moveTo>
                  <a:lnTo>
                    <a:pt x="1" y="32"/>
                  </a:lnTo>
                  <a:lnTo>
                    <a:pt x="1" y="32"/>
                  </a:lnTo>
                  <a:close/>
                  <a:moveTo>
                    <a:pt x="1" y="32"/>
                  </a:moveTo>
                  <a:lnTo>
                    <a:pt x="1" y="32"/>
                  </a:lnTo>
                  <a:lnTo>
                    <a:pt x="1" y="32"/>
                  </a:lnTo>
                  <a:close/>
                  <a:moveTo>
                    <a:pt x="1" y="16"/>
                  </a:moveTo>
                  <a:lnTo>
                    <a:pt x="1" y="32"/>
                  </a:lnTo>
                  <a:lnTo>
                    <a:pt x="1" y="16"/>
                  </a:lnTo>
                  <a:lnTo>
                    <a:pt x="1" y="16"/>
                  </a:lnTo>
                  <a:close/>
                  <a:moveTo>
                    <a:pt x="49" y="1"/>
                  </a:moveTo>
                  <a:lnTo>
                    <a:pt x="49" y="16"/>
                  </a:lnTo>
                  <a:cubicBezTo>
                    <a:pt x="49" y="16"/>
                    <a:pt x="64" y="16"/>
                    <a:pt x="64" y="32"/>
                  </a:cubicBezTo>
                  <a:lnTo>
                    <a:pt x="80" y="95"/>
                  </a:lnTo>
                  <a:lnTo>
                    <a:pt x="80" y="95"/>
                  </a:lnTo>
                  <a:lnTo>
                    <a:pt x="112" y="79"/>
                  </a:lnTo>
                  <a:cubicBezTo>
                    <a:pt x="127" y="64"/>
                    <a:pt x="127" y="47"/>
                    <a:pt x="127" y="47"/>
                  </a:cubicBezTo>
                  <a:cubicBezTo>
                    <a:pt x="127" y="32"/>
                    <a:pt x="112" y="16"/>
                    <a:pt x="95" y="16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5"/>
            <p:cNvSpPr/>
            <p:nvPr/>
          </p:nvSpPr>
          <p:spPr>
            <a:xfrm>
              <a:off x="3162456" y="1821330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112" y="1"/>
                  </a:moveTo>
                  <a:cubicBezTo>
                    <a:pt x="112" y="16"/>
                    <a:pt x="95" y="47"/>
                    <a:pt x="80" y="47"/>
                  </a:cubicBezTo>
                  <a:lnTo>
                    <a:pt x="80" y="47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9" y="47"/>
                  </a:lnTo>
                  <a:cubicBezTo>
                    <a:pt x="32" y="64"/>
                    <a:pt x="17" y="64"/>
                    <a:pt x="17" y="79"/>
                  </a:cubicBezTo>
                  <a:cubicBezTo>
                    <a:pt x="1" y="79"/>
                    <a:pt x="1" y="110"/>
                    <a:pt x="1" y="127"/>
                  </a:cubicBezTo>
                  <a:lnTo>
                    <a:pt x="32" y="127"/>
                  </a:lnTo>
                  <a:lnTo>
                    <a:pt x="49" y="127"/>
                  </a:lnTo>
                  <a:lnTo>
                    <a:pt x="64" y="127"/>
                  </a:lnTo>
                  <a:cubicBezTo>
                    <a:pt x="80" y="110"/>
                    <a:pt x="112" y="110"/>
                    <a:pt x="127" y="79"/>
                  </a:cubicBezTo>
                  <a:cubicBezTo>
                    <a:pt x="127" y="47"/>
                    <a:pt x="112" y="16"/>
                    <a:pt x="112" y="16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5"/>
            <p:cNvSpPr/>
            <p:nvPr/>
          </p:nvSpPr>
          <p:spPr>
            <a:xfrm>
              <a:off x="3426045" y="1792261"/>
              <a:ext cx="7028" cy="4516"/>
            </a:xfrm>
            <a:custGeom>
              <a:avLst/>
              <a:gdLst/>
              <a:ahLst/>
              <a:cxnLst/>
              <a:rect l="l" t="t" r="r" b="b"/>
              <a:pathLst>
                <a:path w="221" h="142" extrusionOk="0">
                  <a:moveTo>
                    <a:pt x="143" y="1"/>
                  </a:moveTo>
                  <a:lnTo>
                    <a:pt x="143" y="1"/>
                  </a:lnTo>
                  <a:lnTo>
                    <a:pt x="126" y="1"/>
                  </a:lnTo>
                  <a:cubicBezTo>
                    <a:pt x="111" y="16"/>
                    <a:pt x="95" y="16"/>
                    <a:pt x="95" y="16"/>
                  </a:cubicBezTo>
                  <a:lnTo>
                    <a:pt x="95" y="32"/>
                  </a:lnTo>
                  <a:cubicBezTo>
                    <a:pt x="111" y="47"/>
                    <a:pt x="111" y="79"/>
                    <a:pt x="95" y="79"/>
                  </a:cubicBezTo>
                  <a:lnTo>
                    <a:pt x="80" y="79"/>
                  </a:lnTo>
                  <a:cubicBezTo>
                    <a:pt x="80" y="95"/>
                    <a:pt x="63" y="110"/>
                    <a:pt x="63" y="110"/>
                  </a:cubicBezTo>
                  <a:lnTo>
                    <a:pt x="48" y="127"/>
                  </a:lnTo>
                  <a:cubicBezTo>
                    <a:pt x="32" y="127"/>
                    <a:pt x="17" y="110"/>
                    <a:pt x="17" y="95"/>
                  </a:cubicBezTo>
                  <a:lnTo>
                    <a:pt x="17" y="95"/>
                  </a:lnTo>
                  <a:cubicBezTo>
                    <a:pt x="0" y="110"/>
                    <a:pt x="0" y="110"/>
                    <a:pt x="0" y="127"/>
                  </a:cubicBezTo>
                  <a:lnTo>
                    <a:pt x="63" y="142"/>
                  </a:lnTo>
                  <a:cubicBezTo>
                    <a:pt x="80" y="110"/>
                    <a:pt x="111" y="95"/>
                    <a:pt x="143" y="64"/>
                  </a:cubicBezTo>
                  <a:lnTo>
                    <a:pt x="143" y="64"/>
                  </a:lnTo>
                  <a:lnTo>
                    <a:pt x="158" y="79"/>
                  </a:lnTo>
                  <a:lnTo>
                    <a:pt x="174" y="79"/>
                  </a:lnTo>
                  <a:cubicBezTo>
                    <a:pt x="189" y="79"/>
                    <a:pt x="206" y="79"/>
                    <a:pt x="206" y="64"/>
                  </a:cubicBezTo>
                  <a:cubicBezTo>
                    <a:pt x="221" y="47"/>
                    <a:pt x="206" y="32"/>
                    <a:pt x="189" y="16"/>
                  </a:cubicBezTo>
                  <a:lnTo>
                    <a:pt x="189" y="16"/>
                  </a:lnTo>
                  <a:cubicBezTo>
                    <a:pt x="174" y="1"/>
                    <a:pt x="158" y="1"/>
                    <a:pt x="14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5"/>
            <p:cNvSpPr/>
            <p:nvPr/>
          </p:nvSpPr>
          <p:spPr>
            <a:xfrm>
              <a:off x="3166463" y="1817800"/>
              <a:ext cx="4039" cy="6042"/>
            </a:xfrm>
            <a:custGeom>
              <a:avLst/>
              <a:gdLst/>
              <a:ahLst/>
              <a:cxnLst/>
              <a:rect l="l" t="t" r="r" b="b"/>
              <a:pathLst>
                <a:path w="127" h="190" extrusionOk="0">
                  <a:moveTo>
                    <a:pt x="95" y="1"/>
                  </a:moveTo>
                  <a:lnTo>
                    <a:pt x="95" y="1"/>
                  </a:lnTo>
                  <a:cubicBezTo>
                    <a:pt x="80" y="17"/>
                    <a:pt x="64" y="17"/>
                    <a:pt x="64" y="32"/>
                  </a:cubicBezTo>
                  <a:lnTo>
                    <a:pt x="17" y="158"/>
                  </a:lnTo>
                  <a:cubicBezTo>
                    <a:pt x="1" y="158"/>
                    <a:pt x="17" y="190"/>
                    <a:pt x="32" y="190"/>
                  </a:cubicBezTo>
                  <a:lnTo>
                    <a:pt x="32" y="190"/>
                  </a:lnTo>
                  <a:lnTo>
                    <a:pt x="64" y="143"/>
                  </a:lnTo>
                  <a:cubicBezTo>
                    <a:pt x="64" y="127"/>
                    <a:pt x="80" y="127"/>
                    <a:pt x="80" y="127"/>
                  </a:cubicBezTo>
                  <a:lnTo>
                    <a:pt x="95" y="127"/>
                  </a:lnTo>
                  <a:lnTo>
                    <a:pt x="95" y="127"/>
                  </a:lnTo>
                  <a:lnTo>
                    <a:pt x="127" y="49"/>
                  </a:lnTo>
                  <a:cubicBezTo>
                    <a:pt x="127" y="32"/>
                    <a:pt x="127" y="17"/>
                    <a:pt x="112" y="17"/>
                  </a:cubicBezTo>
                  <a:cubicBezTo>
                    <a:pt x="95" y="17"/>
                    <a:pt x="95" y="1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5"/>
            <p:cNvSpPr/>
            <p:nvPr/>
          </p:nvSpPr>
          <p:spPr>
            <a:xfrm>
              <a:off x="3134405" y="1826355"/>
              <a:ext cx="5025" cy="6042"/>
            </a:xfrm>
            <a:custGeom>
              <a:avLst/>
              <a:gdLst/>
              <a:ahLst/>
              <a:cxnLst/>
              <a:rect l="l" t="t" r="r" b="b"/>
              <a:pathLst>
                <a:path w="158" h="190" extrusionOk="0">
                  <a:moveTo>
                    <a:pt x="111" y="0"/>
                  </a:moveTo>
                  <a:lnTo>
                    <a:pt x="111" y="0"/>
                  </a:lnTo>
                  <a:cubicBezTo>
                    <a:pt x="95" y="0"/>
                    <a:pt x="95" y="15"/>
                    <a:pt x="80" y="15"/>
                  </a:cubicBezTo>
                  <a:lnTo>
                    <a:pt x="63" y="47"/>
                  </a:lnTo>
                  <a:cubicBezTo>
                    <a:pt x="63" y="63"/>
                    <a:pt x="63" y="63"/>
                    <a:pt x="48" y="78"/>
                  </a:cubicBezTo>
                  <a:lnTo>
                    <a:pt x="48" y="78"/>
                  </a:lnTo>
                  <a:lnTo>
                    <a:pt x="17" y="141"/>
                  </a:lnTo>
                  <a:cubicBezTo>
                    <a:pt x="0" y="158"/>
                    <a:pt x="17" y="173"/>
                    <a:pt x="32" y="189"/>
                  </a:cubicBezTo>
                  <a:lnTo>
                    <a:pt x="48" y="189"/>
                  </a:lnTo>
                  <a:cubicBezTo>
                    <a:pt x="63" y="189"/>
                    <a:pt x="63" y="173"/>
                    <a:pt x="80" y="173"/>
                  </a:cubicBezTo>
                  <a:lnTo>
                    <a:pt x="143" y="47"/>
                  </a:lnTo>
                  <a:cubicBezTo>
                    <a:pt x="158" y="32"/>
                    <a:pt x="143" y="15"/>
                    <a:pt x="126" y="15"/>
                  </a:cubicBezTo>
                  <a:cubicBezTo>
                    <a:pt x="126" y="0"/>
                    <a:pt x="126" y="0"/>
                    <a:pt x="111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5"/>
            <p:cNvSpPr/>
            <p:nvPr/>
          </p:nvSpPr>
          <p:spPr>
            <a:xfrm>
              <a:off x="3252651" y="1806287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80" y="1"/>
                  </a:moveTo>
                  <a:lnTo>
                    <a:pt x="80" y="1"/>
                  </a:lnTo>
                  <a:cubicBezTo>
                    <a:pt x="64" y="16"/>
                    <a:pt x="64" y="16"/>
                    <a:pt x="49" y="16"/>
                  </a:cubicBezTo>
                  <a:lnTo>
                    <a:pt x="17" y="64"/>
                  </a:lnTo>
                  <a:cubicBezTo>
                    <a:pt x="1" y="79"/>
                    <a:pt x="1" y="111"/>
                    <a:pt x="17" y="111"/>
                  </a:cubicBezTo>
                  <a:cubicBezTo>
                    <a:pt x="17" y="127"/>
                    <a:pt x="32" y="127"/>
                    <a:pt x="32" y="127"/>
                  </a:cubicBezTo>
                  <a:cubicBezTo>
                    <a:pt x="49" y="127"/>
                    <a:pt x="64" y="127"/>
                    <a:pt x="64" y="111"/>
                  </a:cubicBezTo>
                  <a:lnTo>
                    <a:pt x="112" y="64"/>
                  </a:lnTo>
                  <a:cubicBezTo>
                    <a:pt x="127" y="48"/>
                    <a:pt x="112" y="32"/>
                    <a:pt x="95" y="16"/>
                  </a:cubicBezTo>
                  <a:cubicBezTo>
                    <a:pt x="95" y="16"/>
                    <a:pt x="95" y="1"/>
                    <a:pt x="8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5"/>
            <p:cNvSpPr/>
            <p:nvPr/>
          </p:nvSpPr>
          <p:spPr>
            <a:xfrm>
              <a:off x="3442582" y="1782720"/>
              <a:ext cx="3530" cy="4039"/>
            </a:xfrm>
            <a:custGeom>
              <a:avLst/>
              <a:gdLst/>
              <a:ahLst/>
              <a:cxnLst/>
              <a:rect l="l" t="t" r="r" b="b"/>
              <a:pathLst>
                <a:path w="111" h="127" extrusionOk="0">
                  <a:moveTo>
                    <a:pt x="47" y="1"/>
                  </a:moveTo>
                  <a:lnTo>
                    <a:pt x="32" y="1"/>
                  </a:lnTo>
                  <a:lnTo>
                    <a:pt x="16" y="17"/>
                  </a:lnTo>
                  <a:cubicBezTo>
                    <a:pt x="16" y="17"/>
                    <a:pt x="16" y="32"/>
                    <a:pt x="1" y="32"/>
                  </a:cubicBezTo>
                  <a:lnTo>
                    <a:pt x="1" y="64"/>
                  </a:lnTo>
                  <a:cubicBezTo>
                    <a:pt x="1" y="80"/>
                    <a:pt x="1" y="95"/>
                    <a:pt x="16" y="95"/>
                  </a:cubicBezTo>
                  <a:lnTo>
                    <a:pt x="47" y="112"/>
                  </a:lnTo>
                  <a:lnTo>
                    <a:pt x="64" y="112"/>
                  </a:lnTo>
                  <a:lnTo>
                    <a:pt x="64" y="112"/>
                  </a:lnTo>
                  <a:lnTo>
                    <a:pt x="64" y="112"/>
                  </a:lnTo>
                  <a:cubicBezTo>
                    <a:pt x="79" y="112"/>
                    <a:pt x="79" y="112"/>
                    <a:pt x="95" y="127"/>
                  </a:cubicBezTo>
                  <a:cubicBezTo>
                    <a:pt x="95" y="112"/>
                    <a:pt x="110" y="112"/>
                    <a:pt x="110" y="112"/>
                  </a:cubicBezTo>
                  <a:cubicBezTo>
                    <a:pt x="110" y="95"/>
                    <a:pt x="110" y="64"/>
                    <a:pt x="95" y="64"/>
                  </a:cubicBezTo>
                  <a:lnTo>
                    <a:pt x="95" y="64"/>
                  </a:lnTo>
                  <a:lnTo>
                    <a:pt x="79" y="49"/>
                  </a:lnTo>
                  <a:lnTo>
                    <a:pt x="79" y="49"/>
                  </a:lnTo>
                  <a:cubicBezTo>
                    <a:pt x="79" y="32"/>
                    <a:pt x="64" y="17"/>
                    <a:pt x="4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5"/>
            <p:cNvSpPr/>
            <p:nvPr/>
          </p:nvSpPr>
          <p:spPr>
            <a:xfrm>
              <a:off x="3410524" y="1791752"/>
              <a:ext cx="5534" cy="2544"/>
            </a:xfrm>
            <a:custGeom>
              <a:avLst/>
              <a:gdLst/>
              <a:ahLst/>
              <a:cxnLst/>
              <a:rect l="l" t="t" r="r" b="b"/>
              <a:pathLst>
                <a:path w="174" h="80" extrusionOk="0">
                  <a:moveTo>
                    <a:pt x="126" y="0"/>
                  </a:moveTo>
                  <a:lnTo>
                    <a:pt x="126" y="0"/>
                  </a:lnTo>
                  <a:lnTo>
                    <a:pt x="126" y="0"/>
                  </a:lnTo>
                  <a:lnTo>
                    <a:pt x="32" y="17"/>
                  </a:lnTo>
                  <a:lnTo>
                    <a:pt x="32" y="17"/>
                  </a:lnTo>
                  <a:cubicBezTo>
                    <a:pt x="16" y="17"/>
                    <a:pt x="0" y="32"/>
                    <a:pt x="0" y="48"/>
                  </a:cubicBezTo>
                  <a:cubicBezTo>
                    <a:pt x="0" y="63"/>
                    <a:pt x="16" y="63"/>
                    <a:pt x="16" y="80"/>
                  </a:cubicBezTo>
                  <a:lnTo>
                    <a:pt x="47" y="80"/>
                  </a:lnTo>
                  <a:lnTo>
                    <a:pt x="47" y="80"/>
                  </a:lnTo>
                  <a:lnTo>
                    <a:pt x="63" y="80"/>
                  </a:lnTo>
                  <a:cubicBezTo>
                    <a:pt x="63" y="63"/>
                    <a:pt x="79" y="63"/>
                    <a:pt x="95" y="63"/>
                  </a:cubicBezTo>
                  <a:lnTo>
                    <a:pt x="142" y="48"/>
                  </a:lnTo>
                  <a:lnTo>
                    <a:pt x="142" y="48"/>
                  </a:lnTo>
                  <a:cubicBezTo>
                    <a:pt x="142" y="48"/>
                    <a:pt x="142" y="63"/>
                    <a:pt x="158" y="63"/>
                  </a:cubicBezTo>
                  <a:cubicBezTo>
                    <a:pt x="158" y="48"/>
                    <a:pt x="158" y="48"/>
                    <a:pt x="173" y="32"/>
                  </a:cubicBezTo>
                  <a:lnTo>
                    <a:pt x="173" y="32"/>
                  </a:lnTo>
                  <a:lnTo>
                    <a:pt x="158" y="17"/>
                  </a:lnTo>
                  <a:cubicBezTo>
                    <a:pt x="158" y="17"/>
                    <a:pt x="142" y="0"/>
                    <a:pt x="126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5"/>
            <p:cNvSpPr/>
            <p:nvPr/>
          </p:nvSpPr>
          <p:spPr>
            <a:xfrm>
              <a:off x="3421560" y="1795760"/>
              <a:ext cx="9032" cy="7060"/>
            </a:xfrm>
            <a:custGeom>
              <a:avLst/>
              <a:gdLst/>
              <a:ahLst/>
              <a:cxnLst/>
              <a:rect l="l" t="t" r="r" b="b"/>
              <a:pathLst>
                <a:path w="284" h="222" extrusionOk="0">
                  <a:moveTo>
                    <a:pt x="32" y="0"/>
                  </a:moveTo>
                  <a:lnTo>
                    <a:pt x="32" y="0"/>
                  </a:lnTo>
                  <a:cubicBezTo>
                    <a:pt x="15" y="17"/>
                    <a:pt x="0" y="17"/>
                    <a:pt x="0" y="32"/>
                  </a:cubicBezTo>
                  <a:lnTo>
                    <a:pt x="0" y="32"/>
                  </a:lnTo>
                  <a:lnTo>
                    <a:pt x="0" y="63"/>
                  </a:lnTo>
                  <a:lnTo>
                    <a:pt x="15" y="80"/>
                  </a:lnTo>
                  <a:cubicBezTo>
                    <a:pt x="15" y="63"/>
                    <a:pt x="15" y="63"/>
                    <a:pt x="32" y="63"/>
                  </a:cubicBezTo>
                  <a:lnTo>
                    <a:pt x="32" y="63"/>
                  </a:lnTo>
                  <a:cubicBezTo>
                    <a:pt x="47" y="63"/>
                    <a:pt x="47" y="80"/>
                    <a:pt x="63" y="80"/>
                  </a:cubicBezTo>
                  <a:lnTo>
                    <a:pt x="63" y="127"/>
                  </a:lnTo>
                  <a:cubicBezTo>
                    <a:pt x="78" y="127"/>
                    <a:pt x="78" y="143"/>
                    <a:pt x="78" y="158"/>
                  </a:cubicBezTo>
                  <a:lnTo>
                    <a:pt x="110" y="206"/>
                  </a:lnTo>
                  <a:cubicBezTo>
                    <a:pt x="126" y="206"/>
                    <a:pt x="126" y="221"/>
                    <a:pt x="141" y="221"/>
                  </a:cubicBezTo>
                  <a:cubicBezTo>
                    <a:pt x="141" y="221"/>
                    <a:pt x="158" y="221"/>
                    <a:pt x="158" y="206"/>
                  </a:cubicBezTo>
                  <a:cubicBezTo>
                    <a:pt x="141" y="206"/>
                    <a:pt x="126" y="190"/>
                    <a:pt x="126" y="174"/>
                  </a:cubicBezTo>
                  <a:cubicBezTo>
                    <a:pt x="141" y="158"/>
                    <a:pt x="141" y="143"/>
                    <a:pt x="158" y="143"/>
                  </a:cubicBezTo>
                  <a:lnTo>
                    <a:pt x="110" y="80"/>
                  </a:lnTo>
                  <a:lnTo>
                    <a:pt x="236" y="95"/>
                  </a:lnTo>
                  <a:lnTo>
                    <a:pt x="236" y="95"/>
                  </a:lnTo>
                  <a:cubicBezTo>
                    <a:pt x="252" y="95"/>
                    <a:pt x="267" y="80"/>
                    <a:pt x="267" y="63"/>
                  </a:cubicBezTo>
                  <a:cubicBezTo>
                    <a:pt x="284" y="48"/>
                    <a:pt x="267" y="32"/>
                    <a:pt x="236" y="32"/>
                  </a:cubicBezTo>
                  <a:lnTo>
                    <a:pt x="204" y="32"/>
                  </a:lnTo>
                  <a:lnTo>
                    <a:pt x="141" y="17"/>
                  </a:lnTo>
                  <a:lnTo>
                    <a:pt x="141" y="17"/>
                  </a:lnTo>
                  <a:lnTo>
                    <a:pt x="141" y="32"/>
                  </a:lnTo>
                  <a:cubicBezTo>
                    <a:pt x="141" y="48"/>
                    <a:pt x="126" y="63"/>
                    <a:pt x="110" y="63"/>
                  </a:cubicBezTo>
                  <a:lnTo>
                    <a:pt x="110" y="63"/>
                  </a:lnTo>
                  <a:cubicBezTo>
                    <a:pt x="78" y="63"/>
                    <a:pt x="63" y="48"/>
                    <a:pt x="63" y="32"/>
                  </a:cubicBezTo>
                  <a:lnTo>
                    <a:pt x="63" y="17"/>
                  </a:lnTo>
                  <a:lnTo>
                    <a:pt x="63" y="17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5"/>
            <p:cNvSpPr/>
            <p:nvPr/>
          </p:nvSpPr>
          <p:spPr>
            <a:xfrm>
              <a:off x="3436572" y="1790258"/>
              <a:ext cx="4516" cy="2512"/>
            </a:xfrm>
            <a:custGeom>
              <a:avLst/>
              <a:gdLst/>
              <a:ahLst/>
              <a:cxnLst/>
              <a:rect l="l" t="t" r="r" b="b"/>
              <a:pathLst>
                <a:path w="142" h="79" extrusionOk="0">
                  <a:moveTo>
                    <a:pt x="110" y="1"/>
                  </a:moveTo>
                  <a:lnTo>
                    <a:pt x="95" y="1"/>
                  </a:lnTo>
                  <a:lnTo>
                    <a:pt x="64" y="1"/>
                  </a:lnTo>
                  <a:lnTo>
                    <a:pt x="47" y="16"/>
                  </a:lnTo>
                  <a:lnTo>
                    <a:pt x="47" y="16"/>
                  </a:lnTo>
                  <a:cubicBezTo>
                    <a:pt x="32" y="16"/>
                    <a:pt x="32" y="16"/>
                    <a:pt x="32" y="1"/>
                  </a:cubicBezTo>
                  <a:cubicBezTo>
                    <a:pt x="16" y="16"/>
                    <a:pt x="1" y="32"/>
                    <a:pt x="1" y="47"/>
                  </a:cubicBezTo>
                  <a:cubicBezTo>
                    <a:pt x="1" y="64"/>
                    <a:pt x="16" y="79"/>
                    <a:pt x="32" y="79"/>
                  </a:cubicBezTo>
                  <a:lnTo>
                    <a:pt x="47" y="79"/>
                  </a:lnTo>
                  <a:lnTo>
                    <a:pt x="47" y="79"/>
                  </a:lnTo>
                  <a:lnTo>
                    <a:pt x="47" y="79"/>
                  </a:lnTo>
                  <a:lnTo>
                    <a:pt x="110" y="64"/>
                  </a:lnTo>
                  <a:cubicBezTo>
                    <a:pt x="127" y="64"/>
                    <a:pt x="142" y="47"/>
                    <a:pt x="142" y="32"/>
                  </a:cubicBezTo>
                  <a:lnTo>
                    <a:pt x="142" y="32"/>
                  </a:lnTo>
                  <a:cubicBezTo>
                    <a:pt x="142" y="16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5"/>
            <p:cNvSpPr/>
            <p:nvPr/>
          </p:nvSpPr>
          <p:spPr>
            <a:xfrm>
              <a:off x="3380947" y="1791275"/>
              <a:ext cx="3562" cy="3498"/>
            </a:xfrm>
            <a:custGeom>
              <a:avLst/>
              <a:gdLst/>
              <a:ahLst/>
              <a:cxnLst/>
              <a:rect l="l" t="t" r="r" b="b"/>
              <a:pathLst>
                <a:path w="112" h="110" extrusionOk="0">
                  <a:moveTo>
                    <a:pt x="63" y="0"/>
                  </a:moveTo>
                  <a:lnTo>
                    <a:pt x="63" y="0"/>
                  </a:lnTo>
                  <a:lnTo>
                    <a:pt x="17" y="32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63"/>
                  </a:lnTo>
                  <a:lnTo>
                    <a:pt x="0" y="63"/>
                  </a:lnTo>
                  <a:cubicBezTo>
                    <a:pt x="17" y="63"/>
                    <a:pt x="32" y="63"/>
                    <a:pt x="32" y="78"/>
                  </a:cubicBezTo>
                  <a:cubicBezTo>
                    <a:pt x="32" y="78"/>
                    <a:pt x="48" y="95"/>
                    <a:pt x="32" y="110"/>
                  </a:cubicBezTo>
                  <a:cubicBezTo>
                    <a:pt x="48" y="110"/>
                    <a:pt x="48" y="95"/>
                    <a:pt x="48" y="95"/>
                  </a:cubicBezTo>
                  <a:lnTo>
                    <a:pt x="48" y="95"/>
                  </a:lnTo>
                  <a:lnTo>
                    <a:pt x="111" y="47"/>
                  </a:lnTo>
                  <a:lnTo>
                    <a:pt x="111" y="32"/>
                  </a:lnTo>
                  <a:lnTo>
                    <a:pt x="111" y="32"/>
                  </a:lnTo>
                  <a:lnTo>
                    <a:pt x="95" y="32"/>
                  </a:lnTo>
                  <a:cubicBezTo>
                    <a:pt x="80" y="32"/>
                    <a:pt x="80" y="32"/>
                    <a:pt x="63" y="15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5"/>
            <p:cNvSpPr/>
            <p:nvPr/>
          </p:nvSpPr>
          <p:spPr>
            <a:xfrm>
              <a:off x="3165986" y="1821807"/>
              <a:ext cx="4516" cy="4580"/>
            </a:xfrm>
            <a:custGeom>
              <a:avLst/>
              <a:gdLst/>
              <a:ahLst/>
              <a:cxnLst/>
              <a:rect l="l" t="t" r="r" b="b"/>
              <a:pathLst>
                <a:path w="142" h="144" extrusionOk="0">
                  <a:moveTo>
                    <a:pt x="110" y="1"/>
                  </a:moveTo>
                  <a:lnTo>
                    <a:pt x="95" y="1"/>
                  </a:lnTo>
                  <a:cubicBezTo>
                    <a:pt x="95" y="1"/>
                    <a:pt x="79" y="1"/>
                    <a:pt x="79" y="17"/>
                  </a:cubicBezTo>
                  <a:lnTo>
                    <a:pt x="47" y="64"/>
                  </a:lnTo>
                  <a:lnTo>
                    <a:pt x="47" y="64"/>
                  </a:lnTo>
                  <a:lnTo>
                    <a:pt x="32" y="64"/>
                  </a:lnTo>
                  <a:cubicBezTo>
                    <a:pt x="16" y="64"/>
                    <a:pt x="1" y="95"/>
                    <a:pt x="1" y="112"/>
                  </a:cubicBezTo>
                  <a:cubicBezTo>
                    <a:pt x="1" y="127"/>
                    <a:pt x="16" y="143"/>
                    <a:pt x="32" y="143"/>
                  </a:cubicBezTo>
                  <a:lnTo>
                    <a:pt x="47" y="143"/>
                  </a:lnTo>
                  <a:lnTo>
                    <a:pt x="79" y="127"/>
                  </a:lnTo>
                  <a:cubicBezTo>
                    <a:pt x="95" y="127"/>
                    <a:pt x="95" y="112"/>
                    <a:pt x="110" y="112"/>
                  </a:cubicBezTo>
                  <a:lnTo>
                    <a:pt x="110" y="112"/>
                  </a:lnTo>
                  <a:lnTo>
                    <a:pt x="110" y="112"/>
                  </a:lnTo>
                  <a:lnTo>
                    <a:pt x="142" y="49"/>
                  </a:lnTo>
                  <a:cubicBezTo>
                    <a:pt x="142" y="32"/>
                    <a:pt x="142" y="17"/>
                    <a:pt x="127" y="17"/>
                  </a:cubicBezTo>
                  <a:lnTo>
                    <a:pt x="127" y="1"/>
                  </a:lnTo>
                  <a:lnTo>
                    <a:pt x="110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5"/>
            <p:cNvSpPr/>
            <p:nvPr/>
          </p:nvSpPr>
          <p:spPr>
            <a:xfrm>
              <a:off x="3356872" y="1803774"/>
              <a:ext cx="4580" cy="3562"/>
            </a:xfrm>
            <a:custGeom>
              <a:avLst/>
              <a:gdLst/>
              <a:ahLst/>
              <a:cxnLst/>
              <a:rect l="l" t="t" r="r" b="b"/>
              <a:pathLst>
                <a:path w="144" h="112" extrusionOk="0">
                  <a:moveTo>
                    <a:pt x="95" y="1"/>
                  </a:moveTo>
                  <a:lnTo>
                    <a:pt x="95" y="1"/>
                  </a:lnTo>
                  <a:lnTo>
                    <a:pt x="80" y="1"/>
                  </a:lnTo>
                  <a:lnTo>
                    <a:pt x="64" y="17"/>
                  </a:lnTo>
                  <a:lnTo>
                    <a:pt x="17" y="48"/>
                  </a:lnTo>
                  <a:cubicBezTo>
                    <a:pt x="17" y="48"/>
                    <a:pt x="17" y="64"/>
                    <a:pt x="1" y="64"/>
                  </a:cubicBezTo>
                  <a:cubicBezTo>
                    <a:pt x="17" y="80"/>
                    <a:pt x="17" y="95"/>
                    <a:pt x="17" y="95"/>
                  </a:cubicBezTo>
                  <a:cubicBezTo>
                    <a:pt x="32" y="111"/>
                    <a:pt x="32" y="111"/>
                    <a:pt x="49" y="111"/>
                  </a:cubicBezTo>
                  <a:cubicBezTo>
                    <a:pt x="49" y="111"/>
                    <a:pt x="64" y="111"/>
                    <a:pt x="64" y="95"/>
                  </a:cubicBezTo>
                  <a:lnTo>
                    <a:pt x="127" y="48"/>
                  </a:lnTo>
                  <a:cubicBezTo>
                    <a:pt x="143" y="48"/>
                    <a:pt x="143" y="17"/>
                    <a:pt x="12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5"/>
            <p:cNvSpPr/>
            <p:nvPr/>
          </p:nvSpPr>
          <p:spPr>
            <a:xfrm>
              <a:off x="3298289" y="1780716"/>
              <a:ext cx="3021" cy="4039"/>
            </a:xfrm>
            <a:custGeom>
              <a:avLst/>
              <a:gdLst/>
              <a:ahLst/>
              <a:cxnLst/>
              <a:rect l="l" t="t" r="r" b="b"/>
              <a:pathLst>
                <a:path w="95" h="127" extrusionOk="0">
                  <a:moveTo>
                    <a:pt x="63" y="1"/>
                  </a:moveTo>
                  <a:lnTo>
                    <a:pt x="63" y="1"/>
                  </a:lnTo>
                  <a:lnTo>
                    <a:pt x="47" y="1"/>
                  </a:lnTo>
                  <a:cubicBezTo>
                    <a:pt x="32" y="17"/>
                    <a:pt x="32" y="17"/>
                    <a:pt x="32" y="32"/>
                  </a:cubicBezTo>
                  <a:lnTo>
                    <a:pt x="32" y="32"/>
                  </a:lnTo>
                  <a:cubicBezTo>
                    <a:pt x="15" y="49"/>
                    <a:pt x="0" y="49"/>
                    <a:pt x="0" y="80"/>
                  </a:cubicBezTo>
                  <a:cubicBezTo>
                    <a:pt x="0" y="112"/>
                    <a:pt x="32" y="127"/>
                    <a:pt x="32" y="127"/>
                  </a:cubicBezTo>
                  <a:lnTo>
                    <a:pt x="47" y="127"/>
                  </a:lnTo>
                  <a:cubicBezTo>
                    <a:pt x="63" y="127"/>
                    <a:pt x="78" y="127"/>
                    <a:pt x="78" y="112"/>
                  </a:cubicBezTo>
                  <a:lnTo>
                    <a:pt x="78" y="112"/>
                  </a:lnTo>
                  <a:lnTo>
                    <a:pt x="78" y="112"/>
                  </a:lnTo>
                  <a:cubicBezTo>
                    <a:pt x="63" y="112"/>
                    <a:pt x="63" y="112"/>
                    <a:pt x="47" y="95"/>
                  </a:cubicBezTo>
                  <a:cubicBezTo>
                    <a:pt x="47" y="64"/>
                    <a:pt x="63" y="49"/>
                    <a:pt x="78" y="49"/>
                  </a:cubicBezTo>
                  <a:lnTo>
                    <a:pt x="95" y="32"/>
                  </a:lnTo>
                  <a:lnTo>
                    <a:pt x="95" y="17"/>
                  </a:lnTo>
                  <a:cubicBezTo>
                    <a:pt x="78" y="1"/>
                    <a:pt x="78" y="1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5"/>
            <p:cNvSpPr/>
            <p:nvPr/>
          </p:nvSpPr>
          <p:spPr>
            <a:xfrm>
              <a:off x="3183510" y="1793756"/>
              <a:ext cx="6551" cy="6042"/>
            </a:xfrm>
            <a:custGeom>
              <a:avLst/>
              <a:gdLst/>
              <a:ahLst/>
              <a:cxnLst/>
              <a:rect l="l" t="t" r="r" b="b"/>
              <a:pathLst>
                <a:path w="206" h="190" extrusionOk="0">
                  <a:moveTo>
                    <a:pt x="174" y="0"/>
                  </a:moveTo>
                  <a:lnTo>
                    <a:pt x="174" y="0"/>
                  </a:lnTo>
                  <a:lnTo>
                    <a:pt x="174" y="0"/>
                  </a:lnTo>
                  <a:lnTo>
                    <a:pt x="127" y="17"/>
                  </a:lnTo>
                  <a:lnTo>
                    <a:pt x="111" y="17"/>
                  </a:lnTo>
                  <a:lnTo>
                    <a:pt x="111" y="48"/>
                  </a:lnTo>
                  <a:cubicBezTo>
                    <a:pt x="127" y="63"/>
                    <a:pt x="111" y="80"/>
                    <a:pt x="95" y="95"/>
                  </a:cubicBezTo>
                  <a:lnTo>
                    <a:pt x="80" y="95"/>
                  </a:lnTo>
                  <a:cubicBezTo>
                    <a:pt x="64" y="95"/>
                    <a:pt x="64" y="80"/>
                    <a:pt x="48" y="63"/>
                  </a:cubicBezTo>
                  <a:lnTo>
                    <a:pt x="48" y="63"/>
                  </a:lnTo>
                  <a:lnTo>
                    <a:pt x="48" y="80"/>
                  </a:lnTo>
                  <a:lnTo>
                    <a:pt x="17" y="143"/>
                  </a:lnTo>
                  <a:cubicBezTo>
                    <a:pt x="0" y="158"/>
                    <a:pt x="0" y="174"/>
                    <a:pt x="17" y="190"/>
                  </a:cubicBezTo>
                  <a:lnTo>
                    <a:pt x="32" y="190"/>
                  </a:lnTo>
                  <a:lnTo>
                    <a:pt x="32" y="190"/>
                  </a:lnTo>
                  <a:cubicBezTo>
                    <a:pt x="48" y="190"/>
                    <a:pt x="64" y="190"/>
                    <a:pt x="64" y="174"/>
                  </a:cubicBezTo>
                  <a:lnTo>
                    <a:pt x="80" y="174"/>
                  </a:lnTo>
                  <a:lnTo>
                    <a:pt x="80" y="174"/>
                  </a:lnTo>
                  <a:cubicBezTo>
                    <a:pt x="64" y="174"/>
                    <a:pt x="64" y="158"/>
                    <a:pt x="64" y="158"/>
                  </a:cubicBezTo>
                  <a:cubicBezTo>
                    <a:pt x="48" y="143"/>
                    <a:pt x="64" y="111"/>
                    <a:pt x="80" y="111"/>
                  </a:cubicBezTo>
                  <a:lnTo>
                    <a:pt x="95" y="95"/>
                  </a:lnTo>
                  <a:cubicBezTo>
                    <a:pt x="95" y="95"/>
                    <a:pt x="111" y="95"/>
                    <a:pt x="127" y="80"/>
                  </a:cubicBezTo>
                  <a:lnTo>
                    <a:pt x="127" y="80"/>
                  </a:lnTo>
                  <a:lnTo>
                    <a:pt x="190" y="80"/>
                  </a:lnTo>
                  <a:cubicBezTo>
                    <a:pt x="190" y="63"/>
                    <a:pt x="206" y="63"/>
                    <a:pt x="206" y="48"/>
                  </a:cubicBezTo>
                  <a:lnTo>
                    <a:pt x="206" y="32"/>
                  </a:lnTo>
                  <a:cubicBezTo>
                    <a:pt x="206" y="17"/>
                    <a:pt x="206" y="17"/>
                    <a:pt x="190" y="17"/>
                  </a:cubicBezTo>
                  <a:cubicBezTo>
                    <a:pt x="190" y="0"/>
                    <a:pt x="174" y="0"/>
                    <a:pt x="174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5"/>
            <p:cNvSpPr/>
            <p:nvPr/>
          </p:nvSpPr>
          <p:spPr>
            <a:xfrm>
              <a:off x="3330824" y="1779731"/>
              <a:ext cx="3562" cy="4548"/>
            </a:xfrm>
            <a:custGeom>
              <a:avLst/>
              <a:gdLst/>
              <a:ahLst/>
              <a:cxnLst/>
              <a:rect l="l" t="t" r="r" b="b"/>
              <a:pathLst>
                <a:path w="112" h="143" extrusionOk="0">
                  <a:moveTo>
                    <a:pt x="64" y="0"/>
                  </a:moveTo>
                  <a:cubicBezTo>
                    <a:pt x="64" y="17"/>
                    <a:pt x="49" y="17"/>
                    <a:pt x="49" y="17"/>
                  </a:cubicBezTo>
                  <a:lnTo>
                    <a:pt x="32" y="17"/>
                  </a:lnTo>
                  <a:lnTo>
                    <a:pt x="17" y="0"/>
                  </a:lnTo>
                  <a:lnTo>
                    <a:pt x="17" y="17"/>
                  </a:lnTo>
                  <a:lnTo>
                    <a:pt x="1" y="63"/>
                  </a:lnTo>
                  <a:lnTo>
                    <a:pt x="1" y="95"/>
                  </a:lnTo>
                  <a:lnTo>
                    <a:pt x="49" y="143"/>
                  </a:lnTo>
                  <a:lnTo>
                    <a:pt x="80" y="143"/>
                  </a:lnTo>
                  <a:lnTo>
                    <a:pt x="95" y="143"/>
                  </a:lnTo>
                  <a:cubicBezTo>
                    <a:pt x="112" y="126"/>
                    <a:pt x="112" y="95"/>
                    <a:pt x="95" y="95"/>
                  </a:cubicBezTo>
                  <a:lnTo>
                    <a:pt x="64" y="63"/>
                  </a:lnTo>
                  <a:lnTo>
                    <a:pt x="80" y="48"/>
                  </a:lnTo>
                  <a:cubicBezTo>
                    <a:pt x="80" y="32"/>
                    <a:pt x="80" y="17"/>
                    <a:pt x="64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5"/>
            <p:cNvSpPr/>
            <p:nvPr/>
          </p:nvSpPr>
          <p:spPr>
            <a:xfrm>
              <a:off x="3396976" y="1784247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43" y="1"/>
                  </a:moveTo>
                  <a:lnTo>
                    <a:pt x="126" y="1"/>
                  </a:lnTo>
                  <a:lnTo>
                    <a:pt x="111" y="16"/>
                  </a:lnTo>
                  <a:cubicBezTo>
                    <a:pt x="95" y="32"/>
                    <a:pt x="95" y="32"/>
                    <a:pt x="80" y="32"/>
                  </a:cubicBezTo>
                  <a:lnTo>
                    <a:pt x="48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0" y="95"/>
                  </a:lnTo>
                  <a:lnTo>
                    <a:pt x="17" y="95"/>
                  </a:lnTo>
                  <a:lnTo>
                    <a:pt x="32" y="95"/>
                  </a:lnTo>
                  <a:lnTo>
                    <a:pt x="63" y="95"/>
                  </a:lnTo>
                  <a:lnTo>
                    <a:pt x="80" y="95"/>
                  </a:lnTo>
                  <a:cubicBezTo>
                    <a:pt x="95" y="95"/>
                    <a:pt x="126" y="95"/>
                    <a:pt x="143" y="79"/>
                  </a:cubicBezTo>
                  <a:lnTo>
                    <a:pt x="158" y="64"/>
                  </a:lnTo>
                  <a:cubicBezTo>
                    <a:pt x="174" y="47"/>
                    <a:pt x="174" y="16"/>
                    <a:pt x="158" y="16"/>
                  </a:cubicBezTo>
                  <a:cubicBezTo>
                    <a:pt x="158" y="1"/>
                    <a:pt x="143" y="1"/>
                    <a:pt x="14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5"/>
            <p:cNvSpPr/>
            <p:nvPr/>
          </p:nvSpPr>
          <p:spPr>
            <a:xfrm>
              <a:off x="3027163" y="1819803"/>
              <a:ext cx="6042" cy="4580"/>
            </a:xfrm>
            <a:custGeom>
              <a:avLst/>
              <a:gdLst/>
              <a:ahLst/>
              <a:cxnLst/>
              <a:rect l="l" t="t" r="r" b="b"/>
              <a:pathLst>
                <a:path w="190" h="144" extrusionOk="0">
                  <a:moveTo>
                    <a:pt x="143" y="1"/>
                  </a:moveTo>
                  <a:lnTo>
                    <a:pt x="143" y="1"/>
                  </a:lnTo>
                  <a:cubicBezTo>
                    <a:pt x="143" y="1"/>
                    <a:pt x="127" y="1"/>
                    <a:pt x="127" y="17"/>
                  </a:cubicBezTo>
                  <a:lnTo>
                    <a:pt x="80" y="64"/>
                  </a:lnTo>
                  <a:lnTo>
                    <a:pt x="64" y="49"/>
                  </a:lnTo>
                  <a:lnTo>
                    <a:pt x="49" y="49"/>
                  </a:lnTo>
                  <a:cubicBezTo>
                    <a:pt x="49" y="64"/>
                    <a:pt x="49" y="64"/>
                    <a:pt x="32" y="64"/>
                  </a:cubicBezTo>
                  <a:cubicBezTo>
                    <a:pt x="17" y="64"/>
                    <a:pt x="17" y="80"/>
                    <a:pt x="1" y="112"/>
                  </a:cubicBezTo>
                  <a:cubicBezTo>
                    <a:pt x="1" y="127"/>
                    <a:pt x="17" y="143"/>
                    <a:pt x="32" y="143"/>
                  </a:cubicBezTo>
                  <a:lnTo>
                    <a:pt x="49" y="143"/>
                  </a:lnTo>
                  <a:lnTo>
                    <a:pt x="64" y="143"/>
                  </a:lnTo>
                  <a:lnTo>
                    <a:pt x="64" y="127"/>
                  </a:lnTo>
                  <a:lnTo>
                    <a:pt x="95" y="127"/>
                  </a:lnTo>
                  <a:lnTo>
                    <a:pt x="127" y="127"/>
                  </a:lnTo>
                  <a:cubicBezTo>
                    <a:pt x="127" y="127"/>
                    <a:pt x="143" y="112"/>
                    <a:pt x="143" y="95"/>
                  </a:cubicBezTo>
                  <a:lnTo>
                    <a:pt x="143" y="95"/>
                  </a:lnTo>
                  <a:lnTo>
                    <a:pt x="175" y="49"/>
                  </a:lnTo>
                  <a:cubicBezTo>
                    <a:pt x="190" y="32"/>
                    <a:pt x="190" y="17"/>
                    <a:pt x="175" y="1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5"/>
            <p:cNvSpPr/>
            <p:nvPr/>
          </p:nvSpPr>
          <p:spPr>
            <a:xfrm>
              <a:off x="3146427" y="1836373"/>
              <a:ext cx="4039" cy="3498"/>
            </a:xfrm>
            <a:custGeom>
              <a:avLst/>
              <a:gdLst/>
              <a:ahLst/>
              <a:cxnLst/>
              <a:rect l="l" t="t" r="r" b="b"/>
              <a:pathLst>
                <a:path w="127" h="110" extrusionOk="0">
                  <a:moveTo>
                    <a:pt x="48" y="0"/>
                  </a:moveTo>
                  <a:lnTo>
                    <a:pt x="32" y="0"/>
                  </a:lnTo>
                  <a:cubicBezTo>
                    <a:pt x="17" y="0"/>
                    <a:pt x="1" y="32"/>
                    <a:pt x="1" y="47"/>
                  </a:cubicBezTo>
                  <a:lnTo>
                    <a:pt x="17" y="78"/>
                  </a:lnTo>
                  <a:cubicBezTo>
                    <a:pt x="17" y="78"/>
                    <a:pt x="17" y="95"/>
                    <a:pt x="32" y="95"/>
                  </a:cubicBezTo>
                  <a:cubicBezTo>
                    <a:pt x="32" y="95"/>
                    <a:pt x="32" y="110"/>
                    <a:pt x="48" y="110"/>
                  </a:cubicBezTo>
                  <a:lnTo>
                    <a:pt x="48" y="95"/>
                  </a:lnTo>
                  <a:lnTo>
                    <a:pt x="95" y="95"/>
                  </a:lnTo>
                  <a:cubicBezTo>
                    <a:pt x="111" y="78"/>
                    <a:pt x="127" y="63"/>
                    <a:pt x="111" y="47"/>
                  </a:cubicBezTo>
                  <a:cubicBezTo>
                    <a:pt x="111" y="32"/>
                    <a:pt x="95" y="32"/>
                    <a:pt x="80" y="32"/>
                  </a:cubicBezTo>
                  <a:lnTo>
                    <a:pt x="80" y="32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5"/>
            <p:cNvSpPr/>
            <p:nvPr/>
          </p:nvSpPr>
          <p:spPr>
            <a:xfrm>
              <a:off x="3338839" y="1809308"/>
              <a:ext cx="3053" cy="4516"/>
            </a:xfrm>
            <a:custGeom>
              <a:avLst/>
              <a:gdLst/>
              <a:ahLst/>
              <a:cxnLst/>
              <a:rect l="l" t="t" r="r" b="b"/>
              <a:pathLst>
                <a:path w="96" h="142" extrusionOk="0">
                  <a:moveTo>
                    <a:pt x="64" y="110"/>
                  </a:moveTo>
                  <a:lnTo>
                    <a:pt x="64" y="110"/>
                  </a:lnTo>
                  <a:lnTo>
                    <a:pt x="64" y="110"/>
                  </a:lnTo>
                  <a:close/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lnTo>
                    <a:pt x="1" y="47"/>
                  </a:lnTo>
                  <a:lnTo>
                    <a:pt x="17" y="64"/>
                  </a:lnTo>
                  <a:lnTo>
                    <a:pt x="17" y="79"/>
                  </a:lnTo>
                  <a:lnTo>
                    <a:pt x="17" y="79"/>
                  </a:lnTo>
                  <a:lnTo>
                    <a:pt x="17" y="79"/>
                  </a:lnTo>
                  <a:lnTo>
                    <a:pt x="32" y="127"/>
                  </a:lnTo>
                  <a:lnTo>
                    <a:pt x="32" y="142"/>
                  </a:lnTo>
                  <a:lnTo>
                    <a:pt x="80" y="127"/>
                  </a:lnTo>
                  <a:lnTo>
                    <a:pt x="80" y="110"/>
                  </a:lnTo>
                  <a:cubicBezTo>
                    <a:pt x="80" y="110"/>
                    <a:pt x="95" y="110"/>
                    <a:pt x="95" y="95"/>
                  </a:cubicBezTo>
                  <a:lnTo>
                    <a:pt x="95" y="64"/>
                  </a:lnTo>
                  <a:lnTo>
                    <a:pt x="64" y="16"/>
                  </a:lnTo>
                  <a:cubicBezTo>
                    <a:pt x="49" y="0"/>
                    <a:pt x="49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5"/>
            <p:cNvSpPr/>
            <p:nvPr/>
          </p:nvSpPr>
          <p:spPr>
            <a:xfrm>
              <a:off x="3229116" y="1799767"/>
              <a:ext cx="3053" cy="6042"/>
            </a:xfrm>
            <a:custGeom>
              <a:avLst/>
              <a:gdLst/>
              <a:ahLst/>
              <a:cxnLst/>
              <a:rect l="l" t="t" r="r" b="b"/>
              <a:pathLst>
                <a:path w="96" h="190" extrusionOk="0">
                  <a:moveTo>
                    <a:pt x="32" y="1"/>
                  </a:moveTo>
                  <a:lnTo>
                    <a:pt x="32" y="1"/>
                  </a:lnTo>
                  <a:lnTo>
                    <a:pt x="16" y="17"/>
                  </a:lnTo>
                  <a:cubicBezTo>
                    <a:pt x="16" y="17"/>
                    <a:pt x="1" y="17"/>
                    <a:pt x="1" y="32"/>
                  </a:cubicBezTo>
                  <a:lnTo>
                    <a:pt x="1" y="32"/>
                  </a:lnTo>
                  <a:lnTo>
                    <a:pt x="1" y="158"/>
                  </a:lnTo>
                  <a:lnTo>
                    <a:pt x="1" y="174"/>
                  </a:lnTo>
                  <a:cubicBezTo>
                    <a:pt x="16" y="190"/>
                    <a:pt x="16" y="190"/>
                    <a:pt x="32" y="190"/>
                  </a:cubicBezTo>
                  <a:lnTo>
                    <a:pt x="48" y="190"/>
                  </a:lnTo>
                  <a:lnTo>
                    <a:pt x="48" y="190"/>
                  </a:lnTo>
                  <a:cubicBezTo>
                    <a:pt x="64" y="190"/>
                    <a:pt x="64" y="190"/>
                    <a:pt x="79" y="174"/>
                  </a:cubicBezTo>
                  <a:lnTo>
                    <a:pt x="64" y="174"/>
                  </a:lnTo>
                  <a:cubicBezTo>
                    <a:pt x="48" y="158"/>
                    <a:pt x="64" y="143"/>
                    <a:pt x="64" y="127"/>
                  </a:cubicBezTo>
                  <a:lnTo>
                    <a:pt x="79" y="111"/>
                  </a:lnTo>
                  <a:lnTo>
                    <a:pt x="79" y="111"/>
                  </a:lnTo>
                  <a:lnTo>
                    <a:pt x="79" y="111"/>
                  </a:lnTo>
                  <a:lnTo>
                    <a:pt x="79" y="95"/>
                  </a:lnTo>
                  <a:lnTo>
                    <a:pt x="95" y="48"/>
                  </a:lnTo>
                  <a:lnTo>
                    <a:pt x="95" y="32"/>
                  </a:lnTo>
                  <a:lnTo>
                    <a:pt x="79" y="17"/>
                  </a:lnTo>
                  <a:lnTo>
                    <a:pt x="64" y="17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5"/>
            <p:cNvSpPr/>
            <p:nvPr/>
          </p:nvSpPr>
          <p:spPr>
            <a:xfrm>
              <a:off x="3414023" y="1804283"/>
              <a:ext cx="7569" cy="3530"/>
            </a:xfrm>
            <a:custGeom>
              <a:avLst/>
              <a:gdLst/>
              <a:ahLst/>
              <a:cxnLst/>
              <a:rect l="l" t="t" r="r" b="b"/>
              <a:pathLst>
                <a:path w="238" h="111" extrusionOk="0"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32" y="1"/>
                  </a:moveTo>
                  <a:lnTo>
                    <a:pt x="32" y="1"/>
                  </a:lnTo>
                  <a:lnTo>
                    <a:pt x="16" y="1"/>
                  </a:lnTo>
                  <a:lnTo>
                    <a:pt x="0" y="16"/>
                  </a:lnTo>
                  <a:lnTo>
                    <a:pt x="0" y="32"/>
                  </a:lnTo>
                  <a:cubicBezTo>
                    <a:pt x="0" y="48"/>
                    <a:pt x="0" y="64"/>
                    <a:pt x="16" y="64"/>
                  </a:cubicBezTo>
                  <a:lnTo>
                    <a:pt x="32" y="79"/>
                  </a:lnTo>
                  <a:cubicBezTo>
                    <a:pt x="32" y="64"/>
                    <a:pt x="32" y="64"/>
                    <a:pt x="48" y="64"/>
                  </a:cubicBezTo>
                  <a:lnTo>
                    <a:pt x="63" y="48"/>
                  </a:lnTo>
                  <a:lnTo>
                    <a:pt x="79" y="48"/>
                  </a:lnTo>
                  <a:lnTo>
                    <a:pt x="79" y="48"/>
                  </a:lnTo>
                  <a:cubicBezTo>
                    <a:pt x="95" y="48"/>
                    <a:pt x="95" y="64"/>
                    <a:pt x="111" y="64"/>
                  </a:cubicBezTo>
                  <a:lnTo>
                    <a:pt x="111" y="79"/>
                  </a:lnTo>
                  <a:lnTo>
                    <a:pt x="111" y="79"/>
                  </a:lnTo>
                  <a:cubicBezTo>
                    <a:pt x="126" y="79"/>
                    <a:pt x="126" y="95"/>
                    <a:pt x="143" y="95"/>
                  </a:cubicBezTo>
                  <a:lnTo>
                    <a:pt x="174" y="95"/>
                  </a:lnTo>
                  <a:cubicBezTo>
                    <a:pt x="174" y="95"/>
                    <a:pt x="189" y="95"/>
                    <a:pt x="189" y="111"/>
                  </a:cubicBezTo>
                  <a:lnTo>
                    <a:pt x="206" y="111"/>
                  </a:lnTo>
                  <a:cubicBezTo>
                    <a:pt x="221" y="111"/>
                    <a:pt x="221" y="95"/>
                    <a:pt x="237" y="79"/>
                  </a:cubicBezTo>
                  <a:lnTo>
                    <a:pt x="237" y="64"/>
                  </a:lnTo>
                  <a:cubicBezTo>
                    <a:pt x="237" y="64"/>
                    <a:pt x="237" y="48"/>
                    <a:pt x="221" y="48"/>
                  </a:cubicBezTo>
                  <a:lnTo>
                    <a:pt x="206" y="32"/>
                  </a:lnTo>
                  <a:lnTo>
                    <a:pt x="206" y="32"/>
                  </a:lnTo>
                  <a:lnTo>
                    <a:pt x="206" y="64"/>
                  </a:lnTo>
                  <a:lnTo>
                    <a:pt x="174" y="95"/>
                  </a:lnTo>
                  <a:lnTo>
                    <a:pt x="174" y="95"/>
                  </a:lnTo>
                  <a:lnTo>
                    <a:pt x="158" y="95"/>
                  </a:lnTo>
                  <a:lnTo>
                    <a:pt x="126" y="79"/>
                  </a:lnTo>
                  <a:cubicBezTo>
                    <a:pt x="111" y="64"/>
                    <a:pt x="111" y="64"/>
                    <a:pt x="111" y="48"/>
                  </a:cubicBezTo>
                  <a:lnTo>
                    <a:pt x="111" y="16"/>
                  </a:lnTo>
                  <a:lnTo>
                    <a:pt x="79" y="16"/>
                  </a:lnTo>
                  <a:lnTo>
                    <a:pt x="63" y="16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5"/>
            <p:cNvSpPr/>
            <p:nvPr/>
          </p:nvSpPr>
          <p:spPr>
            <a:xfrm>
              <a:off x="3415518" y="180428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5"/>
            <p:cNvSpPr/>
            <p:nvPr/>
          </p:nvSpPr>
          <p:spPr>
            <a:xfrm>
              <a:off x="3422546" y="1769712"/>
              <a:ext cx="4516" cy="4039"/>
            </a:xfrm>
            <a:custGeom>
              <a:avLst/>
              <a:gdLst/>
              <a:ahLst/>
              <a:cxnLst/>
              <a:rect l="l" t="t" r="r" b="b"/>
              <a:pathLst>
                <a:path w="142" h="127" extrusionOk="0">
                  <a:moveTo>
                    <a:pt x="47" y="0"/>
                  </a:moveTo>
                  <a:lnTo>
                    <a:pt x="47" y="0"/>
                  </a:lnTo>
                  <a:cubicBezTo>
                    <a:pt x="32" y="17"/>
                    <a:pt x="16" y="17"/>
                    <a:pt x="16" y="17"/>
                  </a:cubicBezTo>
                  <a:cubicBezTo>
                    <a:pt x="1" y="32"/>
                    <a:pt x="1" y="63"/>
                    <a:pt x="16" y="63"/>
                  </a:cubicBezTo>
                  <a:lnTo>
                    <a:pt x="79" y="111"/>
                  </a:lnTo>
                  <a:cubicBezTo>
                    <a:pt x="79" y="126"/>
                    <a:pt x="95" y="126"/>
                    <a:pt x="95" y="126"/>
                  </a:cubicBezTo>
                  <a:cubicBezTo>
                    <a:pt x="95" y="111"/>
                    <a:pt x="110" y="95"/>
                    <a:pt x="110" y="95"/>
                  </a:cubicBezTo>
                  <a:lnTo>
                    <a:pt x="127" y="95"/>
                  </a:lnTo>
                  <a:lnTo>
                    <a:pt x="127" y="95"/>
                  </a:lnTo>
                  <a:lnTo>
                    <a:pt x="142" y="95"/>
                  </a:lnTo>
                  <a:cubicBezTo>
                    <a:pt x="142" y="80"/>
                    <a:pt x="142" y="63"/>
                    <a:pt x="127" y="63"/>
                  </a:cubicBezTo>
                  <a:lnTo>
                    <a:pt x="64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5"/>
            <p:cNvSpPr/>
            <p:nvPr/>
          </p:nvSpPr>
          <p:spPr>
            <a:xfrm>
              <a:off x="3429034" y="1779254"/>
              <a:ext cx="3562" cy="3498"/>
            </a:xfrm>
            <a:custGeom>
              <a:avLst/>
              <a:gdLst/>
              <a:ahLst/>
              <a:cxnLst/>
              <a:rect l="l" t="t" r="r" b="b"/>
              <a:pathLst>
                <a:path w="112" h="110" extrusionOk="0">
                  <a:moveTo>
                    <a:pt x="49" y="0"/>
                  </a:moveTo>
                  <a:lnTo>
                    <a:pt x="32" y="0"/>
                  </a:lnTo>
                  <a:cubicBezTo>
                    <a:pt x="17" y="0"/>
                    <a:pt x="17" y="0"/>
                    <a:pt x="1" y="15"/>
                  </a:cubicBezTo>
                  <a:cubicBezTo>
                    <a:pt x="1" y="32"/>
                    <a:pt x="1" y="47"/>
                    <a:pt x="17" y="63"/>
                  </a:cubicBezTo>
                  <a:lnTo>
                    <a:pt x="17" y="95"/>
                  </a:lnTo>
                  <a:cubicBezTo>
                    <a:pt x="17" y="95"/>
                    <a:pt x="17" y="110"/>
                    <a:pt x="32" y="110"/>
                  </a:cubicBezTo>
                  <a:lnTo>
                    <a:pt x="64" y="78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95" y="78"/>
                  </a:lnTo>
                  <a:cubicBezTo>
                    <a:pt x="95" y="78"/>
                    <a:pt x="112" y="63"/>
                    <a:pt x="112" y="47"/>
                  </a:cubicBezTo>
                  <a:cubicBezTo>
                    <a:pt x="95" y="15"/>
                    <a:pt x="64" y="0"/>
                    <a:pt x="4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5"/>
            <p:cNvSpPr/>
            <p:nvPr/>
          </p:nvSpPr>
          <p:spPr>
            <a:xfrm>
              <a:off x="3385940" y="1772702"/>
              <a:ext cx="5565" cy="4580"/>
            </a:xfrm>
            <a:custGeom>
              <a:avLst/>
              <a:gdLst/>
              <a:ahLst/>
              <a:cxnLst/>
              <a:rect l="l" t="t" r="r" b="b"/>
              <a:pathLst>
                <a:path w="175" h="144" extrusionOk="0">
                  <a:moveTo>
                    <a:pt x="112" y="1"/>
                  </a:moveTo>
                  <a:lnTo>
                    <a:pt x="112" y="1"/>
                  </a:lnTo>
                  <a:cubicBezTo>
                    <a:pt x="112" y="1"/>
                    <a:pt x="95" y="1"/>
                    <a:pt x="95" y="17"/>
                  </a:cubicBezTo>
                  <a:cubicBezTo>
                    <a:pt x="80" y="32"/>
                    <a:pt x="80" y="49"/>
                    <a:pt x="95" y="64"/>
                  </a:cubicBezTo>
                  <a:lnTo>
                    <a:pt x="95" y="64"/>
                  </a:lnTo>
                  <a:lnTo>
                    <a:pt x="95" y="64"/>
                  </a:lnTo>
                  <a:cubicBezTo>
                    <a:pt x="80" y="64"/>
                    <a:pt x="80" y="80"/>
                    <a:pt x="80" y="80"/>
                  </a:cubicBezTo>
                  <a:lnTo>
                    <a:pt x="80" y="80"/>
                  </a:lnTo>
                  <a:lnTo>
                    <a:pt x="49" y="80"/>
                  </a:lnTo>
                  <a:lnTo>
                    <a:pt x="32" y="80"/>
                  </a:lnTo>
                  <a:lnTo>
                    <a:pt x="32" y="80"/>
                  </a:lnTo>
                  <a:cubicBezTo>
                    <a:pt x="17" y="80"/>
                    <a:pt x="1" y="80"/>
                    <a:pt x="1" y="112"/>
                  </a:cubicBezTo>
                  <a:lnTo>
                    <a:pt x="1" y="127"/>
                  </a:lnTo>
                  <a:lnTo>
                    <a:pt x="32" y="127"/>
                  </a:lnTo>
                  <a:lnTo>
                    <a:pt x="32" y="127"/>
                  </a:lnTo>
                  <a:lnTo>
                    <a:pt x="49" y="127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112" y="143"/>
                  </a:lnTo>
                  <a:lnTo>
                    <a:pt x="112" y="143"/>
                  </a:lnTo>
                  <a:cubicBezTo>
                    <a:pt x="112" y="127"/>
                    <a:pt x="112" y="127"/>
                    <a:pt x="127" y="112"/>
                  </a:cubicBezTo>
                  <a:cubicBezTo>
                    <a:pt x="112" y="112"/>
                    <a:pt x="95" y="95"/>
                    <a:pt x="95" y="80"/>
                  </a:cubicBezTo>
                  <a:cubicBezTo>
                    <a:pt x="95" y="64"/>
                    <a:pt x="112" y="49"/>
                    <a:pt x="127" y="49"/>
                  </a:cubicBezTo>
                  <a:lnTo>
                    <a:pt x="143" y="49"/>
                  </a:lnTo>
                  <a:lnTo>
                    <a:pt x="175" y="49"/>
                  </a:lnTo>
                  <a:lnTo>
                    <a:pt x="175" y="49"/>
                  </a:lnTo>
                  <a:lnTo>
                    <a:pt x="143" y="17"/>
                  </a:lnTo>
                  <a:cubicBezTo>
                    <a:pt x="127" y="1"/>
                    <a:pt x="127" y="1"/>
                    <a:pt x="11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5"/>
            <p:cNvSpPr/>
            <p:nvPr/>
          </p:nvSpPr>
          <p:spPr>
            <a:xfrm>
              <a:off x="3017654" y="1804792"/>
              <a:ext cx="4071" cy="6042"/>
            </a:xfrm>
            <a:custGeom>
              <a:avLst/>
              <a:gdLst/>
              <a:ahLst/>
              <a:cxnLst/>
              <a:rect l="l" t="t" r="r" b="b"/>
              <a:pathLst>
                <a:path w="128" h="190" extrusionOk="0">
                  <a:moveTo>
                    <a:pt x="33" y="0"/>
                  </a:moveTo>
                  <a:lnTo>
                    <a:pt x="33" y="16"/>
                  </a:lnTo>
                  <a:cubicBezTo>
                    <a:pt x="16" y="32"/>
                    <a:pt x="16" y="48"/>
                    <a:pt x="33" y="63"/>
                  </a:cubicBezTo>
                  <a:cubicBezTo>
                    <a:pt x="48" y="63"/>
                    <a:pt x="64" y="79"/>
                    <a:pt x="64" y="79"/>
                  </a:cubicBezTo>
                  <a:lnTo>
                    <a:pt x="48" y="79"/>
                  </a:lnTo>
                  <a:lnTo>
                    <a:pt x="33" y="79"/>
                  </a:lnTo>
                  <a:cubicBezTo>
                    <a:pt x="16" y="79"/>
                    <a:pt x="1" y="111"/>
                    <a:pt x="16" y="126"/>
                  </a:cubicBezTo>
                  <a:lnTo>
                    <a:pt x="16" y="142"/>
                  </a:lnTo>
                  <a:cubicBezTo>
                    <a:pt x="33" y="158"/>
                    <a:pt x="33" y="174"/>
                    <a:pt x="48" y="189"/>
                  </a:cubicBezTo>
                  <a:lnTo>
                    <a:pt x="48" y="189"/>
                  </a:lnTo>
                  <a:lnTo>
                    <a:pt x="64" y="189"/>
                  </a:lnTo>
                  <a:lnTo>
                    <a:pt x="64" y="189"/>
                  </a:lnTo>
                  <a:lnTo>
                    <a:pt x="64" y="174"/>
                  </a:lnTo>
                  <a:lnTo>
                    <a:pt x="64" y="174"/>
                  </a:lnTo>
                  <a:lnTo>
                    <a:pt x="64" y="174"/>
                  </a:lnTo>
                  <a:cubicBezTo>
                    <a:pt x="48" y="158"/>
                    <a:pt x="48" y="126"/>
                    <a:pt x="64" y="111"/>
                  </a:cubicBezTo>
                  <a:lnTo>
                    <a:pt x="79" y="111"/>
                  </a:lnTo>
                  <a:lnTo>
                    <a:pt x="79" y="111"/>
                  </a:lnTo>
                  <a:cubicBezTo>
                    <a:pt x="96" y="111"/>
                    <a:pt x="111" y="111"/>
                    <a:pt x="111" y="126"/>
                  </a:cubicBezTo>
                  <a:lnTo>
                    <a:pt x="127" y="142"/>
                  </a:lnTo>
                  <a:lnTo>
                    <a:pt x="127" y="111"/>
                  </a:lnTo>
                  <a:lnTo>
                    <a:pt x="111" y="111"/>
                  </a:lnTo>
                  <a:cubicBezTo>
                    <a:pt x="111" y="111"/>
                    <a:pt x="96" y="111"/>
                    <a:pt x="79" y="95"/>
                  </a:cubicBezTo>
                  <a:lnTo>
                    <a:pt x="79" y="63"/>
                  </a:lnTo>
                  <a:lnTo>
                    <a:pt x="79" y="48"/>
                  </a:lnTo>
                  <a:cubicBezTo>
                    <a:pt x="79" y="32"/>
                    <a:pt x="79" y="32"/>
                    <a:pt x="96" y="16"/>
                  </a:cubicBezTo>
                  <a:lnTo>
                    <a:pt x="96" y="16"/>
                  </a:lnTo>
                  <a:lnTo>
                    <a:pt x="79" y="16"/>
                  </a:lnTo>
                  <a:lnTo>
                    <a:pt x="64" y="16"/>
                  </a:lnTo>
                  <a:lnTo>
                    <a:pt x="48" y="16"/>
                  </a:lnTo>
                  <a:cubicBezTo>
                    <a:pt x="33" y="16"/>
                    <a:pt x="33" y="16"/>
                    <a:pt x="3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5"/>
            <p:cNvSpPr/>
            <p:nvPr/>
          </p:nvSpPr>
          <p:spPr>
            <a:xfrm>
              <a:off x="3419557" y="1764687"/>
              <a:ext cx="2512" cy="2035"/>
            </a:xfrm>
            <a:custGeom>
              <a:avLst/>
              <a:gdLst/>
              <a:ahLst/>
              <a:cxnLst/>
              <a:rect l="l" t="t" r="r" b="b"/>
              <a:pathLst>
                <a:path w="79" h="64" extrusionOk="0">
                  <a:moveTo>
                    <a:pt x="63" y="1"/>
                  </a:moveTo>
                  <a:lnTo>
                    <a:pt x="0" y="32"/>
                  </a:lnTo>
                  <a:lnTo>
                    <a:pt x="0" y="32"/>
                  </a:lnTo>
                  <a:lnTo>
                    <a:pt x="63" y="64"/>
                  </a:lnTo>
                  <a:lnTo>
                    <a:pt x="63" y="64"/>
                  </a:lnTo>
                  <a:lnTo>
                    <a:pt x="78" y="64"/>
                  </a:lnTo>
                  <a:cubicBezTo>
                    <a:pt x="63" y="49"/>
                    <a:pt x="63" y="17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5"/>
            <p:cNvSpPr/>
            <p:nvPr/>
          </p:nvSpPr>
          <p:spPr>
            <a:xfrm>
              <a:off x="3048726" y="1820344"/>
              <a:ext cx="3530" cy="2035"/>
            </a:xfrm>
            <a:custGeom>
              <a:avLst/>
              <a:gdLst/>
              <a:ahLst/>
              <a:cxnLst/>
              <a:rect l="l" t="t" r="r" b="b"/>
              <a:pathLst>
                <a:path w="111" h="64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15"/>
                    <a:pt x="1" y="15"/>
                    <a:pt x="1" y="32"/>
                  </a:cubicBezTo>
                  <a:lnTo>
                    <a:pt x="1" y="63"/>
                  </a:lnTo>
                  <a:cubicBezTo>
                    <a:pt x="16" y="63"/>
                    <a:pt x="16" y="63"/>
                    <a:pt x="32" y="47"/>
                  </a:cubicBezTo>
                  <a:cubicBezTo>
                    <a:pt x="47" y="47"/>
                    <a:pt x="79" y="47"/>
                    <a:pt x="95" y="32"/>
                  </a:cubicBezTo>
                  <a:lnTo>
                    <a:pt x="111" y="32"/>
                  </a:lnTo>
                  <a:lnTo>
                    <a:pt x="95" y="32"/>
                  </a:lnTo>
                  <a:lnTo>
                    <a:pt x="79" y="15"/>
                  </a:lnTo>
                  <a:lnTo>
                    <a:pt x="47" y="15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5"/>
            <p:cNvSpPr/>
            <p:nvPr/>
          </p:nvSpPr>
          <p:spPr>
            <a:xfrm>
              <a:off x="3268203" y="1763702"/>
              <a:ext cx="5534" cy="2544"/>
            </a:xfrm>
            <a:custGeom>
              <a:avLst/>
              <a:gdLst/>
              <a:ahLst/>
              <a:cxnLst/>
              <a:rect l="l" t="t" r="r" b="b"/>
              <a:pathLst>
                <a:path w="174" h="80" extrusionOk="0">
                  <a:moveTo>
                    <a:pt x="173" y="0"/>
                  </a:moveTo>
                  <a:cubicBezTo>
                    <a:pt x="110" y="0"/>
                    <a:pt x="47" y="16"/>
                    <a:pt x="1" y="16"/>
                  </a:cubicBezTo>
                  <a:lnTo>
                    <a:pt x="1" y="32"/>
                  </a:lnTo>
                  <a:lnTo>
                    <a:pt x="47" y="63"/>
                  </a:lnTo>
                  <a:lnTo>
                    <a:pt x="64" y="80"/>
                  </a:lnTo>
                  <a:lnTo>
                    <a:pt x="79" y="80"/>
                  </a:lnTo>
                  <a:lnTo>
                    <a:pt x="95" y="80"/>
                  </a:lnTo>
                  <a:lnTo>
                    <a:pt x="110" y="80"/>
                  </a:lnTo>
                  <a:lnTo>
                    <a:pt x="158" y="32"/>
                  </a:lnTo>
                  <a:cubicBezTo>
                    <a:pt x="173" y="32"/>
                    <a:pt x="173" y="16"/>
                    <a:pt x="17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5"/>
            <p:cNvSpPr/>
            <p:nvPr/>
          </p:nvSpPr>
          <p:spPr>
            <a:xfrm>
              <a:off x="3324813" y="1773243"/>
              <a:ext cx="9064" cy="4039"/>
            </a:xfrm>
            <a:custGeom>
              <a:avLst/>
              <a:gdLst/>
              <a:ahLst/>
              <a:cxnLst/>
              <a:rect l="l" t="t" r="r" b="b"/>
              <a:pathLst>
                <a:path w="285" h="127" extrusionOk="0">
                  <a:moveTo>
                    <a:pt x="238" y="0"/>
                  </a:moveTo>
                  <a:lnTo>
                    <a:pt x="238" y="0"/>
                  </a:lnTo>
                  <a:lnTo>
                    <a:pt x="238" y="0"/>
                  </a:lnTo>
                  <a:lnTo>
                    <a:pt x="158" y="32"/>
                  </a:lnTo>
                  <a:cubicBezTo>
                    <a:pt x="143" y="15"/>
                    <a:pt x="127" y="15"/>
                    <a:pt x="127" y="15"/>
                  </a:cubicBezTo>
                  <a:cubicBezTo>
                    <a:pt x="80" y="15"/>
                    <a:pt x="48" y="32"/>
                    <a:pt x="17" y="47"/>
                  </a:cubicBezTo>
                  <a:cubicBezTo>
                    <a:pt x="1" y="47"/>
                    <a:pt x="1" y="47"/>
                    <a:pt x="1" y="63"/>
                  </a:cubicBezTo>
                  <a:lnTo>
                    <a:pt x="1" y="63"/>
                  </a:lnTo>
                  <a:lnTo>
                    <a:pt x="1" y="63"/>
                  </a:lnTo>
                  <a:lnTo>
                    <a:pt x="17" y="78"/>
                  </a:lnTo>
                  <a:lnTo>
                    <a:pt x="17" y="110"/>
                  </a:lnTo>
                  <a:lnTo>
                    <a:pt x="17" y="126"/>
                  </a:lnTo>
                  <a:lnTo>
                    <a:pt x="95" y="78"/>
                  </a:lnTo>
                  <a:lnTo>
                    <a:pt x="111" y="63"/>
                  </a:lnTo>
                  <a:lnTo>
                    <a:pt x="111" y="63"/>
                  </a:lnTo>
                  <a:cubicBezTo>
                    <a:pt x="127" y="63"/>
                    <a:pt x="143" y="78"/>
                    <a:pt x="143" y="78"/>
                  </a:cubicBezTo>
                  <a:cubicBezTo>
                    <a:pt x="143" y="95"/>
                    <a:pt x="158" y="95"/>
                    <a:pt x="158" y="95"/>
                  </a:cubicBezTo>
                  <a:lnTo>
                    <a:pt x="158" y="95"/>
                  </a:lnTo>
                  <a:lnTo>
                    <a:pt x="158" y="95"/>
                  </a:lnTo>
                  <a:lnTo>
                    <a:pt x="158" y="78"/>
                  </a:lnTo>
                  <a:cubicBezTo>
                    <a:pt x="143" y="63"/>
                    <a:pt x="158" y="47"/>
                    <a:pt x="175" y="32"/>
                  </a:cubicBezTo>
                  <a:lnTo>
                    <a:pt x="175" y="32"/>
                  </a:lnTo>
                  <a:lnTo>
                    <a:pt x="190" y="32"/>
                  </a:lnTo>
                  <a:cubicBezTo>
                    <a:pt x="190" y="32"/>
                    <a:pt x="206" y="32"/>
                    <a:pt x="221" y="47"/>
                  </a:cubicBezTo>
                  <a:lnTo>
                    <a:pt x="221" y="47"/>
                  </a:lnTo>
                  <a:lnTo>
                    <a:pt x="221" y="47"/>
                  </a:lnTo>
                  <a:cubicBezTo>
                    <a:pt x="221" y="32"/>
                    <a:pt x="238" y="15"/>
                    <a:pt x="253" y="15"/>
                  </a:cubicBezTo>
                  <a:cubicBezTo>
                    <a:pt x="253" y="15"/>
                    <a:pt x="269" y="15"/>
                    <a:pt x="269" y="32"/>
                  </a:cubicBezTo>
                  <a:lnTo>
                    <a:pt x="284" y="32"/>
                  </a:lnTo>
                  <a:cubicBezTo>
                    <a:pt x="284" y="32"/>
                    <a:pt x="284" y="15"/>
                    <a:pt x="269" y="15"/>
                  </a:cubicBezTo>
                  <a:cubicBezTo>
                    <a:pt x="269" y="0"/>
                    <a:pt x="253" y="0"/>
                    <a:pt x="25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5"/>
            <p:cNvSpPr/>
            <p:nvPr/>
          </p:nvSpPr>
          <p:spPr>
            <a:xfrm>
              <a:off x="3420543" y="1761698"/>
              <a:ext cx="8046" cy="3530"/>
            </a:xfrm>
            <a:custGeom>
              <a:avLst/>
              <a:gdLst/>
              <a:ahLst/>
              <a:cxnLst/>
              <a:rect l="l" t="t" r="r" b="b"/>
              <a:pathLst>
                <a:path w="253" h="111" extrusionOk="0">
                  <a:moveTo>
                    <a:pt x="47" y="0"/>
                  </a:moveTo>
                  <a:lnTo>
                    <a:pt x="32" y="0"/>
                  </a:lnTo>
                  <a:lnTo>
                    <a:pt x="16" y="16"/>
                  </a:lnTo>
                  <a:cubicBezTo>
                    <a:pt x="16" y="16"/>
                    <a:pt x="16" y="32"/>
                    <a:pt x="1" y="32"/>
                  </a:cubicBezTo>
                  <a:lnTo>
                    <a:pt x="16" y="32"/>
                  </a:lnTo>
                  <a:lnTo>
                    <a:pt x="16" y="32"/>
                  </a:lnTo>
                  <a:cubicBezTo>
                    <a:pt x="16" y="32"/>
                    <a:pt x="32" y="32"/>
                    <a:pt x="32" y="48"/>
                  </a:cubicBezTo>
                  <a:cubicBezTo>
                    <a:pt x="47" y="32"/>
                    <a:pt x="47" y="32"/>
                    <a:pt x="64" y="32"/>
                  </a:cubicBezTo>
                  <a:lnTo>
                    <a:pt x="64" y="32"/>
                  </a:lnTo>
                  <a:lnTo>
                    <a:pt x="64" y="32"/>
                  </a:lnTo>
                  <a:cubicBezTo>
                    <a:pt x="79" y="32"/>
                    <a:pt x="95" y="48"/>
                    <a:pt x="95" y="63"/>
                  </a:cubicBezTo>
                  <a:lnTo>
                    <a:pt x="95" y="95"/>
                  </a:lnTo>
                  <a:lnTo>
                    <a:pt x="95" y="95"/>
                  </a:lnTo>
                  <a:lnTo>
                    <a:pt x="110" y="95"/>
                  </a:lnTo>
                  <a:lnTo>
                    <a:pt x="127" y="95"/>
                  </a:lnTo>
                  <a:lnTo>
                    <a:pt x="142" y="95"/>
                  </a:lnTo>
                  <a:lnTo>
                    <a:pt x="158" y="95"/>
                  </a:lnTo>
                  <a:cubicBezTo>
                    <a:pt x="158" y="111"/>
                    <a:pt x="190" y="111"/>
                    <a:pt x="205" y="111"/>
                  </a:cubicBezTo>
                  <a:lnTo>
                    <a:pt x="221" y="111"/>
                  </a:lnTo>
                  <a:cubicBezTo>
                    <a:pt x="236" y="111"/>
                    <a:pt x="253" y="95"/>
                    <a:pt x="236" y="79"/>
                  </a:cubicBezTo>
                  <a:cubicBezTo>
                    <a:pt x="236" y="63"/>
                    <a:pt x="221" y="48"/>
                    <a:pt x="205" y="48"/>
                  </a:cubicBezTo>
                  <a:lnTo>
                    <a:pt x="205" y="48"/>
                  </a:lnTo>
                  <a:lnTo>
                    <a:pt x="190" y="48"/>
                  </a:lnTo>
                  <a:cubicBezTo>
                    <a:pt x="173" y="32"/>
                    <a:pt x="158" y="32"/>
                    <a:pt x="127" y="32"/>
                  </a:cubicBezTo>
                  <a:lnTo>
                    <a:pt x="95" y="32"/>
                  </a:lnTo>
                  <a:lnTo>
                    <a:pt x="79" y="32"/>
                  </a:lnTo>
                  <a:lnTo>
                    <a:pt x="79" y="32"/>
                  </a:lnTo>
                  <a:cubicBezTo>
                    <a:pt x="64" y="32"/>
                    <a:pt x="64" y="32"/>
                    <a:pt x="64" y="16"/>
                  </a:cubicBezTo>
                  <a:cubicBezTo>
                    <a:pt x="47" y="16"/>
                    <a:pt x="47" y="16"/>
                    <a:pt x="47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5"/>
            <p:cNvSpPr/>
            <p:nvPr/>
          </p:nvSpPr>
          <p:spPr>
            <a:xfrm>
              <a:off x="3020166" y="1804283"/>
              <a:ext cx="6042" cy="4039"/>
            </a:xfrm>
            <a:custGeom>
              <a:avLst/>
              <a:gdLst/>
              <a:ahLst/>
              <a:cxnLst/>
              <a:rect l="l" t="t" r="r" b="b"/>
              <a:pathLst>
                <a:path w="190" h="127" extrusionOk="0">
                  <a:moveTo>
                    <a:pt x="158" y="1"/>
                  </a:moveTo>
                  <a:lnTo>
                    <a:pt x="158" y="1"/>
                  </a:lnTo>
                  <a:lnTo>
                    <a:pt x="158" y="1"/>
                  </a:lnTo>
                  <a:cubicBezTo>
                    <a:pt x="143" y="16"/>
                    <a:pt x="143" y="32"/>
                    <a:pt x="126" y="32"/>
                  </a:cubicBezTo>
                  <a:lnTo>
                    <a:pt x="111" y="32"/>
                  </a:lnTo>
                  <a:lnTo>
                    <a:pt x="111" y="32"/>
                  </a:lnTo>
                  <a:lnTo>
                    <a:pt x="80" y="32"/>
                  </a:lnTo>
                  <a:cubicBezTo>
                    <a:pt x="80" y="48"/>
                    <a:pt x="95" y="48"/>
                    <a:pt x="95" y="64"/>
                  </a:cubicBezTo>
                  <a:cubicBezTo>
                    <a:pt x="95" y="79"/>
                    <a:pt x="80" y="95"/>
                    <a:pt x="63" y="95"/>
                  </a:cubicBezTo>
                  <a:lnTo>
                    <a:pt x="32" y="95"/>
                  </a:lnTo>
                  <a:lnTo>
                    <a:pt x="32" y="95"/>
                  </a:lnTo>
                  <a:cubicBezTo>
                    <a:pt x="17" y="95"/>
                    <a:pt x="17" y="95"/>
                    <a:pt x="0" y="79"/>
                  </a:cubicBezTo>
                  <a:lnTo>
                    <a:pt x="0" y="111"/>
                  </a:lnTo>
                  <a:cubicBezTo>
                    <a:pt x="17" y="127"/>
                    <a:pt x="32" y="127"/>
                    <a:pt x="32" y="127"/>
                  </a:cubicBezTo>
                  <a:lnTo>
                    <a:pt x="48" y="127"/>
                  </a:lnTo>
                  <a:lnTo>
                    <a:pt x="48" y="127"/>
                  </a:lnTo>
                  <a:lnTo>
                    <a:pt x="126" y="95"/>
                  </a:lnTo>
                  <a:lnTo>
                    <a:pt x="158" y="79"/>
                  </a:lnTo>
                  <a:cubicBezTo>
                    <a:pt x="158" y="64"/>
                    <a:pt x="158" y="64"/>
                    <a:pt x="174" y="64"/>
                  </a:cubicBezTo>
                  <a:lnTo>
                    <a:pt x="189" y="48"/>
                  </a:lnTo>
                  <a:lnTo>
                    <a:pt x="189" y="16"/>
                  </a:lnTo>
                  <a:cubicBezTo>
                    <a:pt x="189" y="16"/>
                    <a:pt x="174" y="1"/>
                    <a:pt x="15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5"/>
            <p:cNvSpPr/>
            <p:nvPr/>
          </p:nvSpPr>
          <p:spPr>
            <a:xfrm>
              <a:off x="3338362" y="1812806"/>
              <a:ext cx="4516" cy="3021"/>
            </a:xfrm>
            <a:custGeom>
              <a:avLst/>
              <a:gdLst/>
              <a:ahLst/>
              <a:cxnLst/>
              <a:rect l="l" t="t" r="r" b="b"/>
              <a:pathLst>
                <a:path w="142" h="95" extrusionOk="0">
                  <a:moveTo>
                    <a:pt x="127" y="0"/>
                  </a:moveTo>
                  <a:lnTo>
                    <a:pt x="95" y="17"/>
                  </a:lnTo>
                  <a:lnTo>
                    <a:pt x="47" y="32"/>
                  </a:lnTo>
                  <a:cubicBezTo>
                    <a:pt x="47" y="48"/>
                    <a:pt x="32" y="63"/>
                    <a:pt x="16" y="63"/>
                  </a:cubicBezTo>
                  <a:lnTo>
                    <a:pt x="16" y="63"/>
                  </a:lnTo>
                  <a:lnTo>
                    <a:pt x="1" y="63"/>
                  </a:lnTo>
                  <a:lnTo>
                    <a:pt x="1" y="80"/>
                  </a:lnTo>
                  <a:cubicBezTo>
                    <a:pt x="1" y="95"/>
                    <a:pt x="1" y="95"/>
                    <a:pt x="16" y="95"/>
                  </a:cubicBezTo>
                  <a:lnTo>
                    <a:pt x="32" y="95"/>
                  </a:lnTo>
                  <a:cubicBezTo>
                    <a:pt x="32" y="95"/>
                    <a:pt x="32" y="80"/>
                    <a:pt x="47" y="80"/>
                  </a:cubicBezTo>
                  <a:lnTo>
                    <a:pt x="64" y="63"/>
                  </a:lnTo>
                  <a:lnTo>
                    <a:pt x="79" y="63"/>
                  </a:lnTo>
                  <a:lnTo>
                    <a:pt x="79" y="63"/>
                  </a:lnTo>
                  <a:cubicBezTo>
                    <a:pt x="95" y="63"/>
                    <a:pt x="95" y="63"/>
                    <a:pt x="110" y="80"/>
                  </a:cubicBezTo>
                  <a:lnTo>
                    <a:pt x="110" y="80"/>
                  </a:lnTo>
                  <a:lnTo>
                    <a:pt x="142" y="63"/>
                  </a:lnTo>
                  <a:lnTo>
                    <a:pt x="127" y="63"/>
                  </a:lnTo>
                  <a:cubicBezTo>
                    <a:pt x="110" y="48"/>
                    <a:pt x="110" y="48"/>
                    <a:pt x="110" y="32"/>
                  </a:cubicBezTo>
                  <a:cubicBezTo>
                    <a:pt x="110" y="17"/>
                    <a:pt x="110" y="17"/>
                    <a:pt x="127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5"/>
            <p:cNvSpPr/>
            <p:nvPr/>
          </p:nvSpPr>
          <p:spPr>
            <a:xfrm>
              <a:off x="3182015" y="1804792"/>
              <a:ext cx="3053" cy="4548"/>
            </a:xfrm>
            <a:custGeom>
              <a:avLst/>
              <a:gdLst/>
              <a:ahLst/>
              <a:cxnLst/>
              <a:rect l="l" t="t" r="r" b="b"/>
              <a:pathLst>
                <a:path w="96" h="143" extrusionOk="0">
                  <a:moveTo>
                    <a:pt x="16" y="0"/>
                  </a:moveTo>
                  <a:lnTo>
                    <a:pt x="16" y="0"/>
                  </a:lnTo>
                  <a:lnTo>
                    <a:pt x="16" y="0"/>
                  </a:lnTo>
                  <a:cubicBezTo>
                    <a:pt x="1" y="0"/>
                    <a:pt x="1" y="0"/>
                    <a:pt x="1" y="16"/>
                  </a:cubicBezTo>
                  <a:lnTo>
                    <a:pt x="16" y="95"/>
                  </a:lnTo>
                  <a:lnTo>
                    <a:pt x="16" y="111"/>
                  </a:lnTo>
                  <a:lnTo>
                    <a:pt x="47" y="142"/>
                  </a:lnTo>
                  <a:lnTo>
                    <a:pt x="64" y="142"/>
                  </a:lnTo>
                  <a:cubicBezTo>
                    <a:pt x="79" y="126"/>
                    <a:pt x="95" y="111"/>
                    <a:pt x="79" y="95"/>
                  </a:cubicBezTo>
                  <a:lnTo>
                    <a:pt x="47" y="16"/>
                  </a:lnTo>
                  <a:cubicBezTo>
                    <a:pt x="47" y="16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5"/>
            <p:cNvSpPr/>
            <p:nvPr/>
          </p:nvSpPr>
          <p:spPr>
            <a:xfrm>
              <a:off x="3036704" y="1799767"/>
              <a:ext cx="5534" cy="4548"/>
            </a:xfrm>
            <a:custGeom>
              <a:avLst/>
              <a:gdLst/>
              <a:ahLst/>
              <a:cxnLst/>
              <a:rect l="l" t="t" r="r" b="b"/>
              <a:pathLst>
                <a:path w="174" h="143" extrusionOk="0">
                  <a:moveTo>
                    <a:pt x="110" y="1"/>
                  </a:moveTo>
                  <a:lnTo>
                    <a:pt x="110" y="1"/>
                  </a:lnTo>
                  <a:lnTo>
                    <a:pt x="95" y="1"/>
                  </a:lnTo>
                  <a:lnTo>
                    <a:pt x="95" y="1"/>
                  </a:lnTo>
                  <a:cubicBezTo>
                    <a:pt x="79" y="1"/>
                    <a:pt x="64" y="17"/>
                    <a:pt x="64" y="32"/>
                  </a:cubicBezTo>
                  <a:lnTo>
                    <a:pt x="47" y="64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32" y="64"/>
                  </a:lnTo>
                  <a:cubicBezTo>
                    <a:pt x="16" y="64"/>
                    <a:pt x="16" y="64"/>
                    <a:pt x="1" y="80"/>
                  </a:cubicBezTo>
                  <a:cubicBezTo>
                    <a:pt x="1" y="95"/>
                    <a:pt x="1" y="111"/>
                    <a:pt x="16" y="111"/>
                  </a:cubicBezTo>
                  <a:cubicBezTo>
                    <a:pt x="1" y="95"/>
                    <a:pt x="16" y="80"/>
                    <a:pt x="32" y="80"/>
                  </a:cubicBezTo>
                  <a:lnTo>
                    <a:pt x="47" y="80"/>
                  </a:lnTo>
                  <a:lnTo>
                    <a:pt x="47" y="80"/>
                  </a:lnTo>
                  <a:cubicBezTo>
                    <a:pt x="64" y="80"/>
                    <a:pt x="64" y="80"/>
                    <a:pt x="79" y="95"/>
                  </a:cubicBezTo>
                  <a:lnTo>
                    <a:pt x="95" y="127"/>
                  </a:lnTo>
                  <a:lnTo>
                    <a:pt x="95" y="143"/>
                  </a:lnTo>
                  <a:lnTo>
                    <a:pt x="110" y="127"/>
                  </a:lnTo>
                  <a:lnTo>
                    <a:pt x="110" y="95"/>
                  </a:lnTo>
                  <a:lnTo>
                    <a:pt x="127" y="111"/>
                  </a:lnTo>
                  <a:lnTo>
                    <a:pt x="142" y="111"/>
                  </a:lnTo>
                  <a:cubicBezTo>
                    <a:pt x="173" y="95"/>
                    <a:pt x="173" y="80"/>
                    <a:pt x="158" y="64"/>
                  </a:cubicBezTo>
                  <a:lnTo>
                    <a:pt x="142" y="17"/>
                  </a:lnTo>
                  <a:cubicBezTo>
                    <a:pt x="142" y="1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5"/>
            <p:cNvSpPr/>
            <p:nvPr/>
          </p:nvSpPr>
          <p:spPr>
            <a:xfrm>
              <a:off x="3443600" y="1804283"/>
              <a:ext cx="4039" cy="6042"/>
            </a:xfrm>
            <a:custGeom>
              <a:avLst/>
              <a:gdLst/>
              <a:ahLst/>
              <a:cxnLst/>
              <a:rect l="l" t="t" r="r" b="b"/>
              <a:pathLst>
                <a:path w="127" h="190" extrusionOk="0">
                  <a:moveTo>
                    <a:pt x="95" y="1"/>
                  </a:moveTo>
                  <a:lnTo>
                    <a:pt x="63" y="16"/>
                  </a:lnTo>
                  <a:cubicBezTo>
                    <a:pt x="63" y="32"/>
                    <a:pt x="63" y="32"/>
                    <a:pt x="47" y="32"/>
                  </a:cubicBezTo>
                  <a:lnTo>
                    <a:pt x="47" y="32"/>
                  </a:lnTo>
                  <a:lnTo>
                    <a:pt x="32" y="32"/>
                  </a:lnTo>
                  <a:cubicBezTo>
                    <a:pt x="32" y="32"/>
                    <a:pt x="32" y="48"/>
                    <a:pt x="15" y="64"/>
                  </a:cubicBezTo>
                  <a:cubicBezTo>
                    <a:pt x="15" y="79"/>
                    <a:pt x="32" y="95"/>
                    <a:pt x="47" y="111"/>
                  </a:cubicBezTo>
                  <a:lnTo>
                    <a:pt x="15" y="127"/>
                  </a:lnTo>
                  <a:cubicBezTo>
                    <a:pt x="0" y="142"/>
                    <a:pt x="0" y="158"/>
                    <a:pt x="0" y="174"/>
                  </a:cubicBezTo>
                  <a:cubicBezTo>
                    <a:pt x="15" y="190"/>
                    <a:pt x="32" y="190"/>
                    <a:pt x="32" y="190"/>
                  </a:cubicBezTo>
                  <a:lnTo>
                    <a:pt x="47" y="190"/>
                  </a:lnTo>
                  <a:lnTo>
                    <a:pt x="63" y="190"/>
                  </a:lnTo>
                  <a:lnTo>
                    <a:pt x="95" y="158"/>
                  </a:lnTo>
                  <a:lnTo>
                    <a:pt x="95" y="142"/>
                  </a:lnTo>
                  <a:cubicBezTo>
                    <a:pt x="110" y="142"/>
                    <a:pt x="110" y="127"/>
                    <a:pt x="126" y="127"/>
                  </a:cubicBezTo>
                  <a:cubicBezTo>
                    <a:pt x="126" y="95"/>
                    <a:pt x="110" y="79"/>
                    <a:pt x="95" y="64"/>
                  </a:cubicBezTo>
                  <a:lnTo>
                    <a:pt x="95" y="64"/>
                  </a:lnTo>
                  <a:lnTo>
                    <a:pt x="95" y="64"/>
                  </a:lnTo>
                  <a:cubicBezTo>
                    <a:pt x="110" y="64"/>
                    <a:pt x="126" y="32"/>
                    <a:pt x="110" y="16"/>
                  </a:cubicBezTo>
                  <a:cubicBezTo>
                    <a:pt x="110" y="16"/>
                    <a:pt x="95" y="16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5"/>
            <p:cNvSpPr/>
            <p:nvPr/>
          </p:nvSpPr>
          <p:spPr>
            <a:xfrm>
              <a:off x="3309293" y="1813315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110" y="1"/>
                  </a:moveTo>
                  <a:cubicBezTo>
                    <a:pt x="127" y="1"/>
                    <a:pt x="127" y="16"/>
                    <a:pt x="110" y="16"/>
                  </a:cubicBezTo>
                  <a:cubicBezTo>
                    <a:pt x="110" y="32"/>
                    <a:pt x="95" y="47"/>
                    <a:pt x="79" y="47"/>
                  </a:cubicBezTo>
                  <a:lnTo>
                    <a:pt x="64" y="32"/>
                  </a:lnTo>
                  <a:lnTo>
                    <a:pt x="16" y="16"/>
                  </a:lnTo>
                  <a:lnTo>
                    <a:pt x="16" y="1"/>
                  </a:lnTo>
                  <a:cubicBezTo>
                    <a:pt x="16" y="16"/>
                    <a:pt x="16" y="16"/>
                    <a:pt x="1" y="16"/>
                  </a:cubicBezTo>
                  <a:lnTo>
                    <a:pt x="1" y="32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1" y="47"/>
                  </a:lnTo>
                  <a:cubicBezTo>
                    <a:pt x="16" y="47"/>
                    <a:pt x="32" y="47"/>
                    <a:pt x="32" y="64"/>
                  </a:cubicBezTo>
                  <a:lnTo>
                    <a:pt x="32" y="64"/>
                  </a:lnTo>
                  <a:lnTo>
                    <a:pt x="64" y="64"/>
                  </a:lnTo>
                  <a:lnTo>
                    <a:pt x="64" y="47"/>
                  </a:lnTo>
                  <a:cubicBezTo>
                    <a:pt x="79" y="47"/>
                    <a:pt x="79" y="47"/>
                    <a:pt x="95" y="64"/>
                  </a:cubicBezTo>
                  <a:lnTo>
                    <a:pt x="110" y="64"/>
                  </a:lnTo>
                  <a:lnTo>
                    <a:pt x="110" y="79"/>
                  </a:lnTo>
                  <a:lnTo>
                    <a:pt x="110" y="127"/>
                  </a:lnTo>
                  <a:lnTo>
                    <a:pt x="110" y="142"/>
                  </a:lnTo>
                  <a:cubicBezTo>
                    <a:pt x="110" y="158"/>
                    <a:pt x="127" y="173"/>
                    <a:pt x="142" y="173"/>
                  </a:cubicBezTo>
                  <a:lnTo>
                    <a:pt x="142" y="173"/>
                  </a:lnTo>
                  <a:cubicBezTo>
                    <a:pt x="173" y="173"/>
                    <a:pt x="190" y="158"/>
                    <a:pt x="173" y="142"/>
                  </a:cubicBezTo>
                  <a:lnTo>
                    <a:pt x="173" y="127"/>
                  </a:lnTo>
                  <a:lnTo>
                    <a:pt x="173" y="32"/>
                  </a:lnTo>
                  <a:cubicBezTo>
                    <a:pt x="173" y="16"/>
                    <a:pt x="158" y="16"/>
                    <a:pt x="142" y="1"/>
                  </a:cubicBezTo>
                  <a:lnTo>
                    <a:pt x="127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5"/>
            <p:cNvSpPr/>
            <p:nvPr/>
          </p:nvSpPr>
          <p:spPr>
            <a:xfrm>
              <a:off x="3320329" y="1775246"/>
              <a:ext cx="5025" cy="3498"/>
            </a:xfrm>
            <a:custGeom>
              <a:avLst/>
              <a:gdLst/>
              <a:ahLst/>
              <a:cxnLst/>
              <a:rect l="l" t="t" r="r" b="b"/>
              <a:pathLst>
                <a:path w="158" h="110" extrusionOk="0">
                  <a:moveTo>
                    <a:pt x="126" y="0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79" y="15"/>
                  </a:lnTo>
                  <a:lnTo>
                    <a:pt x="47" y="15"/>
                  </a:lnTo>
                  <a:lnTo>
                    <a:pt x="32" y="15"/>
                  </a:lnTo>
                  <a:lnTo>
                    <a:pt x="32" y="15"/>
                  </a:lnTo>
                  <a:cubicBezTo>
                    <a:pt x="16" y="15"/>
                    <a:pt x="16" y="15"/>
                    <a:pt x="16" y="32"/>
                  </a:cubicBezTo>
                  <a:lnTo>
                    <a:pt x="16" y="32"/>
                  </a:lnTo>
                  <a:lnTo>
                    <a:pt x="0" y="32"/>
                  </a:lnTo>
                  <a:lnTo>
                    <a:pt x="0" y="32"/>
                  </a:lnTo>
                  <a:cubicBezTo>
                    <a:pt x="0" y="47"/>
                    <a:pt x="16" y="47"/>
                    <a:pt x="16" y="63"/>
                  </a:cubicBezTo>
                  <a:lnTo>
                    <a:pt x="32" y="95"/>
                  </a:lnTo>
                  <a:lnTo>
                    <a:pt x="32" y="95"/>
                  </a:lnTo>
                  <a:lnTo>
                    <a:pt x="32" y="95"/>
                  </a:lnTo>
                  <a:cubicBezTo>
                    <a:pt x="47" y="110"/>
                    <a:pt x="63" y="110"/>
                    <a:pt x="79" y="110"/>
                  </a:cubicBezTo>
                  <a:lnTo>
                    <a:pt x="79" y="110"/>
                  </a:lnTo>
                  <a:lnTo>
                    <a:pt x="79" y="110"/>
                  </a:lnTo>
                  <a:lnTo>
                    <a:pt x="110" y="110"/>
                  </a:lnTo>
                  <a:cubicBezTo>
                    <a:pt x="110" y="95"/>
                    <a:pt x="126" y="78"/>
                    <a:pt x="126" y="78"/>
                  </a:cubicBezTo>
                  <a:lnTo>
                    <a:pt x="158" y="63"/>
                  </a:lnTo>
                  <a:lnTo>
                    <a:pt x="158" y="47"/>
                  </a:lnTo>
                  <a:lnTo>
                    <a:pt x="158" y="15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5"/>
            <p:cNvSpPr/>
            <p:nvPr/>
          </p:nvSpPr>
          <p:spPr>
            <a:xfrm>
              <a:off x="3013137" y="1799290"/>
              <a:ext cx="3053" cy="6042"/>
            </a:xfrm>
            <a:custGeom>
              <a:avLst/>
              <a:gdLst/>
              <a:ahLst/>
              <a:cxnLst/>
              <a:rect l="l" t="t" r="r" b="b"/>
              <a:pathLst>
                <a:path w="96" h="190" extrusionOk="0">
                  <a:moveTo>
                    <a:pt x="48" y="0"/>
                  </a:moveTo>
                  <a:lnTo>
                    <a:pt x="48" y="0"/>
                  </a:lnTo>
                  <a:cubicBezTo>
                    <a:pt x="32" y="0"/>
                    <a:pt x="17" y="16"/>
                    <a:pt x="17" y="16"/>
                  </a:cubicBezTo>
                  <a:lnTo>
                    <a:pt x="17" y="32"/>
                  </a:lnTo>
                  <a:cubicBezTo>
                    <a:pt x="1" y="47"/>
                    <a:pt x="1" y="63"/>
                    <a:pt x="1" y="79"/>
                  </a:cubicBezTo>
                  <a:cubicBezTo>
                    <a:pt x="17" y="110"/>
                    <a:pt x="48" y="142"/>
                    <a:pt x="80" y="189"/>
                  </a:cubicBezTo>
                  <a:cubicBezTo>
                    <a:pt x="95" y="158"/>
                    <a:pt x="95" y="142"/>
                    <a:pt x="95" y="110"/>
                  </a:cubicBezTo>
                  <a:lnTo>
                    <a:pt x="95" y="95"/>
                  </a:lnTo>
                  <a:cubicBezTo>
                    <a:pt x="95" y="79"/>
                    <a:pt x="80" y="79"/>
                    <a:pt x="80" y="63"/>
                  </a:cubicBezTo>
                  <a:lnTo>
                    <a:pt x="80" y="47"/>
                  </a:lnTo>
                  <a:lnTo>
                    <a:pt x="80" y="32"/>
                  </a:lnTo>
                  <a:cubicBezTo>
                    <a:pt x="80" y="32"/>
                    <a:pt x="80" y="16"/>
                    <a:pt x="64" y="0"/>
                  </a:cubicBez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5"/>
            <p:cNvSpPr/>
            <p:nvPr/>
          </p:nvSpPr>
          <p:spPr>
            <a:xfrm>
              <a:off x="3179025" y="1783261"/>
              <a:ext cx="3021" cy="2512"/>
            </a:xfrm>
            <a:custGeom>
              <a:avLst/>
              <a:gdLst/>
              <a:ahLst/>
              <a:cxnLst/>
              <a:rect l="l" t="t" r="r" b="b"/>
              <a:pathLst>
                <a:path w="95" h="79" extrusionOk="0">
                  <a:moveTo>
                    <a:pt x="95" y="0"/>
                  </a:moveTo>
                  <a:cubicBezTo>
                    <a:pt x="78" y="0"/>
                    <a:pt x="63" y="15"/>
                    <a:pt x="47" y="15"/>
                  </a:cubicBezTo>
                  <a:cubicBezTo>
                    <a:pt x="32" y="15"/>
                    <a:pt x="32" y="15"/>
                    <a:pt x="15" y="0"/>
                  </a:cubicBezTo>
                  <a:lnTo>
                    <a:pt x="0" y="47"/>
                  </a:lnTo>
                  <a:cubicBezTo>
                    <a:pt x="0" y="63"/>
                    <a:pt x="15" y="78"/>
                    <a:pt x="32" y="78"/>
                  </a:cubicBezTo>
                  <a:lnTo>
                    <a:pt x="47" y="78"/>
                  </a:lnTo>
                  <a:lnTo>
                    <a:pt x="63" y="78"/>
                  </a:lnTo>
                  <a:lnTo>
                    <a:pt x="78" y="63"/>
                  </a:lnTo>
                  <a:lnTo>
                    <a:pt x="78" y="32"/>
                  </a:lnTo>
                  <a:lnTo>
                    <a:pt x="78" y="15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5"/>
            <p:cNvSpPr/>
            <p:nvPr/>
          </p:nvSpPr>
          <p:spPr>
            <a:xfrm>
              <a:off x="3327835" y="1766214"/>
              <a:ext cx="3562" cy="4039"/>
            </a:xfrm>
            <a:custGeom>
              <a:avLst/>
              <a:gdLst/>
              <a:ahLst/>
              <a:cxnLst/>
              <a:rect l="l" t="t" r="r" b="b"/>
              <a:pathLst>
                <a:path w="112" h="127" extrusionOk="0">
                  <a:moveTo>
                    <a:pt x="63" y="1"/>
                  </a:moveTo>
                  <a:lnTo>
                    <a:pt x="63" y="1"/>
                  </a:lnTo>
                  <a:cubicBezTo>
                    <a:pt x="48" y="16"/>
                    <a:pt x="32" y="16"/>
                    <a:pt x="32" y="32"/>
                  </a:cubicBezTo>
                  <a:lnTo>
                    <a:pt x="0" y="64"/>
                  </a:lnTo>
                  <a:lnTo>
                    <a:pt x="0" y="79"/>
                  </a:lnTo>
                  <a:cubicBezTo>
                    <a:pt x="0" y="95"/>
                    <a:pt x="0" y="110"/>
                    <a:pt x="16" y="110"/>
                  </a:cubicBezTo>
                  <a:lnTo>
                    <a:pt x="32" y="110"/>
                  </a:lnTo>
                  <a:lnTo>
                    <a:pt x="48" y="110"/>
                  </a:lnTo>
                  <a:cubicBezTo>
                    <a:pt x="63" y="127"/>
                    <a:pt x="63" y="127"/>
                    <a:pt x="80" y="127"/>
                  </a:cubicBezTo>
                  <a:lnTo>
                    <a:pt x="95" y="127"/>
                  </a:lnTo>
                  <a:cubicBezTo>
                    <a:pt x="95" y="127"/>
                    <a:pt x="111" y="110"/>
                    <a:pt x="111" y="95"/>
                  </a:cubicBezTo>
                  <a:lnTo>
                    <a:pt x="111" y="79"/>
                  </a:lnTo>
                  <a:lnTo>
                    <a:pt x="95" y="32"/>
                  </a:lnTo>
                  <a:cubicBezTo>
                    <a:pt x="95" y="16"/>
                    <a:pt x="80" y="16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5"/>
            <p:cNvSpPr/>
            <p:nvPr/>
          </p:nvSpPr>
          <p:spPr>
            <a:xfrm>
              <a:off x="3439052" y="1772702"/>
              <a:ext cx="5565" cy="7060"/>
            </a:xfrm>
            <a:custGeom>
              <a:avLst/>
              <a:gdLst/>
              <a:ahLst/>
              <a:cxnLst/>
              <a:rect l="l" t="t" r="r" b="b"/>
              <a:pathLst>
                <a:path w="175" h="222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" y="17"/>
                    <a:pt x="1" y="17"/>
                  </a:cubicBezTo>
                  <a:cubicBezTo>
                    <a:pt x="1" y="32"/>
                    <a:pt x="1" y="64"/>
                    <a:pt x="17" y="64"/>
                  </a:cubicBezTo>
                  <a:lnTo>
                    <a:pt x="32" y="64"/>
                  </a:lnTo>
                  <a:lnTo>
                    <a:pt x="17" y="95"/>
                  </a:lnTo>
                  <a:cubicBezTo>
                    <a:pt x="1" y="112"/>
                    <a:pt x="1" y="127"/>
                    <a:pt x="17" y="143"/>
                  </a:cubicBezTo>
                  <a:lnTo>
                    <a:pt x="64" y="206"/>
                  </a:lnTo>
                  <a:cubicBezTo>
                    <a:pt x="80" y="221"/>
                    <a:pt x="80" y="221"/>
                    <a:pt x="95" y="221"/>
                  </a:cubicBezTo>
                  <a:lnTo>
                    <a:pt x="95" y="221"/>
                  </a:lnTo>
                  <a:lnTo>
                    <a:pt x="95" y="221"/>
                  </a:lnTo>
                  <a:lnTo>
                    <a:pt x="95" y="221"/>
                  </a:lnTo>
                  <a:cubicBezTo>
                    <a:pt x="112" y="221"/>
                    <a:pt x="127" y="206"/>
                    <a:pt x="127" y="206"/>
                  </a:cubicBezTo>
                  <a:lnTo>
                    <a:pt x="143" y="175"/>
                  </a:lnTo>
                  <a:lnTo>
                    <a:pt x="158" y="127"/>
                  </a:lnTo>
                  <a:cubicBezTo>
                    <a:pt x="175" y="112"/>
                    <a:pt x="175" y="95"/>
                    <a:pt x="158" y="80"/>
                  </a:cubicBezTo>
                  <a:lnTo>
                    <a:pt x="143" y="80"/>
                  </a:lnTo>
                  <a:cubicBezTo>
                    <a:pt x="143" y="95"/>
                    <a:pt x="143" y="95"/>
                    <a:pt x="127" y="112"/>
                  </a:cubicBezTo>
                  <a:lnTo>
                    <a:pt x="95" y="127"/>
                  </a:lnTo>
                  <a:lnTo>
                    <a:pt x="95" y="127"/>
                  </a:lnTo>
                  <a:lnTo>
                    <a:pt x="80" y="127"/>
                  </a:lnTo>
                  <a:lnTo>
                    <a:pt x="80" y="127"/>
                  </a:lnTo>
                  <a:lnTo>
                    <a:pt x="64" y="127"/>
                  </a:lnTo>
                  <a:cubicBezTo>
                    <a:pt x="64" y="127"/>
                    <a:pt x="49" y="127"/>
                    <a:pt x="32" y="112"/>
                  </a:cubicBezTo>
                  <a:cubicBezTo>
                    <a:pt x="32" y="95"/>
                    <a:pt x="32" y="64"/>
                    <a:pt x="64" y="64"/>
                  </a:cubicBezTo>
                  <a:lnTo>
                    <a:pt x="95" y="49"/>
                  </a:lnTo>
                  <a:lnTo>
                    <a:pt x="95" y="49"/>
                  </a:lnTo>
                  <a:lnTo>
                    <a:pt x="80" y="17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5"/>
            <p:cNvSpPr/>
            <p:nvPr/>
          </p:nvSpPr>
          <p:spPr>
            <a:xfrm>
              <a:off x="3180011" y="1801771"/>
              <a:ext cx="2512" cy="7060"/>
            </a:xfrm>
            <a:custGeom>
              <a:avLst/>
              <a:gdLst/>
              <a:ahLst/>
              <a:cxnLst/>
              <a:rect l="l" t="t" r="r" b="b"/>
              <a:pathLst>
                <a:path w="79" h="222" extrusionOk="0">
                  <a:moveTo>
                    <a:pt x="32" y="1"/>
                  </a:moveTo>
                  <a:lnTo>
                    <a:pt x="32" y="1"/>
                  </a:lnTo>
                  <a:cubicBezTo>
                    <a:pt x="47" y="17"/>
                    <a:pt x="32" y="32"/>
                    <a:pt x="16" y="48"/>
                  </a:cubicBezTo>
                  <a:lnTo>
                    <a:pt x="1" y="48"/>
                  </a:lnTo>
                  <a:lnTo>
                    <a:pt x="32" y="95"/>
                  </a:lnTo>
                  <a:cubicBezTo>
                    <a:pt x="32" y="111"/>
                    <a:pt x="32" y="143"/>
                    <a:pt x="16" y="143"/>
                  </a:cubicBezTo>
                  <a:lnTo>
                    <a:pt x="1" y="158"/>
                  </a:lnTo>
                  <a:lnTo>
                    <a:pt x="1" y="190"/>
                  </a:lnTo>
                  <a:cubicBezTo>
                    <a:pt x="1" y="206"/>
                    <a:pt x="16" y="221"/>
                    <a:pt x="32" y="221"/>
                  </a:cubicBezTo>
                  <a:lnTo>
                    <a:pt x="32" y="221"/>
                  </a:lnTo>
                  <a:cubicBezTo>
                    <a:pt x="64" y="221"/>
                    <a:pt x="79" y="206"/>
                    <a:pt x="79" y="190"/>
                  </a:cubicBezTo>
                  <a:lnTo>
                    <a:pt x="79" y="190"/>
                  </a:lnTo>
                  <a:lnTo>
                    <a:pt x="64" y="111"/>
                  </a:lnTo>
                  <a:lnTo>
                    <a:pt x="64" y="32"/>
                  </a:lnTo>
                  <a:cubicBezTo>
                    <a:pt x="64" y="17"/>
                    <a:pt x="47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5"/>
            <p:cNvSpPr/>
            <p:nvPr/>
          </p:nvSpPr>
          <p:spPr>
            <a:xfrm>
              <a:off x="3170470" y="1801771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43" y="1"/>
                  </a:moveTo>
                  <a:lnTo>
                    <a:pt x="143" y="1"/>
                  </a:lnTo>
                  <a:lnTo>
                    <a:pt x="127" y="17"/>
                  </a:lnTo>
                  <a:lnTo>
                    <a:pt x="49" y="17"/>
                  </a:lnTo>
                  <a:lnTo>
                    <a:pt x="32" y="17"/>
                  </a:lnTo>
                  <a:lnTo>
                    <a:pt x="1" y="17"/>
                  </a:lnTo>
                  <a:lnTo>
                    <a:pt x="1" y="17"/>
                  </a:lnTo>
                  <a:cubicBezTo>
                    <a:pt x="17" y="17"/>
                    <a:pt x="17" y="32"/>
                    <a:pt x="32" y="48"/>
                  </a:cubicBezTo>
                  <a:cubicBezTo>
                    <a:pt x="32" y="64"/>
                    <a:pt x="32" y="80"/>
                    <a:pt x="1" y="95"/>
                  </a:cubicBezTo>
                  <a:lnTo>
                    <a:pt x="1" y="95"/>
                  </a:lnTo>
                  <a:lnTo>
                    <a:pt x="17" y="95"/>
                  </a:lnTo>
                  <a:lnTo>
                    <a:pt x="17" y="95"/>
                  </a:lnTo>
                  <a:lnTo>
                    <a:pt x="112" y="80"/>
                  </a:lnTo>
                  <a:lnTo>
                    <a:pt x="158" y="80"/>
                  </a:lnTo>
                  <a:lnTo>
                    <a:pt x="175" y="64"/>
                  </a:lnTo>
                  <a:cubicBezTo>
                    <a:pt x="158" y="64"/>
                    <a:pt x="158" y="48"/>
                    <a:pt x="158" y="32"/>
                  </a:cubicBezTo>
                  <a:lnTo>
                    <a:pt x="175" y="17"/>
                  </a:lnTo>
                  <a:cubicBezTo>
                    <a:pt x="175" y="17"/>
                    <a:pt x="158" y="1"/>
                    <a:pt x="14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5"/>
            <p:cNvSpPr/>
            <p:nvPr/>
          </p:nvSpPr>
          <p:spPr>
            <a:xfrm>
              <a:off x="3158448" y="1804792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cubicBezTo>
                    <a:pt x="1" y="0"/>
                    <a:pt x="1" y="32"/>
                    <a:pt x="1" y="48"/>
                  </a:cubicBezTo>
                  <a:cubicBezTo>
                    <a:pt x="17" y="48"/>
                    <a:pt x="17" y="48"/>
                    <a:pt x="17" y="63"/>
                  </a:cubicBezTo>
                  <a:lnTo>
                    <a:pt x="17" y="63"/>
                  </a:lnTo>
                  <a:lnTo>
                    <a:pt x="17" y="48"/>
                  </a:lnTo>
                  <a:cubicBezTo>
                    <a:pt x="32" y="32"/>
                    <a:pt x="32" y="16"/>
                    <a:pt x="49" y="16"/>
                  </a:cubicBezTo>
                  <a:lnTo>
                    <a:pt x="49" y="16"/>
                  </a:lnTo>
                  <a:cubicBezTo>
                    <a:pt x="64" y="16"/>
                    <a:pt x="64" y="16"/>
                    <a:pt x="64" y="32"/>
                  </a:cubicBezTo>
                  <a:cubicBezTo>
                    <a:pt x="80" y="32"/>
                    <a:pt x="95" y="48"/>
                    <a:pt x="80" y="63"/>
                  </a:cubicBezTo>
                  <a:lnTo>
                    <a:pt x="80" y="95"/>
                  </a:lnTo>
                  <a:lnTo>
                    <a:pt x="95" y="95"/>
                  </a:lnTo>
                  <a:lnTo>
                    <a:pt x="95" y="95"/>
                  </a:lnTo>
                  <a:lnTo>
                    <a:pt x="95" y="63"/>
                  </a:lnTo>
                  <a:cubicBezTo>
                    <a:pt x="95" y="48"/>
                    <a:pt x="112" y="32"/>
                    <a:pt x="127" y="32"/>
                  </a:cubicBezTo>
                  <a:lnTo>
                    <a:pt x="127" y="32"/>
                  </a:lnTo>
                  <a:lnTo>
                    <a:pt x="127" y="32"/>
                  </a:lnTo>
                  <a:lnTo>
                    <a:pt x="158" y="48"/>
                  </a:lnTo>
                  <a:lnTo>
                    <a:pt x="175" y="48"/>
                  </a:lnTo>
                  <a:lnTo>
                    <a:pt x="158" y="32"/>
                  </a:lnTo>
                  <a:cubicBezTo>
                    <a:pt x="158" y="16"/>
                    <a:pt x="143" y="16"/>
                    <a:pt x="127" y="16"/>
                  </a:cubicBezTo>
                  <a:lnTo>
                    <a:pt x="112" y="16"/>
                  </a:lnTo>
                  <a:cubicBezTo>
                    <a:pt x="112" y="32"/>
                    <a:pt x="95" y="32"/>
                    <a:pt x="95" y="32"/>
                  </a:cubicBezTo>
                  <a:cubicBezTo>
                    <a:pt x="80" y="32"/>
                    <a:pt x="80" y="32"/>
                    <a:pt x="80" y="16"/>
                  </a:cubicBezTo>
                  <a:lnTo>
                    <a:pt x="64" y="16"/>
                  </a:lnTo>
                  <a:cubicBezTo>
                    <a:pt x="64" y="0"/>
                    <a:pt x="49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5"/>
            <p:cNvSpPr/>
            <p:nvPr/>
          </p:nvSpPr>
          <p:spPr>
            <a:xfrm>
              <a:off x="3110361" y="1786250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95" y="1"/>
                  </a:moveTo>
                  <a:lnTo>
                    <a:pt x="80" y="1"/>
                  </a:lnTo>
                  <a:lnTo>
                    <a:pt x="63" y="1"/>
                  </a:lnTo>
                  <a:cubicBezTo>
                    <a:pt x="48" y="16"/>
                    <a:pt x="32" y="16"/>
                    <a:pt x="17" y="16"/>
                  </a:cubicBezTo>
                  <a:lnTo>
                    <a:pt x="17" y="47"/>
                  </a:lnTo>
                  <a:cubicBezTo>
                    <a:pt x="17" y="64"/>
                    <a:pt x="17" y="79"/>
                    <a:pt x="0" y="79"/>
                  </a:cubicBezTo>
                  <a:cubicBezTo>
                    <a:pt x="0" y="95"/>
                    <a:pt x="17" y="95"/>
                    <a:pt x="17" y="95"/>
                  </a:cubicBezTo>
                  <a:lnTo>
                    <a:pt x="32" y="95"/>
                  </a:lnTo>
                  <a:lnTo>
                    <a:pt x="80" y="79"/>
                  </a:lnTo>
                  <a:lnTo>
                    <a:pt x="80" y="79"/>
                  </a:lnTo>
                  <a:lnTo>
                    <a:pt x="95" y="64"/>
                  </a:lnTo>
                  <a:cubicBezTo>
                    <a:pt x="111" y="64"/>
                    <a:pt x="126" y="47"/>
                    <a:pt x="111" y="32"/>
                  </a:cubicBezTo>
                  <a:lnTo>
                    <a:pt x="111" y="16"/>
                  </a:lnTo>
                  <a:lnTo>
                    <a:pt x="111" y="16"/>
                  </a:lnTo>
                  <a:cubicBezTo>
                    <a:pt x="111" y="1"/>
                    <a:pt x="111" y="1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5"/>
            <p:cNvSpPr/>
            <p:nvPr/>
          </p:nvSpPr>
          <p:spPr>
            <a:xfrm>
              <a:off x="3245654" y="1824828"/>
              <a:ext cx="5025" cy="3562"/>
            </a:xfrm>
            <a:custGeom>
              <a:avLst/>
              <a:gdLst/>
              <a:ahLst/>
              <a:cxnLst/>
              <a:rect l="l" t="t" r="r" b="b"/>
              <a:pathLst>
                <a:path w="158" h="112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cubicBezTo>
                    <a:pt x="0" y="0"/>
                    <a:pt x="0" y="17"/>
                    <a:pt x="0" y="32"/>
                  </a:cubicBezTo>
                  <a:cubicBezTo>
                    <a:pt x="0" y="48"/>
                    <a:pt x="17" y="63"/>
                    <a:pt x="32" y="63"/>
                  </a:cubicBezTo>
                  <a:lnTo>
                    <a:pt x="32" y="63"/>
                  </a:lnTo>
                  <a:lnTo>
                    <a:pt x="48" y="63"/>
                  </a:lnTo>
                  <a:cubicBezTo>
                    <a:pt x="48" y="80"/>
                    <a:pt x="63" y="111"/>
                    <a:pt x="95" y="111"/>
                  </a:cubicBezTo>
                  <a:lnTo>
                    <a:pt x="95" y="111"/>
                  </a:lnTo>
                  <a:cubicBezTo>
                    <a:pt x="126" y="111"/>
                    <a:pt x="143" y="80"/>
                    <a:pt x="158" y="63"/>
                  </a:cubicBezTo>
                  <a:lnTo>
                    <a:pt x="158" y="32"/>
                  </a:lnTo>
                  <a:cubicBezTo>
                    <a:pt x="158" y="32"/>
                    <a:pt x="158" y="17"/>
                    <a:pt x="143" y="17"/>
                  </a:cubicBezTo>
                  <a:lnTo>
                    <a:pt x="126" y="17"/>
                  </a:lnTo>
                  <a:cubicBezTo>
                    <a:pt x="111" y="17"/>
                    <a:pt x="111" y="17"/>
                    <a:pt x="95" y="32"/>
                  </a:cubicBezTo>
                  <a:lnTo>
                    <a:pt x="95" y="32"/>
                  </a:lnTo>
                  <a:lnTo>
                    <a:pt x="95" y="32"/>
                  </a:lnTo>
                  <a:lnTo>
                    <a:pt x="95" y="17"/>
                  </a:lnTo>
                  <a:cubicBezTo>
                    <a:pt x="80" y="17"/>
                    <a:pt x="63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5"/>
            <p:cNvSpPr/>
            <p:nvPr/>
          </p:nvSpPr>
          <p:spPr>
            <a:xfrm>
              <a:off x="3053751" y="1809308"/>
              <a:ext cx="5025" cy="4516"/>
            </a:xfrm>
            <a:custGeom>
              <a:avLst/>
              <a:gdLst/>
              <a:ahLst/>
              <a:cxnLst/>
              <a:rect l="l" t="t" r="r" b="b"/>
              <a:pathLst>
                <a:path w="158" h="142" extrusionOk="0">
                  <a:moveTo>
                    <a:pt x="126" y="0"/>
                  </a:moveTo>
                  <a:lnTo>
                    <a:pt x="126" y="0"/>
                  </a:lnTo>
                  <a:lnTo>
                    <a:pt x="95" y="0"/>
                  </a:lnTo>
                  <a:lnTo>
                    <a:pt x="16" y="95"/>
                  </a:lnTo>
                  <a:cubicBezTo>
                    <a:pt x="0" y="110"/>
                    <a:pt x="0" y="127"/>
                    <a:pt x="16" y="142"/>
                  </a:cubicBezTo>
                  <a:lnTo>
                    <a:pt x="32" y="142"/>
                  </a:lnTo>
                  <a:lnTo>
                    <a:pt x="63" y="142"/>
                  </a:lnTo>
                  <a:lnTo>
                    <a:pt x="142" y="47"/>
                  </a:lnTo>
                  <a:cubicBezTo>
                    <a:pt x="158" y="47"/>
                    <a:pt x="158" y="16"/>
                    <a:pt x="14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5"/>
            <p:cNvSpPr/>
            <p:nvPr/>
          </p:nvSpPr>
          <p:spPr>
            <a:xfrm>
              <a:off x="3337853" y="1788254"/>
              <a:ext cx="4039" cy="2512"/>
            </a:xfrm>
            <a:custGeom>
              <a:avLst/>
              <a:gdLst/>
              <a:ahLst/>
              <a:cxnLst/>
              <a:rect l="l" t="t" r="r" b="b"/>
              <a:pathLst>
                <a:path w="127" h="79" extrusionOk="0">
                  <a:moveTo>
                    <a:pt x="95" y="1"/>
                  </a:moveTo>
                  <a:lnTo>
                    <a:pt x="95" y="1"/>
                  </a:lnTo>
                  <a:lnTo>
                    <a:pt x="32" y="16"/>
                  </a:lnTo>
                  <a:cubicBezTo>
                    <a:pt x="17" y="16"/>
                    <a:pt x="0" y="32"/>
                    <a:pt x="0" y="47"/>
                  </a:cubicBezTo>
                  <a:cubicBezTo>
                    <a:pt x="0" y="64"/>
                    <a:pt x="0" y="64"/>
                    <a:pt x="17" y="79"/>
                  </a:cubicBezTo>
                  <a:lnTo>
                    <a:pt x="17" y="79"/>
                  </a:lnTo>
                  <a:lnTo>
                    <a:pt x="32" y="64"/>
                  </a:lnTo>
                  <a:cubicBezTo>
                    <a:pt x="48" y="64"/>
                    <a:pt x="48" y="47"/>
                    <a:pt x="63" y="47"/>
                  </a:cubicBezTo>
                  <a:lnTo>
                    <a:pt x="63" y="47"/>
                  </a:lnTo>
                  <a:lnTo>
                    <a:pt x="63" y="47"/>
                  </a:lnTo>
                  <a:lnTo>
                    <a:pt x="63" y="47"/>
                  </a:lnTo>
                  <a:cubicBezTo>
                    <a:pt x="63" y="32"/>
                    <a:pt x="80" y="32"/>
                    <a:pt x="95" y="32"/>
                  </a:cubicBezTo>
                  <a:lnTo>
                    <a:pt x="95" y="32"/>
                  </a:lnTo>
                  <a:lnTo>
                    <a:pt x="111" y="32"/>
                  </a:lnTo>
                  <a:cubicBezTo>
                    <a:pt x="111" y="32"/>
                    <a:pt x="111" y="16"/>
                    <a:pt x="126" y="16"/>
                  </a:cubicBezTo>
                  <a:lnTo>
                    <a:pt x="126" y="16"/>
                  </a:lnTo>
                  <a:lnTo>
                    <a:pt x="126" y="16"/>
                  </a:lnTo>
                  <a:cubicBezTo>
                    <a:pt x="126" y="16"/>
                    <a:pt x="111" y="1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5"/>
            <p:cNvSpPr/>
            <p:nvPr/>
          </p:nvSpPr>
          <p:spPr>
            <a:xfrm>
              <a:off x="3399488" y="1784724"/>
              <a:ext cx="5534" cy="4580"/>
            </a:xfrm>
            <a:custGeom>
              <a:avLst/>
              <a:gdLst/>
              <a:ahLst/>
              <a:cxnLst/>
              <a:rect l="l" t="t" r="r" b="b"/>
              <a:pathLst>
                <a:path w="174" h="144" extrusionOk="0">
                  <a:moveTo>
                    <a:pt x="142" y="1"/>
                  </a:moveTo>
                  <a:lnTo>
                    <a:pt x="127" y="1"/>
                  </a:lnTo>
                  <a:cubicBezTo>
                    <a:pt x="127" y="1"/>
                    <a:pt x="110" y="17"/>
                    <a:pt x="110" y="32"/>
                  </a:cubicBezTo>
                  <a:lnTo>
                    <a:pt x="79" y="80"/>
                  </a:lnTo>
                  <a:lnTo>
                    <a:pt x="64" y="80"/>
                  </a:lnTo>
                  <a:lnTo>
                    <a:pt x="47" y="80"/>
                  </a:lnTo>
                  <a:cubicBezTo>
                    <a:pt x="16" y="80"/>
                    <a:pt x="1" y="95"/>
                    <a:pt x="16" y="127"/>
                  </a:cubicBezTo>
                  <a:cubicBezTo>
                    <a:pt x="16" y="143"/>
                    <a:pt x="32" y="143"/>
                    <a:pt x="47" y="143"/>
                  </a:cubicBezTo>
                  <a:lnTo>
                    <a:pt x="47" y="143"/>
                  </a:lnTo>
                  <a:lnTo>
                    <a:pt x="47" y="143"/>
                  </a:lnTo>
                  <a:lnTo>
                    <a:pt x="79" y="143"/>
                  </a:lnTo>
                  <a:lnTo>
                    <a:pt x="158" y="95"/>
                  </a:lnTo>
                  <a:lnTo>
                    <a:pt x="158" y="64"/>
                  </a:lnTo>
                  <a:lnTo>
                    <a:pt x="173" y="49"/>
                  </a:lnTo>
                  <a:lnTo>
                    <a:pt x="173" y="49"/>
                  </a:lnTo>
                  <a:cubicBezTo>
                    <a:pt x="173" y="32"/>
                    <a:pt x="173" y="17"/>
                    <a:pt x="14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5"/>
            <p:cNvSpPr/>
            <p:nvPr/>
          </p:nvSpPr>
          <p:spPr>
            <a:xfrm>
              <a:off x="3174000" y="1797763"/>
              <a:ext cx="9541" cy="2544"/>
            </a:xfrm>
            <a:custGeom>
              <a:avLst/>
              <a:gdLst/>
              <a:ahLst/>
              <a:cxnLst/>
              <a:rect l="l" t="t" r="r" b="b"/>
              <a:pathLst>
                <a:path w="300" h="80" extrusionOk="0">
                  <a:moveTo>
                    <a:pt x="47" y="0"/>
                  </a:moveTo>
                  <a:lnTo>
                    <a:pt x="32" y="0"/>
                  </a:lnTo>
                  <a:cubicBezTo>
                    <a:pt x="32" y="0"/>
                    <a:pt x="16" y="0"/>
                    <a:pt x="16" y="17"/>
                  </a:cubicBezTo>
                  <a:cubicBezTo>
                    <a:pt x="1" y="17"/>
                    <a:pt x="1" y="32"/>
                    <a:pt x="16" y="48"/>
                  </a:cubicBezTo>
                  <a:lnTo>
                    <a:pt x="16" y="48"/>
                  </a:lnTo>
                  <a:cubicBezTo>
                    <a:pt x="16" y="64"/>
                    <a:pt x="32" y="64"/>
                    <a:pt x="32" y="64"/>
                  </a:cubicBezTo>
                  <a:lnTo>
                    <a:pt x="47" y="64"/>
                  </a:lnTo>
                  <a:cubicBezTo>
                    <a:pt x="79" y="80"/>
                    <a:pt x="110" y="80"/>
                    <a:pt x="142" y="80"/>
                  </a:cubicBezTo>
                  <a:lnTo>
                    <a:pt x="205" y="80"/>
                  </a:lnTo>
                  <a:cubicBezTo>
                    <a:pt x="221" y="80"/>
                    <a:pt x="236" y="80"/>
                    <a:pt x="253" y="64"/>
                  </a:cubicBezTo>
                  <a:lnTo>
                    <a:pt x="253" y="64"/>
                  </a:lnTo>
                  <a:lnTo>
                    <a:pt x="268" y="64"/>
                  </a:lnTo>
                  <a:lnTo>
                    <a:pt x="284" y="64"/>
                  </a:lnTo>
                  <a:cubicBezTo>
                    <a:pt x="284" y="48"/>
                    <a:pt x="299" y="48"/>
                    <a:pt x="299" y="32"/>
                  </a:cubicBezTo>
                  <a:cubicBezTo>
                    <a:pt x="299" y="17"/>
                    <a:pt x="284" y="17"/>
                    <a:pt x="284" y="0"/>
                  </a:cubicBezTo>
                  <a:lnTo>
                    <a:pt x="268" y="0"/>
                  </a:lnTo>
                  <a:lnTo>
                    <a:pt x="253" y="0"/>
                  </a:lnTo>
                  <a:lnTo>
                    <a:pt x="221" y="0"/>
                  </a:lnTo>
                  <a:lnTo>
                    <a:pt x="205" y="0"/>
                  </a:lnTo>
                  <a:cubicBezTo>
                    <a:pt x="173" y="17"/>
                    <a:pt x="158" y="32"/>
                    <a:pt x="142" y="32"/>
                  </a:cubicBezTo>
                  <a:cubicBezTo>
                    <a:pt x="127" y="32"/>
                    <a:pt x="127" y="48"/>
                    <a:pt x="110" y="48"/>
                  </a:cubicBezTo>
                  <a:lnTo>
                    <a:pt x="95" y="48"/>
                  </a:lnTo>
                  <a:cubicBezTo>
                    <a:pt x="95" y="48"/>
                    <a:pt x="79" y="48"/>
                    <a:pt x="64" y="32"/>
                  </a:cubicBezTo>
                  <a:lnTo>
                    <a:pt x="64" y="0"/>
                  </a:lnTo>
                  <a:lnTo>
                    <a:pt x="64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5"/>
            <p:cNvSpPr/>
            <p:nvPr/>
          </p:nvSpPr>
          <p:spPr>
            <a:xfrm>
              <a:off x="3420034" y="1751648"/>
              <a:ext cx="5025" cy="3562"/>
            </a:xfrm>
            <a:custGeom>
              <a:avLst/>
              <a:gdLst/>
              <a:ahLst/>
              <a:cxnLst/>
              <a:rect l="l" t="t" r="r" b="b"/>
              <a:pathLst>
                <a:path w="158" h="112" extrusionOk="0">
                  <a:moveTo>
                    <a:pt x="95" y="1"/>
                  </a:moveTo>
                  <a:lnTo>
                    <a:pt x="95" y="1"/>
                  </a:lnTo>
                  <a:cubicBezTo>
                    <a:pt x="63" y="1"/>
                    <a:pt x="48" y="17"/>
                    <a:pt x="32" y="32"/>
                  </a:cubicBezTo>
                  <a:lnTo>
                    <a:pt x="32" y="32"/>
                  </a:lnTo>
                  <a:lnTo>
                    <a:pt x="17" y="49"/>
                  </a:lnTo>
                  <a:cubicBezTo>
                    <a:pt x="17" y="49"/>
                    <a:pt x="0" y="64"/>
                    <a:pt x="17" y="80"/>
                  </a:cubicBezTo>
                  <a:lnTo>
                    <a:pt x="17" y="80"/>
                  </a:lnTo>
                  <a:lnTo>
                    <a:pt x="17" y="80"/>
                  </a:lnTo>
                  <a:cubicBezTo>
                    <a:pt x="17" y="96"/>
                    <a:pt x="32" y="96"/>
                    <a:pt x="32" y="96"/>
                  </a:cubicBezTo>
                  <a:lnTo>
                    <a:pt x="48" y="96"/>
                  </a:lnTo>
                  <a:lnTo>
                    <a:pt x="63" y="96"/>
                  </a:lnTo>
                  <a:cubicBezTo>
                    <a:pt x="63" y="96"/>
                    <a:pt x="80" y="96"/>
                    <a:pt x="80" y="80"/>
                  </a:cubicBezTo>
                  <a:lnTo>
                    <a:pt x="80" y="80"/>
                  </a:lnTo>
                  <a:lnTo>
                    <a:pt x="95" y="80"/>
                  </a:lnTo>
                  <a:lnTo>
                    <a:pt x="80" y="80"/>
                  </a:lnTo>
                  <a:lnTo>
                    <a:pt x="63" y="112"/>
                  </a:lnTo>
                  <a:lnTo>
                    <a:pt x="95" y="112"/>
                  </a:lnTo>
                  <a:lnTo>
                    <a:pt x="95" y="112"/>
                  </a:lnTo>
                  <a:cubicBezTo>
                    <a:pt x="95" y="112"/>
                    <a:pt x="95" y="96"/>
                    <a:pt x="111" y="96"/>
                  </a:cubicBezTo>
                  <a:cubicBezTo>
                    <a:pt x="111" y="80"/>
                    <a:pt x="95" y="80"/>
                    <a:pt x="111" y="64"/>
                  </a:cubicBezTo>
                  <a:cubicBezTo>
                    <a:pt x="111" y="49"/>
                    <a:pt x="111" y="32"/>
                    <a:pt x="126" y="32"/>
                  </a:cubicBezTo>
                  <a:lnTo>
                    <a:pt x="143" y="32"/>
                  </a:lnTo>
                  <a:lnTo>
                    <a:pt x="158" y="32"/>
                  </a:lnTo>
                  <a:cubicBezTo>
                    <a:pt x="143" y="17"/>
                    <a:pt x="126" y="1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5"/>
            <p:cNvSpPr/>
            <p:nvPr/>
          </p:nvSpPr>
          <p:spPr>
            <a:xfrm>
              <a:off x="3403973" y="1773720"/>
              <a:ext cx="4039" cy="5025"/>
            </a:xfrm>
            <a:custGeom>
              <a:avLst/>
              <a:gdLst/>
              <a:ahLst/>
              <a:cxnLst/>
              <a:rect l="l" t="t" r="r" b="b"/>
              <a:pathLst>
                <a:path w="127" h="158" extrusionOk="0">
                  <a:moveTo>
                    <a:pt x="49" y="0"/>
                  </a:moveTo>
                  <a:lnTo>
                    <a:pt x="49" y="0"/>
                  </a:lnTo>
                  <a:cubicBezTo>
                    <a:pt x="32" y="0"/>
                    <a:pt x="17" y="0"/>
                    <a:pt x="17" y="17"/>
                  </a:cubicBezTo>
                  <a:cubicBezTo>
                    <a:pt x="1" y="32"/>
                    <a:pt x="17" y="63"/>
                    <a:pt x="32" y="63"/>
                  </a:cubicBezTo>
                  <a:lnTo>
                    <a:pt x="32" y="63"/>
                  </a:lnTo>
                  <a:lnTo>
                    <a:pt x="49" y="63"/>
                  </a:lnTo>
                  <a:lnTo>
                    <a:pt x="64" y="126"/>
                  </a:lnTo>
                  <a:lnTo>
                    <a:pt x="64" y="126"/>
                  </a:lnTo>
                  <a:cubicBezTo>
                    <a:pt x="64" y="143"/>
                    <a:pt x="80" y="158"/>
                    <a:pt x="95" y="158"/>
                  </a:cubicBezTo>
                  <a:lnTo>
                    <a:pt x="95" y="158"/>
                  </a:lnTo>
                  <a:cubicBezTo>
                    <a:pt x="95" y="143"/>
                    <a:pt x="112" y="126"/>
                    <a:pt x="127" y="126"/>
                  </a:cubicBezTo>
                  <a:lnTo>
                    <a:pt x="127" y="126"/>
                  </a:lnTo>
                  <a:lnTo>
                    <a:pt x="127" y="111"/>
                  </a:lnTo>
                  <a:lnTo>
                    <a:pt x="127" y="80"/>
                  </a:lnTo>
                  <a:lnTo>
                    <a:pt x="112" y="32"/>
                  </a:lnTo>
                  <a:cubicBezTo>
                    <a:pt x="112" y="17"/>
                    <a:pt x="95" y="17"/>
                    <a:pt x="80" y="0"/>
                  </a:cubicBez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5"/>
            <p:cNvSpPr/>
            <p:nvPr/>
          </p:nvSpPr>
          <p:spPr>
            <a:xfrm>
              <a:off x="3334355" y="1771716"/>
              <a:ext cx="4516" cy="2544"/>
            </a:xfrm>
            <a:custGeom>
              <a:avLst/>
              <a:gdLst/>
              <a:ahLst/>
              <a:cxnLst/>
              <a:rect l="l" t="t" r="r" b="b"/>
              <a:pathLst>
                <a:path w="142" h="80" extrusionOk="0">
                  <a:moveTo>
                    <a:pt x="110" y="0"/>
                  </a:moveTo>
                  <a:lnTo>
                    <a:pt x="95" y="0"/>
                  </a:lnTo>
                  <a:lnTo>
                    <a:pt x="32" y="17"/>
                  </a:lnTo>
                  <a:lnTo>
                    <a:pt x="16" y="17"/>
                  </a:lnTo>
                  <a:cubicBezTo>
                    <a:pt x="16" y="32"/>
                    <a:pt x="1" y="32"/>
                    <a:pt x="1" y="48"/>
                  </a:cubicBezTo>
                  <a:cubicBezTo>
                    <a:pt x="16" y="63"/>
                    <a:pt x="32" y="80"/>
                    <a:pt x="47" y="80"/>
                  </a:cubicBezTo>
                  <a:lnTo>
                    <a:pt x="47" y="80"/>
                  </a:lnTo>
                  <a:lnTo>
                    <a:pt x="79" y="80"/>
                  </a:lnTo>
                  <a:lnTo>
                    <a:pt x="110" y="80"/>
                  </a:lnTo>
                  <a:cubicBezTo>
                    <a:pt x="127" y="80"/>
                    <a:pt x="142" y="63"/>
                    <a:pt x="142" y="32"/>
                  </a:cubicBezTo>
                  <a:cubicBezTo>
                    <a:pt x="142" y="17"/>
                    <a:pt x="127" y="0"/>
                    <a:pt x="110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5"/>
            <p:cNvSpPr/>
            <p:nvPr/>
          </p:nvSpPr>
          <p:spPr>
            <a:xfrm>
              <a:off x="3300770" y="1822825"/>
              <a:ext cx="3562" cy="2544"/>
            </a:xfrm>
            <a:custGeom>
              <a:avLst/>
              <a:gdLst/>
              <a:ahLst/>
              <a:cxnLst/>
              <a:rect l="l" t="t" r="r" b="b"/>
              <a:pathLst>
                <a:path w="112" h="80" extrusionOk="0">
                  <a:moveTo>
                    <a:pt x="63" y="0"/>
                  </a:moveTo>
                  <a:lnTo>
                    <a:pt x="17" y="0"/>
                  </a:lnTo>
                  <a:cubicBezTo>
                    <a:pt x="0" y="0"/>
                    <a:pt x="0" y="0"/>
                    <a:pt x="0" y="17"/>
                  </a:cubicBezTo>
                  <a:cubicBezTo>
                    <a:pt x="17" y="17"/>
                    <a:pt x="17" y="32"/>
                    <a:pt x="17" y="48"/>
                  </a:cubicBezTo>
                  <a:cubicBezTo>
                    <a:pt x="17" y="63"/>
                    <a:pt x="0" y="63"/>
                    <a:pt x="0" y="63"/>
                  </a:cubicBezTo>
                  <a:cubicBezTo>
                    <a:pt x="0" y="63"/>
                    <a:pt x="0" y="80"/>
                    <a:pt x="17" y="80"/>
                  </a:cubicBezTo>
                  <a:lnTo>
                    <a:pt x="17" y="80"/>
                  </a:lnTo>
                  <a:lnTo>
                    <a:pt x="80" y="63"/>
                  </a:lnTo>
                  <a:cubicBezTo>
                    <a:pt x="95" y="63"/>
                    <a:pt x="111" y="48"/>
                    <a:pt x="111" y="32"/>
                  </a:cubicBezTo>
                  <a:lnTo>
                    <a:pt x="95" y="32"/>
                  </a:lnTo>
                  <a:cubicBezTo>
                    <a:pt x="80" y="32"/>
                    <a:pt x="63" y="17"/>
                    <a:pt x="6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5"/>
            <p:cNvSpPr/>
            <p:nvPr/>
          </p:nvSpPr>
          <p:spPr>
            <a:xfrm>
              <a:off x="3432564" y="1753174"/>
              <a:ext cx="3530" cy="4548"/>
            </a:xfrm>
            <a:custGeom>
              <a:avLst/>
              <a:gdLst/>
              <a:ahLst/>
              <a:cxnLst/>
              <a:rect l="l" t="t" r="r" b="b"/>
              <a:pathLst>
                <a:path w="111" h="143" extrusionOk="0">
                  <a:moveTo>
                    <a:pt x="32" y="1"/>
                  </a:moveTo>
                  <a:lnTo>
                    <a:pt x="32" y="1"/>
                  </a:lnTo>
                  <a:lnTo>
                    <a:pt x="16" y="1"/>
                  </a:lnTo>
                  <a:cubicBezTo>
                    <a:pt x="1" y="16"/>
                    <a:pt x="1" y="32"/>
                    <a:pt x="1" y="48"/>
                  </a:cubicBezTo>
                  <a:lnTo>
                    <a:pt x="47" y="142"/>
                  </a:lnTo>
                  <a:lnTo>
                    <a:pt x="64" y="142"/>
                  </a:lnTo>
                  <a:lnTo>
                    <a:pt x="79" y="142"/>
                  </a:lnTo>
                  <a:lnTo>
                    <a:pt x="79" y="142"/>
                  </a:lnTo>
                  <a:lnTo>
                    <a:pt x="79" y="142"/>
                  </a:lnTo>
                  <a:lnTo>
                    <a:pt x="110" y="142"/>
                  </a:lnTo>
                  <a:cubicBezTo>
                    <a:pt x="95" y="127"/>
                    <a:pt x="110" y="127"/>
                    <a:pt x="110" y="111"/>
                  </a:cubicBezTo>
                  <a:lnTo>
                    <a:pt x="110" y="111"/>
                  </a:lnTo>
                  <a:lnTo>
                    <a:pt x="110" y="111"/>
                  </a:lnTo>
                  <a:lnTo>
                    <a:pt x="110" y="95"/>
                  </a:lnTo>
                  <a:cubicBezTo>
                    <a:pt x="95" y="95"/>
                    <a:pt x="79" y="79"/>
                    <a:pt x="79" y="79"/>
                  </a:cubicBezTo>
                  <a:cubicBezTo>
                    <a:pt x="47" y="64"/>
                    <a:pt x="47" y="32"/>
                    <a:pt x="4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5"/>
            <p:cNvSpPr/>
            <p:nvPr/>
          </p:nvSpPr>
          <p:spPr>
            <a:xfrm>
              <a:off x="3423564" y="1793756"/>
              <a:ext cx="2512" cy="4039"/>
            </a:xfrm>
            <a:custGeom>
              <a:avLst/>
              <a:gdLst/>
              <a:ahLst/>
              <a:cxnLst/>
              <a:rect l="l" t="t" r="r" b="b"/>
              <a:pathLst>
                <a:path w="79" h="127" extrusionOk="0">
                  <a:moveTo>
                    <a:pt x="47" y="0"/>
                  </a:moveTo>
                  <a:lnTo>
                    <a:pt x="47" y="0"/>
                  </a:lnTo>
                  <a:lnTo>
                    <a:pt x="32" y="0"/>
                  </a:lnTo>
                  <a:cubicBezTo>
                    <a:pt x="15" y="0"/>
                    <a:pt x="15" y="17"/>
                    <a:pt x="0" y="32"/>
                  </a:cubicBezTo>
                  <a:lnTo>
                    <a:pt x="0" y="80"/>
                  </a:lnTo>
                  <a:lnTo>
                    <a:pt x="0" y="80"/>
                  </a:lnTo>
                  <a:lnTo>
                    <a:pt x="0" y="95"/>
                  </a:lnTo>
                  <a:cubicBezTo>
                    <a:pt x="0" y="111"/>
                    <a:pt x="15" y="126"/>
                    <a:pt x="47" y="126"/>
                  </a:cubicBezTo>
                  <a:lnTo>
                    <a:pt x="47" y="126"/>
                  </a:lnTo>
                  <a:cubicBezTo>
                    <a:pt x="63" y="126"/>
                    <a:pt x="78" y="111"/>
                    <a:pt x="78" y="95"/>
                  </a:cubicBezTo>
                  <a:lnTo>
                    <a:pt x="78" y="80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63" y="17"/>
                  </a:lnTo>
                  <a:cubicBezTo>
                    <a:pt x="63" y="0"/>
                    <a:pt x="47" y="0"/>
                    <a:pt x="47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5"/>
            <p:cNvSpPr/>
            <p:nvPr/>
          </p:nvSpPr>
          <p:spPr>
            <a:xfrm>
              <a:off x="3394495" y="1789749"/>
              <a:ext cx="2512" cy="3562"/>
            </a:xfrm>
            <a:custGeom>
              <a:avLst/>
              <a:gdLst/>
              <a:ahLst/>
              <a:cxnLst/>
              <a:rect l="l" t="t" r="r" b="b"/>
              <a:pathLst>
                <a:path w="79" h="112" extrusionOk="0">
                  <a:moveTo>
                    <a:pt x="63" y="0"/>
                  </a:moveTo>
                  <a:lnTo>
                    <a:pt x="63" y="0"/>
                  </a:lnTo>
                  <a:cubicBezTo>
                    <a:pt x="63" y="17"/>
                    <a:pt x="47" y="32"/>
                    <a:pt x="32" y="32"/>
                  </a:cubicBezTo>
                  <a:lnTo>
                    <a:pt x="15" y="32"/>
                  </a:lnTo>
                  <a:cubicBezTo>
                    <a:pt x="15" y="32"/>
                    <a:pt x="0" y="32"/>
                    <a:pt x="0" y="17"/>
                  </a:cubicBezTo>
                  <a:lnTo>
                    <a:pt x="0" y="80"/>
                  </a:lnTo>
                  <a:cubicBezTo>
                    <a:pt x="15" y="95"/>
                    <a:pt x="15" y="111"/>
                    <a:pt x="32" y="111"/>
                  </a:cubicBezTo>
                  <a:lnTo>
                    <a:pt x="47" y="111"/>
                  </a:lnTo>
                  <a:lnTo>
                    <a:pt x="47" y="111"/>
                  </a:lnTo>
                  <a:cubicBezTo>
                    <a:pt x="63" y="111"/>
                    <a:pt x="78" y="95"/>
                    <a:pt x="78" y="80"/>
                  </a:cubicBezTo>
                  <a:lnTo>
                    <a:pt x="63" y="32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5"/>
            <p:cNvSpPr/>
            <p:nvPr/>
          </p:nvSpPr>
          <p:spPr>
            <a:xfrm>
              <a:off x="3109884" y="1794742"/>
              <a:ext cx="4039" cy="2576"/>
            </a:xfrm>
            <a:custGeom>
              <a:avLst/>
              <a:gdLst/>
              <a:ahLst/>
              <a:cxnLst/>
              <a:rect l="l" t="t" r="r" b="b"/>
              <a:pathLst>
                <a:path w="127" h="81" extrusionOk="0">
                  <a:moveTo>
                    <a:pt x="95" y="1"/>
                  </a:moveTo>
                  <a:lnTo>
                    <a:pt x="95" y="1"/>
                  </a:lnTo>
                  <a:lnTo>
                    <a:pt x="78" y="1"/>
                  </a:lnTo>
                  <a:lnTo>
                    <a:pt x="32" y="17"/>
                  </a:lnTo>
                  <a:lnTo>
                    <a:pt x="15" y="17"/>
                  </a:lnTo>
                  <a:lnTo>
                    <a:pt x="15" y="17"/>
                  </a:lnTo>
                  <a:cubicBezTo>
                    <a:pt x="0" y="32"/>
                    <a:pt x="0" y="32"/>
                    <a:pt x="0" y="49"/>
                  </a:cubicBezTo>
                  <a:cubicBezTo>
                    <a:pt x="0" y="64"/>
                    <a:pt x="15" y="64"/>
                    <a:pt x="15" y="80"/>
                  </a:cubicBezTo>
                  <a:lnTo>
                    <a:pt x="32" y="80"/>
                  </a:lnTo>
                  <a:lnTo>
                    <a:pt x="47" y="80"/>
                  </a:lnTo>
                  <a:lnTo>
                    <a:pt x="63" y="64"/>
                  </a:lnTo>
                  <a:lnTo>
                    <a:pt x="95" y="64"/>
                  </a:lnTo>
                  <a:lnTo>
                    <a:pt x="95" y="49"/>
                  </a:lnTo>
                  <a:cubicBezTo>
                    <a:pt x="95" y="32"/>
                    <a:pt x="110" y="17"/>
                    <a:pt x="126" y="17"/>
                  </a:cubicBezTo>
                  <a:lnTo>
                    <a:pt x="126" y="17"/>
                  </a:lnTo>
                  <a:lnTo>
                    <a:pt x="126" y="17"/>
                  </a:lnTo>
                  <a:cubicBezTo>
                    <a:pt x="126" y="1"/>
                    <a:pt x="110" y="1"/>
                    <a:pt x="11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5"/>
            <p:cNvSpPr/>
            <p:nvPr/>
          </p:nvSpPr>
          <p:spPr>
            <a:xfrm>
              <a:off x="3056740" y="1799767"/>
              <a:ext cx="2544" cy="3562"/>
            </a:xfrm>
            <a:custGeom>
              <a:avLst/>
              <a:gdLst/>
              <a:ahLst/>
              <a:cxnLst/>
              <a:rect l="l" t="t" r="r" b="b"/>
              <a:pathLst>
                <a:path w="80" h="112" extrusionOk="0">
                  <a:moveTo>
                    <a:pt x="64" y="1"/>
                  </a:moveTo>
                  <a:lnTo>
                    <a:pt x="64" y="1"/>
                  </a:lnTo>
                  <a:cubicBezTo>
                    <a:pt x="48" y="17"/>
                    <a:pt x="32" y="32"/>
                    <a:pt x="16" y="32"/>
                  </a:cubicBezTo>
                  <a:lnTo>
                    <a:pt x="1" y="80"/>
                  </a:lnTo>
                  <a:cubicBezTo>
                    <a:pt x="1" y="95"/>
                    <a:pt x="16" y="111"/>
                    <a:pt x="32" y="111"/>
                  </a:cubicBezTo>
                  <a:lnTo>
                    <a:pt x="32" y="111"/>
                  </a:lnTo>
                  <a:cubicBezTo>
                    <a:pt x="48" y="111"/>
                    <a:pt x="64" y="111"/>
                    <a:pt x="64" y="80"/>
                  </a:cubicBezTo>
                  <a:lnTo>
                    <a:pt x="79" y="17"/>
                  </a:lnTo>
                  <a:cubicBezTo>
                    <a:pt x="79" y="17"/>
                    <a:pt x="79" y="1"/>
                    <a:pt x="64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5"/>
            <p:cNvSpPr/>
            <p:nvPr/>
          </p:nvSpPr>
          <p:spPr>
            <a:xfrm>
              <a:off x="3412019" y="1756673"/>
              <a:ext cx="4039" cy="2035"/>
            </a:xfrm>
            <a:custGeom>
              <a:avLst/>
              <a:gdLst/>
              <a:ahLst/>
              <a:cxnLst/>
              <a:rect l="l" t="t" r="r" b="b"/>
              <a:pathLst>
                <a:path w="127" h="64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0" y="17"/>
                    <a:pt x="0" y="32"/>
                  </a:cubicBezTo>
                  <a:cubicBezTo>
                    <a:pt x="0" y="48"/>
                    <a:pt x="0" y="48"/>
                    <a:pt x="16" y="48"/>
                  </a:cubicBezTo>
                  <a:cubicBezTo>
                    <a:pt x="16" y="64"/>
                    <a:pt x="16" y="64"/>
                    <a:pt x="32" y="64"/>
                  </a:cubicBezTo>
                  <a:lnTo>
                    <a:pt x="32" y="64"/>
                  </a:lnTo>
                  <a:lnTo>
                    <a:pt x="95" y="64"/>
                  </a:lnTo>
                  <a:lnTo>
                    <a:pt x="95" y="64"/>
                  </a:lnTo>
                  <a:cubicBezTo>
                    <a:pt x="111" y="64"/>
                    <a:pt x="126" y="48"/>
                    <a:pt x="126" y="32"/>
                  </a:cubicBezTo>
                  <a:lnTo>
                    <a:pt x="126" y="17"/>
                  </a:lnTo>
                  <a:cubicBezTo>
                    <a:pt x="126" y="1"/>
                    <a:pt x="111" y="1"/>
                    <a:pt x="95" y="1"/>
                  </a:cubicBezTo>
                  <a:lnTo>
                    <a:pt x="95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5"/>
            <p:cNvSpPr/>
            <p:nvPr/>
          </p:nvSpPr>
          <p:spPr>
            <a:xfrm>
              <a:off x="3304300" y="1807781"/>
              <a:ext cx="5025" cy="4039"/>
            </a:xfrm>
            <a:custGeom>
              <a:avLst/>
              <a:gdLst/>
              <a:ahLst/>
              <a:cxnLst/>
              <a:rect l="l" t="t" r="r" b="b"/>
              <a:pathLst>
                <a:path w="158" h="127" extrusionOk="0">
                  <a:moveTo>
                    <a:pt x="126" y="1"/>
                  </a:moveTo>
                  <a:lnTo>
                    <a:pt x="110" y="1"/>
                  </a:lnTo>
                  <a:cubicBezTo>
                    <a:pt x="110" y="1"/>
                    <a:pt x="110" y="17"/>
                    <a:pt x="95" y="17"/>
                  </a:cubicBezTo>
                  <a:lnTo>
                    <a:pt x="32" y="64"/>
                  </a:lnTo>
                  <a:lnTo>
                    <a:pt x="32" y="64"/>
                  </a:lnTo>
                  <a:cubicBezTo>
                    <a:pt x="15" y="80"/>
                    <a:pt x="0" y="95"/>
                    <a:pt x="15" y="112"/>
                  </a:cubicBezTo>
                  <a:cubicBezTo>
                    <a:pt x="32" y="127"/>
                    <a:pt x="32" y="127"/>
                    <a:pt x="47" y="127"/>
                  </a:cubicBezTo>
                  <a:lnTo>
                    <a:pt x="47" y="127"/>
                  </a:lnTo>
                  <a:lnTo>
                    <a:pt x="63" y="127"/>
                  </a:lnTo>
                  <a:lnTo>
                    <a:pt x="141" y="64"/>
                  </a:lnTo>
                  <a:cubicBezTo>
                    <a:pt x="158" y="48"/>
                    <a:pt x="158" y="32"/>
                    <a:pt x="141" y="17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5"/>
            <p:cNvSpPr/>
            <p:nvPr/>
          </p:nvSpPr>
          <p:spPr>
            <a:xfrm>
              <a:off x="3190538" y="1784724"/>
              <a:ext cx="4039" cy="5565"/>
            </a:xfrm>
            <a:custGeom>
              <a:avLst/>
              <a:gdLst/>
              <a:ahLst/>
              <a:cxnLst/>
              <a:rect l="l" t="t" r="r" b="b"/>
              <a:pathLst>
                <a:path w="127" h="175" extrusionOk="0">
                  <a:moveTo>
                    <a:pt x="0" y="112"/>
                  </a:moveTo>
                  <a:lnTo>
                    <a:pt x="0" y="127"/>
                  </a:lnTo>
                  <a:lnTo>
                    <a:pt x="0" y="112"/>
                  </a:lnTo>
                  <a:lnTo>
                    <a:pt x="0" y="112"/>
                  </a:lnTo>
                  <a:close/>
                  <a:moveTo>
                    <a:pt x="111" y="1"/>
                  </a:moveTo>
                  <a:lnTo>
                    <a:pt x="48" y="49"/>
                  </a:lnTo>
                  <a:cubicBezTo>
                    <a:pt x="32" y="49"/>
                    <a:pt x="32" y="64"/>
                    <a:pt x="32" y="80"/>
                  </a:cubicBezTo>
                  <a:lnTo>
                    <a:pt x="32" y="80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95" y="64"/>
                  </a:lnTo>
                  <a:lnTo>
                    <a:pt x="126" y="95"/>
                  </a:lnTo>
                  <a:cubicBezTo>
                    <a:pt x="126" y="112"/>
                    <a:pt x="111" y="127"/>
                    <a:pt x="95" y="127"/>
                  </a:cubicBezTo>
                  <a:lnTo>
                    <a:pt x="63" y="143"/>
                  </a:lnTo>
                  <a:lnTo>
                    <a:pt x="63" y="158"/>
                  </a:lnTo>
                  <a:lnTo>
                    <a:pt x="63" y="175"/>
                  </a:lnTo>
                  <a:lnTo>
                    <a:pt x="79" y="175"/>
                  </a:lnTo>
                  <a:lnTo>
                    <a:pt x="95" y="158"/>
                  </a:lnTo>
                  <a:cubicBezTo>
                    <a:pt x="111" y="158"/>
                    <a:pt x="126" y="143"/>
                    <a:pt x="126" y="127"/>
                  </a:cubicBezTo>
                  <a:lnTo>
                    <a:pt x="126" y="112"/>
                  </a:lnTo>
                  <a:lnTo>
                    <a:pt x="126" y="80"/>
                  </a:lnTo>
                  <a:lnTo>
                    <a:pt x="126" y="80"/>
                  </a:lnTo>
                  <a:lnTo>
                    <a:pt x="126" y="64"/>
                  </a:lnTo>
                  <a:cubicBezTo>
                    <a:pt x="126" y="64"/>
                    <a:pt x="111" y="49"/>
                    <a:pt x="111" y="32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5"/>
            <p:cNvSpPr/>
            <p:nvPr/>
          </p:nvSpPr>
          <p:spPr>
            <a:xfrm>
              <a:off x="3090834" y="1792261"/>
              <a:ext cx="4516" cy="4516"/>
            </a:xfrm>
            <a:custGeom>
              <a:avLst/>
              <a:gdLst/>
              <a:ahLst/>
              <a:cxnLst/>
              <a:rect l="l" t="t" r="r" b="b"/>
              <a:pathLst>
                <a:path w="142" h="142" extrusionOk="0">
                  <a:moveTo>
                    <a:pt x="110" y="1"/>
                  </a:moveTo>
                  <a:lnTo>
                    <a:pt x="110" y="1"/>
                  </a:lnTo>
                  <a:lnTo>
                    <a:pt x="110" y="1"/>
                  </a:lnTo>
                  <a:cubicBezTo>
                    <a:pt x="95" y="1"/>
                    <a:pt x="95" y="16"/>
                    <a:pt x="95" y="16"/>
                  </a:cubicBezTo>
                  <a:lnTo>
                    <a:pt x="78" y="16"/>
                  </a:lnTo>
                  <a:cubicBezTo>
                    <a:pt x="63" y="32"/>
                    <a:pt x="0" y="64"/>
                    <a:pt x="32" y="127"/>
                  </a:cubicBezTo>
                  <a:cubicBezTo>
                    <a:pt x="47" y="142"/>
                    <a:pt x="63" y="142"/>
                    <a:pt x="63" y="142"/>
                  </a:cubicBezTo>
                  <a:lnTo>
                    <a:pt x="78" y="142"/>
                  </a:lnTo>
                  <a:lnTo>
                    <a:pt x="95" y="142"/>
                  </a:lnTo>
                  <a:lnTo>
                    <a:pt x="63" y="79"/>
                  </a:lnTo>
                  <a:cubicBezTo>
                    <a:pt x="63" y="64"/>
                    <a:pt x="63" y="47"/>
                    <a:pt x="78" y="32"/>
                  </a:cubicBezTo>
                  <a:lnTo>
                    <a:pt x="95" y="32"/>
                  </a:lnTo>
                  <a:lnTo>
                    <a:pt x="95" y="32"/>
                  </a:lnTo>
                  <a:cubicBezTo>
                    <a:pt x="110" y="32"/>
                    <a:pt x="110" y="32"/>
                    <a:pt x="110" y="47"/>
                  </a:cubicBezTo>
                  <a:cubicBezTo>
                    <a:pt x="126" y="32"/>
                    <a:pt x="126" y="16"/>
                    <a:pt x="141" y="16"/>
                  </a:cubicBezTo>
                  <a:lnTo>
                    <a:pt x="141" y="16"/>
                  </a:lnTo>
                  <a:lnTo>
                    <a:pt x="141" y="16"/>
                  </a:lnTo>
                  <a:cubicBezTo>
                    <a:pt x="126" y="1"/>
                    <a:pt x="126" y="1"/>
                    <a:pt x="11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5"/>
            <p:cNvSpPr/>
            <p:nvPr/>
          </p:nvSpPr>
          <p:spPr>
            <a:xfrm>
              <a:off x="3193528" y="1782243"/>
              <a:ext cx="4580" cy="5057"/>
            </a:xfrm>
            <a:custGeom>
              <a:avLst/>
              <a:gdLst/>
              <a:ahLst/>
              <a:cxnLst/>
              <a:rect l="l" t="t" r="r" b="b"/>
              <a:pathLst>
                <a:path w="144" h="159" extrusionOk="0">
                  <a:moveTo>
                    <a:pt x="48" y="1"/>
                  </a:moveTo>
                  <a:lnTo>
                    <a:pt x="32" y="1"/>
                  </a:lnTo>
                  <a:cubicBezTo>
                    <a:pt x="17" y="1"/>
                    <a:pt x="1" y="16"/>
                    <a:pt x="1" y="32"/>
                  </a:cubicBezTo>
                  <a:lnTo>
                    <a:pt x="1" y="64"/>
                  </a:lnTo>
                  <a:cubicBezTo>
                    <a:pt x="17" y="64"/>
                    <a:pt x="17" y="79"/>
                    <a:pt x="17" y="79"/>
                  </a:cubicBezTo>
                  <a:lnTo>
                    <a:pt x="17" y="110"/>
                  </a:lnTo>
                  <a:cubicBezTo>
                    <a:pt x="17" y="127"/>
                    <a:pt x="32" y="142"/>
                    <a:pt x="32" y="142"/>
                  </a:cubicBezTo>
                  <a:cubicBezTo>
                    <a:pt x="48" y="158"/>
                    <a:pt x="48" y="158"/>
                    <a:pt x="64" y="158"/>
                  </a:cubicBezTo>
                  <a:lnTo>
                    <a:pt x="64" y="158"/>
                  </a:lnTo>
                  <a:lnTo>
                    <a:pt x="80" y="158"/>
                  </a:lnTo>
                  <a:lnTo>
                    <a:pt x="95" y="158"/>
                  </a:lnTo>
                  <a:lnTo>
                    <a:pt x="95" y="158"/>
                  </a:lnTo>
                  <a:lnTo>
                    <a:pt x="112" y="158"/>
                  </a:lnTo>
                  <a:cubicBezTo>
                    <a:pt x="112" y="158"/>
                    <a:pt x="127" y="158"/>
                    <a:pt x="127" y="142"/>
                  </a:cubicBezTo>
                  <a:cubicBezTo>
                    <a:pt x="127" y="142"/>
                    <a:pt x="143" y="142"/>
                    <a:pt x="143" y="127"/>
                  </a:cubicBezTo>
                  <a:lnTo>
                    <a:pt x="127" y="142"/>
                  </a:lnTo>
                  <a:lnTo>
                    <a:pt x="112" y="142"/>
                  </a:lnTo>
                  <a:cubicBezTo>
                    <a:pt x="95" y="142"/>
                    <a:pt x="80" y="127"/>
                    <a:pt x="80" y="110"/>
                  </a:cubicBezTo>
                  <a:lnTo>
                    <a:pt x="80" y="95"/>
                  </a:lnTo>
                  <a:lnTo>
                    <a:pt x="80" y="47"/>
                  </a:lnTo>
                  <a:lnTo>
                    <a:pt x="80" y="32"/>
                  </a:lnTo>
                  <a:lnTo>
                    <a:pt x="80" y="16"/>
                  </a:lnTo>
                  <a:cubicBezTo>
                    <a:pt x="64" y="1"/>
                    <a:pt x="48" y="1"/>
                    <a:pt x="4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5"/>
            <p:cNvSpPr/>
            <p:nvPr/>
          </p:nvSpPr>
          <p:spPr>
            <a:xfrm>
              <a:off x="3392492" y="1812806"/>
              <a:ext cx="5025" cy="6042"/>
            </a:xfrm>
            <a:custGeom>
              <a:avLst/>
              <a:gdLst/>
              <a:ahLst/>
              <a:cxnLst/>
              <a:rect l="l" t="t" r="r" b="b"/>
              <a:pathLst>
                <a:path w="158" h="190" extrusionOk="0">
                  <a:moveTo>
                    <a:pt x="95" y="174"/>
                  </a:moveTo>
                  <a:lnTo>
                    <a:pt x="95" y="189"/>
                  </a:lnTo>
                  <a:lnTo>
                    <a:pt x="95" y="189"/>
                  </a:lnTo>
                  <a:lnTo>
                    <a:pt x="95" y="174"/>
                  </a:lnTo>
                  <a:close/>
                  <a:moveTo>
                    <a:pt x="47" y="48"/>
                  </a:moveTo>
                  <a:lnTo>
                    <a:pt x="47" y="48"/>
                  </a:lnTo>
                  <a:lnTo>
                    <a:pt x="47" y="48"/>
                  </a:lnTo>
                  <a:close/>
                  <a:moveTo>
                    <a:pt x="126" y="0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47" y="17"/>
                  </a:lnTo>
                  <a:cubicBezTo>
                    <a:pt x="32" y="17"/>
                    <a:pt x="32" y="17"/>
                    <a:pt x="32" y="32"/>
                  </a:cubicBezTo>
                  <a:cubicBezTo>
                    <a:pt x="0" y="63"/>
                    <a:pt x="0" y="80"/>
                    <a:pt x="0" y="111"/>
                  </a:cubicBezTo>
                  <a:lnTo>
                    <a:pt x="32" y="111"/>
                  </a:lnTo>
                  <a:lnTo>
                    <a:pt x="32" y="111"/>
                  </a:lnTo>
                  <a:cubicBezTo>
                    <a:pt x="47" y="126"/>
                    <a:pt x="95" y="126"/>
                    <a:pt x="95" y="174"/>
                  </a:cubicBezTo>
                  <a:lnTo>
                    <a:pt x="95" y="174"/>
                  </a:lnTo>
                  <a:lnTo>
                    <a:pt x="126" y="174"/>
                  </a:lnTo>
                  <a:lnTo>
                    <a:pt x="141" y="174"/>
                  </a:lnTo>
                  <a:cubicBezTo>
                    <a:pt x="141" y="143"/>
                    <a:pt x="141" y="126"/>
                    <a:pt x="126" y="126"/>
                  </a:cubicBezTo>
                  <a:cubicBezTo>
                    <a:pt x="110" y="126"/>
                    <a:pt x="110" y="111"/>
                    <a:pt x="95" y="111"/>
                  </a:cubicBezTo>
                  <a:cubicBezTo>
                    <a:pt x="78" y="111"/>
                    <a:pt x="78" y="95"/>
                    <a:pt x="78" y="95"/>
                  </a:cubicBezTo>
                  <a:lnTo>
                    <a:pt x="78" y="80"/>
                  </a:lnTo>
                  <a:lnTo>
                    <a:pt x="126" y="63"/>
                  </a:lnTo>
                  <a:cubicBezTo>
                    <a:pt x="141" y="63"/>
                    <a:pt x="158" y="48"/>
                    <a:pt x="158" y="32"/>
                  </a:cubicBezTo>
                  <a:lnTo>
                    <a:pt x="158" y="17"/>
                  </a:lnTo>
                  <a:cubicBezTo>
                    <a:pt x="158" y="0"/>
                    <a:pt x="141" y="0"/>
                    <a:pt x="126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5"/>
            <p:cNvSpPr/>
            <p:nvPr/>
          </p:nvSpPr>
          <p:spPr>
            <a:xfrm>
              <a:off x="3393955" y="181433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5"/>
            <p:cNvSpPr/>
            <p:nvPr/>
          </p:nvSpPr>
          <p:spPr>
            <a:xfrm>
              <a:off x="3297271" y="1820344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64" y="0"/>
                  </a:moveTo>
                  <a:lnTo>
                    <a:pt x="64" y="0"/>
                  </a:lnTo>
                  <a:cubicBezTo>
                    <a:pt x="47" y="0"/>
                    <a:pt x="47" y="0"/>
                    <a:pt x="47" y="15"/>
                  </a:cubicBezTo>
                  <a:lnTo>
                    <a:pt x="32" y="0"/>
                  </a:lnTo>
                  <a:lnTo>
                    <a:pt x="32" y="0"/>
                  </a:lnTo>
                  <a:cubicBezTo>
                    <a:pt x="16" y="0"/>
                    <a:pt x="16" y="15"/>
                    <a:pt x="16" y="15"/>
                  </a:cubicBezTo>
                  <a:lnTo>
                    <a:pt x="1" y="63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32" y="78"/>
                  </a:lnTo>
                  <a:lnTo>
                    <a:pt x="32" y="78"/>
                  </a:lnTo>
                  <a:lnTo>
                    <a:pt x="32" y="78"/>
                  </a:lnTo>
                  <a:lnTo>
                    <a:pt x="64" y="78"/>
                  </a:lnTo>
                  <a:lnTo>
                    <a:pt x="79" y="63"/>
                  </a:lnTo>
                  <a:cubicBezTo>
                    <a:pt x="79" y="63"/>
                    <a:pt x="95" y="63"/>
                    <a:pt x="95" y="47"/>
                  </a:cubicBezTo>
                  <a:cubicBezTo>
                    <a:pt x="95" y="47"/>
                    <a:pt x="95" y="32"/>
                    <a:pt x="79" y="15"/>
                  </a:cubicBezTo>
                  <a:cubicBezTo>
                    <a:pt x="79" y="0"/>
                    <a:pt x="64" y="0"/>
                    <a:pt x="64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5"/>
            <p:cNvSpPr/>
            <p:nvPr/>
          </p:nvSpPr>
          <p:spPr>
            <a:xfrm>
              <a:off x="3127376" y="1825337"/>
              <a:ext cx="3053" cy="4516"/>
            </a:xfrm>
            <a:custGeom>
              <a:avLst/>
              <a:gdLst/>
              <a:ahLst/>
              <a:cxnLst/>
              <a:rect l="l" t="t" r="r" b="b"/>
              <a:pathLst>
                <a:path w="96" h="142" extrusionOk="0">
                  <a:moveTo>
                    <a:pt x="64" y="1"/>
                  </a:moveTo>
                  <a:lnTo>
                    <a:pt x="64" y="1"/>
                  </a:lnTo>
                  <a:lnTo>
                    <a:pt x="32" y="1"/>
                  </a:lnTo>
                  <a:lnTo>
                    <a:pt x="32" y="1"/>
                  </a:lnTo>
                  <a:cubicBezTo>
                    <a:pt x="17" y="1"/>
                    <a:pt x="1" y="16"/>
                    <a:pt x="1" y="32"/>
                  </a:cubicBezTo>
                  <a:cubicBezTo>
                    <a:pt x="1" y="64"/>
                    <a:pt x="17" y="64"/>
                    <a:pt x="32" y="79"/>
                  </a:cubicBezTo>
                  <a:lnTo>
                    <a:pt x="17" y="110"/>
                  </a:lnTo>
                  <a:cubicBezTo>
                    <a:pt x="17" y="127"/>
                    <a:pt x="32" y="142"/>
                    <a:pt x="49" y="142"/>
                  </a:cubicBezTo>
                  <a:lnTo>
                    <a:pt x="64" y="142"/>
                  </a:lnTo>
                  <a:cubicBezTo>
                    <a:pt x="80" y="142"/>
                    <a:pt x="95" y="142"/>
                    <a:pt x="95" y="110"/>
                  </a:cubicBezTo>
                  <a:lnTo>
                    <a:pt x="95" y="47"/>
                  </a:lnTo>
                  <a:lnTo>
                    <a:pt x="95" y="16"/>
                  </a:lnTo>
                  <a:cubicBezTo>
                    <a:pt x="80" y="1"/>
                    <a:pt x="80" y="1"/>
                    <a:pt x="64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5"/>
            <p:cNvSpPr/>
            <p:nvPr/>
          </p:nvSpPr>
          <p:spPr>
            <a:xfrm>
              <a:off x="3412019" y="1761189"/>
              <a:ext cx="4039" cy="5534"/>
            </a:xfrm>
            <a:custGeom>
              <a:avLst/>
              <a:gdLst/>
              <a:ahLst/>
              <a:cxnLst/>
              <a:rect l="l" t="t" r="r" b="b"/>
              <a:pathLst>
                <a:path w="127" h="174" extrusionOk="0">
                  <a:moveTo>
                    <a:pt x="95" y="111"/>
                  </a:moveTo>
                  <a:lnTo>
                    <a:pt x="16" y="127"/>
                  </a:lnTo>
                  <a:lnTo>
                    <a:pt x="63" y="174"/>
                  </a:lnTo>
                  <a:lnTo>
                    <a:pt x="79" y="174"/>
                  </a:lnTo>
                  <a:lnTo>
                    <a:pt x="79" y="174"/>
                  </a:lnTo>
                  <a:lnTo>
                    <a:pt x="95" y="174"/>
                  </a:lnTo>
                  <a:lnTo>
                    <a:pt x="111" y="174"/>
                  </a:lnTo>
                  <a:cubicBezTo>
                    <a:pt x="126" y="159"/>
                    <a:pt x="126" y="142"/>
                    <a:pt x="111" y="127"/>
                  </a:cubicBezTo>
                  <a:cubicBezTo>
                    <a:pt x="111" y="111"/>
                    <a:pt x="95" y="111"/>
                    <a:pt x="95" y="111"/>
                  </a:cubicBezTo>
                  <a:close/>
                  <a:moveTo>
                    <a:pt x="16" y="1"/>
                  </a:moveTo>
                  <a:cubicBezTo>
                    <a:pt x="16" y="1"/>
                    <a:pt x="0" y="1"/>
                    <a:pt x="0" y="16"/>
                  </a:cubicBezTo>
                  <a:lnTo>
                    <a:pt x="0" y="64"/>
                  </a:lnTo>
                  <a:lnTo>
                    <a:pt x="32" y="48"/>
                  </a:lnTo>
                  <a:cubicBezTo>
                    <a:pt x="16" y="48"/>
                    <a:pt x="32" y="48"/>
                    <a:pt x="32" y="32"/>
                  </a:cubicBezTo>
                  <a:cubicBezTo>
                    <a:pt x="32" y="16"/>
                    <a:pt x="32" y="16"/>
                    <a:pt x="16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5"/>
            <p:cNvSpPr/>
            <p:nvPr/>
          </p:nvSpPr>
          <p:spPr>
            <a:xfrm>
              <a:off x="3332828" y="1816814"/>
              <a:ext cx="6583" cy="4548"/>
            </a:xfrm>
            <a:custGeom>
              <a:avLst/>
              <a:gdLst/>
              <a:ahLst/>
              <a:cxnLst/>
              <a:rect l="l" t="t" r="r" b="b"/>
              <a:pathLst>
                <a:path w="207" h="143" extrusionOk="0">
                  <a:moveTo>
                    <a:pt x="175" y="0"/>
                  </a:moveTo>
                  <a:lnTo>
                    <a:pt x="175" y="0"/>
                  </a:lnTo>
                  <a:lnTo>
                    <a:pt x="158" y="0"/>
                  </a:lnTo>
                  <a:lnTo>
                    <a:pt x="127" y="17"/>
                  </a:lnTo>
                  <a:lnTo>
                    <a:pt x="112" y="17"/>
                  </a:lnTo>
                  <a:cubicBezTo>
                    <a:pt x="127" y="32"/>
                    <a:pt x="127" y="32"/>
                    <a:pt x="127" y="48"/>
                  </a:cubicBezTo>
                  <a:cubicBezTo>
                    <a:pt x="143" y="63"/>
                    <a:pt x="127" y="80"/>
                    <a:pt x="112" y="80"/>
                  </a:cubicBezTo>
                  <a:lnTo>
                    <a:pt x="95" y="80"/>
                  </a:lnTo>
                  <a:cubicBezTo>
                    <a:pt x="80" y="80"/>
                    <a:pt x="64" y="80"/>
                    <a:pt x="64" y="63"/>
                  </a:cubicBezTo>
                  <a:lnTo>
                    <a:pt x="64" y="63"/>
                  </a:lnTo>
                  <a:lnTo>
                    <a:pt x="32" y="80"/>
                  </a:lnTo>
                  <a:lnTo>
                    <a:pt x="32" y="80"/>
                  </a:lnTo>
                  <a:cubicBezTo>
                    <a:pt x="17" y="80"/>
                    <a:pt x="1" y="111"/>
                    <a:pt x="17" y="126"/>
                  </a:cubicBezTo>
                  <a:cubicBezTo>
                    <a:pt x="17" y="126"/>
                    <a:pt x="32" y="143"/>
                    <a:pt x="49" y="143"/>
                  </a:cubicBezTo>
                  <a:cubicBezTo>
                    <a:pt x="49" y="143"/>
                    <a:pt x="64" y="143"/>
                    <a:pt x="64" y="126"/>
                  </a:cubicBezTo>
                  <a:lnTo>
                    <a:pt x="80" y="126"/>
                  </a:lnTo>
                  <a:lnTo>
                    <a:pt x="190" y="63"/>
                  </a:lnTo>
                  <a:lnTo>
                    <a:pt x="190" y="48"/>
                  </a:lnTo>
                  <a:lnTo>
                    <a:pt x="206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5"/>
            <p:cNvSpPr/>
            <p:nvPr/>
          </p:nvSpPr>
          <p:spPr>
            <a:xfrm>
              <a:off x="3189521" y="1798272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48" y="1"/>
                  </a:moveTo>
                  <a:lnTo>
                    <a:pt x="48" y="1"/>
                  </a:lnTo>
                  <a:cubicBezTo>
                    <a:pt x="48" y="16"/>
                    <a:pt x="17" y="32"/>
                    <a:pt x="1" y="32"/>
                  </a:cubicBezTo>
                  <a:lnTo>
                    <a:pt x="1" y="48"/>
                  </a:lnTo>
                  <a:cubicBezTo>
                    <a:pt x="1" y="64"/>
                    <a:pt x="17" y="79"/>
                    <a:pt x="32" y="79"/>
                  </a:cubicBezTo>
                  <a:lnTo>
                    <a:pt x="32" y="79"/>
                  </a:lnTo>
                  <a:lnTo>
                    <a:pt x="80" y="64"/>
                  </a:lnTo>
                  <a:lnTo>
                    <a:pt x="95" y="64"/>
                  </a:lnTo>
                  <a:lnTo>
                    <a:pt x="95" y="64"/>
                  </a:lnTo>
                  <a:cubicBezTo>
                    <a:pt x="80" y="48"/>
                    <a:pt x="64" y="32"/>
                    <a:pt x="80" y="16"/>
                  </a:cubicBezTo>
                  <a:lnTo>
                    <a:pt x="95" y="16"/>
                  </a:lnTo>
                  <a:cubicBezTo>
                    <a:pt x="80" y="16"/>
                    <a:pt x="64" y="16"/>
                    <a:pt x="64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5"/>
            <p:cNvSpPr/>
            <p:nvPr/>
          </p:nvSpPr>
          <p:spPr>
            <a:xfrm>
              <a:off x="3081802" y="1808799"/>
              <a:ext cx="5534" cy="5025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95" y="0"/>
                  </a:moveTo>
                  <a:lnTo>
                    <a:pt x="95" y="16"/>
                  </a:lnTo>
                  <a:cubicBezTo>
                    <a:pt x="110" y="32"/>
                    <a:pt x="95" y="48"/>
                    <a:pt x="79" y="48"/>
                  </a:cubicBezTo>
                  <a:cubicBezTo>
                    <a:pt x="79" y="63"/>
                    <a:pt x="79" y="63"/>
                    <a:pt x="64" y="63"/>
                  </a:cubicBezTo>
                  <a:cubicBezTo>
                    <a:pt x="64" y="63"/>
                    <a:pt x="64" y="48"/>
                    <a:pt x="47" y="48"/>
                  </a:cubicBezTo>
                  <a:cubicBezTo>
                    <a:pt x="47" y="63"/>
                    <a:pt x="47" y="80"/>
                    <a:pt x="32" y="80"/>
                  </a:cubicBezTo>
                  <a:lnTo>
                    <a:pt x="16" y="80"/>
                  </a:lnTo>
                  <a:lnTo>
                    <a:pt x="1" y="80"/>
                  </a:lnTo>
                  <a:cubicBezTo>
                    <a:pt x="1" y="95"/>
                    <a:pt x="16" y="95"/>
                    <a:pt x="32" y="95"/>
                  </a:cubicBezTo>
                  <a:lnTo>
                    <a:pt x="32" y="95"/>
                  </a:lnTo>
                  <a:lnTo>
                    <a:pt x="47" y="95"/>
                  </a:lnTo>
                  <a:lnTo>
                    <a:pt x="47" y="111"/>
                  </a:lnTo>
                  <a:lnTo>
                    <a:pt x="47" y="111"/>
                  </a:lnTo>
                  <a:cubicBezTo>
                    <a:pt x="47" y="126"/>
                    <a:pt x="64" y="126"/>
                    <a:pt x="64" y="126"/>
                  </a:cubicBezTo>
                  <a:lnTo>
                    <a:pt x="110" y="158"/>
                  </a:lnTo>
                  <a:lnTo>
                    <a:pt x="142" y="158"/>
                  </a:lnTo>
                  <a:lnTo>
                    <a:pt x="142" y="158"/>
                  </a:lnTo>
                  <a:lnTo>
                    <a:pt x="158" y="158"/>
                  </a:lnTo>
                  <a:cubicBezTo>
                    <a:pt x="158" y="158"/>
                    <a:pt x="173" y="158"/>
                    <a:pt x="173" y="143"/>
                  </a:cubicBezTo>
                  <a:lnTo>
                    <a:pt x="158" y="143"/>
                  </a:lnTo>
                  <a:cubicBezTo>
                    <a:pt x="127" y="126"/>
                    <a:pt x="127" y="111"/>
                    <a:pt x="127" y="95"/>
                  </a:cubicBezTo>
                  <a:cubicBezTo>
                    <a:pt x="142" y="80"/>
                    <a:pt x="142" y="80"/>
                    <a:pt x="158" y="80"/>
                  </a:cubicBezTo>
                  <a:lnTo>
                    <a:pt x="173" y="80"/>
                  </a:lnTo>
                  <a:lnTo>
                    <a:pt x="173" y="80"/>
                  </a:lnTo>
                  <a:lnTo>
                    <a:pt x="158" y="48"/>
                  </a:lnTo>
                  <a:cubicBezTo>
                    <a:pt x="158" y="48"/>
                    <a:pt x="158" y="32"/>
                    <a:pt x="142" y="32"/>
                  </a:cubicBezTo>
                  <a:cubicBezTo>
                    <a:pt x="142" y="16"/>
                    <a:pt x="127" y="0"/>
                    <a:pt x="110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5"/>
            <p:cNvSpPr/>
            <p:nvPr/>
          </p:nvSpPr>
          <p:spPr>
            <a:xfrm>
              <a:off x="3425568" y="1772702"/>
              <a:ext cx="4516" cy="2576"/>
            </a:xfrm>
            <a:custGeom>
              <a:avLst/>
              <a:gdLst/>
              <a:ahLst/>
              <a:cxnLst/>
              <a:rect l="l" t="t" r="r" b="b"/>
              <a:pathLst>
                <a:path w="142" h="81" extrusionOk="0">
                  <a:moveTo>
                    <a:pt x="32" y="1"/>
                  </a:moveTo>
                  <a:lnTo>
                    <a:pt x="32" y="1"/>
                  </a:lnTo>
                  <a:lnTo>
                    <a:pt x="15" y="1"/>
                  </a:lnTo>
                  <a:cubicBezTo>
                    <a:pt x="15" y="1"/>
                    <a:pt x="0" y="17"/>
                    <a:pt x="0" y="32"/>
                  </a:cubicBezTo>
                  <a:lnTo>
                    <a:pt x="0" y="49"/>
                  </a:lnTo>
                  <a:cubicBezTo>
                    <a:pt x="15" y="64"/>
                    <a:pt x="15" y="80"/>
                    <a:pt x="47" y="80"/>
                  </a:cubicBezTo>
                  <a:lnTo>
                    <a:pt x="47" y="80"/>
                  </a:lnTo>
                  <a:lnTo>
                    <a:pt x="126" y="80"/>
                  </a:lnTo>
                  <a:cubicBezTo>
                    <a:pt x="141" y="64"/>
                    <a:pt x="141" y="64"/>
                    <a:pt x="141" y="32"/>
                  </a:cubicBezTo>
                  <a:lnTo>
                    <a:pt x="141" y="32"/>
                  </a:lnTo>
                  <a:cubicBezTo>
                    <a:pt x="141" y="17"/>
                    <a:pt x="126" y="1"/>
                    <a:pt x="110" y="1"/>
                  </a:cubicBezTo>
                  <a:lnTo>
                    <a:pt x="110" y="1"/>
                  </a:lnTo>
                  <a:lnTo>
                    <a:pt x="95" y="1"/>
                  </a:lnTo>
                  <a:lnTo>
                    <a:pt x="63" y="17"/>
                  </a:lnTo>
                  <a:cubicBezTo>
                    <a:pt x="63" y="1"/>
                    <a:pt x="47" y="1"/>
                    <a:pt x="4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5"/>
            <p:cNvSpPr/>
            <p:nvPr/>
          </p:nvSpPr>
          <p:spPr>
            <a:xfrm>
              <a:off x="3167481" y="1797763"/>
              <a:ext cx="7569" cy="4548"/>
            </a:xfrm>
            <a:custGeom>
              <a:avLst/>
              <a:gdLst/>
              <a:ahLst/>
              <a:cxnLst/>
              <a:rect l="l" t="t" r="r" b="b"/>
              <a:pathLst>
                <a:path w="238" h="143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cubicBezTo>
                    <a:pt x="17" y="0"/>
                    <a:pt x="0" y="17"/>
                    <a:pt x="0" y="32"/>
                  </a:cubicBezTo>
                  <a:lnTo>
                    <a:pt x="0" y="80"/>
                  </a:lnTo>
                  <a:cubicBezTo>
                    <a:pt x="0" y="95"/>
                    <a:pt x="0" y="111"/>
                    <a:pt x="17" y="111"/>
                  </a:cubicBezTo>
                  <a:cubicBezTo>
                    <a:pt x="17" y="127"/>
                    <a:pt x="32" y="127"/>
                    <a:pt x="32" y="127"/>
                  </a:cubicBezTo>
                  <a:lnTo>
                    <a:pt x="32" y="127"/>
                  </a:lnTo>
                  <a:cubicBezTo>
                    <a:pt x="48" y="127"/>
                    <a:pt x="48" y="111"/>
                    <a:pt x="63" y="111"/>
                  </a:cubicBezTo>
                  <a:lnTo>
                    <a:pt x="63" y="111"/>
                  </a:lnTo>
                  <a:lnTo>
                    <a:pt x="63" y="111"/>
                  </a:lnTo>
                  <a:lnTo>
                    <a:pt x="80" y="127"/>
                  </a:lnTo>
                  <a:cubicBezTo>
                    <a:pt x="95" y="127"/>
                    <a:pt x="95" y="143"/>
                    <a:pt x="111" y="143"/>
                  </a:cubicBezTo>
                  <a:lnTo>
                    <a:pt x="111" y="143"/>
                  </a:lnTo>
                  <a:cubicBezTo>
                    <a:pt x="126" y="143"/>
                    <a:pt x="126" y="127"/>
                    <a:pt x="126" y="127"/>
                  </a:cubicBezTo>
                  <a:lnTo>
                    <a:pt x="143" y="127"/>
                  </a:lnTo>
                  <a:lnTo>
                    <a:pt x="206" y="95"/>
                  </a:lnTo>
                  <a:lnTo>
                    <a:pt x="221" y="95"/>
                  </a:lnTo>
                  <a:lnTo>
                    <a:pt x="221" y="80"/>
                  </a:lnTo>
                  <a:cubicBezTo>
                    <a:pt x="237" y="80"/>
                    <a:pt x="237" y="64"/>
                    <a:pt x="221" y="64"/>
                  </a:cubicBezTo>
                  <a:lnTo>
                    <a:pt x="221" y="48"/>
                  </a:lnTo>
                  <a:lnTo>
                    <a:pt x="221" y="48"/>
                  </a:lnTo>
                  <a:cubicBezTo>
                    <a:pt x="206" y="32"/>
                    <a:pt x="206" y="32"/>
                    <a:pt x="189" y="32"/>
                  </a:cubicBezTo>
                  <a:lnTo>
                    <a:pt x="189" y="32"/>
                  </a:lnTo>
                  <a:lnTo>
                    <a:pt x="174" y="48"/>
                  </a:lnTo>
                  <a:lnTo>
                    <a:pt x="111" y="6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5"/>
            <p:cNvSpPr/>
            <p:nvPr/>
          </p:nvSpPr>
          <p:spPr>
            <a:xfrm>
              <a:off x="3409507" y="1775246"/>
              <a:ext cx="4548" cy="3498"/>
            </a:xfrm>
            <a:custGeom>
              <a:avLst/>
              <a:gdLst/>
              <a:ahLst/>
              <a:cxnLst/>
              <a:rect l="l" t="t" r="r" b="b"/>
              <a:pathLst>
                <a:path w="143" h="110" extrusionOk="0">
                  <a:moveTo>
                    <a:pt x="111" y="0"/>
                  </a:moveTo>
                  <a:lnTo>
                    <a:pt x="111" y="0"/>
                  </a:lnTo>
                  <a:lnTo>
                    <a:pt x="95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16" y="47"/>
                  </a:lnTo>
                  <a:cubicBezTo>
                    <a:pt x="1" y="47"/>
                    <a:pt x="1" y="63"/>
                    <a:pt x="1" y="78"/>
                  </a:cubicBezTo>
                  <a:lnTo>
                    <a:pt x="1" y="78"/>
                  </a:lnTo>
                  <a:cubicBezTo>
                    <a:pt x="16" y="78"/>
                    <a:pt x="32" y="95"/>
                    <a:pt x="32" y="110"/>
                  </a:cubicBezTo>
                  <a:lnTo>
                    <a:pt x="48" y="110"/>
                  </a:lnTo>
                  <a:lnTo>
                    <a:pt x="48" y="95"/>
                  </a:lnTo>
                  <a:lnTo>
                    <a:pt x="48" y="95"/>
                  </a:lnTo>
                  <a:lnTo>
                    <a:pt x="64" y="110"/>
                  </a:lnTo>
                  <a:lnTo>
                    <a:pt x="79" y="110"/>
                  </a:lnTo>
                  <a:lnTo>
                    <a:pt x="79" y="110"/>
                  </a:lnTo>
                  <a:lnTo>
                    <a:pt x="79" y="95"/>
                  </a:lnTo>
                  <a:cubicBezTo>
                    <a:pt x="79" y="78"/>
                    <a:pt x="95" y="63"/>
                    <a:pt x="111" y="63"/>
                  </a:cubicBezTo>
                  <a:lnTo>
                    <a:pt x="111" y="63"/>
                  </a:lnTo>
                  <a:lnTo>
                    <a:pt x="127" y="63"/>
                  </a:lnTo>
                  <a:lnTo>
                    <a:pt x="142" y="78"/>
                  </a:lnTo>
                  <a:lnTo>
                    <a:pt x="142" y="63"/>
                  </a:lnTo>
                  <a:lnTo>
                    <a:pt x="142" y="32"/>
                  </a:lnTo>
                  <a:cubicBezTo>
                    <a:pt x="142" y="15"/>
                    <a:pt x="142" y="15"/>
                    <a:pt x="127" y="0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5"/>
            <p:cNvSpPr/>
            <p:nvPr/>
          </p:nvSpPr>
          <p:spPr>
            <a:xfrm>
              <a:off x="3403496" y="1793279"/>
              <a:ext cx="4039" cy="2035"/>
            </a:xfrm>
            <a:custGeom>
              <a:avLst/>
              <a:gdLst/>
              <a:ahLst/>
              <a:cxnLst/>
              <a:rect l="l" t="t" r="r" b="b"/>
              <a:pathLst>
                <a:path w="127" h="64" extrusionOk="0">
                  <a:moveTo>
                    <a:pt x="16" y="47"/>
                  </a:moveTo>
                  <a:lnTo>
                    <a:pt x="1" y="63"/>
                  </a:lnTo>
                  <a:lnTo>
                    <a:pt x="16" y="63"/>
                  </a:lnTo>
                  <a:lnTo>
                    <a:pt x="16" y="47"/>
                  </a:lnTo>
                  <a:close/>
                  <a:moveTo>
                    <a:pt x="79" y="0"/>
                  </a:moveTo>
                  <a:lnTo>
                    <a:pt x="79" y="15"/>
                  </a:lnTo>
                  <a:lnTo>
                    <a:pt x="79" y="47"/>
                  </a:lnTo>
                  <a:lnTo>
                    <a:pt x="127" y="32"/>
                  </a:lnTo>
                  <a:lnTo>
                    <a:pt x="110" y="15"/>
                  </a:lnTo>
                  <a:lnTo>
                    <a:pt x="110" y="0"/>
                  </a:lnTo>
                  <a:lnTo>
                    <a:pt x="95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5"/>
            <p:cNvSpPr/>
            <p:nvPr/>
          </p:nvSpPr>
          <p:spPr>
            <a:xfrm>
              <a:off x="3072801" y="1809308"/>
              <a:ext cx="2512" cy="4516"/>
            </a:xfrm>
            <a:custGeom>
              <a:avLst/>
              <a:gdLst/>
              <a:ahLst/>
              <a:cxnLst/>
              <a:rect l="l" t="t" r="r" b="b"/>
              <a:pathLst>
                <a:path w="79" h="142" extrusionOk="0">
                  <a:moveTo>
                    <a:pt x="47" y="0"/>
                  </a:moveTo>
                  <a:lnTo>
                    <a:pt x="32" y="0"/>
                  </a:lnTo>
                  <a:cubicBezTo>
                    <a:pt x="15" y="0"/>
                    <a:pt x="15" y="16"/>
                    <a:pt x="15" y="32"/>
                  </a:cubicBezTo>
                  <a:lnTo>
                    <a:pt x="0" y="95"/>
                  </a:lnTo>
                  <a:cubicBezTo>
                    <a:pt x="0" y="110"/>
                    <a:pt x="15" y="127"/>
                    <a:pt x="32" y="142"/>
                  </a:cubicBezTo>
                  <a:lnTo>
                    <a:pt x="32" y="142"/>
                  </a:lnTo>
                  <a:cubicBezTo>
                    <a:pt x="47" y="142"/>
                    <a:pt x="63" y="127"/>
                    <a:pt x="63" y="110"/>
                  </a:cubicBezTo>
                  <a:lnTo>
                    <a:pt x="78" y="47"/>
                  </a:lnTo>
                  <a:cubicBezTo>
                    <a:pt x="78" y="32"/>
                    <a:pt x="63" y="0"/>
                    <a:pt x="47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5"/>
            <p:cNvSpPr/>
            <p:nvPr/>
          </p:nvSpPr>
          <p:spPr>
            <a:xfrm>
              <a:off x="3019148" y="1808290"/>
              <a:ext cx="3562" cy="5534"/>
            </a:xfrm>
            <a:custGeom>
              <a:avLst/>
              <a:gdLst/>
              <a:ahLst/>
              <a:cxnLst/>
              <a:rect l="l" t="t" r="r" b="b"/>
              <a:pathLst>
                <a:path w="112" h="174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cubicBezTo>
                    <a:pt x="1" y="16"/>
                    <a:pt x="1" y="48"/>
                    <a:pt x="17" y="64"/>
                  </a:cubicBezTo>
                  <a:lnTo>
                    <a:pt x="17" y="64"/>
                  </a:lnTo>
                  <a:lnTo>
                    <a:pt x="17" y="64"/>
                  </a:lnTo>
                  <a:lnTo>
                    <a:pt x="17" y="79"/>
                  </a:lnTo>
                  <a:cubicBezTo>
                    <a:pt x="17" y="96"/>
                    <a:pt x="1" y="96"/>
                    <a:pt x="1" y="96"/>
                  </a:cubicBezTo>
                  <a:cubicBezTo>
                    <a:pt x="17" y="127"/>
                    <a:pt x="32" y="142"/>
                    <a:pt x="32" y="174"/>
                  </a:cubicBezTo>
                  <a:cubicBezTo>
                    <a:pt x="64" y="142"/>
                    <a:pt x="80" y="111"/>
                    <a:pt x="95" y="96"/>
                  </a:cubicBezTo>
                  <a:cubicBezTo>
                    <a:pt x="112" y="64"/>
                    <a:pt x="95" y="48"/>
                    <a:pt x="80" y="32"/>
                  </a:cubicBezTo>
                  <a:lnTo>
                    <a:pt x="80" y="32"/>
                  </a:lnTo>
                  <a:lnTo>
                    <a:pt x="80" y="32"/>
                  </a:lnTo>
                  <a:lnTo>
                    <a:pt x="64" y="16"/>
                  </a:lnTo>
                  <a:cubicBezTo>
                    <a:pt x="64" y="1"/>
                    <a:pt x="49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5"/>
            <p:cNvSpPr/>
            <p:nvPr/>
          </p:nvSpPr>
          <p:spPr>
            <a:xfrm>
              <a:off x="3180488" y="1816337"/>
              <a:ext cx="3053" cy="6042"/>
            </a:xfrm>
            <a:custGeom>
              <a:avLst/>
              <a:gdLst/>
              <a:ahLst/>
              <a:cxnLst/>
              <a:rect l="l" t="t" r="r" b="b"/>
              <a:pathLst>
                <a:path w="96" h="190" extrusionOk="0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cubicBezTo>
                    <a:pt x="32" y="0"/>
                    <a:pt x="32" y="15"/>
                    <a:pt x="17" y="32"/>
                  </a:cubicBezTo>
                  <a:lnTo>
                    <a:pt x="17" y="32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7" y="63"/>
                  </a:lnTo>
                  <a:cubicBezTo>
                    <a:pt x="32" y="63"/>
                    <a:pt x="49" y="63"/>
                    <a:pt x="49" y="78"/>
                  </a:cubicBezTo>
                  <a:cubicBezTo>
                    <a:pt x="64" y="95"/>
                    <a:pt x="49" y="110"/>
                    <a:pt x="32" y="126"/>
                  </a:cubicBezTo>
                  <a:lnTo>
                    <a:pt x="1" y="126"/>
                  </a:lnTo>
                  <a:cubicBezTo>
                    <a:pt x="17" y="141"/>
                    <a:pt x="17" y="158"/>
                    <a:pt x="1" y="173"/>
                  </a:cubicBezTo>
                  <a:lnTo>
                    <a:pt x="1" y="173"/>
                  </a:lnTo>
                  <a:lnTo>
                    <a:pt x="1" y="189"/>
                  </a:lnTo>
                  <a:lnTo>
                    <a:pt x="17" y="189"/>
                  </a:lnTo>
                  <a:cubicBezTo>
                    <a:pt x="32" y="189"/>
                    <a:pt x="49" y="173"/>
                    <a:pt x="49" y="158"/>
                  </a:cubicBezTo>
                  <a:lnTo>
                    <a:pt x="80" y="47"/>
                  </a:lnTo>
                  <a:cubicBezTo>
                    <a:pt x="95" y="32"/>
                    <a:pt x="80" y="15"/>
                    <a:pt x="64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5"/>
            <p:cNvSpPr/>
            <p:nvPr/>
          </p:nvSpPr>
          <p:spPr>
            <a:xfrm>
              <a:off x="3190538" y="1794742"/>
              <a:ext cx="5534" cy="4580"/>
            </a:xfrm>
            <a:custGeom>
              <a:avLst/>
              <a:gdLst/>
              <a:ahLst/>
              <a:cxnLst/>
              <a:rect l="l" t="t" r="r" b="b"/>
              <a:pathLst>
                <a:path w="174" h="144" extrusionOk="0">
                  <a:moveTo>
                    <a:pt x="63" y="1"/>
                  </a:moveTo>
                  <a:lnTo>
                    <a:pt x="48" y="1"/>
                  </a:lnTo>
                  <a:lnTo>
                    <a:pt x="48" y="1"/>
                  </a:lnTo>
                  <a:cubicBezTo>
                    <a:pt x="32" y="1"/>
                    <a:pt x="16" y="17"/>
                    <a:pt x="0" y="32"/>
                  </a:cubicBezTo>
                  <a:lnTo>
                    <a:pt x="0" y="32"/>
                  </a:lnTo>
                  <a:lnTo>
                    <a:pt x="0" y="32"/>
                  </a:lnTo>
                  <a:lnTo>
                    <a:pt x="0" y="49"/>
                  </a:lnTo>
                  <a:cubicBezTo>
                    <a:pt x="0" y="49"/>
                    <a:pt x="16" y="49"/>
                    <a:pt x="16" y="32"/>
                  </a:cubicBezTo>
                  <a:lnTo>
                    <a:pt x="32" y="32"/>
                  </a:lnTo>
                  <a:lnTo>
                    <a:pt x="32" y="32"/>
                  </a:lnTo>
                  <a:cubicBezTo>
                    <a:pt x="48" y="32"/>
                    <a:pt x="63" y="49"/>
                    <a:pt x="63" y="49"/>
                  </a:cubicBezTo>
                  <a:cubicBezTo>
                    <a:pt x="63" y="80"/>
                    <a:pt x="63" y="95"/>
                    <a:pt x="48" y="95"/>
                  </a:cubicBezTo>
                  <a:cubicBezTo>
                    <a:pt x="32" y="95"/>
                    <a:pt x="32" y="112"/>
                    <a:pt x="16" y="112"/>
                  </a:cubicBezTo>
                  <a:lnTo>
                    <a:pt x="32" y="112"/>
                  </a:lnTo>
                  <a:cubicBezTo>
                    <a:pt x="32" y="127"/>
                    <a:pt x="48" y="127"/>
                    <a:pt x="63" y="127"/>
                  </a:cubicBezTo>
                  <a:cubicBezTo>
                    <a:pt x="63" y="127"/>
                    <a:pt x="63" y="112"/>
                    <a:pt x="79" y="112"/>
                  </a:cubicBezTo>
                  <a:lnTo>
                    <a:pt x="79" y="112"/>
                  </a:lnTo>
                  <a:cubicBezTo>
                    <a:pt x="79" y="112"/>
                    <a:pt x="95" y="112"/>
                    <a:pt x="95" y="127"/>
                  </a:cubicBezTo>
                  <a:lnTo>
                    <a:pt x="126" y="143"/>
                  </a:lnTo>
                  <a:lnTo>
                    <a:pt x="126" y="143"/>
                  </a:lnTo>
                  <a:lnTo>
                    <a:pt x="158" y="95"/>
                  </a:lnTo>
                  <a:cubicBezTo>
                    <a:pt x="174" y="95"/>
                    <a:pt x="174" y="80"/>
                    <a:pt x="174" y="64"/>
                  </a:cubicBezTo>
                  <a:cubicBezTo>
                    <a:pt x="174" y="49"/>
                    <a:pt x="158" y="49"/>
                    <a:pt x="142" y="49"/>
                  </a:cubicBezTo>
                  <a:lnTo>
                    <a:pt x="126" y="49"/>
                  </a:lnTo>
                  <a:lnTo>
                    <a:pt x="126" y="32"/>
                  </a:lnTo>
                  <a:lnTo>
                    <a:pt x="126" y="32"/>
                  </a:lnTo>
                  <a:cubicBezTo>
                    <a:pt x="111" y="17"/>
                    <a:pt x="95" y="17"/>
                    <a:pt x="79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5"/>
            <p:cNvSpPr/>
            <p:nvPr/>
          </p:nvSpPr>
          <p:spPr>
            <a:xfrm>
              <a:off x="3082819" y="1806287"/>
              <a:ext cx="2512" cy="4548"/>
            </a:xfrm>
            <a:custGeom>
              <a:avLst/>
              <a:gdLst/>
              <a:ahLst/>
              <a:cxnLst/>
              <a:rect l="l" t="t" r="r" b="b"/>
              <a:pathLst>
                <a:path w="79" h="143" extrusionOk="0">
                  <a:moveTo>
                    <a:pt x="15" y="1"/>
                  </a:moveTo>
                  <a:lnTo>
                    <a:pt x="15" y="1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5" y="32"/>
                  </a:lnTo>
                  <a:cubicBezTo>
                    <a:pt x="32" y="48"/>
                    <a:pt x="15" y="79"/>
                    <a:pt x="0" y="95"/>
                  </a:cubicBezTo>
                  <a:lnTo>
                    <a:pt x="0" y="95"/>
                  </a:lnTo>
                  <a:lnTo>
                    <a:pt x="0" y="95"/>
                  </a:lnTo>
                  <a:lnTo>
                    <a:pt x="15" y="111"/>
                  </a:lnTo>
                  <a:lnTo>
                    <a:pt x="15" y="127"/>
                  </a:lnTo>
                  <a:cubicBezTo>
                    <a:pt x="32" y="127"/>
                    <a:pt x="32" y="142"/>
                    <a:pt x="32" y="142"/>
                  </a:cubicBezTo>
                  <a:cubicBezTo>
                    <a:pt x="47" y="142"/>
                    <a:pt x="47" y="142"/>
                    <a:pt x="47" y="127"/>
                  </a:cubicBezTo>
                  <a:cubicBezTo>
                    <a:pt x="63" y="127"/>
                    <a:pt x="78" y="111"/>
                    <a:pt x="63" y="95"/>
                  </a:cubicBezTo>
                  <a:lnTo>
                    <a:pt x="63" y="79"/>
                  </a:lnTo>
                  <a:lnTo>
                    <a:pt x="47" y="32"/>
                  </a:lnTo>
                  <a:cubicBezTo>
                    <a:pt x="47" y="16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5"/>
            <p:cNvSpPr/>
            <p:nvPr/>
          </p:nvSpPr>
          <p:spPr>
            <a:xfrm>
              <a:off x="3133928" y="1800276"/>
              <a:ext cx="3021" cy="4039"/>
            </a:xfrm>
            <a:custGeom>
              <a:avLst/>
              <a:gdLst/>
              <a:ahLst/>
              <a:cxnLst/>
              <a:rect l="l" t="t" r="r" b="b"/>
              <a:pathLst>
                <a:path w="95" h="127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0" y="16"/>
                    <a:pt x="0" y="32"/>
                    <a:pt x="0" y="48"/>
                  </a:cubicBezTo>
                  <a:lnTo>
                    <a:pt x="32" y="111"/>
                  </a:lnTo>
                  <a:cubicBezTo>
                    <a:pt x="32" y="127"/>
                    <a:pt x="47" y="127"/>
                    <a:pt x="63" y="127"/>
                  </a:cubicBezTo>
                  <a:lnTo>
                    <a:pt x="63" y="127"/>
                  </a:lnTo>
                  <a:cubicBezTo>
                    <a:pt x="95" y="127"/>
                    <a:pt x="95" y="111"/>
                    <a:pt x="95" y="95"/>
                  </a:cubicBezTo>
                  <a:lnTo>
                    <a:pt x="63" y="32"/>
                  </a:lnTo>
                  <a:cubicBezTo>
                    <a:pt x="63" y="16"/>
                    <a:pt x="47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5"/>
            <p:cNvSpPr/>
            <p:nvPr/>
          </p:nvSpPr>
          <p:spPr>
            <a:xfrm>
              <a:off x="3280225" y="1803774"/>
              <a:ext cx="6074" cy="2544"/>
            </a:xfrm>
            <a:custGeom>
              <a:avLst/>
              <a:gdLst/>
              <a:ahLst/>
              <a:cxnLst/>
              <a:rect l="l" t="t" r="r" b="b"/>
              <a:pathLst>
                <a:path w="191" h="80" extrusionOk="0">
                  <a:moveTo>
                    <a:pt x="142" y="1"/>
                  </a:moveTo>
                  <a:lnTo>
                    <a:pt x="32" y="17"/>
                  </a:lnTo>
                  <a:cubicBezTo>
                    <a:pt x="16" y="17"/>
                    <a:pt x="1" y="32"/>
                    <a:pt x="1" y="48"/>
                  </a:cubicBezTo>
                  <a:cubicBezTo>
                    <a:pt x="1" y="80"/>
                    <a:pt x="16" y="80"/>
                    <a:pt x="32" y="80"/>
                  </a:cubicBezTo>
                  <a:lnTo>
                    <a:pt x="32" y="80"/>
                  </a:lnTo>
                  <a:lnTo>
                    <a:pt x="159" y="80"/>
                  </a:lnTo>
                  <a:lnTo>
                    <a:pt x="174" y="80"/>
                  </a:lnTo>
                  <a:cubicBezTo>
                    <a:pt x="190" y="64"/>
                    <a:pt x="190" y="48"/>
                    <a:pt x="190" y="32"/>
                  </a:cubicBezTo>
                  <a:lnTo>
                    <a:pt x="190" y="32"/>
                  </a:lnTo>
                  <a:lnTo>
                    <a:pt x="159" y="32"/>
                  </a:lnTo>
                  <a:lnTo>
                    <a:pt x="142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5"/>
            <p:cNvSpPr/>
            <p:nvPr/>
          </p:nvSpPr>
          <p:spPr>
            <a:xfrm>
              <a:off x="3099325" y="1810803"/>
              <a:ext cx="2544" cy="4039"/>
            </a:xfrm>
            <a:custGeom>
              <a:avLst/>
              <a:gdLst/>
              <a:ahLst/>
              <a:cxnLst/>
              <a:rect l="l" t="t" r="r" b="b"/>
              <a:pathLst>
                <a:path w="80" h="127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" y="17"/>
                    <a:pt x="1" y="32"/>
                  </a:cubicBezTo>
                  <a:lnTo>
                    <a:pt x="17" y="95"/>
                  </a:lnTo>
                  <a:cubicBezTo>
                    <a:pt x="17" y="111"/>
                    <a:pt x="32" y="126"/>
                    <a:pt x="48" y="126"/>
                  </a:cubicBezTo>
                  <a:lnTo>
                    <a:pt x="48" y="126"/>
                  </a:lnTo>
                  <a:cubicBezTo>
                    <a:pt x="64" y="126"/>
                    <a:pt x="80" y="111"/>
                    <a:pt x="80" y="80"/>
                  </a:cubicBezTo>
                  <a:lnTo>
                    <a:pt x="80" y="32"/>
                  </a:lnTo>
                  <a:cubicBezTo>
                    <a:pt x="80" y="0"/>
                    <a:pt x="64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5"/>
            <p:cNvSpPr/>
            <p:nvPr/>
          </p:nvSpPr>
          <p:spPr>
            <a:xfrm>
              <a:off x="3322333" y="1786727"/>
              <a:ext cx="4039" cy="3562"/>
            </a:xfrm>
            <a:custGeom>
              <a:avLst/>
              <a:gdLst/>
              <a:ahLst/>
              <a:cxnLst/>
              <a:rect l="l" t="t" r="r" b="b"/>
              <a:pathLst>
                <a:path w="127" h="112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16" y="17"/>
                    <a:pt x="0" y="17"/>
                  </a:cubicBezTo>
                  <a:lnTo>
                    <a:pt x="0" y="49"/>
                  </a:lnTo>
                  <a:cubicBezTo>
                    <a:pt x="0" y="49"/>
                    <a:pt x="0" y="64"/>
                    <a:pt x="16" y="80"/>
                  </a:cubicBezTo>
                  <a:lnTo>
                    <a:pt x="79" y="112"/>
                  </a:lnTo>
                  <a:lnTo>
                    <a:pt x="95" y="112"/>
                  </a:lnTo>
                  <a:cubicBezTo>
                    <a:pt x="95" y="112"/>
                    <a:pt x="110" y="112"/>
                    <a:pt x="126" y="95"/>
                  </a:cubicBezTo>
                  <a:lnTo>
                    <a:pt x="126" y="95"/>
                  </a:lnTo>
                  <a:lnTo>
                    <a:pt x="110" y="95"/>
                  </a:lnTo>
                  <a:lnTo>
                    <a:pt x="95" y="95"/>
                  </a:lnTo>
                  <a:cubicBezTo>
                    <a:pt x="79" y="95"/>
                    <a:pt x="63" y="80"/>
                    <a:pt x="63" y="64"/>
                  </a:cubicBezTo>
                  <a:cubicBezTo>
                    <a:pt x="63" y="49"/>
                    <a:pt x="79" y="49"/>
                    <a:pt x="79" y="49"/>
                  </a:cubicBezTo>
                  <a:cubicBezTo>
                    <a:pt x="79" y="17"/>
                    <a:pt x="79" y="17"/>
                    <a:pt x="63" y="17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5"/>
            <p:cNvSpPr/>
            <p:nvPr/>
          </p:nvSpPr>
          <p:spPr>
            <a:xfrm>
              <a:off x="3171011" y="1804792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158" y="0"/>
                  </a:moveTo>
                  <a:lnTo>
                    <a:pt x="158" y="0"/>
                  </a:lnTo>
                  <a:lnTo>
                    <a:pt x="141" y="0"/>
                  </a:lnTo>
                  <a:lnTo>
                    <a:pt x="32" y="32"/>
                  </a:lnTo>
                  <a:cubicBezTo>
                    <a:pt x="15" y="48"/>
                    <a:pt x="0" y="63"/>
                    <a:pt x="15" y="79"/>
                  </a:cubicBezTo>
                  <a:cubicBezTo>
                    <a:pt x="15" y="95"/>
                    <a:pt x="32" y="111"/>
                    <a:pt x="47" y="111"/>
                  </a:cubicBezTo>
                  <a:lnTo>
                    <a:pt x="47" y="111"/>
                  </a:lnTo>
                  <a:lnTo>
                    <a:pt x="173" y="63"/>
                  </a:lnTo>
                  <a:lnTo>
                    <a:pt x="189" y="63"/>
                  </a:lnTo>
                  <a:lnTo>
                    <a:pt x="189" y="32"/>
                  </a:lnTo>
                  <a:cubicBezTo>
                    <a:pt x="189" y="16"/>
                    <a:pt x="189" y="16"/>
                    <a:pt x="17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5"/>
            <p:cNvSpPr/>
            <p:nvPr/>
          </p:nvSpPr>
          <p:spPr>
            <a:xfrm>
              <a:off x="3294282" y="1791752"/>
              <a:ext cx="3498" cy="4039"/>
            </a:xfrm>
            <a:custGeom>
              <a:avLst/>
              <a:gdLst/>
              <a:ahLst/>
              <a:cxnLst/>
              <a:rect l="l" t="t" r="r" b="b"/>
              <a:pathLst>
                <a:path w="110" h="127" extrusionOk="0">
                  <a:moveTo>
                    <a:pt x="63" y="0"/>
                  </a:moveTo>
                  <a:lnTo>
                    <a:pt x="63" y="0"/>
                  </a:lnTo>
                  <a:cubicBezTo>
                    <a:pt x="47" y="0"/>
                    <a:pt x="47" y="17"/>
                    <a:pt x="32" y="32"/>
                  </a:cubicBezTo>
                  <a:lnTo>
                    <a:pt x="15" y="80"/>
                  </a:lnTo>
                  <a:cubicBezTo>
                    <a:pt x="0" y="95"/>
                    <a:pt x="15" y="111"/>
                    <a:pt x="32" y="126"/>
                  </a:cubicBezTo>
                  <a:lnTo>
                    <a:pt x="47" y="126"/>
                  </a:lnTo>
                  <a:cubicBezTo>
                    <a:pt x="63" y="126"/>
                    <a:pt x="63" y="111"/>
                    <a:pt x="78" y="111"/>
                  </a:cubicBezTo>
                  <a:lnTo>
                    <a:pt x="95" y="63"/>
                  </a:lnTo>
                  <a:cubicBezTo>
                    <a:pt x="110" y="32"/>
                    <a:pt x="95" y="17"/>
                    <a:pt x="78" y="17"/>
                  </a:cubicBezTo>
                  <a:cubicBezTo>
                    <a:pt x="78" y="0"/>
                    <a:pt x="78" y="0"/>
                    <a:pt x="6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5"/>
            <p:cNvSpPr/>
            <p:nvPr/>
          </p:nvSpPr>
          <p:spPr>
            <a:xfrm>
              <a:off x="3037722" y="1818817"/>
              <a:ext cx="3498" cy="3021"/>
            </a:xfrm>
            <a:custGeom>
              <a:avLst/>
              <a:gdLst/>
              <a:ahLst/>
              <a:cxnLst/>
              <a:rect l="l" t="t" r="r" b="b"/>
              <a:pathLst>
                <a:path w="110" h="95" extrusionOk="0">
                  <a:moveTo>
                    <a:pt x="32" y="0"/>
                  </a:moveTo>
                  <a:lnTo>
                    <a:pt x="32" y="0"/>
                  </a:lnTo>
                  <a:cubicBezTo>
                    <a:pt x="15" y="0"/>
                    <a:pt x="0" y="17"/>
                    <a:pt x="0" y="32"/>
                  </a:cubicBez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cubicBezTo>
                    <a:pt x="15" y="32"/>
                    <a:pt x="32" y="48"/>
                    <a:pt x="32" y="48"/>
                  </a:cubicBezTo>
                  <a:lnTo>
                    <a:pt x="63" y="95"/>
                  </a:lnTo>
                  <a:lnTo>
                    <a:pt x="78" y="95"/>
                  </a:lnTo>
                  <a:lnTo>
                    <a:pt x="78" y="80"/>
                  </a:lnTo>
                  <a:lnTo>
                    <a:pt x="95" y="63"/>
                  </a:lnTo>
                  <a:cubicBezTo>
                    <a:pt x="110" y="48"/>
                    <a:pt x="110" y="32"/>
                    <a:pt x="95" y="32"/>
                  </a:cubicBezTo>
                  <a:cubicBezTo>
                    <a:pt x="95" y="17"/>
                    <a:pt x="78" y="17"/>
                    <a:pt x="78" y="1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5"/>
            <p:cNvSpPr/>
            <p:nvPr/>
          </p:nvSpPr>
          <p:spPr>
            <a:xfrm>
              <a:off x="3153964" y="1816337"/>
              <a:ext cx="4039" cy="4516"/>
            </a:xfrm>
            <a:custGeom>
              <a:avLst/>
              <a:gdLst/>
              <a:ahLst/>
              <a:cxnLst/>
              <a:rect l="l" t="t" r="r" b="b"/>
              <a:pathLst>
                <a:path w="127" h="142" extrusionOk="0">
                  <a:moveTo>
                    <a:pt x="79" y="0"/>
                  </a:moveTo>
                  <a:lnTo>
                    <a:pt x="79" y="0"/>
                  </a:lnTo>
                  <a:cubicBezTo>
                    <a:pt x="79" y="15"/>
                    <a:pt x="64" y="15"/>
                    <a:pt x="64" y="15"/>
                  </a:cubicBezTo>
                  <a:lnTo>
                    <a:pt x="64" y="15"/>
                  </a:lnTo>
                  <a:cubicBezTo>
                    <a:pt x="47" y="15"/>
                    <a:pt x="47" y="32"/>
                    <a:pt x="47" y="47"/>
                  </a:cubicBezTo>
                  <a:lnTo>
                    <a:pt x="47" y="63"/>
                  </a:lnTo>
                  <a:lnTo>
                    <a:pt x="16" y="78"/>
                  </a:lnTo>
                  <a:cubicBezTo>
                    <a:pt x="1" y="95"/>
                    <a:pt x="1" y="110"/>
                    <a:pt x="16" y="126"/>
                  </a:cubicBezTo>
                  <a:cubicBezTo>
                    <a:pt x="16" y="141"/>
                    <a:pt x="32" y="141"/>
                    <a:pt x="32" y="141"/>
                  </a:cubicBezTo>
                  <a:lnTo>
                    <a:pt x="47" y="141"/>
                  </a:lnTo>
                  <a:lnTo>
                    <a:pt x="64" y="141"/>
                  </a:lnTo>
                  <a:lnTo>
                    <a:pt x="110" y="95"/>
                  </a:lnTo>
                  <a:cubicBezTo>
                    <a:pt x="127" y="95"/>
                    <a:pt x="127" y="78"/>
                    <a:pt x="127" y="78"/>
                  </a:cubicBezTo>
                  <a:lnTo>
                    <a:pt x="127" y="63"/>
                  </a:lnTo>
                  <a:lnTo>
                    <a:pt x="110" y="32"/>
                  </a:lnTo>
                  <a:cubicBezTo>
                    <a:pt x="110" y="15"/>
                    <a:pt x="95" y="0"/>
                    <a:pt x="7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5"/>
            <p:cNvSpPr/>
            <p:nvPr/>
          </p:nvSpPr>
          <p:spPr>
            <a:xfrm>
              <a:off x="3085809" y="1809785"/>
              <a:ext cx="5057" cy="4039"/>
            </a:xfrm>
            <a:custGeom>
              <a:avLst/>
              <a:gdLst/>
              <a:ahLst/>
              <a:cxnLst/>
              <a:rect l="l" t="t" r="r" b="b"/>
              <a:pathLst>
                <a:path w="159" h="127" extrusionOk="0">
                  <a:moveTo>
                    <a:pt x="110" y="1"/>
                  </a:moveTo>
                  <a:lnTo>
                    <a:pt x="95" y="1"/>
                  </a:lnTo>
                  <a:lnTo>
                    <a:pt x="95" y="1"/>
                  </a:lnTo>
                  <a:lnTo>
                    <a:pt x="95" y="1"/>
                  </a:lnTo>
                  <a:cubicBezTo>
                    <a:pt x="95" y="1"/>
                    <a:pt x="79" y="1"/>
                    <a:pt x="79" y="17"/>
                  </a:cubicBezTo>
                  <a:lnTo>
                    <a:pt x="64" y="49"/>
                  </a:lnTo>
                  <a:lnTo>
                    <a:pt x="47" y="49"/>
                  </a:lnTo>
                  <a:lnTo>
                    <a:pt x="47" y="49"/>
                  </a:lnTo>
                  <a:lnTo>
                    <a:pt x="32" y="49"/>
                  </a:lnTo>
                  <a:cubicBezTo>
                    <a:pt x="16" y="49"/>
                    <a:pt x="16" y="49"/>
                    <a:pt x="1" y="64"/>
                  </a:cubicBezTo>
                  <a:cubicBezTo>
                    <a:pt x="1" y="80"/>
                    <a:pt x="1" y="95"/>
                    <a:pt x="32" y="112"/>
                  </a:cubicBezTo>
                  <a:lnTo>
                    <a:pt x="47" y="112"/>
                  </a:lnTo>
                  <a:lnTo>
                    <a:pt x="64" y="112"/>
                  </a:lnTo>
                  <a:lnTo>
                    <a:pt x="64" y="127"/>
                  </a:lnTo>
                  <a:cubicBezTo>
                    <a:pt x="79" y="127"/>
                    <a:pt x="95" y="112"/>
                    <a:pt x="95" y="112"/>
                  </a:cubicBezTo>
                  <a:lnTo>
                    <a:pt x="95" y="95"/>
                  </a:lnTo>
                  <a:lnTo>
                    <a:pt x="110" y="95"/>
                  </a:lnTo>
                  <a:lnTo>
                    <a:pt x="127" y="95"/>
                  </a:lnTo>
                  <a:lnTo>
                    <a:pt x="142" y="80"/>
                  </a:lnTo>
                  <a:cubicBezTo>
                    <a:pt x="158" y="64"/>
                    <a:pt x="158" y="64"/>
                    <a:pt x="158" y="49"/>
                  </a:cubicBezTo>
                  <a:cubicBezTo>
                    <a:pt x="158" y="32"/>
                    <a:pt x="158" y="32"/>
                    <a:pt x="142" y="17"/>
                  </a:cubicBezTo>
                  <a:lnTo>
                    <a:pt x="127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5"/>
            <p:cNvSpPr/>
            <p:nvPr/>
          </p:nvSpPr>
          <p:spPr>
            <a:xfrm>
              <a:off x="3167004" y="1802279"/>
              <a:ext cx="4516" cy="3053"/>
            </a:xfrm>
            <a:custGeom>
              <a:avLst/>
              <a:gdLst/>
              <a:ahLst/>
              <a:cxnLst/>
              <a:rect l="l" t="t" r="r" b="b"/>
              <a:pathLst>
                <a:path w="142" h="96" extrusionOk="0">
                  <a:moveTo>
                    <a:pt x="110" y="1"/>
                  </a:moveTo>
                  <a:lnTo>
                    <a:pt x="95" y="1"/>
                  </a:lnTo>
                  <a:lnTo>
                    <a:pt x="95" y="16"/>
                  </a:lnTo>
                  <a:lnTo>
                    <a:pt x="32" y="32"/>
                  </a:lnTo>
                  <a:lnTo>
                    <a:pt x="15" y="32"/>
                  </a:lnTo>
                  <a:cubicBezTo>
                    <a:pt x="15" y="48"/>
                    <a:pt x="0" y="64"/>
                    <a:pt x="15" y="79"/>
                  </a:cubicBezTo>
                  <a:cubicBezTo>
                    <a:pt x="15" y="95"/>
                    <a:pt x="32" y="95"/>
                    <a:pt x="47" y="95"/>
                  </a:cubicBezTo>
                  <a:lnTo>
                    <a:pt x="63" y="95"/>
                  </a:lnTo>
                  <a:lnTo>
                    <a:pt x="78" y="79"/>
                  </a:lnTo>
                  <a:lnTo>
                    <a:pt x="110" y="79"/>
                  </a:lnTo>
                  <a:lnTo>
                    <a:pt x="110" y="79"/>
                  </a:lnTo>
                  <a:cubicBezTo>
                    <a:pt x="141" y="64"/>
                    <a:pt x="141" y="48"/>
                    <a:pt x="141" y="32"/>
                  </a:cubicBezTo>
                  <a:cubicBezTo>
                    <a:pt x="126" y="16"/>
                    <a:pt x="126" y="1"/>
                    <a:pt x="11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5"/>
            <p:cNvSpPr/>
            <p:nvPr/>
          </p:nvSpPr>
          <p:spPr>
            <a:xfrm>
              <a:off x="3411001" y="1778713"/>
              <a:ext cx="2035" cy="2035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lnTo>
                    <a:pt x="1" y="17"/>
                  </a:lnTo>
                  <a:lnTo>
                    <a:pt x="1" y="49"/>
                  </a:lnTo>
                  <a:lnTo>
                    <a:pt x="1" y="49"/>
                  </a:lnTo>
                  <a:cubicBezTo>
                    <a:pt x="1" y="64"/>
                    <a:pt x="17" y="64"/>
                    <a:pt x="32" y="64"/>
                  </a:cubicBezTo>
                  <a:lnTo>
                    <a:pt x="32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32"/>
                  </a:lnTo>
                  <a:lnTo>
                    <a:pt x="48" y="17"/>
                  </a:lnTo>
                  <a:cubicBezTo>
                    <a:pt x="48" y="17"/>
                    <a:pt x="32" y="17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5"/>
            <p:cNvSpPr/>
            <p:nvPr/>
          </p:nvSpPr>
          <p:spPr>
            <a:xfrm>
              <a:off x="3415518" y="1791275"/>
              <a:ext cx="4548" cy="4516"/>
            </a:xfrm>
            <a:custGeom>
              <a:avLst/>
              <a:gdLst/>
              <a:ahLst/>
              <a:cxnLst/>
              <a:rect l="l" t="t" r="r" b="b"/>
              <a:pathLst>
                <a:path w="143" h="142" extrusionOk="0">
                  <a:moveTo>
                    <a:pt x="111" y="0"/>
                  </a:moveTo>
                  <a:lnTo>
                    <a:pt x="111" y="0"/>
                  </a:lnTo>
                  <a:cubicBezTo>
                    <a:pt x="96" y="0"/>
                    <a:pt x="96" y="0"/>
                    <a:pt x="96" y="15"/>
                  </a:cubicBezTo>
                  <a:lnTo>
                    <a:pt x="64" y="15"/>
                  </a:lnTo>
                  <a:cubicBezTo>
                    <a:pt x="64" y="15"/>
                    <a:pt x="48" y="32"/>
                    <a:pt x="32" y="32"/>
                  </a:cubicBezTo>
                  <a:cubicBezTo>
                    <a:pt x="16" y="32"/>
                    <a:pt x="16" y="47"/>
                    <a:pt x="16" y="47"/>
                  </a:cubicBezTo>
                  <a:cubicBezTo>
                    <a:pt x="1" y="63"/>
                    <a:pt x="1" y="63"/>
                    <a:pt x="1" y="78"/>
                  </a:cubicBezTo>
                  <a:lnTo>
                    <a:pt x="16" y="95"/>
                  </a:lnTo>
                  <a:cubicBezTo>
                    <a:pt x="16" y="110"/>
                    <a:pt x="16" y="126"/>
                    <a:pt x="1" y="126"/>
                  </a:cubicBezTo>
                  <a:lnTo>
                    <a:pt x="16" y="126"/>
                  </a:lnTo>
                  <a:lnTo>
                    <a:pt x="32" y="141"/>
                  </a:lnTo>
                  <a:cubicBezTo>
                    <a:pt x="48" y="141"/>
                    <a:pt x="64" y="126"/>
                    <a:pt x="64" y="95"/>
                  </a:cubicBezTo>
                  <a:lnTo>
                    <a:pt x="79" y="78"/>
                  </a:lnTo>
                  <a:lnTo>
                    <a:pt x="96" y="78"/>
                  </a:lnTo>
                  <a:cubicBezTo>
                    <a:pt x="96" y="78"/>
                    <a:pt x="111" y="78"/>
                    <a:pt x="127" y="63"/>
                  </a:cubicBezTo>
                  <a:cubicBezTo>
                    <a:pt x="142" y="63"/>
                    <a:pt x="142" y="32"/>
                    <a:pt x="142" y="15"/>
                  </a:cubicBezTo>
                  <a:lnTo>
                    <a:pt x="142" y="15"/>
                  </a:lnTo>
                  <a:cubicBezTo>
                    <a:pt x="127" y="15"/>
                    <a:pt x="127" y="0"/>
                    <a:pt x="111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5"/>
            <p:cNvSpPr/>
            <p:nvPr/>
          </p:nvSpPr>
          <p:spPr>
            <a:xfrm>
              <a:off x="3178008" y="1801294"/>
              <a:ext cx="3530" cy="5534"/>
            </a:xfrm>
            <a:custGeom>
              <a:avLst/>
              <a:gdLst/>
              <a:ahLst/>
              <a:cxnLst/>
              <a:rect l="l" t="t" r="r" b="b"/>
              <a:pathLst>
                <a:path w="111" h="174" extrusionOk="0">
                  <a:moveTo>
                    <a:pt x="64" y="0"/>
                  </a:moveTo>
                  <a:lnTo>
                    <a:pt x="64" y="0"/>
                  </a:lnTo>
                  <a:lnTo>
                    <a:pt x="47" y="0"/>
                  </a:lnTo>
                  <a:lnTo>
                    <a:pt x="1" y="32"/>
                  </a:lnTo>
                  <a:cubicBezTo>
                    <a:pt x="16" y="32"/>
                    <a:pt x="16" y="32"/>
                    <a:pt x="1" y="47"/>
                  </a:cubicBezTo>
                  <a:lnTo>
                    <a:pt x="1" y="79"/>
                  </a:lnTo>
                  <a:lnTo>
                    <a:pt x="32" y="142"/>
                  </a:lnTo>
                  <a:cubicBezTo>
                    <a:pt x="32" y="158"/>
                    <a:pt x="47" y="173"/>
                    <a:pt x="64" y="173"/>
                  </a:cubicBezTo>
                  <a:lnTo>
                    <a:pt x="64" y="173"/>
                  </a:lnTo>
                  <a:lnTo>
                    <a:pt x="64" y="173"/>
                  </a:lnTo>
                  <a:lnTo>
                    <a:pt x="79" y="158"/>
                  </a:lnTo>
                  <a:cubicBezTo>
                    <a:pt x="95" y="158"/>
                    <a:pt x="95" y="126"/>
                    <a:pt x="95" y="110"/>
                  </a:cubicBezTo>
                  <a:lnTo>
                    <a:pt x="64" y="63"/>
                  </a:lnTo>
                  <a:lnTo>
                    <a:pt x="79" y="63"/>
                  </a:lnTo>
                  <a:cubicBezTo>
                    <a:pt x="95" y="47"/>
                    <a:pt x="110" y="32"/>
                    <a:pt x="95" y="16"/>
                  </a:cubicBezTo>
                  <a:lnTo>
                    <a:pt x="95" y="16"/>
                  </a:lnTo>
                  <a:cubicBezTo>
                    <a:pt x="95" y="0"/>
                    <a:pt x="79" y="0"/>
                    <a:pt x="64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5"/>
            <p:cNvSpPr/>
            <p:nvPr/>
          </p:nvSpPr>
          <p:spPr>
            <a:xfrm>
              <a:off x="3157463" y="1809308"/>
              <a:ext cx="4039" cy="2512"/>
            </a:xfrm>
            <a:custGeom>
              <a:avLst/>
              <a:gdLst/>
              <a:ahLst/>
              <a:cxnLst/>
              <a:rect l="l" t="t" r="r" b="b"/>
              <a:pathLst>
                <a:path w="127" h="79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17" y="16"/>
                  </a:lnTo>
                  <a:lnTo>
                    <a:pt x="32" y="47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80" y="64"/>
                  </a:lnTo>
                  <a:cubicBezTo>
                    <a:pt x="80" y="64"/>
                    <a:pt x="95" y="64"/>
                    <a:pt x="95" y="79"/>
                  </a:cubicBezTo>
                  <a:lnTo>
                    <a:pt x="95" y="79"/>
                  </a:lnTo>
                  <a:lnTo>
                    <a:pt x="111" y="64"/>
                  </a:lnTo>
                  <a:cubicBezTo>
                    <a:pt x="126" y="47"/>
                    <a:pt x="126" y="32"/>
                    <a:pt x="111" y="16"/>
                  </a:cubicBezTo>
                  <a:lnTo>
                    <a:pt x="95" y="16"/>
                  </a:lnTo>
                  <a:lnTo>
                    <a:pt x="95" y="16"/>
                  </a:lnTo>
                  <a:lnTo>
                    <a:pt x="95" y="16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5"/>
            <p:cNvSpPr/>
            <p:nvPr/>
          </p:nvSpPr>
          <p:spPr>
            <a:xfrm>
              <a:off x="3323828" y="1775246"/>
              <a:ext cx="6042" cy="4516"/>
            </a:xfrm>
            <a:custGeom>
              <a:avLst/>
              <a:gdLst/>
              <a:ahLst/>
              <a:cxnLst/>
              <a:rect l="l" t="t" r="r" b="b"/>
              <a:pathLst>
                <a:path w="190" h="142" extrusionOk="0">
                  <a:moveTo>
                    <a:pt x="142" y="0"/>
                  </a:moveTo>
                  <a:lnTo>
                    <a:pt x="142" y="0"/>
                  </a:lnTo>
                  <a:lnTo>
                    <a:pt x="126" y="15"/>
                  </a:lnTo>
                  <a:lnTo>
                    <a:pt x="48" y="63"/>
                  </a:lnTo>
                  <a:lnTo>
                    <a:pt x="16" y="78"/>
                  </a:lnTo>
                  <a:cubicBezTo>
                    <a:pt x="16" y="78"/>
                    <a:pt x="0" y="95"/>
                    <a:pt x="0" y="110"/>
                  </a:cubicBezTo>
                  <a:lnTo>
                    <a:pt x="16" y="126"/>
                  </a:lnTo>
                  <a:lnTo>
                    <a:pt x="32" y="141"/>
                  </a:lnTo>
                  <a:cubicBezTo>
                    <a:pt x="48" y="141"/>
                    <a:pt x="48" y="141"/>
                    <a:pt x="63" y="126"/>
                  </a:cubicBezTo>
                  <a:lnTo>
                    <a:pt x="95" y="110"/>
                  </a:lnTo>
                  <a:lnTo>
                    <a:pt x="142" y="78"/>
                  </a:lnTo>
                  <a:cubicBezTo>
                    <a:pt x="126" y="78"/>
                    <a:pt x="126" y="63"/>
                    <a:pt x="142" y="47"/>
                  </a:cubicBezTo>
                  <a:lnTo>
                    <a:pt x="158" y="32"/>
                  </a:lnTo>
                  <a:lnTo>
                    <a:pt x="174" y="32"/>
                  </a:lnTo>
                  <a:lnTo>
                    <a:pt x="189" y="32"/>
                  </a:lnTo>
                  <a:lnTo>
                    <a:pt x="189" y="32"/>
                  </a:lnTo>
                  <a:cubicBezTo>
                    <a:pt x="189" y="32"/>
                    <a:pt x="174" y="32"/>
                    <a:pt x="174" y="15"/>
                  </a:cubicBezTo>
                  <a:cubicBezTo>
                    <a:pt x="174" y="15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5"/>
            <p:cNvSpPr/>
            <p:nvPr/>
          </p:nvSpPr>
          <p:spPr>
            <a:xfrm>
              <a:off x="3432055" y="1787268"/>
              <a:ext cx="5025" cy="2512"/>
            </a:xfrm>
            <a:custGeom>
              <a:avLst/>
              <a:gdLst/>
              <a:ahLst/>
              <a:cxnLst/>
              <a:rect l="l" t="t" r="r" b="b"/>
              <a:pathLst>
                <a:path w="158" h="79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cubicBezTo>
                    <a:pt x="17" y="0"/>
                    <a:pt x="0" y="15"/>
                    <a:pt x="0" y="32"/>
                  </a:cubicBezTo>
                  <a:cubicBezTo>
                    <a:pt x="0" y="47"/>
                    <a:pt x="17" y="63"/>
                    <a:pt x="32" y="63"/>
                  </a:cubicBezTo>
                  <a:lnTo>
                    <a:pt x="143" y="78"/>
                  </a:lnTo>
                  <a:lnTo>
                    <a:pt x="143" y="78"/>
                  </a:lnTo>
                  <a:lnTo>
                    <a:pt x="143" y="78"/>
                  </a:lnTo>
                  <a:lnTo>
                    <a:pt x="158" y="78"/>
                  </a:lnTo>
                  <a:lnTo>
                    <a:pt x="158" y="63"/>
                  </a:lnTo>
                  <a:lnTo>
                    <a:pt x="158" y="32"/>
                  </a:lnTo>
                  <a:lnTo>
                    <a:pt x="158" y="32"/>
                  </a:lnTo>
                  <a:cubicBezTo>
                    <a:pt x="158" y="15"/>
                    <a:pt x="143" y="15"/>
                    <a:pt x="143" y="15"/>
                  </a:cubicBezTo>
                  <a:lnTo>
                    <a:pt x="111" y="1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5"/>
            <p:cNvSpPr/>
            <p:nvPr/>
          </p:nvSpPr>
          <p:spPr>
            <a:xfrm>
              <a:off x="3421560" y="1762684"/>
              <a:ext cx="3498" cy="6042"/>
            </a:xfrm>
            <a:custGeom>
              <a:avLst/>
              <a:gdLst/>
              <a:ahLst/>
              <a:cxnLst/>
              <a:rect l="l" t="t" r="r" b="b"/>
              <a:pathLst>
                <a:path w="110" h="190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5" y="1"/>
                    <a:pt x="15" y="1"/>
                    <a:pt x="0" y="17"/>
                  </a:cubicBezTo>
                  <a:lnTo>
                    <a:pt x="15" y="17"/>
                  </a:lnTo>
                  <a:cubicBezTo>
                    <a:pt x="15" y="32"/>
                    <a:pt x="15" y="48"/>
                    <a:pt x="0" y="64"/>
                  </a:cubicBezTo>
                  <a:lnTo>
                    <a:pt x="0" y="64"/>
                  </a:lnTo>
                  <a:cubicBezTo>
                    <a:pt x="0" y="80"/>
                    <a:pt x="0" y="112"/>
                    <a:pt x="15" y="127"/>
                  </a:cubicBezTo>
                  <a:cubicBezTo>
                    <a:pt x="15" y="112"/>
                    <a:pt x="15" y="112"/>
                    <a:pt x="32" y="112"/>
                  </a:cubicBezTo>
                  <a:lnTo>
                    <a:pt x="47" y="112"/>
                  </a:lnTo>
                  <a:cubicBezTo>
                    <a:pt x="63" y="112"/>
                    <a:pt x="78" y="127"/>
                    <a:pt x="78" y="143"/>
                  </a:cubicBezTo>
                  <a:lnTo>
                    <a:pt x="78" y="190"/>
                  </a:lnTo>
                  <a:lnTo>
                    <a:pt x="78" y="190"/>
                  </a:lnTo>
                  <a:cubicBezTo>
                    <a:pt x="78" y="175"/>
                    <a:pt x="78" y="158"/>
                    <a:pt x="95" y="158"/>
                  </a:cubicBezTo>
                  <a:lnTo>
                    <a:pt x="110" y="143"/>
                  </a:lnTo>
                  <a:lnTo>
                    <a:pt x="95" y="143"/>
                  </a:lnTo>
                  <a:lnTo>
                    <a:pt x="78" y="127"/>
                  </a:lnTo>
                  <a:lnTo>
                    <a:pt x="63" y="112"/>
                  </a:lnTo>
                  <a:cubicBezTo>
                    <a:pt x="47" y="112"/>
                    <a:pt x="47" y="80"/>
                    <a:pt x="63" y="64"/>
                  </a:cubicBezTo>
                  <a:lnTo>
                    <a:pt x="63" y="64"/>
                  </a:lnTo>
                  <a:lnTo>
                    <a:pt x="63" y="64"/>
                  </a:lnTo>
                  <a:lnTo>
                    <a:pt x="63" y="32"/>
                  </a:lnTo>
                  <a:cubicBezTo>
                    <a:pt x="63" y="17"/>
                    <a:pt x="47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5"/>
            <p:cNvSpPr/>
            <p:nvPr/>
          </p:nvSpPr>
          <p:spPr>
            <a:xfrm>
              <a:off x="3421560" y="1809785"/>
              <a:ext cx="7028" cy="6042"/>
            </a:xfrm>
            <a:custGeom>
              <a:avLst/>
              <a:gdLst/>
              <a:ahLst/>
              <a:cxnLst/>
              <a:rect l="l" t="t" r="r" b="b"/>
              <a:pathLst>
                <a:path w="221" h="190" extrusionOk="0">
                  <a:moveTo>
                    <a:pt x="189" y="1"/>
                  </a:moveTo>
                  <a:lnTo>
                    <a:pt x="189" y="1"/>
                  </a:lnTo>
                  <a:cubicBezTo>
                    <a:pt x="173" y="1"/>
                    <a:pt x="158" y="17"/>
                    <a:pt x="158" y="32"/>
                  </a:cubicBezTo>
                  <a:lnTo>
                    <a:pt x="158" y="32"/>
                  </a:lnTo>
                  <a:cubicBezTo>
                    <a:pt x="158" y="49"/>
                    <a:pt x="141" y="49"/>
                    <a:pt x="110" y="49"/>
                  </a:cubicBezTo>
                  <a:lnTo>
                    <a:pt x="78" y="49"/>
                  </a:lnTo>
                  <a:lnTo>
                    <a:pt x="63" y="64"/>
                  </a:lnTo>
                  <a:cubicBezTo>
                    <a:pt x="47" y="64"/>
                    <a:pt x="47" y="64"/>
                    <a:pt x="32" y="80"/>
                  </a:cubicBezTo>
                  <a:lnTo>
                    <a:pt x="32" y="95"/>
                  </a:lnTo>
                  <a:lnTo>
                    <a:pt x="15" y="127"/>
                  </a:lnTo>
                  <a:lnTo>
                    <a:pt x="15" y="158"/>
                  </a:lnTo>
                  <a:cubicBezTo>
                    <a:pt x="0" y="175"/>
                    <a:pt x="15" y="190"/>
                    <a:pt x="32" y="190"/>
                  </a:cubicBezTo>
                  <a:lnTo>
                    <a:pt x="47" y="190"/>
                  </a:lnTo>
                  <a:cubicBezTo>
                    <a:pt x="63" y="190"/>
                    <a:pt x="78" y="190"/>
                    <a:pt x="78" y="175"/>
                  </a:cubicBezTo>
                  <a:lnTo>
                    <a:pt x="95" y="127"/>
                  </a:lnTo>
                  <a:cubicBezTo>
                    <a:pt x="95" y="127"/>
                    <a:pt x="110" y="112"/>
                    <a:pt x="126" y="112"/>
                  </a:cubicBezTo>
                  <a:cubicBezTo>
                    <a:pt x="158" y="112"/>
                    <a:pt x="204" y="112"/>
                    <a:pt x="221" y="49"/>
                  </a:cubicBezTo>
                  <a:lnTo>
                    <a:pt x="221" y="49"/>
                  </a:lnTo>
                  <a:lnTo>
                    <a:pt x="221" y="17"/>
                  </a:lnTo>
                  <a:cubicBezTo>
                    <a:pt x="204" y="17"/>
                    <a:pt x="204" y="1"/>
                    <a:pt x="189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5"/>
            <p:cNvSpPr/>
            <p:nvPr/>
          </p:nvSpPr>
          <p:spPr>
            <a:xfrm>
              <a:off x="3278730" y="1779254"/>
              <a:ext cx="5025" cy="5502"/>
            </a:xfrm>
            <a:custGeom>
              <a:avLst/>
              <a:gdLst/>
              <a:ahLst/>
              <a:cxnLst/>
              <a:rect l="l" t="t" r="r" b="b"/>
              <a:pathLst>
                <a:path w="158" h="173" extrusionOk="0">
                  <a:moveTo>
                    <a:pt x="48" y="0"/>
                  </a:moveTo>
                  <a:lnTo>
                    <a:pt x="32" y="0"/>
                  </a:lnTo>
                  <a:lnTo>
                    <a:pt x="16" y="15"/>
                  </a:lnTo>
                  <a:lnTo>
                    <a:pt x="0" y="32"/>
                  </a:lnTo>
                  <a:cubicBezTo>
                    <a:pt x="0" y="47"/>
                    <a:pt x="0" y="47"/>
                    <a:pt x="16" y="63"/>
                  </a:cubicBezTo>
                  <a:lnTo>
                    <a:pt x="32" y="78"/>
                  </a:lnTo>
                  <a:lnTo>
                    <a:pt x="63" y="141"/>
                  </a:lnTo>
                  <a:lnTo>
                    <a:pt x="79" y="158"/>
                  </a:lnTo>
                  <a:cubicBezTo>
                    <a:pt x="79" y="173"/>
                    <a:pt x="95" y="173"/>
                    <a:pt x="111" y="173"/>
                  </a:cubicBezTo>
                  <a:lnTo>
                    <a:pt x="111" y="173"/>
                  </a:lnTo>
                  <a:cubicBezTo>
                    <a:pt x="126" y="173"/>
                    <a:pt x="142" y="158"/>
                    <a:pt x="142" y="141"/>
                  </a:cubicBezTo>
                  <a:lnTo>
                    <a:pt x="158" y="95"/>
                  </a:lnTo>
                  <a:cubicBezTo>
                    <a:pt x="158" y="78"/>
                    <a:pt x="142" y="63"/>
                    <a:pt x="126" y="63"/>
                  </a:cubicBezTo>
                  <a:lnTo>
                    <a:pt x="111" y="63"/>
                  </a:lnTo>
                  <a:lnTo>
                    <a:pt x="95" y="63"/>
                  </a:lnTo>
                  <a:lnTo>
                    <a:pt x="95" y="63"/>
                  </a:lnTo>
                  <a:lnTo>
                    <a:pt x="63" y="15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5"/>
            <p:cNvSpPr/>
            <p:nvPr/>
          </p:nvSpPr>
          <p:spPr>
            <a:xfrm>
              <a:off x="3183510" y="1787745"/>
              <a:ext cx="4548" cy="3021"/>
            </a:xfrm>
            <a:custGeom>
              <a:avLst/>
              <a:gdLst/>
              <a:ahLst/>
              <a:cxnLst/>
              <a:rect l="l" t="t" r="r" b="b"/>
              <a:pathLst>
                <a:path w="143" h="95" extrusionOk="0">
                  <a:moveTo>
                    <a:pt x="95" y="0"/>
                  </a:moveTo>
                  <a:lnTo>
                    <a:pt x="95" y="0"/>
                  </a:lnTo>
                  <a:lnTo>
                    <a:pt x="95" y="17"/>
                  </a:lnTo>
                  <a:lnTo>
                    <a:pt x="32" y="32"/>
                  </a:lnTo>
                  <a:cubicBezTo>
                    <a:pt x="17" y="32"/>
                    <a:pt x="0" y="63"/>
                    <a:pt x="17" y="80"/>
                  </a:cubicBezTo>
                  <a:cubicBezTo>
                    <a:pt x="17" y="80"/>
                    <a:pt x="17" y="95"/>
                    <a:pt x="32" y="95"/>
                  </a:cubicBezTo>
                  <a:lnTo>
                    <a:pt x="48" y="95"/>
                  </a:lnTo>
                  <a:lnTo>
                    <a:pt x="48" y="95"/>
                  </a:lnTo>
                  <a:lnTo>
                    <a:pt x="111" y="80"/>
                  </a:lnTo>
                  <a:lnTo>
                    <a:pt x="111" y="80"/>
                  </a:lnTo>
                  <a:cubicBezTo>
                    <a:pt x="127" y="63"/>
                    <a:pt x="143" y="48"/>
                    <a:pt x="127" y="32"/>
                  </a:cubicBezTo>
                  <a:cubicBezTo>
                    <a:pt x="127" y="17"/>
                    <a:pt x="111" y="0"/>
                    <a:pt x="9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5"/>
            <p:cNvSpPr/>
            <p:nvPr/>
          </p:nvSpPr>
          <p:spPr>
            <a:xfrm>
              <a:off x="3441597" y="1786250"/>
              <a:ext cx="4516" cy="3053"/>
            </a:xfrm>
            <a:custGeom>
              <a:avLst/>
              <a:gdLst/>
              <a:ahLst/>
              <a:cxnLst/>
              <a:rect l="l" t="t" r="r" b="b"/>
              <a:pathLst>
                <a:path w="142" h="96" extrusionOk="0">
                  <a:moveTo>
                    <a:pt x="95" y="1"/>
                  </a:moveTo>
                  <a:lnTo>
                    <a:pt x="95" y="1"/>
                  </a:lnTo>
                  <a:lnTo>
                    <a:pt x="95" y="1"/>
                  </a:lnTo>
                  <a:lnTo>
                    <a:pt x="78" y="1"/>
                  </a:lnTo>
                  <a:lnTo>
                    <a:pt x="32" y="32"/>
                  </a:lnTo>
                  <a:cubicBezTo>
                    <a:pt x="15" y="32"/>
                    <a:pt x="0" y="47"/>
                    <a:pt x="0" y="64"/>
                  </a:cubicBezTo>
                  <a:lnTo>
                    <a:pt x="32" y="95"/>
                  </a:lnTo>
                  <a:lnTo>
                    <a:pt x="47" y="95"/>
                  </a:lnTo>
                  <a:lnTo>
                    <a:pt x="110" y="64"/>
                  </a:lnTo>
                  <a:cubicBezTo>
                    <a:pt x="126" y="64"/>
                    <a:pt x="141" y="47"/>
                    <a:pt x="126" y="16"/>
                  </a:cubicBezTo>
                  <a:lnTo>
                    <a:pt x="126" y="16"/>
                  </a:lnTo>
                  <a:cubicBezTo>
                    <a:pt x="110" y="1"/>
                    <a:pt x="110" y="1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5"/>
            <p:cNvSpPr/>
            <p:nvPr/>
          </p:nvSpPr>
          <p:spPr>
            <a:xfrm>
              <a:off x="3057758" y="1825337"/>
              <a:ext cx="7060" cy="4039"/>
            </a:xfrm>
            <a:custGeom>
              <a:avLst/>
              <a:gdLst/>
              <a:ahLst/>
              <a:cxnLst/>
              <a:rect l="l" t="t" r="r" b="b"/>
              <a:pathLst>
                <a:path w="222" h="127" extrusionOk="0">
                  <a:moveTo>
                    <a:pt x="79" y="1"/>
                  </a:moveTo>
                  <a:lnTo>
                    <a:pt x="79" y="16"/>
                  </a:lnTo>
                  <a:lnTo>
                    <a:pt x="79" y="47"/>
                  </a:lnTo>
                  <a:lnTo>
                    <a:pt x="79" y="79"/>
                  </a:lnTo>
                  <a:lnTo>
                    <a:pt x="110" y="79"/>
                  </a:lnTo>
                  <a:lnTo>
                    <a:pt x="126" y="79"/>
                  </a:lnTo>
                  <a:lnTo>
                    <a:pt x="158" y="95"/>
                  </a:lnTo>
                  <a:lnTo>
                    <a:pt x="158" y="110"/>
                  </a:lnTo>
                  <a:cubicBezTo>
                    <a:pt x="173" y="110"/>
                    <a:pt x="173" y="127"/>
                    <a:pt x="190" y="127"/>
                  </a:cubicBezTo>
                  <a:lnTo>
                    <a:pt x="205" y="110"/>
                  </a:lnTo>
                  <a:lnTo>
                    <a:pt x="205" y="110"/>
                  </a:lnTo>
                  <a:lnTo>
                    <a:pt x="205" y="110"/>
                  </a:lnTo>
                  <a:cubicBezTo>
                    <a:pt x="205" y="95"/>
                    <a:pt x="205" y="95"/>
                    <a:pt x="221" y="79"/>
                  </a:cubicBezTo>
                  <a:lnTo>
                    <a:pt x="221" y="79"/>
                  </a:lnTo>
                  <a:lnTo>
                    <a:pt x="221" y="79"/>
                  </a:lnTo>
                  <a:cubicBezTo>
                    <a:pt x="205" y="32"/>
                    <a:pt x="173" y="32"/>
                    <a:pt x="142" y="16"/>
                  </a:cubicBezTo>
                  <a:lnTo>
                    <a:pt x="126" y="16"/>
                  </a:lnTo>
                  <a:cubicBezTo>
                    <a:pt x="110" y="16"/>
                    <a:pt x="95" y="1"/>
                    <a:pt x="79" y="1"/>
                  </a:cubicBezTo>
                  <a:close/>
                  <a:moveTo>
                    <a:pt x="32" y="1"/>
                  </a:moveTo>
                  <a:cubicBezTo>
                    <a:pt x="16" y="1"/>
                    <a:pt x="16" y="16"/>
                    <a:pt x="16" y="32"/>
                  </a:cubicBezTo>
                  <a:cubicBezTo>
                    <a:pt x="0" y="32"/>
                    <a:pt x="16" y="47"/>
                    <a:pt x="16" y="47"/>
                  </a:cubicBezTo>
                  <a:lnTo>
                    <a:pt x="16" y="32"/>
                  </a:lnTo>
                  <a:cubicBezTo>
                    <a:pt x="16" y="32"/>
                    <a:pt x="16" y="16"/>
                    <a:pt x="32" y="16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5"/>
            <p:cNvSpPr/>
            <p:nvPr/>
          </p:nvSpPr>
          <p:spPr>
            <a:xfrm>
              <a:off x="3185036" y="1792738"/>
              <a:ext cx="2512" cy="4039"/>
            </a:xfrm>
            <a:custGeom>
              <a:avLst/>
              <a:gdLst/>
              <a:ahLst/>
              <a:cxnLst/>
              <a:rect l="l" t="t" r="r" b="b"/>
              <a:pathLst>
                <a:path w="79" h="127" extrusionOk="0">
                  <a:moveTo>
                    <a:pt x="16" y="1"/>
                  </a:moveTo>
                  <a:lnTo>
                    <a:pt x="16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16" y="1"/>
                    <a:pt x="16" y="32"/>
                    <a:pt x="16" y="49"/>
                  </a:cubicBezTo>
                  <a:lnTo>
                    <a:pt x="16" y="49"/>
                  </a:lnTo>
                  <a:cubicBezTo>
                    <a:pt x="16" y="64"/>
                    <a:pt x="0" y="80"/>
                    <a:pt x="0" y="80"/>
                  </a:cubicBezTo>
                  <a:lnTo>
                    <a:pt x="0" y="95"/>
                  </a:lnTo>
                  <a:lnTo>
                    <a:pt x="0" y="95"/>
                  </a:lnTo>
                  <a:cubicBezTo>
                    <a:pt x="16" y="112"/>
                    <a:pt x="16" y="127"/>
                    <a:pt x="32" y="127"/>
                  </a:cubicBezTo>
                  <a:lnTo>
                    <a:pt x="47" y="127"/>
                  </a:lnTo>
                  <a:cubicBezTo>
                    <a:pt x="63" y="112"/>
                    <a:pt x="79" y="95"/>
                    <a:pt x="63" y="80"/>
                  </a:cubicBezTo>
                  <a:lnTo>
                    <a:pt x="63" y="49"/>
                  </a:lnTo>
                  <a:lnTo>
                    <a:pt x="63" y="49"/>
                  </a:lnTo>
                  <a:lnTo>
                    <a:pt x="47" y="17"/>
                  </a:lnTo>
                  <a:cubicBezTo>
                    <a:pt x="47" y="1"/>
                    <a:pt x="32" y="1"/>
                    <a:pt x="16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5"/>
            <p:cNvSpPr/>
            <p:nvPr/>
          </p:nvSpPr>
          <p:spPr>
            <a:xfrm>
              <a:off x="3408012" y="1772702"/>
              <a:ext cx="2544" cy="2576"/>
            </a:xfrm>
            <a:custGeom>
              <a:avLst/>
              <a:gdLst/>
              <a:ahLst/>
              <a:cxnLst/>
              <a:rect l="l" t="t" r="r" b="b"/>
              <a:pathLst>
                <a:path w="80" h="81" extrusionOk="0"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ubicBezTo>
                    <a:pt x="63" y="17"/>
                    <a:pt x="48" y="49"/>
                    <a:pt x="32" y="49"/>
                  </a:cubicBezTo>
                  <a:cubicBezTo>
                    <a:pt x="32" y="64"/>
                    <a:pt x="32" y="64"/>
                    <a:pt x="16" y="64"/>
                  </a:cubicBezTo>
                  <a:cubicBezTo>
                    <a:pt x="16" y="64"/>
                    <a:pt x="0" y="64"/>
                    <a:pt x="0" y="49"/>
                  </a:cubicBezTo>
                  <a:cubicBezTo>
                    <a:pt x="0" y="64"/>
                    <a:pt x="16" y="80"/>
                    <a:pt x="32" y="80"/>
                  </a:cubicBezTo>
                  <a:lnTo>
                    <a:pt x="32" y="80"/>
                  </a:lnTo>
                  <a:lnTo>
                    <a:pt x="32" y="80"/>
                  </a:lnTo>
                  <a:lnTo>
                    <a:pt x="48" y="80"/>
                  </a:lnTo>
                  <a:cubicBezTo>
                    <a:pt x="79" y="80"/>
                    <a:pt x="79" y="64"/>
                    <a:pt x="79" y="32"/>
                  </a:cubicBezTo>
                  <a:cubicBezTo>
                    <a:pt x="79" y="17"/>
                    <a:pt x="63" y="1"/>
                    <a:pt x="4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5"/>
            <p:cNvSpPr/>
            <p:nvPr/>
          </p:nvSpPr>
          <p:spPr>
            <a:xfrm>
              <a:off x="3160993" y="1795760"/>
              <a:ext cx="6520" cy="4548"/>
            </a:xfrm>
            <a:custGeom>
              <a:avLst/>
              <a:gdLst/>
              <a:ahLst/>
              <a:cxnLst/>
              <a:rect l="l" t="t" r="r" b="b"/>
              <a:pathLst>
                <a:path w="205" h="143" extrusionOk="0">
                  <a:moveTo>
                    <a:pt x="158" y="0"/>
                  </a:moveTo>
                  <a:lnTo>
                    <a:pt x="158" y="0"/>
                  </a:lnTo>
                  <a:cubicBezTo>
                    <a:pt x="158" y="17"/>
                    <a:pt x="158" y="17"/>
                    <a:pt x="141" y="17"/>
                  </a:cubicBezTo>
                  <a:lnTo>
                    <a:pt x="32" y="95"/>
                  </a:lnTo>
                  <a:cubicBezTo>
                    <a:pt x="15" y="95"/>
                    <a:pt x="0" y="111"/>
                    <a:pt x="15" y="143"/>
                  </a:cubicBezTo>
                  <a:lnTo>
                    <a:pt x="15" y="143"/>
                  </a:lnTo>
                  <a:lnTo>
                    <a:pt x="47" y="143"/>
                  </a:lnTo>
                  <a:lnTo>
                    <a:pt x="63" y="143"/>
                  </a:lnTo>
                  <a:lnTo>
                    <a:pt x="110" y="127"/>
                  </a:lnTo>
                  <a:lnTo>
                    <a:pt x="189" y="63"/>
                  </a:lnTo>
                  <a:cubicBezTo>
                    <a:pt x="204" y="63"/>
                    <a:pt x="204" y="32"/>
                    <a:pt x="189" y="17"/>
                  </a:cubicBezTo>
                  <a:cubicBezTo>
                    <a:pt x="189" y="17"/>
                    <a:pt x="173" y="0"/>
                    <a:pt x="15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5"/>
            <p:cNvSpPr/>
            <p:nvPr/>
          </p:nvSpPr>
          <p:spPr>
            <a:xfrm>
              <a:off x="3274214" y="1804283"/>
              <a:ext cx="4548" cy="2544"/>
            </a:xfrm>
            <a:custGeom>
              <a:avLst/>
              <a:gdLst/>
              <a:ahLst/>
              <a:cxnLst/>
              <a:rect l="l" t="t" r="r" b="b"/>
              <a:pathLst>
                <a:path w="143" h="80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1" y="16"/>
                    <a:pt x="1" y="32"/>
                  </a:cubicBezTo>
                  <a:cubicBezTo>
                    <a:pt x="1" y="48"/>
                    <a:pt x="16" y="64"/>
                    <a:pt x="32" y="79"/>
                  </a:cubicBezTo>
                  <a:lnTo>
                    <a:pt x="95" y="79"/>
                  </a:lnTo>
                  <a:lnTo>
                    <a:pt x="95" y="79"/>
                  </a:lnTo>
                  <a:cubicBezTo>
                    <a:pt x="111" y="79"/>
                    <a:pt x="127" y="64"/>
                    <a:pt x="142" y="48"/>
                  </a:cubicBezTo>
                  <a:cubicBezTo>
                    <a:pt x="142" y="32"/>
                    <a:pt x="127" y="16"/>
                    <a:pt x="111" y="16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5"/>
            <p:cNvSpPr/>
            <p:nvPr/>
          </p:nvSpPr>
          <p:spPr>
            <a:xfrm>
              <a:off x="3398980" y="1791275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48" y="0"/>
                  </a:moveTo>
                  <a:lnTo>
                    <a:pt x="32" y="0"/>
                  </a:lnTo>
                  <a:cubicBezTo>
                    <a:pt x="32" y="0"/>
                    <a:pt x="17" y="15"/>
                    <a:pt x="17" y="32"/>
                  </a:cubicBezTo>
                  <a:cubicBezTo>
                    <a:pt x="0" y="47"/>
                    <a:pt x="17" y="63"/>
                    <a:pt x="32" y="63"/>
                  </a:cubicBezTo>
                  <a:lnTo>
                    <a:pt x="48" y="78"/>
                  </a:lnTo>
                  <a:lnTo>
                    <a:pt x="80" y="95"/>
                  </a:lnTo>
                  <a:lnTo>
                    <a:pt x="126" y="32"/>
                  </a:lnTo>
                  <a:lnTo>
                    <a:pt x="111" y="32"/>
                  </a:lnTo>
                  <a:lnTo>
                    <a:pt x="63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5"/>
            <p:cNvSpPr/>
            <p:nvPr/>
          </p:nvSpPr>
          <p:spPr>
            <a:xfrm>
              <a:off x="3406517" y="1769712"/>
              <a:ext cx="3530" cy="5025"/>
            </a:xfrm>
            <a:custGeom>
              <a:avLst/>
              <a:gdLst/>
              <a:ahLst/>
              <a:cxnLst/>
              <a:rect l="l" t="t" r="r" b="b"/>
              <a:pathLst>
                <a:path w="111" h="158" extrusionOk="0">
                  <a:moveTo>
                    <a:pt x="63" y="0"/>
                  </a:moveTo>
                  <a:lnTo>
                    <a:pt x="63" y="0"/>
                  </a:lnTo>
                  <a:lnTo>
                    <a:pt x="47" y="0"/>
                  </a:lnTo>
                  <a:cubicBezTo>
                    <a:pt x="32" y="17"/>
                    <a:pt x="15" y="32"/>
                    <a:pt x="15" y="48"/>
                  </a:cubicBezTo>
                  <a:lnTo>
                    <a:pt x="15" y="63"/>
                  </a:lnTo>
                  <a:cubicBezTo>
                    <a:pt x="0" y="95"/>
                    <a:pt x="15" y="126"/>
                    <a:pt x="32" y="143"/>
                  </a:cubicBezTo>
                  <a:lnTo>
                    <a:pt x="47" y="143"/>
                  </a:lnTo>
                  <a:cubicBezTo>
                    <a:pt x="47" y="158"/>
                    <a:pt x="63" y="158"/>
                    <a:pt x="63" y="158"/>
                  </a:cubicBezTo>
                  <a:cubicBezTo>
                    <a:pt x="79" y="158"/>
                    <a:pt x="79" y="158"/>
                    <a:pt x="79" y="143"/>
                  </a:cubicBezTo>
                  <a:cubicBezTo>
                    <a:pt x="95" y="143"/>
                    <a:pt x="110" y="111"/>
                    <a:pt x="95" y="95"/>
                  </a:cubicBezTo>
                  <a:lnTo>
                    <a:pt x="95" y="95"/>
                  </a:lnTo>
                  <a:lnTo>
                    <a:pt x="79" y="80"/>
                  </a:lnTo>
                  <a:lnTo>
                    <a:pt x="95" y="63"/>
                  </a:lnTo>
                  <a:cubicBezTo>
                    <a:pt x="110" y="63"/>
                    <a:pt x="110" y="32"/>
                    <a:pt x="95" y="17"/>
                  </a:cubicBezTo>
                  <a:lnTo>
                    <a:pt x="95" y="17"/>
                  </a:lnTo>
                  <a:cubicBezTo>
                    <a:pt x="95" y="0"/>
                    <a:pt x="79" y="0"/>
                    <a:pt x="6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5"/>
            <p:cNvSpPr/>
            <p:nvPr/>
          </p:nvSpPr>
          <p:spPr>
            <a:xfrm>
              <a:off x="3379929" y="1771239"/>
              <a:ext cx="3053" cy="6042"/>
            </a:xfrm>
            <a:custGeom>
              <a:avLst/>
              <a:gdLst/>
              <a:ahLst/>
              <a:cxnLst/>
              <a:rect l="l" t="t" r="r" b="b"/>
              <a:pathLst>
                <a:path w="96" h="190" extrusionOk="0">
                  <a:moveTo>
                    <a:pt x="64" y="0"/>
                  </a:moveTo>
                  <a:lnTo>
                    <a:pt x="49" y="0"/>
                  </a:lnTo>
                  <a:lnTo>
                    <a:pt x="32" y="15"/>
                  </a:lnTo>
                  <a:lnTo>
                    <a:pt x="1" y="126"/>
                  </a:lnTo>
                  <a:lnTo>
                    <a:pt x="1" y="158"/>
                  </a:lnTo>
                  <a:cubicBezTo>
                    <a:pt x="1" y="158"/>
                    <a:pt x="1" y="173"/>
                    <a:pt x="17" y="189"/>
                  </a:cubicBezTo>
                  <a:lnTo>
                    <a:pt x="32" y="189"/>
                  </a:lnTo>
                  <a:lnTo>
                    <a:pt x="32" y="189"/>
                  </a:lnTo>
                  <a:cubicBezTo>
                    <a:pt x="49" y="189"/>
                    <a:pt x="64" y="173"/>
                    <a:pt x="64" y="158"/>
                  </a:cubicBezTo>
                  <a:lnTo>
                    <a:pt x="95" y="32"/>
                  </a:lnTo>
                  <a:cubicBezTo>
                    <a:pt x="95" y="15"/>
                    <a:pt x="80" y="0"/>
                    <a:pt x="64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5"/>
            <p:cNvSpPr/>
            <p:nvPr/>
          </p:nvSpPr>
          <p:spPr>
            <a:xfrm>
              <a:off x="3061256" y="1829344"/>
              <a:ext cx="4039" cy="4516"/>
            </a:xfrm>
            <a:custGeom>
              <a:avLst/>
              <a:gdLst/>
              <a:ahLst/>
              <a:cxnLst/>
              <a:rect l="l" t="t" r="r" b="b"/>
              <a:pathLst>
                <a:path w="127" h="142" extrusionOk="0">
                  <a:moveTo>
                    <a:pt x="95" y="1"/>
                  </a:moveTo>
                  <a:lnTo>
                    <a:pt x="95" y="1"/>
                  </a:lnTo>
                  <a:lnTo>
                    <a:pt x="95" y="1"/>
                  </a:lnTo>
                  <a:cubicBezTo>
                    <a:pt x="80" y="1"/>
                    <a:pt x="63" y="16"/>
                    <a:pt x="63" y="32"/>
                  </a:cubicBezTo>
                  <a:cubicBezTo>
                    <a:pt x="48" y="32"/>
                    <a:pt x="48" y="16"/>
                    <a:pt x="48" y="16"/>
                  </a:cubicBezTo>
                  <a:lnTo>
                    <a:pt x="32" y="16"/>
                  </a:lnTo>
                  <a:lnTo>
                    <a:pt x="16" y="32"/>
                  </a:lnTo>
                  <a:cubicBezTo>
                    <a:pt x="16" y="47"/>
                    <a:pt x="0" y="47"/>
                    <a:pt x="0" y="64"/>
                  </a:cubicBezTo>
                  <a:lnTo>
                    <a:pt x="16" y="110"/>
                  </a:lnTo>
                  <a:cubicBezTo>
                    <a:pt x="16" y="127"/>
                    <a:pt x="32" y="142"/>
                    <a:pt x="48" y="142"/>
                  </a:cubicBezTo>
                  <a:lnTo>
                    <a:pt x="48" y="142"/>
                  </a:lnTo>
                  <a:cubicBezTo>
                    <a:pt x="80" y="142"/>
                    <a:pt x="95" y="127"/>
                    <a:pt x="111" y="110"/>
                  </a:cubicBezTo>
                  <a:cubicBezTo>
                    <a:pt x="126" y="95"/>
                    <a:pt x="126" y="79"/>
                    <a:pt x="126" y="79"/>
                  </a:cubicBezTo>
                  <a:lnTo>
                    <a:pt x="126" y="32"/>
                  </a:lnTo>
                  <a:cubicBezTo>
                    <a:pt x="126" y="16"/>
                    <a:pt x="111" y="1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5"/>
            <p:cNvSpPr/>
            <p:nvPr/>
          </p:nvSpPr>
          <p:spPr>
            <a:xfrm>
              <a:off x="3120379" y="1824351"/>
              <a:ext cx="4039" cy="3498"/>
            </a:xfrm>
            <a:custGeom>
              <a:avLst/>
              <a:gdLst/>
              <a:ahLst/>
              <a:cxnLst/>
              <a:rect l="l" t="t" r="r" b="b"/>
              <a:pathLst>
                <a:path w="127" h="110" extrusionOk="0">
                  <a:moveTo>
                    <a:pt x="48" y="0"/>
                  </a:moveTo>
                  <a:lnTo>
                    <a:pt x="48" y="0"/>
                  </a:lnTo>
                  <a:lnTo>
                    <a:pt x="32" y="0"/>
                  </a:lnTo>
                  <a:cubicBezTo>
                    <a:pt x="17" y="15"/>
                    <a:pt x="0" y="32"/>
                    <a:pt x="17" y="47"/>
                  </a:cubicBezTo>
                  <a:lnTo>
                    <a:pt x="48" y="78"/>
                  </a:lnTo>
                  <a:lnTo>
                    <a:pt x="48" y="95"/>
                  </a:lnTo>
                  <a:cubicBezTo>
                    <a:pt x="63" y="110"/>
                    <a:pt x="80" y="110"/>
                    <a:pt x="80" y="110"/>
                  </a:cubicBezTo>
                  <a:lnTo>
                    <a:pt x="111" y="110"/>
                  </a:lnTo>
                  <a:cubicBezTo>
                    <a:pt x="111" y="95"/>
                    <a:pt x="126" y="78"/>
                    <a:pt x="111" y="63"/>
                  </a:cubicBezTo>
                  <a:cubicBezTo>
                    <a:pt x="111" y="78"/>
                    <a:pt x="95" y="78"/>
                    <a:pt x="95" y="78"/>
                  </a:cubicBezTo>
                  <a:cubicBezTo>
                    <a:pt x="95" y="78"/>
                    <a:pt x="80" y="78"/>
                    <a:pt x="80" y="63"/>
                  </a:cubicBezTo>
                  <a:lnTo>
                    <a:pt x="63" y="47"/>
                  </a:lnTo>
                  <a:cubicBezTo>
                    <a:pt x="48" y="47"/>
                    <a:pt x="32" y="15"/>
                    <a:pt x="48" y="0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5"/>
            <p:cNvSpPr/>
            <p:nvPr/>
          </p:nvSpPr>
          <p:spPr>
            <a:xfrm>
              <a:off x="3403496" y="1789749"/>
              <a:ext cx="6042" cy="7569"/>
            </a:xfrm>
            <a:custGeom>
              <a:avLst/>
              <a:gdLst/>
              <a:ahLst/>
              <a:cxnLst/>
              <a:rect l="l" t="t" r="r" b="b"/>
              <a:pathLst>
                <a:path w="190" h="238" extrusionOk="0">
                  <a:moveTo>
                    <a:pt x="79" y="0"/>
                  </a:moveTo>
                  <a:lnTo>
                    <a:pt x="79" y="0"/>
                  </a:lnTo>
                  <a:lnTo>
                    <a:pt x="64" y="0"/>
                  </a:lnTo>
                  <a:lnTo>
                    <a:pt x="47" y="17"/>
                  </a:lnTo>
                  <a:cubicBezTo>
                    <a:pt x="32" y="32"/>
                    <a:pt x="16" y="48"/>
                    <a:pt x="16" y="63"/>
                  </a:cubicBezTo>
                  <a:lnTo>
                    <a:pt x="32" y="63"/>
                  </a:lnTo>
                  <a:lnTo>
                    <a:pt x="32" y="63"/>
                  </a:lnTo>
                  <a:lnTo>
                    <a:pt x="64" y="63"/>
                  </a:lnTo>
                  <a:cubicBezTo>
                    <a:pt x="79" y="80"/>
                    <a:pt x="64" y="111"/>
                    <a:pt x="64" y="111"/>
                  </a:cubicBezTo>
                  <a:lnTo>
                    <a:pt x="16" y="158"/>
                  </a:lnTo>
                  <a:lnTo>
                    <a:pt x="16" y="174"/>
                  </a:lnTo>
                  <a:cubicBezTo>
                    <a:pt x="16" y="174"/>
                    <a:pt x="16" y="189"/>
                    <a:pt x="1" y="189"/>
                  </a:cubicBezTo>
                  <a:lnTo>
                    <a:pt x="1" y="221"/>
                  </a:lnTo>
                  <a:cubicBezTo>
                    <a:pt x="1" y="237"/>
                    <a:pt x="1" y="237"/>
                    <a:pt x="16" y="237"/>
                  </a:cubicBezTo>
                  <a:lnTo>
                    <a:pt x="32" y="237"/>
                  </a:lnTo>
                  <a:lnTo>
                    <a:pt x="47" y="237"/>
                  </a:lnTo>
                  <a:lnTo>
                    <a:pt x="47" y="237"/>
                  </a:lnTo>
                  <a:lnTo>
                    <a:pt x="158" y="206"/>
                  </a:lnTo>
                  <a:lnTo>
                    <a:pt x="174" y="206"/>
                  </a:lnTo>
                  <a:lnTo>
                    <a:pt x="174" y="206"/>
                  </a:lnTo>
                  <a:cubicBezTo>
                    <a:pt x="190" y="189"/>
                    <a:pt x="190" y="174"/>
                    <a:pt x="190" y="158"/>
                  </a:cubicBezTo>
                  <a:cubicBezTo>
                    <a:pt x="190" y="143"/>
                    <a:pt x="174" y="143"/>
                    <a:pt x="174" y="126"/>
                  </a:cubicBezTo>
                  <a:lnTo>
                    <a:pt x="158" y="126"/>
                  </a:lnTo>
                  <a:lnTo>
                    <a:pt x="142" y="126"/>
                  </a:lnTo>
                  <a:lnTo>
                    <a:pt x="127" y="143"/>
                  </a:lnTo>
                  <a:lnTo>
                    <a:pt x="79" y="158"/>
                  </a:lnTo>
                  <a:lnTo>
                    <a:pt x="79" y="126"/>
                  </a:lnTo>
                  <a:lnTo>
                    <a:pt x="79" y="111"/>
                  </a:lnTo>
                  <a:lnTo>
                    <a:pt x="79" y="80"/>
                  </a:lnTo>
                  <a:cubicBezTo>
                    <a:pt x="79" y="80"/>
                    <a:pt x="79" y="63"/>
                    <a:pt x="95" y="63"/>
                  </a:cubicBezTo>
                  <a:cubicBezTo>
                    <a:pt x="110" y="48"/>
                    <a:pt x="127" y="32"/>
                    <a:pt x="110" y="17"/>
                  </a:cubicBezTo>
                  <a:cubicBezTo>
                    <a:pt x="110" y="0"/>
                    <a:pt x="95" y="0"/>
                    <a:pt x="7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3160993" y="1815319"/>
              <a:ext cx="4039" cy="4516"/>
            </a:xfrm>
            <a:custGeom>
              <a:avLst/>
              <a:gdLst/>
              <a:ahLst/>
              <a:cxnLst/>
              <a:rect l="l" t="t" r="r" b="b"/>
              <a:pathLst>
                <a:path w="127" h="142" extrusionOk="0">
                  <a:moveTo>
                    <a:pt x="63" y="1"/>
                  </a:moveTo>
                  <a:cubicBezTo>
                    <a:pt x="78" y="1"/>
                    <a:pt x="63" y="16"/>
                    <a:pt x="63" y="16"/>
                  </a:cubicBezTo>
                  <a:cubicBezTo>
                    <a:pt x="63" y="32"/>
                    <a:pt x="47" y="32"/>
                    <a:pt x="47" y="32"/>
                  </a:cubicBezTo>
                  <a:lnTo>
                    <a:pt x="32" y="32"/>
                  </a:lnTo>
                  <a:lnTo>
                    <a:pt x="15" y="47"/>
                  </a:lnTo>
                  <a:lnTo>
                    <a:pt x="0" y="79"/>
                  </a:lnTo>
                  <a:cubicBezTo>
                    <a:pt x="0" y="95"/>
                    <a:pt x="0" y="110"/>
                    <a:pt x="15" y="110"/>
                  </a:cubicBezTo>
                  <a:lnTo>
                    <a:pt x="32" y="142"/>
                  </a:lnTo>
                  <a:lnTo>
                    <a:pt x="47" y="142"/>
                  </a:lnTo>
                  <a:lnTo>
                    <a:pt x="63" y="142"/>
                  </a:lnTo>
                  <a:lnTo>
                    <a:pt x="95" y="142"/>
                  </a:lnTo>
                  <a:lnTo>
                    <a:pt x="110" y="142"/>
                  </a:lnTo>
                  <a:lnTo>
                    <a:pt x="110" y="142"/>
                  </a:lnTo>
                  <a:lnTo>
                    <a:pt x="126" y="142"/>
                  </a:lnTo>
                  <a:cubicBezTo>
                    <a:pt x="126" y="142"/>
                    <a:pt x="126" y="127"/>
                    <a:pt x="110" y="127"/>
                  </a:cubicBezTo>
                  <a:lnTo>
                    <a:pt x="78" y="79"/>
                  </a:lnTo>
                  <a:lnTo>
                    <a:pt x="95" y="32"/>
                  </a:lnTo>
                  <a:cubicBezTo>
                    <a:pt x="110" y="32"/>
                    <a:pt x="110" y="16"/>
                    <a:pt x="95" y="16"/>
                  </a:cubicBezTo>
                  <a:lnTo>
                    <a:pt x="95" y="16"/>
                  </a:lnTo>
                  <a:cubicBezTo>
                    <a:pt x="78" y="1"/>
                    <a:pt x="78" y="1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3391951" y="1794742"/>
              <a:ext cx="3053" cy="4580"/>
            </a:xfrm>
            <a:custGeom>
              <a:avLst/>
              <a:gdLst/>
              <a:ahLst/>
              <a:cxnLst/>
              <a:rect l="l" t="t" r="r" b="b"/>
              <a:pathLst>
                <a:path w="96" h="144" extrusionOk="0">
                  <a:moveTo>
                    <a:pt x="64" y="80"/>
                  </a:moveTo>
                  <a:lnTo>
                    <a:pt x="64" y="80"/>
                  </a:lnTo>
                  <a:lnTo>
                    <a:pt x="64" y="80"/>
                  </a:lnTo>
                  <a:close/>
                  <a:moveTo>
                    <a:pt x="64" y="1"/>
                  </a:moveTo>
                  <a:lnTo>
                    <a:pt x="64" y="1"/>
                  </a:lnTo>
                  <a:cubicBezTo>
                    <a:pt x="49" y="1"/>
                    <a:pt x="32" y="1"/>
                    <a:pt x="32" y="17"/>
                  </a:cubicBezTo>
                  <a:cubicBezTo>
                    <a:pt x="32" y="17"/>
                    <a:pt x="32" y="32"/>
                    <a:pt x="17" y="32"/>
                  </a:cubicBezTo>
                  <a:cubicBezTo>
                    <a:pt x="17" y="49"/>
                    <a:pt x="1" y="64"/>
                    <a:pt x="1" y="95"/>
                  </a:cubicBezTo>
                  <a:cubicBezTo>
                    <a:pt x="1" y="112"/>
                    <a:pt x="17" y="112"/>
                    <a:pt x="17" y="127"/>
                  </a:cubicBezTo>
                  <a:cubicBezTo>
                    <a:pt x="32" y="127"/>
                    <a:pt x="32" y="127"/>
                    <a:pt x="49" y="143"/>
                  </a:cubicBezTo>
                  <a:lnTo>
                    <a:pt x="64" y="143"/>
                  </a:lnTo>
                  <a:cubicBezTo>
                    <a:pt x="80" y="143"/>
                    <a:pt x="80" y="143"/>
                    <a:pt x="95" y="127"/>
                  </a:cubicBezTo>
                  <a:lnTo>
                    <a:pt x="95" y="127"/>
                  </a:lnTo>
                  <a:cubicBezTo>
                    <a:pt x="95" y="112"/>
                    <a:pt x="95" y="80"/>
                    <a:pt x="80" y="80"/>
                  </a:cubicBezTo>
                  <a:lnTo>
                    <a:pt x="80" y="80"/>
                  </a:lnTo>
                  <a:lnTo>
                    <a:pt x="80" y="64"/>
                  </a:lnTo>
                  <a:lnTo>
                    <a:pt x="95" y="49"/>
                  </a:lnTo>
                  <a:lnTo>
                    <a:pt x="95" y="17"/>
                  </a:lnTo>
                  <a:lnTo>
                    <a:pt x="80" y="1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3393955" y="179728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3334832" y="1809785"/>
              <a:ext cx="5057" cy="5057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64" y="1"/>
                  </a:moveTo>
                  <a:lnTo>
                    <a:pt x="17" y="32"/>
                  </a:lnTo>
                  <a:lnTo>
                    <a:pt x="32" y="49"/>
                  </a:lnTo>
                  <a:cubicBezTo>
                    <a:pt x="32" y="64"/>
                    <a:pt x="17" y="80"/>
                    <a:pt x="1" y="95"/>
                  </a:cubicBezTo>
                  <a:lnTo>
                    <a:pt x="32" y="95"/>
                  </a:lnTo>
                  <a:lnTo>
                    <a:pt x="49" y="95"/>
                  </a:lnTo>
                  <a:lnTo>
                    <a:pt x="64" y="80"/>
                  </a:lnTo>
                  <a:lnTo>
                    <a:pt x="80" y="127"/>
                  </a:lnTo>
                  <a:lnTo>
                    <a:pt x="80" y="127"/>
                  </a:lnTo>
                  <a:lnTo>
                    <a:pt x="80" y="127"/>
                  </a:lnTo>
                  <a:cubicBezTo>
                    <a:pt x="95" y="143"/>
                    <a:pt x="95" y="158"/>
                    <a:pt x="112" y="158"/>
                  </a:cubicBezTo>
                  <a:lnTo>
                    <a:pt x="127" y="158"/>
                  </a:lnTo>
                  <a:lnTo>
                    <a:pt x="127" y="158"/>
                  </a:lnTo>
                  <a:cubicBezTo>
                    <a:pt x="143" y="158"/>
                    <a:pt x="158" y="143"/>
                    <a:pt x="158" y="127"/>
                  </a:cubicBezTo>
                  <a:lnTo>
                    <a:pt x="158" y="112"/>
                  </a:lnTo>
                  <a:lnTo>
                    <a:pt x="143" y="64"/>
                  </a:lnTo>
                  <a:lnTo>
                    <a:pt x="143" y="64"/>
                  </a:lnTo>
                  <a:lnTo>
                    <a:pt x="143" y="49"/>
                  </a:lnTo>
                  <a:lnTo>
                    <a:pt x="127" y="32"/>
                  </a:lnTo>
                  <a:lnTo>
                    <a:pt x="127" y="49"/>
                  </a:lnTo>
                  <a:cubicBezTo>
                    <a:pt x="127" y="64"/>
                    <a:pt x="112" y="64"/>
                    <a:pt x="95" y="64"/>
                  </a:cubicBezTo>
                  <a:lnTo>
                    <a:pt x="95" y="64"/>
                  </a:lnTo>
                  <a:cubicBezTo>
                    <a:pt x="64" y="64"/>
                    <a:pt x="64" y="49"/>
                    <a:pt x="64" y="32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3353405" y="1813315"/>
              <a:ext cx="3498" cy="2035"/>
            </a:xfrm>
            <a:custGeom>
              <a:avLst/>
              <a:gdLst/>
              <a:ahLst/>
              <a:cxnLst/>
              <a:rect l="l" t="t" r="r" b="b"/>
              <a:pathLst>
                <a:path w="110" h="64" extrusionOk="0">
                  <a:moveTo>
                    <a:pt x="78" y="1"/>
                  </a:moveTo>
                  <a:lnTo>
                    <a:pt x="63" y="16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63" y="64"/>
                  </a:lnTo>
                  <a:lnTo>
                    <a:pt x="63" y="64"/>
                  </a:lnTo>
                  <a:lnTo>
                    <a:pt x="78" y="64"/>
                  </a:lnTo>
                  <a:cubicBezTo>
                    <a:pt x="95" y="64"/>
                    <a:pt x="95" y="64"/>
                    <a:pt x="110" y="47"/>
                  </a:cubicBezTo>
                  <a:cubicBezTo>
                    <a:pt x="110" y="32"/>
                    <a:pt x="110" y="16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3295745" y="1814333"/>
              <a:ext cx="6042" cy="4516"/>
            </a:xfrm>
            <a:custGeom>
              <a:avLst/>
              <a:gdLst/>
              <a:ahLst/>
              <a:cxnLst/>
              <a:rect l="l" t="t" r="r" b="b"/>
              <a:pathLst>
                <a:path w="190" h="142" extrusionOk="0">
                  <a:moveTo>
                    <a:pt x="95" y="0"/>
                  </a:moveTo>
                  <a:lnTo>
                    <a:pt x="95" y="15"/>
                  </a:lnTo>
                  <a:lnTo>
                    <a:pt x="95" y="32"/>
                  </a:lnTo>
                  <a:lnTo>
                    <a:pt x="95" y="32"/>
                  </a:lnTo>
                  <a:lnTo>
                    <a:pt x="95" y="63"/>
                  </a:lnTo>
                  <a:lnTo>
                    <a:pt x="64" y="95"/>
                  </a:lnTo>
                  <a:cubicBezTo>
                    <a:pt x="49" y="95"/>
                    <a:pt x="49" y="95"/>
                    <a:pt x="49" y="78"/>
                  </a:cubicBezTo>
                  <a:lnTo>
                    <a:pt x="17" y="78"/>
                  </a:lnTo>
                  <a:lnTo>
                    <a:pt x="17" y="78"/>
                  </a:lnTo>
                  <a:cubicBezTo>
                    <a:pt x="17" y="95"/>
                    <a:pt x="17" y="110"/>
                    <a:pt x="1" y="110"/>
                  </a:cubicBezTo>
                  <a:lnTo>
                    <a:pt x="1" y="126"/>
                  </a:lnTo>
                  <a:cubicBezTo>
                    <a:pt x="17" y="126"/>
                    <a:pt x="17" y="141"/>
                    <a:pt x="32" y="141"/>
                  </a:cubicBezTo>
                  <a:cubicBezTo>
                    <a:pt x="49" y="141"/>
                    <a:pt x="49" y="126"/>
                    <a:pt x="64" y="126"/>
                  </a:cubicBezTo>
                  <a:lnTo>
                    <a:pt x="64" y="110"/>
                  </a:lnTo>
                  <a:cubicBezTo>
                    <a:pt x="80" y="110"/>
                    <a:pt x="80" y="95"/>
                    <a:pt x="95" y="95"/>
                  </a:cubicBezTo>
                  <a:lnTo>
                    <a:pt x="95" y="95"/>
                  </a:lnTo>
                  <a:lnTo>
                    <a:pt x="143" y="47"/>
                  </a:lnTo>
                  <a:cubicBezTo>
                    <a:pt x="158" y="47"/>
                    <a:pt x="175" y="32"/>
                    <a:pt x="175" y="32"/>
                  </a:cubicBezTo>
                  <a:lnTo>
                    <a:pt x="190" y="32"/>
                  </a:lnTo>
                  <a:lnTo>
                    <a:pt x="175" y="15"/>
                  </a:lnTo>
                  <a:cubicBezTo>
                    <a:pt x="175" y="32"/>
                    <a:pt x="158" y="32"/>
                    <a:pt x="158" y="32"/>
                  </a:cubicBezTo>
                  <a:lnTo>
                    <a:pt x="143" y="32"/>
                  </a:lnTo>
                  <a:lnTo>
                    <a:pt x="127" y="32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3316322" y="1814333"/>
              <a:ext cx="5025" cy="2512"/>
            </a:xfrm>
            <a:custGeom>
              <a:avLst/>
              <a:gdLst/>
              <a:ahLst/>
              <a:cxnLst/>
              <a:rect l="l" t="t" r="r" b="b"/>
              <a:pathLst>
                <a:path w="158" h="79" extrusionOk="0">
                  <a:moveTo>
                    <a:pt x="79" y="0"/>
                  </a:moveTo>
                  <a:lnTo>
                    <a:pt x="32" y="15"/>
                  </a:lnTo>
                  <a:cubicBezTo>
                    <a:pt x="15" y="15"/>
                    <a:pt x="15" y="15"/>
                    <a:pt x="0" y="32"/>
                  </a:cubicBezTo>
                  <a:cubicBezTo>
                    <a:pt x="15" y="32"/>
                    <a:pt x="15" y="15"/>
                    <a:pt x="15" y="15"/>
                  </a:cubicBezTo>
                  <a:lnTo>
                    <a:pt x="15" y="15"/>
                  </a:lnTo>
                  <a:cubicBezTo>
                    <a:pt x="32" y="15"/>
                    <a:pt x="47" y="32"/>
                    <a:pt x="47" y="32"/>
                  </a:cubicBezTo>
                  <a:lnTo>
                    <a:pt x="47" y="47"/>
                  </a:lnTo>
                  <a:lnTo>
                    <a:pt x="63" y="47"/>
                  </a:lnTo>
                  <a:lnTo>
                    <a:pt x="95" y="78"/>
                  </a:lnTo>
                  <a:lnTo>
                    <a:pt x="95" y="78"/>
                  </a:lnTo>
                  <a:lnTo>
                    <a:pt x="126" y="63"/>
                  </a:lnTo>
                  <a:cubicBezTo>
                    <a:pt x="142" y="63"/>
                    <a:pt x="158" y="47"/>
                    <a:pt x="158" y="32"/>
                  </a:cubicBezTo>
                  <a:lnTo>
                    <a:pt x="158" y="32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3393478" y="1752189"/>
              <a:ext cx="4039" cy="5534"/>
            </a:xfrm>
            <a:custGeom>
              <a:avLst/>
              <a:gdLst/>
              <a:ahLst/>
              <a:cxnLst/>
              <a:rect l="l" t="t" r="r" b="b"/>
              <a:pathLst>
                <a:path w="127" h="174" extrusionOk="0">
                  <a:moveTo>
                    <a:pt x="95" y="0"/>
                  </a:moveTo>
                  <a:lnTo>
                    <a:pt x="79" y="0"/>
                  </a:lnTo>
                  <a:cubicBezTo>
                    <a:pt x="79" y="0"/>
                    <a:pt x="64" y="15"/>
                    <a:pt x="47" y="15"/>
                  </a:cubicBezTo>
                  <a:lnTo>
                    <a:pt x="16" y="126"/>
                  </a:lnTo>
                  <a:cubicBezTo>
                    <a:pt x="1" y="158"/>
                    <a:pt x="16" y="173"/>
                    <a:pt x="32" y="173"/>
                  </a:cubicBezTo>
                  <a:lnTo>
                    <a:pt x="47" y="173"/>
                  </a:lnTo>
                  <a:cubicBezTo>
                    <a:pt x="64" y="173"/>
                    <a:pt x="79" y="173"/>
                    <a:pt x="79" y="158"/>
                  </a:cubicBezTo>
                  <a:lnTo>
                    <a:pt x="79" y="142"/>
                  </a:lnTo>
                  <a:cubicBezTo>
                    <a:pt x="64" y="142"/>
                    <a:pt x="64" y="126"/>
                    <a:pt x="47" y="110"/>
                  </a:cubicBezTo>
                  <a:cubicBezTo>
                    <a:pt x="47" y="95"/>
                    <a:pt x="64" y="79"/>
                    <a:pt x="79" y="63"/>
                  </a:cubicBezTo>
                  <a:lnTo>
                    <a:pt x="110" y="63"/>
                  </a:lnTo>
                  <a:lnTo>
                    <a:pt x="127" y="47"/>
                  </a:lnTo>
                  <a:cubicBezTo>
                    <a:pt x="127" y="32"/>
                    <a:pt x="110" y="15"/>
                    <a:pt x="9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3176004" y="1831348"/>
              <a:ext cx="3530" cy="3053"/>
            </a:xfrm>
            <a:custGeom>
              <a:avLst/>
              <a:gdLst/>
              <a:ahLst/>
              <a:cxnLst/>
              <a:rect l="l" t="t" r="r" b="b"/>
              <a:pathLst>
                <a:path w="111" h="96" extrusionOk="0">
                  <a:moveTo>
                    <a:pt x="64" y="1"/>
                  </a:moveTo>
                  <a:lnTo>
                    <a:pt x="64" y="1"/>
                  </a:lnTo>
                  <a:lnTo>
                    <a:pt x="47" y="1"/>
                  </a:lnTo>
                  <a:lnTo>
                    <a:pt x="1" y="32"/>
                  </a:lnTo>
                  <a:lnTo>
                    <a:pt x="1" y="47"/>
                  </a:lnTo>
                  <a:lnTo>
                    <a:pt x="1" y="79"/>
                  </a:lnTo>
                  <a:lnTo>
                    <a:pt x="1" y="79"/>
                  </a:lnTo>
                  <a:cubicBezTo>
                    <a:pt x="1" y="95"/>
                    <a:pt x="16" y="95"/>
                    <a:pt x="32" y="95"/>
                  </a:cubicBezTo>
                  <a:lnTo>
                    <a:pt x="47" y="95"/>
                  </a:lnTo>
                  <a:lnTo>
                    <a:pt x="95" y="47"/>
                  </a:lnTo>
                  <a:cubicBezTo>
                    <a:pt x="110" y="47"/>
                    <a:pt x="110" y="16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3265690" y="1815319"/>
              <a:ext cx="4548" cy="5534"/>
            </a:xfrm>
            <a:custGeom>
              <a:avLst/>
              <a:gdLst/>
              <a:ahLst/>
              <a:cxnLst/>
              <a:rect l="l" t="t" r="r" b="b"/>
              <a:pathLst>
                <a:path w="143" h="174" extrusionOk="0">
                  <a:moveTo>
                    <a:pt x="95" y="1"/>
                  </a:moveTo>
                  <a:lnTo>
                    <a:pt x="95" y="1"/>
                  </a:lnTo>
                  <a:cubicBezTo>
                    <a:pt x="80" y="1"/>
                    <a:pt x="80" y="16"/>
                    <a:pt x="63" y="32"/>
                  </a:cubicBezTo>
                  <a:lnTo>
                    <a:pt x="63" y="47"/>
                  </a:lnTo>
                  <a:lnTo>
                    <a:pt x="63" y="47"/>
                  </a:lnTo>
                  <a:cubicBezTo>
                    <a:pt x="48" y="64"/>
                    <a:pt x="48" y="64"/>
                    <a:pt x="48" y="79"/>
                  </a:cubicBezTo>
                  <a:cubicBezTo>
                    <a:pt x="32" y="79"/>
                    <a:pt x="32" y="95"/>
                    <a:pt x="32" y="95"/>
                  </a:cubicBezTo>
                  <a:lnTo>
                    <a:pt x="17" y="95"/>
                  </a:lnTo>
                  <a:cubicBezTo>
                    <a:pt x="17" y="110"/>
                    <a:pt x="17" y="110"/>
                    <a:pt x="0" y="110"/>
                  </a:cubicBezTo>
                  <a:lnTo>
                    <a:pt x="0" y="127"/>
                  </a:lnTo>
                  <a:lnTo>
                    <a:pt x="0" y="158"/>
                  </a:lnTo>
                  <a:cubicBezTo>
                    <a:pt x="17" y="173"/>
                    <a:pt x="17" y="173"/>
                    <a:pt x="32" y="173"/>
                  </a:cubicBezTo>
                  <a:cubicBezTo>
                    <a:pt x="32" y="173"/>
                    <a:pt x="48" y="173"/>
                    <a:pt x="48" y="158"/>
                  </a:cubicBezTo>
                  <a:lnTo>
                    <a:pt x="48" y="158"/>
                  </a:lnTo>
                  <a:lnTo>
                    <a:pt x="63" y="158"/>
                  </a:lnTo>
                  <a:lnTo>
                    <a:pt x="63" y="158"/>
                  </a:lnTo>
                  <a:lnTo>
                    <a:pt x="32" y="127"/>
                  </a:lnTo>
                  <a:cubicBezTo>
                    <a:pt x="32" y="110"/>
                    <a:pt x="32" y="79"/>
                    <a:pt x="48" y="79"/>
                  </a:cubicBezTo>
                  <a:lnTo>
                    <a:pt x="63" y="64"/>
                  </a:lnTo>
                  <a:lnTo>
                    <a:pt x="63" y="64"/>
                  </a:lnTo>
                  <a:cubicBezTo>
                    <a:pt x="80" y="64"/>
                    <a:pt x="95" y="79"/>
                    <a:pt x="95" y="79"/>
                  </a:cubicBezTo>
                  <a:lnTo>
                    <a:pt x="111" y="110"/>
                  </a:lnTo>
                  <a:cubicBezTo>
                    <a:pt x="111" y="95"/>
                    <a:pt x="126" y="79"/>
                    <a:pt x="126" y="64"/>
                  </a:cubicBezTo>
                  <a:lnTo>
                    <a:pt x="126" y="64"/>
                  </a:lnTo>
                  <a:lnTo>
                    <a:pt x="126" y="47"/>
                  </a:lnTo>
                  <a:cubicBezTo>
                    <a:pt x="143" y="32"/>
                    <a:pt x="126" y="16"/>
                    <a:pt x="126" y="16"/>
                  </a:cubicBezTo>
                  <a:cubicBezTo>
                    <a:pt x="111" y="16"/>
                    <a:pt x="111" y="16"/>
                    <a:pt x="111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3412528" y="1781734"/>
              <a:ext cx="3530" cy="5565"/>
            </a:xfrm>
            <a:custGeom>
              <a:avLst/>
              <a:gdLst/>
              <a:ahLst/>
              <a:cxnLst/>
              <a:rect l="l" t="t" r="r" b="b"/>
              <a:pathLst>
                <a:path w="111" h="175" extrusionOk="0">
                  <a:moveTo>
                    <a:pt x="79" y="0"/>
                  </a:moveTo>
                  <a:lnTo>
                    <a:pt x="79" y="0"/>
                  </a:lnTo>
                  <a:cubicBezTo>
                    <a:pt x="63" y="0"/>
                    <a:pt x="63" y="0"/>
                    <a:pt x="63" y="17"/>
                  </a:cubicBezTo>
                  <a:cubicBezTo>
                    <a:pt x="63" y="17"/>
                    <a:pt x="47" y="17"/>
                    <a:pt x="47" y="32"/>
                  </a:cubicBezTo>
                  <a:lnTo>
                    <a:pt x="32" y="63"/>
                  </a:lnTo>
                  <a:lnTo>
                    <a:pt x="0" y="126"/>
                  </a:lnTo>
                  <a:cubicBezTo>
                    <a:pt x="0" y="143"/>
                    <a:pt x="0" y="158"/>
                    <a:pt x="16" y="174"/>
                  </a:cubicBezTo>
                  <a:lnTo>
                    <a:pt x="32" y="174"/>
                  </a:lnTo>
                  <a:cubicBezTo>
                    <a:pt x="47" y="174"/>
                    <a:pt x="63" y="158"/>
                    <a:pt x="63" y="158"/>
                  </a:cubicBezTo>
                  <a:lnTo>
                    <a:pt x="63" y="143"/>
                  </a:lnTo>
                  <a:cubicBezTo>
                    <a:pt x="79" y="143"/>
                    <a:pt x="79" y="126"/>
                    <a:pt x="79" y="126"/>
                  </a:cubicBezTo>
                  <a:lnTo>
                    <a:pt x="79" y="126"/>
                  </a:lnTo>
                  <a:lnTo>
                    <a:pt x="110" y="63"/>
                  </a:lnTo>
                  <a:lnTo>
                    <a:pt x="110" y="48"/>
                  </a:lnTo>
                  <a:lnTo>
                    <a:pt x="110" y="17"/>
                  </a:lnTo>
                  <a:lnTo>
                    <a:pt x="95" y="17"/>
                  </a:lnTo>
                  <a:cubicBezTo>
                    <a:pt x="95" y="17"/>
                    <a:pt x="79" y="17"/>
                    <a:pt x="7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3165986" y="1826832"/>
              <a:ext cx="5057" cy="2544"/>
            </a:xfrm>
            <a:custGeom>
              <a:avLst/>
              <a:gdLst/>
              <a:ahLst/>
              <a:cxnLst/>
              <a:rect l="l" t="t" r="r" b="b"/>
              <a:pathLst>
                <a:path w="159" h="80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" y="0"/>
                    <a:pt x="1" y="17"/>
                  </a:cubicBezTo>
                  <a:cubicBezTo>
                    <a:pt x="1" y="32"/>
                    <a:pt x="1" y="63"/>
                    <a:pt x="32" y="63"/>
                  </a:cubicBezTo>
                  <a:lnTo>
                    <a:pt x="95" y="80"/>
                  </a:lnTo>
                  <a:lnTo>
                    <a:pt x="95" y="80"/>
                  </a:lnTo>
                  <a:lnTo>
                    <a:pt x="110" y="80"/>
                  </a:lnTo>
                  <a:lnTo>
                    <a:pt x="127" y="80"/>
                  </a:lnTo>
                  <a:cubicBezTo>
                    <a:pt x="142" y="80"/>
                    <a:pt x="158" y="48"/>
                    <a:pt x="158" y="32"/>
                  </a:cubicBezTo>
                  <a:lnTo>
                    <a:pt x="158" y="32"/>
                  </a:lnTo>
                  <a:lnTo>
                    <a:pt x="158" y="32"/>
                  </a:lnTo>
                  <a:cubicBezTo>
                    <a:pt x="142" y="48"/>
                    <a:pt x="142" y="48"/>
                    <a:pt x="127" y="48"/>
                  </a:cubicBezTo>
                  <a:lnTo>
                    <a:pt x="110" y="48"/>
                  </a:lnTo>
                  <a:lnTo>
                    <a:pt x="79" y="32"/>
                  </a:lnTo>
                  <a:cubicBezTo>
                    <a:pt x="79" y="17"/>
                    <a:pt x="64" y="17"/>
                    <a:pt x="64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5"/>
            <p:cNvSpPr/>
            <p:nvPr/>
          </p:nvSpPr>
          <p:spPr>
            <a:xfrm>
              <a:off x="3398980" y="1802788"/>
              <a:ext cx="3562" cy="3021"/>
            </a:xfrm>
            <a:custGeom>
              <a:avLst/>
              <a:gdLst/>
              <a:ahLst/>
              <a:cxnLst/>
              <a:rect l="l" t="t" r="r" b="b"/>
              <a:pathLst>
                <a:path w="112" h="95" extrusionOk="0">
                  <a:moveTo>
                    <a:pt x="111" y="0"/>
                  </a:moveTo>
                  <a:lnTo>
                    <a:pt x="111" y="0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17" y="32"/>
                  </a:lnTo>
                  <a:cubicBezTo>
                    <a:pt x="0" y="32"/>
                    <a:pt x="0" y="32"/>
                    <a:pt x="0" y="48"/>
                  </a:cubicBezTo>
                  <a:cubicBezTo>
                    <a:pt x="17" y="48"/>
                    <a:pt x="17" y="48"/>
                    <a:pt x="17" y="63"/>
                  </a:cubicBezTo>
                  <a:lnTo>
                    <a:pt x="17" y="79"/>
                  </a:lnTo>
                  <a:lnTo>
                    <a:pt x="32" y="95"/>
                  </a:lnTo>
                  <a:lnTo>
                    <a:pt x="32" y="95"/>
                  </a:lnTo>
                  <a:cubicBezTo>
                    <a:pt x="32" y="95"/>
                    <a:pt x="48" y="95"/>
                    <a:pt x="48" y="79"/>
                  </a:cubicBezTo>
                  <a:lnTo>
                    <a:pt x="48" y="79"/>
                  </a:lnTo>
                  <a:lnTo>
                    <a:pt x="80" y="63"/>
                  </a:lnTo>
                  <a:lnTo>
                    <a:pt x="95" y="48"/>
                  </a:lnTo>
                  <a:cubicBezTo>
                    <a:pt x="111" y="32"/>
                    <a:pt x="111" y="16"/>
                    <a:pt x="111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5"/>
            <p:cNvSpPr/>
            <p:nvPr/>
          </p:nvSpPr>
          <p:spPr>
            <a:xfrm>
              <a:off x="3444077" y="1799767"/>
              <a:ext cx="4548" cy="5565"/>
            </a:xfrm>
            <a:custGeom>
              <a:avLst/>
              <a:gdLst/>
              <a:ahLst/>
              <a:cxnLst/>
              <a:rect l="l" t="t" r="r" b="b"/>
              <a:pathLst>
                <a:path w="143" h="175" extrusionOk="0">
                  <a:moveTo>
                    <a:pt x="95" y="1"/>
                  </a:moveTo>
                  <a:lnTo>
                    <a:pt x="95" y="1"/>
                  </a:lnTo>
                  <a:cubicBezTo>
                    <a:pt x="80" y="1"/>
                    <a:pt x="80" y="1"/>
                    <a:pt x="63" y="17"/>
                  </a:cubicBezTo>
                  <a:lnTo>
                    <a:pt x="63" y="32"/>
                  </a:lnTo>
                  <a:lnTo>
                    <a:pt x="63" y="80"/>
                  </a:lnTo>
                  <a:lnTo>
                    <a:pt x="63" y="80"/>
                  </a:lnTo>
                  <a:lnTo>
                    <a:pt x="63" y="80"/>
                  </a:lnTo>
                  <a:lnTo>
                    <a:pt x="17" y="111"/>
                  </a:lnTo>
                  <a:lnTo>
                    <a:pt x="0" y="111"/>
                  </a:lnTo>
                  <a:lnTo>
                    <a:pt x="0" y="158"/>
                  </a:lnTo>
                  <a:cubicBezTo>
                    <a:pt x="17" y="158"/>
                    <a:pt x="17" y="158"/>
                    <a:pt x="32" y="174"/>
                  </a:cubicBezTo>
                  <a:lnTo>
                    <a:pt x="32" y="174"/>
                  </a:lnTo>
                  <a:cubicBezTo>
                    <a:pt x="48" y="174"/>
                    <a:pt x="48" y="174"/>
                    <a:pt x="48" y="158"/>
                  </a:cubicBezTo>
                  <a:lnTo>
                    <a:pt x="80" y="143"/>
                  </a:lnTo>
                  <a:lnTo>
                    <a:pt x="126" y="127"/>
                  </a:lnTo>
                  <a:cubicBezTo>
                    <a:pt x="126" y="111"/>
                    <a:pt x="143" y="111"/>
                    <a:pt x="143" y="95"/>
                  </a:cubicBezTo>
                  <a:lnTo>
                    <a:pt x="126" y="32"/>
                  </a:lnTo>
                  <a:lnTo>
                    <a:pt x="126" y="32"/>
                  </a:lnTo>
                  <a:cubicBezTo>
                    <a:pt x="126" y="17"/>
                    <a:pt x="111" y="1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5"/>
            <p:cNvSpPr/>
            <p:nvPr/>
          </p:nvSpPr>
          <p:spPr>
            <a:xfrm>
              <a:off x="3438575" y="1802788"/>
              <a:ext cx="4039" cy="2544"/>
            </a:xfrm>
            <a:custGeom>
              <a:avLst/>
              <a:gdLst/>
              <a:ahLst/>
              <a:cxnLst/>
              <a:rect l="l" t="t" r="r" b="b"/>
              <a:pathLst>
                <a:path w="127" h="80" extrusionOk="0">
                  <a:moveTo>
                    <a:pt x="79" y="0"/>
                  </a:moveTo>
                  <a:lnTo>
                    <a:pt x="79" y="0"/>
                  </a:lnTo>
                  <a:lnTo>
                    <a:pt x="79" y="0"/>
                  </a:lnTo>
                  <a:lnTo>
                    <a:pt x="32" y="0"/>
                  </a:lnTo>
                  <a:lnTo>
                    <a:pt x="16" y="16"/>
                  </a:lnTo>
                  <a:cubicBezTo>
                    <a:pt x="1" y="16"/>
                    <a:pt x="1" y="32"/>
                    <a:pt x="1" y="48"/>
                  </a:cubicBezTo>
                  <a:lnTo>
                    <a:pt x="1" y="48"/>
                  </a:lnTo>
                  <a:lnTo>
                    <a:pt x="1" y="63"/>
                  </a:lnTo>
                  <a:cubicBezTo>
                    <a:pt x="16" y="79"/>
                    <a:pt x="16" y="79"/>
                    <a:pt x="32" y="79"/>
                  </a:cubicBezTo>
                  <a:lnTo>
                    <a:pt x="32" y="79"/>
                  </a:lnTo>
                  <a:lnTo>
                    <a:pt x="95" y="63"/>
                  </a:lnTo>
                  <a:lnTo>
                    <a:pt x="95" y="63"/>
                  </a:lnTo>
                  <a:cubicBezTo>
                    <a:pt x="110" y="48"/>
                    <a:pt x="127" y="32"/>
                    <a:pt x="110" y="16"/>
                  </a:cubicBezTo>
                  <a:cubicBezTo>
                    <a:pt x="110" y="0"/>
                    <a:pt x="95" y="0"/>
                    <a:pt x="7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5"/>
            <p:cNvSpPr/>
            <p:nvPr/>
          </p:nvSpPr>
          <p:spPr>
            <a:xfrm>
              <a:off x="3329361" y="1813315"/>
              <a:ext cx="4516" cy="3530"/>
            </a:xfrm>
            <a:custGeom>
              <a:avLst/>
              <a:gdLst/>
              <a:ahLst/>
              <a:cxnLst/>
              <a:rect l="l" t="t" r="r" b="b"/>
              <a:pathLst>
                <a:path w="142" h="111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32" y="1"/>
                    <a:pt x="15" y="1"/>
                    <a:pt x="15" y="16"/>
                  </a:cubicBezTo>
                  <a:cubicBezTo>
                    <a:pt x="0" y="16"/>
                    <a:pt x="0" y="16"/>
                    <a:pt x="0" y="32"/>
                  </a:cubicBezTo>
                  <a:lnTo>
                    <a:pt x="0" y="32"/>
                  </a:lnTo>
                  <a:cubicBezTo>
                    <a:pt x="0" y="47"/>
                    <a:pt x="15" y="64"/>
                    <a:pt x="32" y="64"/>
                  </a:cubicBezTo>
                  <a:lnTo>
                    <a:pt x="15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47" y="79"/>
                  </a:lnTo>
                  <a:cubicBezTo>
                    <a:pt x="63" y="95"/>
                    <a:pt x="63" y="95"/>
                    <a:pt x="63" y="110"/>
                  </a:cubicBezTo>
                  <a:lnTo>
                    <a:pt x="78" y="110"/>
                  </a:lnTo>
                  <a:lnTo>
                    <a:pt x="78" y="110"/>
                  </a:lnTo>
                  <a:lnTo>
                    <a:pt x="110" y="79"/>
                  </a:lnTo>
                  <a:lnTo>
                    <a:pt x="126" y="79"/>
                  </a:lnTo>
                  <a:cubicBezTo>
                    <a:pt x="141" y="79"/>
                    <a:pt x="141" y="64"/>
                    <a:pt x="141" y="47"/>
                  </a:cubicBezTo>
                  <a:cubicBezTo>
                    <a:pt x="141" y="32"/>
                    <a:pt x="141" y="32"/>
                    <a:pt x="126" y="32"/>
                  </a:cubicBezTo>
                  <a:cubicBezTo>
                    <a:pt x="126" y="16"/>
                    <a:pt x="126" y="16"/>
                    <a:pt x="110" y="16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5"/>
            <p:cNvSpPr/>
            <p:nvPr/>
          </p:nvSpPr>
          <p:spPr>
            <a:xfrm>
              <a:off x="3296286" y="1810803"/>
              <a:ext cx="9032" cy="4548"/>
            </a:xfrm>
            <a:custGeom>
              <a:avLst/>
              <a:gdLst/>
              <a:ahLst/>
              <a:cxnLst/>
              <a:rect l="l" t="t" r="r" b="b"/>
              <a:pathLst>
                <a:path w="284" h="143" extrusionOk="0">
                  <a:moveTo>
                    <a:pt x="32" y="0"/>
                  </a:moveTo>
                  <a:lnTo>
                    <a:pt x="32" y="0"/>
                  </a:lnTo>
                  <a:cubicBezTo>
                    <a:pt x="32" y="17"/>
                    <a:pt x="15" y="17"/>
                    <a:pt x="15" y="17"/>
                  </a:cubicBezTo>
                  <a:cubicBezTo>
                    <a:pt x="0" y="32"/>
                    <a:pt x="0" y="48"/>
                    <a:pt x="15" y="63"/>
                  </a:cubicBezTo>
                  <a:lnTo>
                    <a:pt x="15" y="63"/>
                  </a:lnTo>
                  <a:cubicBezTo>
                    <a:pt x="15" y="63"/>
                    <a:pt x="15" y="80"/>
                    <a:pt x="32" y="80"/>
                  </a:cubicBezTo>
                  <a:lnTo>
                    <a:pt x="47" y="95"/>
                  </a:lnTo>
                  <a:lnTo>
                    <a:pt x="47" y="95"/>
                  </a:lnTo>
                  <a:cubicBezTo>
                    <a:pt x="47" y="95"/>
                    <a:pt x="63" y="95"/>
                    <a:pt x="63" y="111"/>
                  </a:cubicBezTo>
                  <a:lnTo>
                    <a:pt x="78" y="111"/>
                  </a:lnTo>
                  <a:lnTo>
                    <a:pt x="110" y="143"/>
                  </a:lnTo>
                  <a:lnTo>
                    <a:pt x="126" y="143"/>
                  </a:lnTo>
                  <a:lnTo>
                    <a:pt x="141" y="143"/>
                  </a:lnTo>
                  <a:cubicBezTo>
                    <a:pt x="141" y="143"/>
                    <a:pt x="158" y="143"/>
                    <a:pt x="158" y="126"/>
                  </a:cubicBezTo>
                  <a:lnTo>
                    <a:pt x="173" y="143"/>
                  </a:lnTo>
                  <a:lnTo>
                    <a:pt x="236" y="143"/>
                  </a:lnTo>
                  <a:lnTo>
                    <a:pt x="252" y="143"/>
                  </a:lnTo>
                  <a:cubicBezTo>
                    <a:pt x="267" y="143"/>
                    <a:pt x="284" y="126"/>
                    <a:pt x="284" y="111"/>
                  </a:cubicBezTo>
                  <a:lnTo>
                    <a:pt x="284" y="95"/>
                  </a:lnTo>
                  <a:cubicBezTo>
                    <a:pt x="267" y="95"/>
                    <a:pt x="267" y="95"/>
                    <a:pt x="267" y="80"/>
                  </a:cubicBezTo>
                  <a:cubicBezTo>
                    <a:pt x="267" y="95"/>
                    <a:pt x="267" y="95"/>
                    <a:pt x="252" y="95"/>
                  </a:cubicBezTo>
                  <a:lnTo>
                    <a:pt x="236" y="126"/>
                  </a:lnTo>
                  <a:lnTo>
                    <a:pt x="221" y="126"/>
                  </a:lnTo>
                  <a:cubicBezTo>
                    <a:pt x="204" y="126"/>
                    <a:pt x="189" y="126"/>
                    <a:pt x="189" y="111"/>
                  </a:cubicBezTo>
                  <a:cubicBezTo>
                    <a:pt x="173" y="95"/>
                    <a:pt x="173" y="80"/>
                    <a:pt x="189" y="63"/>
                  </a:cubicBezTo>
                  <a:lnTo>
                    <a:pt x="173" y="63"/>
                  </a:lnTo>
                  <a:lnTo>
                    <a:pt x="141" y="63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78" y="32"/>
                  </a:lnTo>
                  <a:lnTo>
                    <a:pt x="63" y="17"/>
                  </a:lnTo>
                  <a:cubicBezTo>
                    <a:pt x="47" y="17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5"/>
            <p:cNvSpPr/>
            <p:nvPr/>
          </p:nvSpPr>
          <p:spPr>
            <a:xfrm>
              <a:off x="3264196" y="1822348"/>
              <a:ext cx="4516" cy="3021"/>
            </a:xfrm>
            <a:custGeom>
              <a:avLst/>
              <a:gdLst/>
              <a:ahLst/>
              <a:cxnLst/>
              <a:rect l="l" t="t" r="r" b="b"/>
              <a:pathLst>
                <a:path w="142" h="95" extrusionOk="0">
                  <a:moveTo>
                    <a:pt x="95" y="0"/>
                  </a:moveTo>
                  <a:lnTo>
                    <a:pt x="95" y="0"/>
                  </a:lnTo>
                  <a:cubicBezTo>
                    <a:pt x="95" y="0"/>
                    <a:pt x="79" y="0"/>
                    <a:pt x="79" y="15"/>
                  </a:cubicBezTo>
                  <a:lnTo>
                    <a:pt x="64" y="15"/>
                  </a:lnTo>
                  <a:lnTo>
                    <a:pt x="32" y="32"/>
                  </a:lnTo>
                  <a:cubicBezTo>
                    <a:pt x="16" y="47"/>
                    <a:pt x="1" y="63"/>
                    <a:pt x="16" y="78"/>
                  </a:cubicBezTo>
                  <a:cubicBezTo>
                    <a:pt x="16" y="95"/>
                    <a:pt x="32" y="95"/>
                    <a:pt x="47" y="95"/>
                  </a:cubicBezTo>
                  <a:lnTo>
                    <a:pt x="47" y="95"/>
                  </a:lnTo>
                  <a:lnTo>
                    <a:pt x="64" y="95"/>
                  </a:lnTo>
                  <a:lnTo>
                    <a:pt x="110" y="63"/>
                  </a:lnTo>
                  <a:cubicBezTo>
                    <a:pt x="127" y="63"/>
                    <a:pt x="142" y="32"/>
                    <a:pt x="127" y="15"/>
                  </a:cubicBezTo>
                  <a:lnTo>
                    <a:pt x="127" y="15"/>
                  </a:lnTo>
                  <a:cubicBezTo>
                    <a:pt x="110" y="0"/>
                    <a:pt x="110" y="0"/>
                    <a:pt x="9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5"/>
            <p:cNvSpPr/>
            <p:nvPr/>
          </p:nvSpPr>
          <p:spPr>
            <a:xfrm>
              <a:off x="3322333" y="1763702"/>
              <a:ext cx="4039" cy="2544"/>
            </a:xfrm>
            <a:custGeom>
              <a:avLst/>
              <a:gdLst/>
              <a:ahLst/>
              <a:cxnLst/>
              <a:rect l="l" t="t" r="r" b="b"/>
              <a:pathLst>
                <a:path w="127" h="80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0" y="16"/>
                    <a:pt x="0" y="32"/>
                  </a:cubicBezTo>
                  <a:lnTo>
                    <a:pt x="0" y="32"/>
                  </a:lnTo>
                  <a:cubicBezTo>
                    <a:pt x="0" y="63"/>
                    <a:pt x="16" y="80"/>
                    <a:pt x="32" y="80"/>
                  </a:cubicBezTo>
                  <a:lnTo>
                    <a:pt x="79" y="80"/>
                  </a:lnTo>
                  <a:lnTo>
                    <a:pt x="95" y="80"/>
                  </a:lnTo>
                  <a:lnTo>
                    <a:pt x="95" y="80"/>
                  </a:lnTo>
                  <a:cubicBezTo>
                    <a:pt x="110" y="80"/>
                    <a:pt x="110" y="80"/>
                    <a:pt x="110" y="63"/>
                  </a:cubicBezTo>
                  <a:lnTo>
                    <a:pt x="126" y="63"/>
                  </a:lnTo>
                  <a:lnTo>
                    <a:pt x="126" y="48"/>
                  </a:lnTo>
                  <a:lnTo>
                    <a:pt x="126" y="48"/>
                  </a:lnTo>
                  <a:cubicBezTo>
                    <a:pt x="126" y="16"/>
                    <a:pt x="110" y="0"/>
                    <a:pt x="95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5"/>
            <p:cNvSpPr/>
            <p:nvPr/>
          </p:nvSpPr>
          <p:spPr>
            <a:xfrm>
              <a:off x="3243650" y="1772702"/>
              <a:ext cx="4548" cy="2576"/>
            </a:xfrm>
            <a:custGeom>
              <a:avLst/>
              <a:gdLst/>
              <a:ahLst/>
              <a:cxnLst/>
              <a:rect l="l" t="t" r="r" b="b"/>
              <a:pathLst>
                <a:path w="143" h="81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0" y="17"/>
                    <a:pt x="0" y="32"/>
                  </a:cubicBezTo>
                  <a:cubicBezTo>
                    <a:pt x="0" y="49"/>
                    <a:pt x="17" y="64"/>
                    <a:pt x="32" y="64"/>
                  </a:cubicBezTo>
                  <a:lnTo>
                    <a:pt x="95" y="80"/>
                  </a:lnTo>
                  <a:lnTo>
                    <a:pt x="95" y="80"/>
                  </a:lnTo>
                  <a:cubicBezTo>
                    <a:pt x="111" y="80"/>
                    <a:pt x="126" y="64"/>
                    <a:pt x="126" y="49"/>
                  </a:cubicBezTo>
                  <a:cubicBezTo>
                    <a:pt x="143" y="32"/>
                    <a:pt x="126" y="17"/>
                    <a:pt x="111" y="1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5"/>
            <p:cNvSpPr/>
            <p:nvPr/>
          </p:nvSpPr>
          <p:spPr>
            <a:xfrm>
              <a:off x="3376940" y="1790258"/>
              <a:ext cx="5565" cy="6520"/>
            </a:xfrm>
            <a:custGeom>
              <a:avLst/>
              <a:gdLst/>
              <a:ahLst/>
              <a:cxnLst/>
              <a:rect l="l" t="t" r="r" b="b"/>
              <a:pathLst>
                <a:path w="175" h="205" extrusionOk="0">
                  <a:moveTo>
                    <a:pt x="63" y="1"/>
                  </a:moveTo>
                  <a:lnTo>
                    <a:pt x="63" y="1"/>
                  </a:lnTo>
                  <a:lnTo>
                    <a:pt x="63" y="1"/>
                  </a:lnTo>
                  <a:lnTo>
                    <a:pt x="48" y="1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0" y="127"/>
                  </a:lnTo>
                  <a:cubicBezTo>
                    <a:pt x="0" y="142"/>
                    <a:pt x="0" y="158"/>
                    <a:pt x="17" y="158"/>
                  </a:cubicBezTo>
                  <a:lnTo>
                    <a:pt x="80" y="190"/>
                  </a:lnTo>
                  <a:cubicBezTo>
                    <a:pt x="80" y="190"/>
                    <a:pt x="80" y="205"/>
                    <a:pt x="95" y="205"/>
                  </a:cubicBezTo>
                  <a:lnTo>
                    <a:pt x="111" y="190"/>
                  </a:lnTo>
                  <a:lnTo>
                    <a:pt x="158" y="158"/>
                  </a:lnTo>
                  <a:lnTo>
                    <a:pt x="158" y="158"/>
                  </a:lnTo>
                  <a:lnTo>
                    <a:pt x="158" y="142"/>
                  </a:lnTo>
                  <a:cubicBezTo>
                    <a:pt x="174" y="127"/>
                    <a:pt x="158" y="110"/>
                    <a:pt x="158" y="110"/>
                  </a:cubicBezTo>
                  <a:cubicBezTo>
                    <a:pt x="158" y="95"/>
                    <a:pt x="143" y="95"/>
                    <a:pt x="126" y="95"/>
                  </a:cubicBezTo>
                  <a:lnTo>
                    <a:pt x="126" y="95"/>
                  </a:lnTo>
                  <a:lnTo>
                    <a:pt x="126" y="95"/>
                  </a:lnTo>
                  <a:cubicBezTo>
                    <a:pt x="126" y="110"/>
                    <a:pt x="126" y="142"/>
                    <a:pt x="95" y="142"/>
                  </a:cubicBezTo>
                  <a:lnTo>
                    <a:pt x="80" y="142"/>
                  </a:lnTo>
                  <a:lnTo>
                    <a:pt x="80" y="142"/>
                  </a:lnTo>
                  <a:cubicBezTo>
                    <a:pt x="63" y="142"/>
                    <a:pt x="48" y="127"/>
                    <a:pt x="32" y="110"/>
                  </a:cubicBezTo>
                  <a:cubicBezTo>
                    <a:pt x="32" y="95"/>
                    <a:pt x="48" y="79"/>
                    <a:pt x="63" y="64"/>
                  </a:cubicBezTo>
                  <a:lnTo>
                    <a:pt x="95" y="64"/>
                  </a:lnTo>
                  <a:lnTo>
                    <a:pt x="95" y="32"/>
                  </a:lnTo>
                  <a:cubicBezTo>
                    <a:pt x="111" y="16"/>
                    <a:pt x="95" y="1"/>
                    <a:pt x="8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5"/>
            <p:cNvSpPr/>
            <p:nvPr/>
          </p:nvSpPr>
          <p:spPr>
            <a:xfrm>
              <a:off x="3398980" y="1800785"/>
              <a:ext cx="4548" cy="2544"/>
            </a:xfrm>
            <a:custGeom>
              <a:avLst/>
              <a:gdLst/>
              <a:ahLst/>
              <a:cxnLst/>
              <a:rect l="l" t="t" r="r" b="b"/>
              <a:pathLst>
                <a:path w="143" h="80" extrusionOk="0">
                  <a:moveTo>
                    <a:pt x="111" y="0"/>
                  </a:moveTo>
                  <a:lnTo>
                    <a:pt x="95" y="0"/>
                  </a:lnTo>
                  <a:lnTo>
                    <a:pt x="48" y="0"/>
                  </a:lnTo>
                  <a:cubicBezTo>
                    <a:pt x="32" y="16"/>
                    <a:pt x="32" y="16"/>
                    <a:pt x="17" y="16"/>
                  </a:cubicBezTo>
                  <a:lnTo>
                    <a:pt x="17" y="16"/>
                  </a:lnTo>
                  <a:lnTo>
                    <a:pt x="17" y="16"/>
                  </a:lnTo>
                  <a:cubicBezTo>
                    <a:pt x="17" y="16"/>
                    <a:pt x="0" y="32"/>
                    <a:pt x="0" y="48"/>
                  </a:cubicBezTo>
                  <a:cubicBezTo>
                    <a:pt x="0" y="63"/>
                    <a:pt x="17" y="63"/>
                    <a:pt x="32" y="79"/>
                  </a:cubicBezTo>
                  <a:lnTo>
                    <a:pt x="48" y="79"/>
                  </a:lnTo>
                  <a:lnTo>
                    <a:pt x="48" y="79"/>
                  </a:lnTo>
                  <a:lnTo>
                    <a:pt x="111" y="63"/>
                  </a:lnTo>
                  <a:lnTo>
                    <a:pt x="111" y="63"/>
                  </a:lnTo>
                  <a:cubicBezTo>
                    <a:pt x="126" y="63"/>
                    <a:pt x="143" y="48"/>
                    <a:pt x="143" y="32"/>
                  </a:cubicBezTo>
                  <a:cubicBezTo>
                    <a:pt x="143" y="32"/>
                    <a:pt x="143" y="16"/>
                    <a:pt x="126" y="16"/>
                  </a:cubicBezTo>
                  <a:cubicBezTo>
                    <a:pt x="126" y="0"/>
                    <a:pt x="111" y="0"/>
                    <a:pt x="111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5"/>
            <p:cNvSpPr/>
            <p:nvPr/>
          </p:nvSpPr>
          <p:spPr>
            <a:xfrm>
              <a:off x="3290275" y="1815796"/>
              <a:ext cx="3498" cy="2576"/>
            </a:xfrm>
            <a:custGeom>
              <a:avLst/>
              <a:gdLst/>
              <a:ahLst/>
              <a:cxnLst/>
              <a:rect l="l" t="t" r="r" b="b"/>
              <a:pathLst>
                <a:path w="110" h="81" extrusionOk="0">
                  <a:moveTo>
                    <a:pt x="110" y="1"/>
                  </a:moveTo>
                  <a:lnTo>
                    <a:pt x="78" y="17"/>
                  </a:lnTo>
                  <a:lnTo>
                    <a:pt x="78" y="17"/>
                  </a:lnTo>
                  <a:cubicBezTo>
                    <a:pt x="63" y="17"/>
                    <a:pt x="63" y="17"/>
                    <a:pt x="63" y="1"/>
                  </a:cubicBezTo>
                  <a:lnTo>
                    <a:pt x="47" y="17"/>
                  </a:lnTo>
                  <a:lnTo>
                    <a:pt x="0" y="32"/>
                  </a:lnTo>
                  <a:cubicBezTo>
                    <a:pt x="0" y="49"/>
                    <a:pt x="0" y="64"/>
                    <a:pt x="15" y="64"/>
                  </a:cubicBezTo>
                  <a:lnTo>
                    <a:pt x="32" y="80"/>
                  </a:lnTo>
                  <a:cubicBezTo>
                    <a:pt x="47" y="80"/>
                    <a:pt x="63" y="64"/>
                    <a:pt x="63" y="64"/>
                  </a:cubicBezTo>
                  <a:lnTo>
                    <a:pt x="78" y="49"/>
                  </a:lnTo>
                  <a:lnTo>
                    <a:pt x="95" y="17"/>
                  </a:lnTo>
                  <a:cubicBezTo>
                    <a:pt x="110" y="17"/>
                    <a:pt x="110" y="1"/>
                    <a:pt x="11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5"/>
            <p:cNvSpPr/>
            <p:nvPr/>
          </p:nvSpPr>
          <p:spPr>
            <a:xfrm>
              <a:off x="3393955" y="1784247"/>
              <a:ext cx="3562" cy="6520"/>
            </a:xfrm>
            <a:custGeom>
              <a:avLst/>
              <a:gdLst/>
              <a:ahLst/>
              <a:cxnLst/>
              <a:rect l="l" t="t" r="r" b="b"/>
              <a:pathLst>
                <a:path w="112" h="205" extrusionOk="0">
                  <a:moveTo>
                    <a:pt x="80" y="1"/>
                  </a:moveTo>
                  <a:lnTo>
                    <a:pt x="64" y="1"/>
                  </a:lnTo>
                  <a:cubicBezTo>
                    <a:pt x="64" y="1"/>
                    <a:pt x="49" y="1"/>
                    <a:pt x="49" y="16"/>
                  </a:cubicBezTo>
                  <a:lnTo>
                    <a:pt x="49" y="16"/>
                  </a:lnTo>
                  <a:lnTo>
                    <a:pt x="1" y="158"/>
                  </a:lnTo>
                  <a:lnTo>
                    <a:pt x="1" y="173"/>
                  </a:lnTo>
                  <a:cubicBezTo>
                    <a:pt x="1" y="190"/>
                    <a:pt x="17" y="190"/>
                    <a:pt x="17" y="190"/>
                  </a:cubicBezTo>
                  <a:cubicBezTo>
                    <a:pt x="17" y="205"/>
                    <a:pt x="32" y="205"/>
                    <a:pt x="32" y="205"/>
                  </a:cubicBezTo>
                  <a:lnTo>
                    <a:pt x="49" y="205"/>
                  </a:lnTo>
                  <a:cubicBezTo>
                    <a:pt x="64" y="205"/>
                    <a:pt x="80" y="190"/>
                    <a:pt x="80" y="173"/>
                  </a:cubicBezTo>
                  <a:lnTo>
                    <a:pt x="80" y="173"/>
                  </a:lnTo>
                  <a:lnTo>
                    <a:pt x="95" y="95"/>
                  </a:lnTo>
                  <a:lnTo>
                    <a:pt x="112" y="32"/>
                  </a:lnTo>
                  <a:lnTo>
                    <a:pt x="112" y="32"/>
                  </a:lnTo>
                  <a:cubicBezTo>
                    <a:pt x="112" y="16"/>
                    <a:pt x="112" y="16"/>
                    <a:pt x="95" y="1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5"/>
            <p:cNvSpPr/>
            <p:nvPr/>
          </p:nvSpPr>
          <p:spPr>
            <a:xfrm>
              <a:off x="3423023" y="1754669"/>
              <a:ext cx="6042" cy="1558"/>
            </a:xfrm>
            <a:custGeom>
              <a:avLst/>
              <a:gdLst/>
              <a:ahLst/>
              <a:cxnLst/>
              <a:rect l="l" t="t" r="r" b="b"/>
              <a:pathLst>
                <a:path w="190" h="49" extrusionOk="0">
                  <a:moveTo>
                    <a:pt x="95" y="17"/>
                  </a:moveTo>
                  <a:cubicBezTo>
                    <a:pt x="112" y="17"/>
                    <a:pt x="112" y="32"/>
                    <a:pt x="112" y="48"/>
                  </a:cubicBezTo>
                  <a:lnTo>
                    <a:pt x="112" y="48"/>
                  </a:lnTo>
                  <a:lnTo>
                    <a:pt x="175" y="32"/>
                  </a:lnTo>
                  <a:lnTo>
                    <a:pt x="190" y="32"/>
                  </a:lnTo>
                  <a:lnTo>
                    <a:pt x="190" y="17"/>
                  </a:lnTo>
                  <a:lnTo>
                    <a:pt x="190" y="17"/>
                  </a:lnTo>
                  <a:lnTo>
                    <a:pt x="95" y="17"/>
                  </a:lnTo>
                  <a:close/>
                  <a:moveTo>
                    <a:pt x="17" y="1"/>
                  </a:moveTo>
                  <a:cubicBezTo>
                    <a:pt x="1" y="1"/>
                    <a:pt x="1" y="17"/>
                    <a:pt x="1" y="17"/>
                  </a:cubicBezTo>
                  <a:lnTo>
                    <a:pt x="17" y="17"/>
                  </a:lnTo>
                  <a:lnTo>
                    <a:pt x="32" y="32"/>
                  </a:lnTo>
                  <a:cubicBezTo>
                    <a:pt x="49" y="32"/>
                    <a:pt x="49" y="48"/>
                    <a:pt x="49" y="48"/>
                  </a:cubicBezTo>
                  <a:lnTo>
                    <a:pt x="49" y="32"/>
                  </a:lnTo>
                  <a:cubicBezTo>
                    <a:pt x="49" y="17"/>
                    <a:pt x="64" y="17"/>
                    <a:pt x="64" y="1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5"/>
            <p:cNvSpPr/>
            <p:nvPr/>
          </p:nvSpPr>
          <p:spPr>
            <a:xfrm>
              <a:off x="3162996" y="1812806"/>
              <a:ext cx="3498" cy="3021"/>
            </a:xfrm>
            <a:custGeom>
              <a:avLst/>
              <a:gdLst/>
              <a:ahLst/>
              <a:cxnLst/>
              <a:rect l="l" t="t" r="r" b="b"/>
              <a:pathLst>
                <a:path w="110" h="95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15" y="0"/>
                  </a:lnTo>
                  <a:cubicBezTo>
                    <a:pt x="15" y="17"/>
                    <a:pt x="0" y="17"/>
                    <a:pt x="0" y="32"/>
                  </a:cubicBezTo>
                  <a:lnTo>
                    <a:pt x="0" y="48"/>
                  </a:lnTo>
                  <a:lnTo>
                    <a:pt x="0" y="63"/>
                  </a:lnTo>
                  <a:lnTo>
                    <a:pt x="0" y="80"/>
                  </a:lnTo>
                  <a:cubicBezTo>
                    <a:pt x="15" y="80"/>
                    <a:pt x="15" y="80"/>
                    <a:pt x="32" y="95"/>
                  </a:cubicBezTo>
                  <a:lnTo>
                    <a:pt x="32" y="95"/>
                  </a:lnTo>
                  <a:lnTo>
                    <a:pt x="47" y="95"/>
                  </a:lnTo>
                  <a:cubicBezTo>
                    <a:pt x="63" y="95"/>
                    <a:pt x="78" y="95"/>
                    <a:pt x="95" y="80"/>
                  </a:cubicBezTo>
                  <a:lnTo>
                    <a:pt x="95" y="80"/>
                  </a:lnTo>
                  <a:cubicBezTo>
                    <a:pt x="110" y="80"/>
                    <a:pt x="110" y="48"/>
                    <a:pt x="110" y="32"/>
                  </a:cubicBezTo>
                  <a:cubicBezTo>
                    <a:pt x="110" y="17"/>
                    <a:pt x="95" y="17"/>
                    <a:pt x="78" y="17"/>
                  </a:cubicBezTo>
                  <a:lnTo>
                    <a:pt x="63" y="17"/>
                  </a:lnTo>
                  <a:lnTo>
                    <a:pt x="63" y="17"/>
                  </a:lnTo>
                  <a:cubicBezTo>
                    <a:pt x="47" y="17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5"/>
            <p:cNvSpPr/>
            <p:nvPr/>
          </p:nvSpPr>
          <p:spPr>
            <a:xfrm>
              <a:off x="3425568" y="1800276"/>
              <a:ext cx="5502" cy="3530"/>
            </a:xfrm>
            <a:custGeom>
              <a:avLst/>
              <a:gdLst/>
              <a:ahLst/>
              <a:cxnLst/>
              <a:rect l="l" t="t" r="r" b="b"/>
              <a:pathLst>
                <a:path w="173" h="111" extrusionOk="0">
                  <a:moveTo>
                    <a:pt x="47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5" y="1"/>
                    <a:pt x="15" y="16"/>
                    <a:pt x="0" y="32"/>
                  </a:cubicBezTo>
                  <a:cubicBezTo>
                    <a:pt x="0" y="48"/>
                    <a:pt x="15" y="64"/>
                    <a:pt x="32" y="64"/>
                  </a:cubicBezTo>
                  <a:lnTo>
                    <a:pt x="32" y="79"/>
                  </a:lnTo>
                  <a:lnTo>
                    <a:pt x="47" y="79"/>
                  </a:lnTo>
                  <a:lnTo>
                    <a:pt x="47" y="79"/>
                  </a:lnTo>
                  <a:cubicBezTo>
                    <a:pt x="63" y="79"/>
                    <a:pt x="63" y="79"/>
                    <a:pt x="63" y="95"/>
                  </a:cubicBezTo>
                  <a:cubicBezTo>
                    <a:pt x="78" y="95"/>
                    <a:pt x="95" y="111"/>
                    <a:pt x="110" y="111"/>
                  </a:cubicBezTo>
                  <a:cubicBezTo>
                    <a:pt x="126" y="111"/>
                    <a:pt x="141" y="95"/>
                    <a:pt x="158" y="79"/>
                  </a:cubicBezTo>
                  <a:lnTo>
                    <a:pt x="173" y="79"/>
                  </a:lnTo>
                  <a:lnTo>
                    <a:pt x="173" y="32"/>
                  </a:lnTo>
                  <a:cubicBezTo>
                    <a:pt x="158" y="16"/>
                    <a:pt x="158" y="16"/>
                    <a:pt x="141" y="16"/>
                  </a:cubicBezTo>
                  <a:cubicBezTo>
                    <a:pt x="126" y="16"/>
                    <a:pt x="126" y="16"/>
                    <a:pt x="110" y="32"/>
                  </a:cubicBezTo>
                  <a:lnTo>
                    <a:pt x="110" y="32"/>
                  </a:lnTo>
                  <a:lnTo>
                    <a:pt x="95" y="32"/>
                  </a:lnTo>
                  <a:cubicBezTo>
                    <a:pt x="78" y="16"/>
                    <a:pt x="63" y="1"/>
                    <a:pt x="4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5"/>
            <p:cNvSpPr/>
            <p:nvPr/>
          </p:nvSpPr>
          <p:spPr>
            <a:xfrm>
              <a:off x="3386481" y="1785741"/>
              <a:ext cx="3498" cy="3562"/>
            </a:xfrm>
            <a:custGeom>
              <a:avLst/>
              <a:gdLst/>
              <a:ahLst/>
              <a:cxnLst/>
              <a:rect l="l" t="t" r="r" b="b"/>
              <a:pathLst>
                <a:path w="110" h="112" extrusionOk="0">
                  <a:moveTo>
                    <a:pt x="32" y="0"/>
                  </a:moveTo>
                  <a:lnTo>
                    <a:pt x="32" y="0"/>
                  </a:lnTo>
                  <a:lnTo>
                    <a:pt x="15" y="0"/>
                  </a:lnTo>
                  <a:lnTo>
                    <a:pt x="15" y="0"/>
                  </a:lnTo>
                  <a:cubicBezTo>
                    <a:pt x="0" y="17"/>
                    <a:pt x="0" y="32"/>
                    <a:pt x="0" y="48"/>
                  </a:cubicBezTo>
                  <a:lnTo>
                    <a:pt x="15" y="63"/>
                  </a:lnTo>
                  <a:lnTo>
                    <a:pt x="47" y="111"/>
                  </a:lnTo>
                  <a:lnTo>
                    <a:pt x="47" y="111"/>
                  </a:lnTo>
                  <a:cubicBezTo>
                    <a:pt x="63" y="95"/>
                    <a:pt x="78" y="95"/>
                    <a:pt x="95" y="95"/>
                  </a:cubicBezTo>
                  <a:lnTo>
                    <a:pt x="110" y="95"/>
                  </a:lnTo>
                  <a:lnTo>
                    <a:pt x="110" y="95"/>
                  </a:lnTo>
                  <a:lnTo>
                    <a:pt x="110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5"/>
            <p:cNvSpPr/>
            <p:nvPr/>
          </p:nvSpPr>
          <p:spPr>
            <a:xfrm>
              <a:off x="3425027" y="1788254"/>
              <a:ext cx="4580" cy="6520"/>
            </a:xfrm>
            <a:custGeom>
              <a:avLst/>
              <a:gdLst/>
              <a:ahLst/>
              <a:cxnLst/>
              <a:rect l="l" t="t" r="r" b="b"/>
              <a:pathLst>
                <a:path w="144" h="205" extrusionOk="0">
                  <a:moveTo>
                    <a:pt x="64" y="1"/>
                  </a:moveTo>
                  <a:lnTo>
                    <a:pt x="64" y="1"/>
                  </a:lnTo>
                  <a:cubicBezTo>
                    <a:pt x="49" y="1"/>
                    <a:pt x="32" y="16"/>
                    <a:pt x="32" y="32"/>
                  </a:cubicBezTo>
                  <a:lnTo>
                    <a:pt x="32" y="47"/>
                  </a:lnTo>
                  <a:lnTo>
                    <a:pt x="1" y="79"/>
                  </a:lnTo>
                  <a:lnTo>
                    <a:pt x="49" y="95"/>
                  </a:lnTo>
                  <a:lnTo>
                    <a:pt x="64" y="110"/>
                  </a:lnTo>
                  <a:lnTo>
                    <a:pt x="112" y="205"/>
                  </a:lnTo>
                  <a:lnTo>
                    <a:pt x="112" y="205"/>
                  </a:lnTo>
                  <a:lnTo>
                    <a:pt x="127" y="205"/>
                  </a:lnTo>
                  <a:cubicBezTo>
                    <a:pt x="143" y="205"/>
                    <a:pt x="143" y="173"/>
                    <a:pt x="127" y="158"/>
                  </a:cubicBezTo>
                  <a:lnTo>
                    <a:pt x="127" y="142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95" y="64"/>
                  </a:lnTo>
                  <a:lnTo>
                    <a:pt x="95" y="47"/>
                  </a:lnTo>
                  <a:cubicBezTo>
                    <a:pt x="95" y="32"/>
                    <a:pt x="95" y="16"/>
                    <a:pt x="80" y="16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5"/>
            <p:cNvSpPr/>
            <p:nvPr/>
          </p:nvSpPr>
          <p:spPr>
            <a:xfrm>
              <a:off x="3437049" y="1788254"/>
              <a:ext cx="2035" cy="2512"/>
            </a:xfrm>
            <a:custGeom>
              <a:avLst/>
              <a:gdLst/>
              <a:ahLst/>
              <a:cxnLst/>
              <a:rect l="l" t="t" r="r" b="b"/>
              <a:pathLst>
                <a:path w="64" h="79" extrusionOk="0">
                  <a:moveTo>
                    <a:pt x="1" y="1"/>
                  </a:moveTo>
                  <a:lnTo>
                    <a:pt x="1" y="32"/>
                  </a:lnTo>
                  <a:lnTo>
                    <a:pt x="1" y="47"/>
                  </a:lnTo>
                  <a:cubicBezTo>
                    <a:pt x="1" y="64"/>
                    <a:pt x="1" y="64"/>
                    <a:pt x="17" y="64"/>
                  </a:cubicBezTo>
                  <a:cubicBezTo>
                    <a:pt x="17" y="79"/>
                    <a:pt x="17" y="79"/>
                    <a:pt x="32" y="79"/>
                  </a:cubicBezTo>
                  <a:lnTo>
                    <a:pt x="32" y="79"/>
                  </a:lnTo>
                  <a:lnTo>
                    <a:pt x="49" y="64"/>
                  </a:lnTo>
                  <a:cubicBezTo>
                    <a:pt x="64" y="64"/>
                    <a:pt x="64" y="47"/>
                    <a:pt x="64" y="47"/>
                  </a:cubicBezTo>
                  <a:lnTo>
                    <a:pt x="64" y="32"/>
                  </a:lnTo>
                  <a:lnTo>
                    <a:pt x="64" y="32"/>
                  </a:lnTo>
                  <a:cubicBezTo>
                    <a:pt x="32" y="32"/>
                    <a:pt x="17" y="16"/>
                    <a:pt x="1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5"/>
            <p:cNvSpPr/>
            <p:nvPr/>
          </p:nvSpPr>
          <p:spPr>
            <a:xfrm>
              <a:off x="3076808" y="1807304"/>
              <a:ext cx="3498" cy="2512"/>
            </a:xfrm>
            <a:custGeom>
              <a:avLst/>
              <a:gdLst/>
              <a:ahLst/>
              <a:cxnLst/>
              <a:rect l="l" t="t" r="r" b="b"/>
              <a:pathLst>
                <a:path w="110" h="79" extrusionOk="0">
                  <a:moveTo>
                    <a:pt x="95" y="0"/>
                  </a:moveTo>
                  <a:lnTo>
                    <a:pt x="78" y="0"/>
                  </a:lnTo>
                  <a:lnTo>
                    <a:pt x="78" y="0"/>
                  </a:lnTo>
                  <a:lnTo>
                    <a:pt x="32" y="16"/>
                  </a:lnTo>
                  <a:cubicBezTo>
                    <a:pt x="15" y="16"/>
                    <a:pt x="0" y="32"/>
                    <a:pt x="0" y="47"/>
                  </a:cubicBezTo>
                  <a:cubicBezTo>
                    <a:pt x="0" y="63"/>
                    <a:pt x="15" y="79"/>
                    <a:pt x="32" y="79"/>
                  </a:cubicBezTo>
                  <a:lnTo>
                    <a:pt x="47" y="79"/>
                  </a:lnTo>
                  <a:lnTo>
                    <a:pt x="63" y="63"/>
                  </a:lnTo>
                  <a:lnTo>
                    <a:pt x="63" y="47"/>
                  </a:lnTo>
                  <a:cubicBezTo>
                    <a:pt x="63" y="32"/>
                    <a:pt x="63" y="32"/>
                    <a:pt x="78" y="16"/>
                  </a:cubicBezTo>
                  <a:lnTo>
                    <a:pt x="95" y="16"/>
                  </a:lnTo>
                  <a:cubicBezTo>
                    <a:pt x="95" y="0"/>
                    <a:pt x="95" y="0"/>
                    <a:pt x="110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5"/>
            <p:cNvSpPr/>
            <p:nvPr/>
          </p:nvSpPr>
          <p:spPr>
            <a:xfrm>
              <a:off x="3426045" y="1777250"/>
              <a:ext cx="2544" cy="3498"/>
            </a:xfrm>
            <a:custGeom>
              <a:avLst/>
              <a:gdLst/>
              <a:ahLst/>
              <a:cxnLst/>
              <a:rect l="l" t="t" r="r" b="b"/>
              <a:pathLst>
                <a:path w="80" h="110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0" y="15"/>
                    <a:pt x="0" y="32"/>
                  </a:cubicBezTo>
                  <a:lnTo>
                    <a:pt x="0" y="78"/>
                  </a:lnTo>
                  <a:cubicBezTo>
                    <a:pt x="0" y="95"/>
                    <a:pt x="17" y="110"/>
                    <a:pt x="32" y="110"/>
                  </a:cubicBezTo>
                  <a:lnTo>
                    <a:pt x="48" y="110"/>
                  </a:lnTo>
                  <a:cubicBezTo>
                    <a:pt x="63" y="110"/>
                    <a:pt x="80" y="95"/>
                    <a:pt x="80" y="63"/>
                  </a:cubicBezTo>
                  <a:lnTo>
                    <a:pt x="63" y="15"/>
                  </a:lnTo>
                  <a:cubicBezTo>
                    <a:pt x="63" y="0"/>
                    <a:pt x="48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5"/>
            <p:cNvSpPr/>
            <p:nvPr/>
          </p:nvSpPr>
          <p:spPr>
            <a:xfrm>
              <a:off x="3400506" y="1791752"/>
              <a:ext cx="5502" cy="4548"/>
            </a:xfrm>
            <a:custGeom>
              <a:avLst/>
              <a:gdLst/>
              <a:ahLst/>
              <a:cxnLst/>
              <a:rect l="l" t="t" r="r" b="b"/>
              <a:pathLst>
                <a:path w="173" h="143" extrusionOk="0">
                  <a:moveTo>
                    <a:pt x="126" y="0"/>
                  </a:moveTo>
                  <a:lnTo>
                    <a:pt x="126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78" y="17"/>
                  </a:lnTo>
                  <a:lnTo>
                    <a:pt x="32" y="80"/>
                  </a:lnTo>
                  <a:lnTo>
                    <a:pt x="15" y="80"/>
                  </a:lnTo>
                  <a:cubicBezTo>
                    <a:pt x="0" y="95"/>
                    <a:pt x="0" y="111"/>
                    <a:pt x="15" y="126"/>
                  </a:cubicBezTo>
                  <a:cubicBezTo>
                    <a:pt x="15" y="143"/>
                    <a:pt x="32" y="143"/>
                    <a:pt x="47" y="143"/>
                  </a:cubicBezTo>
                  <a:cubicBezTo>
                    <a:pt x="47" y="143"/>
                    <a:pt x="63" y="143"/>
                    <a:pt x="63" y="126"/>
                  </a:cubicBezTo>
                  <a:lnTo>
                    <a:pt x="95" y="111"/>
                  </a:lnTo>
                  <a:lnTo>
                    <a:pt x="110" y="95"/>
                  </a:lnTo>
                  <a:lnTo>
                    <a:pt x="158" y="48"/>
                  </a:lnTo>
                  <a:cubicBezTo>
                    <a:pt x="158" y="48"/>
                    <a:pt x="173" y="17"/>
                    <a:pt x="15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5"/>
            <p:cNvSpPr/>
            <p:nvPr/>
          </p:nvSpPr>
          <p:spPr>
            <a:xfrm>
              <a:off x="3399966" y="1773720"/>
              <a:ext cx="4580" cy="3021"/>
            </a:xfrm>
            <a:custGeom>
              <a:avLst/>
              <a:gdLst/>
              <a:ahLst/>
              <a:cxnLst/>
              <a:rect l="l" t="t" r="r" b="b"/>
              <a:pathLst>
                <a:path w="144" h="95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7" y="0"/>
                    <a:pt x="1" y="17"/>
                  </a:cubicBezTo>
                  <a:lnTo>
                    <a:pt x="1" y="32"/>
                  </a:lnTo>
                  <a:lnTo>
                    <a:pt x="1" y="48"/>
                  </a:lnTo>
                  <a:cubicBezTo>
                    <a:pt x="17" y="48"/>
                    <a:pt x="17" y="63"/>
                    <a:pt x="17" y="63"/>
                  </a:cubicBezTo>
                  <a:lnTo>
                    <a:pt x="80" y="80"/>
                  </a:lnTo>
                  <a:lnTo>
                    <a:pt x="95" y="95"/>
                  </a:lnTo>
                  <a:cubicBezTo>
                    <a:pt x="112" y="95"/>
                    <a:pt x="127" y="80"/>
                    <a:pt x="127" y="63"/>
                  </a:cubicBezTo>
                  <a:cubicBezTo>
                    <a:pt x="143" y="48"/>
                    <a:pt x="127" y="32"/>
                    <a:pt x="112" y="17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5"/>
            <p:cNvSpPr/>
            <p:nvPr/>
          </p:nvSpPr>
          <p:spPr>
            <a:xfrm>
              <a:off x="3344850" y="1786250"/>
              <a:ext cx="4039" cy="2512"/>
            </a:xfrm>
            <a:custGeom>
              <a:avLst/>
              <a:gdLst/>
              <a:ahLst/>
              <a:cxnLst/>
              <a:rect l="l" t="t" r="r" b="b"/>
              <a:pathLst>
                <a:path w="127" h="79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" y="16"/>
                    <a:pt x="1" y="32"/>
                  </a:cubicBezTo>
                  <a:cubicBezTo>
                    <a:pt x="1" y="47"/>
                    <a:pt x="17" y="64"/>
                    <a:pt x="32" y="64"/>
                  </a:cubicBezTo>
                  <a:lnTo>
                    <a:pt x="64" y="79"/>
                  </a:lnTo>
                  <a:lnTo>
                    <a:pt x="95" y="79"/>
                  </a:lnTo>
                  <a:lnTo>
                    <a:pt x="95" y="79"/>
                  </a:lnTo>
                  <a:cubicBezTo>
                    <a:pt x="112" y="79"/>
                    <a:pt x="127" y="64"/>
                    <a:pt x="127" y="47"/>
                  </a:cubicBezTo>
                  <a:lnTo>
                    <a:pt x="127" y="47"/>
                  </a:lnTo>
                  <a:cubicBezTo>
                    <a:pt x="127" y="47"/>
                    <a:pt x="112" y="47"/>
                    <a:pt x="112" y="32"/>
                  </a:cubicBezTo>
                  <a:lnTo>
                    <a:pt x="95" y="32"/>
                  </a:lnTo>
                  <a:lnTo>
                    <a:pt x="80" y="16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5"/>
            <p:cNvSpPr/>
            <p:nvPr/>
          </p:nvSpPr>
          <p:spPr>
            <a:xfrm>
              <a:off x="3079289" y="1804792"/>
              <a:ext cx="4548" cy="4548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48" y="0"/>
                  </a:moveTo>
                  <a:lnTo>
                    <a:pt x="32" y="0"/>
                  </a:lnTo>
                  <a:lnTo>
                    <a:pt x="17" y="16"/>
                  </a:lnTo>
                  <a:cubicBezTo>
                    <a:pt x="0" y="16"/>
                    <a:pt x="0" y="48"/>
                    <a:pt x="17" y="63"/>
                  </a:cubicBezTo>
                  <a:lnTo>
                    <a:pt x="32" y="79"/>
                  </a:lnTo>
                  <a:lnTo>
                    <a:pt x="32" y="79"/>
                  </a:lnTo>
                  <a:cubicBezTo>
                    <a:pt x="48" y="79"/>
                    <a:pt x="48" y="79"/>
                    <a:pt x="63" y="95"/>
                  </a:cubicBezTo>
                  <a:lnTo>
                    <a:pt x="63" y="126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80" y="126"/>
                  </a:lnTo>
                  <a:lnTo>
                    <a:pt x="80" y="126"/>
                  </a:lnTo>
                  <a:cubicBezTo>
                    <a:pt x="95" y="126"/>
                    <a:pt x="111" y="126"/>
                    <a:pt x="111" y="142"/>
                  </a:cubicBezTo>
                  <a:lnTo>
                    <a:pt x="111" y="142"/>
                  </a:lnTo>
                  <a:cubicBezTo>
                    <a:pt x="126" y="126"/>
                    <a:pt x="143" y="95"/>
                    <a:pt x="126" y="79"/>
                  </a:cubicBezTo>
                  <a:lnTo>
                    <a:pt x="111" y="63"/>
                  </a:lnTo>
                  <a:lnTo>
                    <a:pt x="63" y="16"/>
                  </a:lnTo>
                  <a:cubicBezTo>
                    <a:pt x="63" y="0"/>
                    <a:pt x="48" y="0"/>
                    <a:pt x="4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5"/>
            <p:cNvSpPr/>
            <p:nvPr/>
          </p:nvSpPr>
          <p:spPr>
            <a:xfrm>
              <a:off x="3371915" y="1775723"/>
              <a:ext cx="3562" cy="4039"/>
            </a:xfrm>
            <a:custGeom>
              <a:avLst/>
              <a:gdLst/>
              <a:ahLst/>
              <a:cxnLst/>
              <a:rect l="l" t="t" r="r" b="b"/>
              <a:pathLst>
                <a:path w="112" h="127" extrusionOk="0">
                  <a:moveTo>
                    <a:pt x="80" y="0"/>
                  </a:moveTo>
                  <a:lnTo>
                    <a:pt x="80" y="0"/>
                  </a:lnTo>
                  <a:lnTo>
                    <a:pt x="80" y="0"/>
                  </a:lnTo>
                  <a:cubicBezTo>
                    <a:pt x="48" y="0"/>
                    <a:pt x="17" y="17"/>
                    <a:pt x="1" y="32"/>
                  </a:cubicBezTo>
                  <a:lnTo>
                    <a:pt x="1" y="111"/>
                  </a:lnTo>
                  <a:cubicBezTo>
                    <a:pt x="1" y="126"/>
                    <a:pt x="17" y="126"/>
                    <a:pt x="32" y="126"/>
                  </a:cubicBezTo>
                  <a:lnTo>
                    <a:pt x="48" y="126"/>
                  </a:lnTo>
                  <a:cubicBezTo>
                    <a:pt x="64" y="126"/>
                    <a:pt x="64" y="111"/>
                    <a:pt x="64" y="95"/>
                  </a:cubicBezTo>
                  <a:lnTo>
                    <a:pt x="64" y="80"/>
                  </a:lnTo>
                  <a:lnTo>
                    <a:pt x="64" y="80"/>
                  </a:lnTo>
                  <a:lnTo>
                    <a:pt x="80" y="63"/>
                  </a:lnTo>
                  <a:cubicBezTo>
                    <a:pt x="95" y="63"/>
                    <a:pt x="112" y="63"/>
                    <a:pt x="112" y="48"/>
                  </a:cubicBezTo>
                  <a:lnTo>
                    <a:pt x="112" y="32"/>
                  </a:lnTo>
                  <a:cubicBezTo>
                    <a:pt x="112" y="17"/>
                    <a:pt x="95" y="0"/>
                    <a:pt x="80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5"/>
            <p:cNvSpPr/>
            <p:nvPr/>
          </p:nvSpPr>
          <p:spPr>
            <a:xfrm>
              <a:off x="3178008" y="1818340"/>
              <a:ext cx="4516" cy="4039"/>
            </a:xfrm>
            <a:custGeom>
              <a:avLst/>
              <a:gdLst/>
              <a:ahLst/>
              <a:cxnLst/>
              <a:rect l="l" t="t" r="r" b="b"/>
              <a:pathLst>
                <a:path w="142" h="127" extrusionOk="0">
                  <a:moveTo>
                    <a:pt x="95" y="0"/>
                  </a:move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32" y="15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32" y="110"/>
                  </a:lnTo>
                  <a:cubicBezTo>
                    <a:pt x="32" y="110"/>
                    <a:pt x="47" y="126"/>
                    <a:pt x="64" y="126"/>
                  </a:cubicBezTo>
                  <a:cubicBezTo>
                    <a:pt x="64" y="126"/>
                    <a:pt x="64" y="110"/>
                    <a:pt x="79" y="110"/>
                  </a:cubicBezTo>
                  <a:lnTo>
                    <a:pt x="79" y="110"/>
                  </a:lnTo>
                  <a:cubicBezTo>
                    <a:pt x="95" y="95"/>
                    <a:pt x="95" y="78"/>
                    <a:pt x="79" y="63"/>
                  </a:cubicBezTo>
                  <a:lnTo>
                    <a:pt x="110" y="63"/>
                  </a:lnTo>
                  <a:cubicBezTo>
                    <a:pt x="127" y="47"/>
                    <a:pt x="142" y="32"/>
                    <a:pt x="127" y="15"/>
                  </a:cubicBezTo>
                  <a:cubicBezTo>
                    <a:pt x="127" y="0"/>
                    <a:pt x="110" y="0"/>
                    <a:pt x="9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5"/>
            <p:cNvSpPr/>
            <p:nvPr/>
          </p:nvSpPr>
          <p:spPr>
            <a:xfrm>
              <a:off x="3412528" y="1793279"/>
              <a:ext cx="3530" cy="2512"/>
            </a:xfrm>
            <a:custGeom>
              <a:avLst/>
              <a:gdLst/>
              <a:ahLst/>
              <a:cxnLst/>
              <a:rect l="l" t="t" r="r" b="b"/>
              <a:pathLst>
                <a:path w="111" h="79" extrusionOk="0">
                  <a:moveTo>
                    <a:pt x="79" y="0"/>
                  </a:moveTo>
                  <a:lnTo>
                    <a:pt x="79" y="0"/>
                  </a:lnTo>
                  <a:lnTo>
                    <a:pt x="32" y="15"/>
                  </a:lnTo>
                  <a:cubicBezTo>
                    <a:pt x="16" y="15"/>
                    <a:pt x="0" y="15"/>
                    <a:pt x="0" y="32"/>
                  </a:cubicBezTo>
                  <a:lnTo>
                    <a:pt x="0" y="47"/>
                  </a:lnTo>
                  <a:lnTo>
                    <a:pt x="16" y="47"/>
                  </a:lnTo>
                  <a:lnTo>
                    <a:pt x="16" y="32"/>
                  </a:lnTo>
                  <a:lnTo>
                    <a:pt x="32" y="32"/>
                  </a:lnTo>
                  <a:lnTo>
                    <a:pt x="47" y="47"/>
                  </a:lnTo>
                  <a:cubicBezTo>
                    <a:pt x="63" y="63"/>
                    <a:pt x="63" y="63"/>
                    <a:pt x="63" y="78"/>
                  </a:cubicBezTo>
                  <a:lnTo>
                    <a:pt x="79" y="78"/>
                  </a:lnTo>
                  <a:cubicBezTo>
                    <a:pt x="95" y="78"/>
                    <a:pt x="95" y="63"/>
                    <a:pt x="95" y="63"/>
                  </a:cubicBezTo>
                  <a:cubicBezTo>
                    <a:pt x="110" y="63"/>
                    <a:pt x="110" y="47"/>
                    <a:pt x="110" y="32"/>
                  </a:cubicBezTo>
                  <a:lnTo>
                    <a:pt x="95" y="15"/>
                  </a:lnTo>
                  <a:cubicBezTo>
                    <a:pt x="79" y="15"/>
                    <a:pt x="79" y="0"/>
                    <a:pt x="7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5"/>
            <p:cNvSpPr/>
            <p:nvPr/>
          </p:nvSpPr>
          <p:spPr>
            <a:xfrm>
              <a:off x="3154441" y="1813315"/>
              <a:ext cx="4039" cy="3530"/>
            </a:xfrm>
            <a:custGeom>
              <a:avLst/>
              <a:gdLst/>
              <a:ahLst/>
              <a:cxnLst/>
              <a:rect l="l" t="t" r="r" b="b"/>
              <a:pathLst>
                <a:path w="127" h="111" extrusionOk="0">
                  <a:moveTo>
                    <a:pt x="64" y="47"/>
                  </a:moveTo>
                  <a:lnTo>
                    <a:pt x="64" y="47"/>
                  </a:lnTo>
                  <a:lnTo>
                    <a:pt x="64" y="47"/>
                  </a:lnTo>
                  <a:close/>
                  <a:moveTo>
                    <a:pt x="32" y="1"/>
                  </a:moveTo>
                  <a:cubicBezTo>
                    <a:pt x="17" y="1"/>
                    <a:pt x="17" y="16"/>
                    <a:pt x="1" y="32"/>
                  </a:cubicBezTo>
                  <a:cubicBezTo>
                    <a:pt x="1" y="47"/>
                    <a:pt x="17" y="79"/>
                    <a:pt x="17" y="95"/>
                  </a:cubicBezTo>
                  <a:cubicBezTo>
                    <a:pt x="17" y="95"/>
                    <a:pt x="32" y="110"/>
                    <a:pt x="49" y="110"/>
                  </a:cubicBezTo>
                  <a:lnTo>
                    <a:pt x="49" y="110"/>
                  </a:lnTo>
                  <a:cubicBezTo>
                    <a:pt x="49" y="110"/>
                    <a:pt x="64" y="110"/>
                    <a:pt x="64" y="95"/>
                  </a:cubicBezTo>
                  <a:lnTo>
                    <a:pt x="64" y="95"/>
                  </a:lnTo>
                  <a:cubicBezTo>
                    <a:pt x="80" y="95"/>
                    <a:pt x="80" y="64"/>
                    <a:pt x="80" y="47"/>
                  </a:cubicBezTo>
                  <a:lnTo>
                    <a:pt x="80" y="47"/>
                  </a:lnTo>
                  <a:lnTo>
                    <a:pt x="80" y="47"/>
                  </a:lnTo>
                  <a:lnTo>
                    <a:pt x="95" y="47"/>
                  </a:lnTo>
                  <a:lnTo>
                    <a:pt x="95" y="47"/>
                  </a:lnTo>
                  <a:cubicBezTo>
                    <a:pt x="95" y="32"/>
                    <a:pt x="112" y="16"/>
                    <a:pt x="112" y="16"/>
                  </a:cubicBezTo>
                  <a:lnTo>
                    <a:pt x="127" y="16"/>
                  </a:lnTo>
                  <a:lnTo>
                    <a:pt x="127" y="1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5"/>
            <p:cNvSpPr/>
            <p:nvPr/>
          </p:nvSpPr>
          <p:spPr>
            <a:xfrm>
              <a:off x="3156445" y="181481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5"/>
            <p:cNvSpPr/>
            <p:nvPr/>
          </p:nvSpPr>
          <p:spPr>
            <a:xfrm>
              <a:off x="3387467" y="1788731"/>
              <a:ext cx="4516" cy="4039"/>
            </a:xfrm>
            <a:custGeom>
              <a:avLst/>
              <a:gdLst/>
              <a:ahLst/>
              <a:cxnLst/>
              <a:rect l="l" t="t" r="r" b="b"/>
              <a:pathLst>
                <a:path w="142" h="127" extrusionOk="0">
                  <a:moveTo>
                    <a:pt x="79" y="1"/>
                  </a:moveTo>
                  <a:lnTo>
                    <a:pt x="64" y="1"/>
                  </a:lnTo>
                  <a:cubicBezTo>
                    <a:pt x="47" y="1"/>
                    <a:pt x="32" y="1"/>
                    <a:pt x="16" y="17"/>
                  </a:cubicBezTo>
                  <a:lnTo>
                    <a:pt x="16" y="17"/>
                  </a:lnTo>
                  <a:lnTo>
                    <a:pt x="16" y="17"/>
                  </a:lnTo>
                  <a:cubicBezTo>
                    <a:pt x="1" y="32"/>
                    <a:pt x="1" y="64"/>
                    <a:pt x="16" y="95"/>
                  </a:cubicBezTo>
                  <a:lnTo>
                    <a:pt x="16" y="95"/>
                  </a:lnTo>
                  <a:cubicBezTo>
                    <a:pt x="16" y="112"/>
                    <a:pt x="32" y="127"/>
                    <a:pt x="47" y="127"/>
                  </a:cubicBezTo>
                  <a:lnTo>
                    <a:pt x="64" y="127"/>
                  </a:lnTo>
                  <a:cubicBezTo>
                    <a:pt x="79" y="112"/>
                    <a:pt x="79" y="112"/>
                    <a:pt x="79" y="95"/>
                  </a:cubicBezTo>
                  <a:lnTo>
                    <a:pt x="79" y="80"/>
                  </a:lnTo>
                  <a:lnTo>
                    <a:pt x="79" y="64"/>
                  </a:lnTo>
                  <a:lnTo>
                    <a:pt x="95" y="64"/>
                  </a:lnTo>
                  <a:lnTo>
                    <a:pt x="95" y="64"/>
                  </a:lnTo>
                  <a:cubicBezTo>
                    <a:pt x="110" y="64"/>
                    <a:pt x="127" y="49"/>
                    <a:pt x="127" y="32"/>
                  </a:cubicBezTo>
                  <a:cubicBezTo>
                    <a:pt x="142" y="17"/>
                    <a:pt x="127" y="1"/>
                    <a:pt x="95" y="1"/>
                  </a:cubicBezTo>
                  <a:lnTo>
                    <a:pt x="79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5"/>
            <p:cNvSpPr/>
            <p:nvPr/>
          </p:nvSpPr>
          <p:spPr>
            <a:xfrm>
              <a:off x="3080816" y="1814333"/>
              <a:ext cx="2512" cy="3498"/>
            </a:xfrm>
            <a:custGeom>
              <a:avLst/>
              <a:gdLst/>
              <a:ahLst/>
              <a:cxnLst/>
              <a:rect l="l" t="t" r="r" b="b"/>
              <a:pathLst>
                <a:path w="79" h="110" extrusionOk="0">
                  <a:moveTo>
                    <a:pt x="32" y="0"/>
                  </a:move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15" y="32"/>
                  </a:lnTo>
                  <a:cubicBezTo>
                    <a:pt x="32" y="47"/>
                    <a:pt x="32" y="63"/>
                    <a:pt x="15" y="78"/>
                  </a:cubicBezTo>
                  <a:lnTo>
                    <a:pt x="15" y="78"/>
                  </a:lnTo>
                  <a:lnTo>
                    <a:pt x="15" y="78"/>
                  </a:lnTo>
                  <a:cubicBezTo>
                    <a:pt x="15" y="95"/>
                    <a:pt x="32" y="110"/>
                    <a:pt x="47" y="110"/>
                  </a:cubicBezTo>
                  <a:lnTo>
                    <a:pt x="63" y="95"/>
                  </a:lnTo>
                  <a:cubicBezTo>
                    <a:pt x="78" y="95"/>
                    <a:pt x="78" y="78"/>
                    <a:pt x="78" y="63"/>
                  </a:cubicBezTo>
                  <a:lnTo>
                    <a:pt x="63" y="32"/>
                  </a:lnTo>
                  <a:lnTo>
                    <a:pt x="63" y="15"/>
                  </a:lnTo>
                  <a:cubicBezTo>
                    <a:pt x="47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5"/>
            <p:cNvSpPr/>
            <p:nvPr/>
          </p:nvSpPr>
          <p:spPr>
            <a:xfrm>
              <a:off x="3357889" y="1809785"/>
              <a:ext cx="4039" cy="5565"/>
            </a:xfrm>
            <a:custGeom>
              <a:avLst/>
              <a:gdLst/>
              <a:ahLst/>
              <a:cxnLst/>
              <a:rect l="l" t="t" r="r" b="b"/>
              <a:pathLst>
                <a:path w="127" h="175" extrusionOk="0">
                  <a:moveTo>
                    <a:pt x="63" y="1"/>
                  </a:moveTo>
                  <a:lnTo>
                    <a:pt x="63" y="1"/>
                  </a:lnTo>
                  <a:lnTo>
                    <a:pt x="48" y="1"/>
                  </a:lnTo>
                  <a:cubicBezTo>
                    <a:pt x="48" y="17"/>
                    <a:pt x="32" y="17"/>
                    <a:pt x="32" y="32"/>
                  </a:cubicBezTo>
                  <a:lnTo>
                    <a:pt x="0" y="127"/>
                  </a:lnTo>
                  <a:lnTo>
                    <a:pt x="0" y="143"/>
                  </a:lnTo>
                  <a:cubicBezTo>
                    <a:pt x="0" y="158"/>
                    <a:pt x="17" y="175"/>
                    <a:pt x="32" y="175"/>
                  </a:cubicBezTo>
                  <a:lnTo>
                    <a:pt x="32" y="175"/>
                  </a:lnTo>
                  <a:cubicBezTo>
                    <a:pt x="48" y="175"/>
                    <a:pt x="63" y="175"/>
                    <a:pt x="63" y="158"/>
                  </a:cubicBezTo>
                  <a:lnTo>
                    <a:pt x="63" y="158"/>
                  </a:lnTo>
                  <a:lnTo>
                    <a:pt x="80" y="127"/>
                  </a:lnTo>
                  <a:cubicBezTo>
                    <a:pt x="95" y="112"/>
                    <a:pt x="95" y="112"/>
                    <a:pt x="95" y="95"/>
                  </a:cubicBezTo>
                  <a:lnTo>
                    <a:pt x="126" y="64"/>
                  </a:lnTo>
                  <a:lnTo>
                    <a:pt x="126" y="32"/>
                  </a:lnTo>
                  <a:cubicBezTo>
                    <a:pt x="126" y="17"/>
                    <a:pt x="111" y="17"/>
                    <a:pt x="111" y="17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5"/>
            <p:cNvSpPr/>
            <p:nvPr/>
          </p:nvSpPr>
          <p:spPr>
            <a:xfrm>
              <a:off x="3326817" y="1778713"/>
              <a:ext cx="3562" cy="4039"/>
            </a:xfrm>
            <a:custGeom>
              <a:avLst/>
              <a:gdLst/>
              <a:ahLst/>
              <a:cxnLst/>
              <a:rect l="l" t="t" r="r" b="b"/>
              <a:pathLst>
                <a:path w="112" h="127" extrusionOk="0">
                  <a:moveTo>
                    <a:pt x="64" y="49"/>
                  </a:moveTo>
                  <a:lnTo>
                    <a:pt x="64" y="49"/>
                  </a:lnTo>
                  <a:lnTo>
                    <a:pt x="64" y="49"/>
                  </a:lnTo>
                  <a:close/>
                  <a:moveTo>
                    <a:pt x="64" y="1"/>
                  </a:moveTo>
                  <a:lnTo>
                    <a:pt x="32" y="1"/>
                  </a:lnTo>
                  <a:lnTo>
                    <a:pt x="1" y="32"/>
                  </a:lnTo>
                  <a:lnTo>
                    <a:pt x="1" y="80"/>
                  </a:lnTo>
                  <a:cubicBezTo>
                    <a:pt x="1" y="95"/>
                    <a:pt x="17" y="112"/>
                    <a:pt x="32" y="127"/>
                  </a:cubicBezTo>
                  <a:lnTo>
                    <a:pt x="64" y="127"/>
                  </a:lnTo>
                  <a:lnTo>
                    <a:pt x="80" y="127"/>
                  </a:lnTo>
                  <a:cubicBezTo>
                    <a:pt x="95" y="112"/>
                    <a:pt x="95" y="95"/>
                    <a:pt x="80" y="80"/>
                  </a:cubicBezTo>
                  <a:lnTo>
                    <a:pt x="80" y="64"/>
                  </a:lnTo>
                  <a:lnTo>
                    <a:pt x="80" y="64"/>
                  </a:lnTo>
                  <a:lnTo>
                    <a:pt x="80" y="64"/>
                  </a:lnTo>
                  <a:cubicBezTo>
                    <a:pt x="95" y="64"/>
                    <a:pt x="112" y="49"/>
                    <a:pt x="112" y="17"/>
                  </a:cubicBezTo>
                  <a:lnTo>
                    <a:pt x="112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5"/>
            <p:cNvSpPr/>
            <p:nvPr/>
          </p:nvSpPr>
          <p:spPr>
            <a:xfrm>
              <a:off x="3328821" y="1780239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5"/>
            <p:cNvSpPr/>
            <p:nvPr/>
          </p:nvSpPr>
          <p:spPr>
            <a:xfrm>
              <a:off x="3317785" y="1812329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33" y="0"/>
                  </a:moveTo>
                  <a:lnTo>
                    <a:pt x="33" y="0"/>
                  </a:lnTo>
                  <a:cubicBezTo>
                    <a:pt x="17" y="0"/>
                    <a:pt x="1" y="15"/>
                    <a:pt x="1" y="15"/>
                  </a:cubicBezTo>
                  <a:cubicBezTo>
                    <a:pt x="1" y="47"/>
                    <a:pt x="1" y="63"/>
                    <a:pt x="33" y="63"/>
                  </a:cubicBezTo>
                  <a:lnTo>
                    <a:pt x="33" y="63"/>
                  </a:lnTo>
                  <a:lnTo>
                    <a:pt x="112" y="95"/>
                  </a:lnTo>
                  <a:lnTo>
                    <a:pt x="127" y="95"/>
                  </a:lnTo>
                  <a:lnTo>
                    <a:pt x="127" y="95"/>
                  </a:lnTo>
                  <a:lnTo>
                    <a:pt x="127" y="95"/>
                  </a:lnTo>
                  <a:cubicBezTo>
                    <a:pt x="143" y="95"/>
                    <a:pt x="159" y="78"/>
                    <a:pt x="159" y="63"/>
                  </a:cubicBezTo>
                  <a:cubicBezTo>
                    <a:pt x="175" y="47"/>
                    <a:pt x="159" y="32"/>
                    <a:pt x="143" y="32"/>
                  </a:cubicBezTo>
                  <a:lnTo>
                    <a:pt x="143" y="32"/>
                  </a:lnTo>
                  <a:lnTo>
                    <a:pt x="127" y="32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5"/>
            <p:cNvSpPr/>
            <p:nvPr/>
          </p:nvSpPr>
          <p:spPr>
            <a:xfrm>
              <a:off x="3419016" y="1801294"/>
              <a:ext cx="2576" cy="2035"/>
            </a:xfrm>
            <a:custGeom>
              <a:avLst/>
              <a:gdLst/>
              <a:ahLst/>
              <a:cxnLst/>
              <a:rect l="l" t="t" r="r" b="b"/>
              <a:pathLst>
                <a:path w="81" h="64" extrusionOk="0">
                  <a:moveTo>
                    <a:pt x="49" y="0"/>
                  </a:moveTo>
                  <a:lnTo>
                    <a:pt x="49" y="0"/>
                  </a:lnTo>
                  <a:lnTo>
                    <a:pt x="17" y="0"/>
                  </a:lnTo>
                  <a:lnTo>
                    <a:pt x="1" y="16"/>
                  </a:lnTo>
                  <a:lnTo>
                    <a:pt x="32" y="47"/>
                  </a:lnTo>
                  <a:lnTo>
                    <a:pt x="32" y="63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64" y="47"/>
                  </a:lnTo>
                  <a:cubicBezTo>
                    <a:pt x="80" y="47"/>
                    <a:pt x="80" y="16"/>
                    <a:pt x="64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5"/>
            <p:cNvSpPr/>
            <p:nvPr/>
          </p:nvSpPr>
          <p:spPr>
            <a:xfrm>
              <a:off x="3440070" y="1774229"/>
              <a:ext cx="4039" cy="2512"/>
            </a:xfrm>
            <a:custGeom>
              <a:avLst/>
              <a:gdLst/>
              <a:ahLst/>
              <a:cxnLst/>
              <a:rect l="l" t="t" r="r" b="b"/>
              <a:pathLst>
                <a:path w="127" h="79" extrusionOk="0">
                  <a:moveTo>
                    <a:pt x="63" y="1"/>
                  </a:moveTo>
                  <a:lnTo>
                    <a:pt x="32" y="16"/>
                  </a:lnTo>
                  <a:cubicBezTo>
                    <a:pt x="0" y="16"/>
                    <a:pt x="0" y="47"/>
                    <a:pt x="0" y="64"/>
                  </a:cubicBezTo>
                  <a:cubicBezTo>
                    <a:pt x="17" y="79"/>
                    <a:pt x="32" y="79"/>
                    <a:pt x="32" y="79"/>
                  </a:cubicBezTo>
                  <a:lnTo>
                    <a:pt x="48" y="79"/>
                  </a:lnTo>
                  <a:lnTo>
                    <a:pt x="48" y="79"/>
                  </a:lnTo>
                  <a:lnTo>
                    <a:pt x="63" y="79"/>
                  </a:lnTo>
                  <a:lnTo>
                    <a:pt x="95" y="64"/>
                  </a:lnTo>
                  <a:cubicBezTo>
                    <a:pt x="111" y="47"/>
                    <a:pt x="111" y="47"/>
                    <a:pt x="111" y="32"/>
                  </a:cubicBezTo>
                  <a:cubicBezTo>
                    <a:pt x="126" y="32"/>
                    <a:pt x="126" y="16"/>
                    <a:pt x="111" y="16"/>
                  </a:cubicBezTo>
                  <a:lnTo>
                    <a:pt x="111" y="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5"/>
            <p:cNvSpPr/>
            <p:nvPr/>
          </p:nvSpPr>
          <p:spPr>
            <a:xfrm>
              <a:off x="3416535" y="1800785"/>
              <a:ext cx="5057" cy="4548"/>
            </a:xfrm>
            <a:custGeom>
              <a:avLst/>
              <a:gdLst/>
              <a:ahLst/>
              <a:cxnLst/>
              <a:rect l="l" t="t" r="r" b="b"/>
              <a:pathLst>
                <a:path w="159" h="143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cubicBezTo>
                    <a:pt x="0" y="0"/>
                    <a:pt x="0" y="16"/>
                    <a:pt x="0" y="32"/>
                  </a:cubicBezTo>
                  <a:lnTo>
                    <a:pt x="0" y="48"/>
                  </a:lnTo>
                  <a:cubicBezTo>
                    <a:pt x="0" y="79"/>
                    <a:pt x="16" y="79"/>
                    <a:pt x="32" y="95"/>
                  </a:cubicBezTo>
                  <a:lnTo>
                    <a:pt x="32" y="95"/>
                  </a:lnTo>
                  <a:lnTo>
                    <a:pt x="32" y="111"/>
                  </a:lnTo>
                  <a:lnTo>
                    <a:pt x="32" y="111"/>
                  </a:lnTo>
                  <a:cubicBezTo>
                    <a:pt x="32" y="95"/>
                    <a:pt x="47" y="79"/>
                    <a:pt x="64" y="79"/>
                  </a:cubicBezTo>
                  <a:lnTo>
                    <a:pt x="64" y="79"/>
                  </a:lnTo>
                  <a:lnTo>
                    <a:pt x="64" y="79"/>
                  </a:lnTo>
                  <a:cubicBezTo>
                    <a:pt x="79" y="79"/>
                    <a:pt x="95" y="79"/>
                    <a:pt x="95" y="95"/>
                  </a:cubicBezTo>
                  <a:lnTo>
                    <a:pt x="95" y="95"/>
                  </a:lnTo>
                  <a:lnTo>
                    <a:pt x="110" y="95"/>
                  </a:lnTo>
                  <a:cubicBezTo>
                    <a:pt x="127" y="111"/>
                    <a:pt x="142" y="126"/>
                    <a:pt x="127" y="142"/>
                  </a:cubicBezTo>
                  <a:lnTo>
                    <a:pt x="127" y="142"/>
                  </a:lnTo>
                  <a:lnTo>
                    <a:pt x="127" y="142"/>
                  </a:lnTo>
                  <a:cubicBezTo>
                    <a:pt x="142" y="142"/>
                    <a:pt x="158" y="142"/>
                    <a:pt x="158" y="126"/>
                  </a:cubicBezTo>
                  <a:lnTo>
                    <a:pt x="158" y="126"/>
                  </a:lnTo>
                  <a:cubicBezTo>
                    <a:pt x="158" y="95"/>
                    <a:pt x="142" y="79"/>
                    <a:pt x="127" y="79"/>
                  </a:cubicBezTo>
                  <a:lnTo>
                    <a:pt x="127" y="79"/>
                  </a:lnTo>
                  <a:lnTo>
                    <a:pt x="110" y="79"/>
                  </a:lnTo>
                  <a:lnTo>
                    <a:pt x="110" y="63"/>
                  </a:lnTo>
                  <a:lnTo>
                    <a:pt x="79" y="32"/>
                  </a:lnTo>
                  <a:lnTo>
                    <a:pt x="64" y="32"/>
                  </a:lnTo>
                  <a:lnTo>
                    <a:pt x="64" y="32"/>
                  </a:lnTo>
                  <a:cubicBezTo>
                    <a:pt x="64" y="16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5"/>
            <p:cNvSpPr/>
            <p:nvPr/>
          </p:nvSpPr>
          <p:spPr>
            <a:xfrm>
              <a:off x="3440579" y="1771239"/>
              <a:ext cx="3530" cy="3021"/>
            </a:xfrm>
            <a:custGeom>
              <a:avLst/>
              <a:gdLst/>
              <a:ahLst/>
              <a:cxnLst/>
              <a:rect l="l" t="t" r="r" b="b"/>
              <a:pathLst>
                <a:path w="111" h="95" extrusionOk="0">
                  <a:moveTo>
                    <a:pt x="47" y="0"/>
                  </a:moveTo>
                  <a:lnTo>
                    <a:pt x="32" y="0"/>
                  </a:lnTo>
                  <a:lnTo>
                    <a:pt x="16" y="0"/>
                  </a:lnTo>
                  <a:cubicBezTo>
                    <a:pt x="1" y="15"/>
                    <a:pt x="1" y="32"/>
                    <a:pt x="16" y="47"/>
                  </a:cubicBezTo>
                  <a:lnTo>
                    <a:pt x="32" y="63"/>
                  </a:lnTo>
                  <a:lnTo>
                    <a:pt x="47" y="95"/>
                  </a:lnTo>
                  <a:lnTo>
                    <a:pt x="47" y="95"/>
                  </a:lnTo>
                  <a:lnTo>
                    <a:pt x="79" y="95"/>
                  </a:lnTo>
                  <a:lnTo>
                    <a:pt x="95" y="95"/>
                  </a:lnTo>
                  <a:lnTo>
                    <a:pt x="95" y="95"/>
                  </a:lnTo>
                  <a:cubicBezTo>
                    <a:pt x="110" y="78"/>
                    <a:pt x="110" y="47"/>
                    <a:pt x="95" y="47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5"/>
            <p:cNvSpPr/>
            <p:nvPr/>
          </p:nvSpPr>
          <p:spPr>
            <a:xfrm>
              <a:off x="3042715" y="1812329"/>
              <a:ext cx="3530" cy="3021"/>
            </a:xfrm>
            <a:custGeom>
              <a:avLst/>
              <a:gdLst/>
              <a:ahLst/>
              <a:cxnLst/>
              <a:rect l="l" t="t" r="r" b="b"/>
              <a:pathLst>
                <a:path w="111" h="95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6" y="0"/>
                    <a:pt x="16" y="15"/>
                  </a:cubicBezTo>
                  <a:cubicBezTo>
                    <a:pt x="1" y="32"/>
                    <a:pt x="1" y="47"/>
                    <a:pt x="16" y="63"/>
                  </a:cubicBezTo>
                  <a:lnTo>
                    <a:pt x="64" y="95"/>
                  </a:lnTo>
                  <a:lnTo>
                    <a:pt x="79" y="95"/>
                  </a:lnTo>
                  <a:lnTo>
                    <a:pt x="110" y="95"/>
                  </a:lnTo>
                  <a:cubicBezTo>
                    <a:pt x="110" y="78"/>
                    <a:pt x="110" y="47"/>
                    <a:pt x="95" y="47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5"/>
            <p:cNvSpPr/>
            <p:nvPr/>
          </p:nvSpPr>
          <p:spPr>
            <a:xfrm>
              <a:off x="3418539" y="1774229"/>
              <a:ext cx="4039" cy="2512"/>
            </a:xfrm>
            <a:custGeom>
              <a:avLst/>
              <a:gdLst/>
              <a:ahLst/>
              <a:cxnLst/>
              <a:rect l="l" t="t" r="r" b="b"/>
              <a:pathLst>
                <a:path w="127" h="79" extrusionOk="0">
                  <a:moveTo>
                    <a:pt x="95" y="1"/>
                  </a:moveTo>
                  <a:lnTo>
                    <a:pt x="79" y="1"/>
                  </a:lnTo>
                  <a:lnTo>
                    <a:pt x="64" y="1"/>
                  </a:lnTo>
                  <a:lnTo>
                    <a:pt x="32" y="1"/>
                  </a:lnTo>
                  <a:cubicBezTo>
                    <a:pt x="16" y="1"/>
                    <a:pt x="1" y="16"/>
                    <a:pt x="1" y="47"/>
                  </a:cubicBezTo>
                  <a:cubicBezTo>
                    <a:pt x="1" y="64"/>
                    <a:pt x="16" y="79"/>
                    <a:pt x="32" y="79"/>
                  </a:cubicBezTo>
                  <a:lnTo>
                    <a:pt x="32" y="79"/>
                  </a:lnTo>
                  <a:lnTo>
                    <a:pt x="47" y="64"/>
                  </a:lnTo>
                  <a:lnTo>
                    <a:pt x="79" y="64"/>
                  </a:lnTo>
                  <a:cubicBezTo>
                    <a:pt x="79" y="64"/>
                    <a:pt x="79" y="47"/>
                    <a:pt x="95" y="47"/>
                  </a:cubicBezTo>
                  <a:lnTo>
                    <a:pt x="127" y="16"/>
                  </a:lnTo>
                  <a:cubicBezTo>
                    <a:pt x="110" y="1"/>
                    <a:pt x="110" y="1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5"/>
            <p:cNvSpPr/>
            <p:nvPr/>
          </p:nvSpPr>
          <p:spPr>
            <a:xfrm>
              <a:off x="3197058" y="1796269"/>
              <a:ext cx="3530" cy="3053"/>
            </a:xfrm>
            <a:custGeom>
              <a:avLst/>
              <a:gdLst/>
              <a:ahLst/>
              <a:cxnLst/>
              <a:rect l="l" t="t" r="r" b="b"/>
              <a:pathLst>
                <a:path w="111" h="96" extrusionOk="0">
                  <a:moveTo>
                    <a:pt x="79" y="1"/>
                  </a:moveTo>
                  <a:lnTo>
                    <a:pt x="79" y="1"/>
                  </a:lnTo>
                  <a:lnTo>
                    <a:pt x="47" y="1"/>
                  </a:lnTo>
                  <a:lnTo>
                    <a:pt x="16" y="32"/>
                  </a:lnTo>
                  <a:cubicBezTo>
                    <a:pt x="1" y="47"/>
                    <a:pt x="1" y="64"/>
                    <a:pt x="1" y="79"/>
                  </a:cubicBezTo>
                  <a:cubicBezTo>
                    <a:pt x="16" y="95"/>
                    <a:pt x="16" y="95"/>
                    <a:pt x="32" y="95"/>
                  </a:cubicBezTo>
                  <a:lnTo>
                    <a:pt x="47" y="95"/>
                  </a:lnTo>
                  <a:lnTo>
                    <a:pt x="95" y="47"/>
                  </a:lnTo>
                  <a:cubicBezTo>
                    <a:pt x="110" y="47"/>
                    <a:pt x="110" y="16"/>
                    <a:pt x="11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5"/>
            <p:cNvSpPr/>
            <p:nvPr/>
          </p:nvSpPr>
          <p:spPr>
            <a:xfrm>
              <a:off x="3323828" y="1785264"/>
              <a:ext cx="3530" cy="4516"/>
            </a:xfrm>
            <a:custGeom>
              <a:avLst/>
              <a:gdLst/>
              <a:ahLst/>
              <a:cxnLst/>
              <a:rect l="l" t="t" r="r" b="b"/>
              <a:pathLst>
                <a:path w="111" h="142" extrusionOk="0">
                  <a:moveTo>
                    <a:pt x="48" y="0"/>
                  </a:moveTo>
                  <a:lnTo>
                    <a:pt x="32" y="0"/>
                  </a:lnTo>
                  <a:cubicBezTo>
                    <a:pt x="32" y="0"/>
                    <a:pt x="16" y="0"/>
                    <a:pt x="16" y="15"/>
                  </a:cubicBezTo>
                  <a:cubicBezTo>
                    <a:pt x="0" y="15"/>
                    <a:pt x="0" y="32"/>
                    <a:pt x="16" y="47"/>
                  </a:cubicBezTo>
                  <a:lnTo>
                    <a:pt x="16" y="63"/>
                  </a:lnTo>
                  <a:cubicBezTo>
                    <a:pt x="32" y="63"/>
                    <a:pt x="32" y="63"/>
                    <a:pt x="32" y="95"/>
                  </a:cubicBezTo>
                  <a:cubicBezTo>
                    <a:pt x="32" y="95"/>
                    <a:pt x="16" y="95"/>
                    <a:pt x="16" y="110"/>
                  </a:cubicBezTo>
                  <a:cubicBezTo>
                    <a:pt x="16" y="126"/>
                    <a:pt x="32" y="141"/>
                    <a:pt x="48" y="141"/>
                  </a:cubicBezTo>
                  <a:lnTo>
                    <a:pt x="63" y="141"/>
                  </a:lnTo>
                  <a:lnTo>
                    <a:pt x="79" y="141"/>
                  </a:lnTo>
                  <a:cubicBezTo>
                    <a:pt x="79" y="141"/>
                    <a:pt x="95" y="126"/>
                    <a:pt x="95" y="110"/>
                  </a:cubicBezTo>
                  <a:lnTo>
                    <a:pt x="95" y="110"/>
                  </a:lnTo>
                  <a:cubicBezTo>
                    <a:pt x="95" y="78"/>
                    <a:pt x="111" y="32"/>
                    <a:pt x="6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5"/>
            <p:cNvSpPr/>
            <p:nvPr/>
          </p:nvSpPr>
          <p:spPr>
            <a:xfrm>
              <a:off x="3375922" y="1780239"/>
              <a:ext cx="2576" cy="4516"/>
            </a:xfrm>
            <a:custGeom>
              <a:avLst/>
              <a:gdLst/>
              <a:ahLst/>
              <a:cxnLst/>
              <a:rect l="l" t="t" r="r" b="b"/>
              <a:pathLst>
                <a:path w="81" h="142" extrusionOk="0">
                  <a:moveTo>
                    <a:pt x="32" y="1"/>
                  </a:moveTo>
                  <a:lnTo>
                    <a:pt x="17" y="1"/>
                  </a:lnTo>
                  <a:lnTo>
                    <a:pt x="17" y="16"/>
                  </a:lnTo>
                  <a:cubicBezTo>
                    <a:pt x="1" y="16"/>
                    <a:pt x="1" y="32"/>
                    <a:pt x="1" y="32"/>
                  </a:cubicBezTo>
                  <a:lnTo>
                    <a:pt x="1" y="47"/>
                  </a:lnTo>
                  <a:lnTo>
                    <a:pt x="1" y="64"/>
                  </a:lnTo>
                  <a:lnTo>
                    <a:pt x="1" y="64"/>
                  </a:lnTo>
                  <a:cubicBezTo>
                    <a:pt x="17" y="64"/>
                    <a:pt x="17" y="79"/>
                    <a:pt x="17" y="95"/>
                  </a:cubicBezTo>
                  <a:lnTo>
                    <a:pt x="17" y="110"/>
                  </a:lnTo>
                  <a:lnTo>
                    <a:pt x="17" y="110"/>
                  </a:lnTo>
                  <a:lnTo>
                    <a:pt x="17" y="110"/>
                  </a:lnTo>
                  <a:cubicBezTo>
                    <a:pt x="17" y="127"/>
                    <a:pt x="32" y="127"/>
                    <a:pt x="32" y="127"/>
                  </a:cubicBezTo>
                  <a:lnTo>
                    <a:pt x="49" y="142"/>
                  </a:lnTo>
                  <a:cubicBezTo>
                    <a:pt x="49" y="142"/>
                    <a:pt x="64" y="142"/>
                    <a:pt x="64" y="127"/>
                  </a:cubicBezTo>
                  <a:cubicBezTo>
                    <a:pt x="64" y="127"/>
                    <a:pt x="80" y="127"/>
                    <a:pt x="80" y="110"/>
                  </a:cubicBezTo>
                  <a:lnTo>
                    <a:pt x="80" y="95"/>
                  </a:lnTo>
                  <a:lnTo>
                    <a:pt x="64" y="32"/>
                  </a:lnTo>
                  <a:cubicBezTo>
                    <a:pt x="49" y="16"/>
                    <a:pt x="49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5"/>
            <p:cNvSpPr/>
            <p:nvPr/>
          </p:nvSpPr>
          <p:spPr>
            <a:xfrm>
              <a:off x="3185036" y="1795760"/>
              <a:ext cx="7537" cy="3562"/>
            </a:xfrm>
            <a:custGeom>
              <a:avLst/>
              <a:gdLst/>
              <a:ahLst/>
              <a:cxnLst/>
              <a:rect l="l" t="t" r="r" b="b"/>
              <a:pathLst>
                <a:path w="237" h="112" extrusionOk="0">
                  <a:moveTo>
                    <a:pt x="205" y="0"/>
                  </a:moveTo>
                  <a:lnTo>
                    <a:pt x="205" y="0"/>
                  </a:lnTo>
                  <a:lnTo>
                    <a:pt x="189" y="0"/>
                  </a:lnTo>
                  <a:cubicBezTo>
                    <a:pt x="189" y="17"/>
                    <a:pt x="173" y="17"/>
                    <a:pt x="173" y="17"/>
                  </a:cubicBezTo>
                  <a:cubicBezTo>
                    <a:pt x="158" y="17"/>
                    <a:pt x="158" y="32"/>
                    <a:pt x="158" y="32"/>
                  </a:cubicBezTo>
                  <a:cubicBezTo>
                    <a:pt x="142" y="32"/>
                    <a:pt x="126" y="48"/>
                    <a:pt x="126" y="48"/>
                  </a:cubicBezTo>
                  <a:cubicBezTo>
                    <a:pt x="126" y="48"/>
                    <a:pt x="110" y="48"/>
                    <a:pt x="110" y="32"/>
                  </a:cubicBezTo>
                  <a:cubicBezTo>
                    <a:pt x="110" y="32"/>
                    <a:pt x="95" y="17"/>
                    <a:pt x="79" y="17"/>
                  </a:cubicBezTo>
                  <a:lnTo>
                    <a:pt x="79" y="17"/>
                  </a:lnTo>
                  <a:cubicBezTo>
                    <a:pt x="63" y="32"/>
                    <a:pt x="47" y="32"/>
                    <a:pt x="47" y="32"/>
                  </a:cubicBezTo>
                  <a:lnTo>
                    <a:pt x="32" y="48"/>
                  </a:lnTo>
                  <a:cubicBezTo>
                    <a:pt x="16" y="48"/>
                    <a:pt x="0" y="80"/>
                    <a:pt x="16" y="95"/>
                  </a:cubicBezTo>
                  <a:cubicBezTo>
                    <a:pt x="16" y="95"/>
                    <a:pt x="16" y="111"/>
                    <a:pt x="32" y="111"/>
                  </a:cubicBezTo>
                  <a:lnTo>
                    <a:pt x="47" y="111"/>
                  </a:lnTo>
                  <a:lnTo>
                    <a:pt x="63" y="80"/>
                  </a:lnTo>
                  <a:cubicBezTo>
                    <a:pt x="63" y="63"/>
                    <a:pt x="79" y="48"/>
                    <a:pt x="95" y="48"/>
                  </a:cubicBezTo>
                  <a:lnTo>
                    <a:pt x="95" y="48"/>
                  </a:lnTo>
                  <a:lnTo>
                    <a:pt x="110" y="63"/>
                  </a:lnTo>
                  <a:cubicBezTo>
                    <a:pt x="126" y="63"/>
                    <a:pt x="126" y="80"/>
                    <a:pt x="126" y="95"/>
                  </a:cubicBezTo>
                  <a:lnTo>
                    <a:pt x="126" y="111"/>
                  </a:lnTo>
                  <a:lnTo>
                    <a:pt x="126" y="111"/>
                  </a:lnTo>
                  <a:lnTo>
                    <a:pt x="126" y="111"/>
                  </a:lnTo>
                  <a:lnTo>
                    <a:pt x="142" y="111"/>
                  </a:lnTo>
                  <a:cubicBezTo>
                    <a:pt x="158" y="111"/>
                    <a:pt x="189" y="95"/>
                    <a:pt x="189" y="80"/>
                  </a:cubicBezTo>
                  <a:lnTo>
                    <a:pt x="189" y="80"/>
                  </a:lnTo>
                  <a:cubicBezTo>
                    <a:pt x="205" y="80"/>
                    <a:pt x="205" y="63"/>
                    <a:pt x="221" y="63"/>
                  </a:cubicBezTo>
                  <a:cubicBezTo>
                    <a:pt x="236" y="63"/>
                    <a:pt x="236" y="48"/>
                    <a:pt x="236" y="17"/>
                  </a:cubicBezTo>
                  <a:cubicBezTo>
                    <a:pt x="236" y="17"/>
                    <a:pt x="221" y="0"/>
                    <a:pt x="20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5"/>
            <p:cNvSpPr/>
            <p:nvPr/>
          </p:nvSpPr>
          <p:spPr>
            <a:xfrm>
              <a:off x="3171011" y="1818340"/>
              <a:ext cx="6042" cy="3498"/>
            </a:xfrm>
            <a:custGeom>
              <a:avLst/>
              <a:gdLst/>
              <a:ahLst/>
              <a:cxnLst/>
              <a:rect l="l" t="t" r="r" b="b"/>
              <a:pathLst>
                <a:path w="190" h="110" extrusionOk="0">
                  <a:moveTo>
                    <a:pt x="47" y="0"/>
                  </a:moveTo>
                  <a:lnTo>
                    <a:pt x="47" y="0"/>
                  </a:lnTo>
                  <a:cubicBezTo>
                    <a:pt x="32" y="0"/>
                    <a:pt x="15" y="15"/>
                    <a:pt x="15" y="32"/>
                  </a:cubicBezTo>
                  <a:cubicBezTo>
                    <a:pt x="0" y="47"/>
                    <a:pt x="15" y="63"/>
                    <a:pt x="32" y="78"/>
                  </a:cubicBezTo>
                  <a:lnTo>
                    <a:pt x="47" y="78"/>
                  </a:lnTo>
                  <a:cubicBezTo>
                    <a:pt x="63" y="78"/>
                    <a:pt x="78" y="78"/>
                    <a:pt x="95" y="95"/>
                  </a:cubicBezTo>
                  <a:cubicBezTo>
                    <a:pt x="110" y="95"/>
                    <a:pt x="110" y="95"/>
                    <a:pt x="126" y="110"/>
                  </a:cubicBezTo>
                  <a:lnTo>
                    <a:pt x="141" y="110"/>
                  </a:lnTo>
                  <a:lnTo>
                    <a:pt x="158" y="110"/>
                  </a:lnTo>
                  <a:cubicBezTo>
                    <a:pt x="173" y="110"/>
                    <a:pt x="189" y="110"/>
                    <a:pt x="189" y="95"/>
                  </a:cubicBezTo>
                  <a:lnTo>
                    <a:pt x="189" y="95"/>
                  </a:lnTo>
                  <a:lnTo>
                    <a:pt x="189" y="95"/>
                  </a:lnTo>
                  <a:lnTo>
                    <a:pt x="173" y="95"/>
                  </a:lnTo>
                  <a:lnTo>
                    <a:pt x="158" y="78"/>
                  </a:lnTo>
                  <a:lnTo>
                    <a:pt x="141" y="78"/>
                  </a:lnTo>
                  <a:cubicBezTo>
                    <a:pt x="141" y="95"/>
                    <a:pt x="126" y="95"/>
                    <a:pt x="126" y="95"/>
                  </a:cubicBezTo>
                  <a:cubicBezTo>
                    <a:pt x="110" y="95"/>
                    <a:pt x="95" y="78"/>
                    <a:pt x="95" y="63"/>
                  </a:cubicBezTo>
                  <a:cubicBezTo>
                    <a:pt x="95" y="47"/>
                    <a:pt x="95" y="32"/>
                    <a:pt x="110" y="15"/>
                  </a:cubicBezTo>
                  <a:lnTo>
                    <a:pt x="78" y="1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5"/>
            <p:cNvSpPr/>
            <p:nvPr/>
          </p:nvSpPr>
          <p:spPr>
            <a:xfrm>
              <a:off x="3385463" y="1776709"/>
              <a:ext cx="4039" cy="2035"/>
            </a:xfrm>
            <a:custGeom>
              <a:avLst/>
              <a:gdLst/>
              <a:ahLst/>
              <a:cxnLst/>
              <a:rect l="l" t="t" r="r" b="b"/>
              <a:pathLst>
                <a:path w="127" h="64" extrusionOk="0">
                  <a:moveTo>
                    <a:pt x="47" y="1"/>
                  </a:moveTo>
                  <a:lnTo>
                    <a:pt x="47" y="1"/>
                  </a:lnTo>
                  <a:lnTo>
                    <a:pt x="16" y="1"/>
                  </a:lnTo>
                  <a:lnTo>
                    <a:pt x="16" y="17"/>
                  </a:lnTo>
                  <a:cubicBezTo>
                    <a:pt x="1" y="32"/>
                    <a:pt x="16" y="49"/>
                    <a:pt x="32" y="64"/>
                  </a:cubicBezTo>
                  <a:lnTo>
                    <a:pt x="47" y="64"/>
                  </a:lnTo>
                  <a:cubicBezTo>
                    <a:pt x="47" y="49"/>
                    <a:pt x="64" y="32"/>
                    <a:pt x="64" y="32"/>
                  </a:cubicBezTo>
                  <a:lnTo>
                    <a:pt x="127" y="32"/>
                  </a:lnTo>
                  <a:lnTo>
                    <a:pt x="110" y="17"/>
                  </a:lnTo>
                  <a:lnTo>
                    <a:pt x="110" y="17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5"/>
            <p:cNvSpPr/>
            <p:nvPr/>
          </p:nvSpPr>
          <p:spPr>
            <a:xfrm>
              <a:off x="3415009" y="1777250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80" y="0"/>
                  </a:moveTo>
                  <a:lnTo>
                    <a:pt x="80" y="0"/>
                  </a:lnTo>
                  <a:lnTo>
                    <a:pt x="64" y="0"/>
                  </a:lnTo>
                  <a:lnTo>
                    <a:pt x="64" y="15"/>
                  </a:lnTo>
                  <a:lnTo>
                    <a:pt x="48" y="32"/>
                  </a:lnTo>
                  <a:lnTo>
                    <a:pt x="1" y="15"/>
                  </a:lnTo>
                  <a:lnTo>
                    <a:pt x="1" y="15"/>
                  </a:lnTo>
                  <a:cubicBezTo>
                    <a:pt x="1" y="32"/>
                    <a:pt x="17" y="32"/>
                    <a:pt x="17" y="47"/>
                  </a:cubicBezTo>
                  <a:lnTo>
                    <a:pt x="17" y="95"/>
                  </a:lnTo>
                  <a:lnTo>
                    <a:pt x="17" y="95"/>
                  </a:lnTo>
                  <a:lnTo>
                    <a:pt x="80" y="78"/>
                  </a:lnTo>
                  <a:lnTo>
                    <a:pt x="112" y="63"/>
                  </a:lnTo>
                  <a:cubicBezTo>
                    <a:pt x="112" y="47"/>
                    <a:pt x="127" y="47"/>
                    <a:pt x="127" y="32"/>
                  </a:cubicBezTo>
                  <a:lnTo>
                    <a:pt x="112" y="15"/>
                  </a:lnTo>
                  <a:cubicBezTo>
                    <a:pt x="112" y="0"/>
                    <a:pt x="95" y="0"/>
                    <a:pt x="80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5"/>
            <p:cNvSpPr/>
            <p:nvPr/>
          </p:nvSpPr>
          <p:spPr>
            <a:xfrm>
              <a:off x="3294759" y="1815319"/>
              <a:ext cx="4039" cy="2035"/>
            </a:xfrm>
            <a:custGeom>
              <a:avLst/>
              <a:gdLst/>
              <a:ahLst/>
              <a:cxnLst/>
              <a:rect l="l" t="t" r="r" b="b"/>
              <a:pathLst>
                <a:path w="127" h="64" extrusionOk="0">
                  <a:moveTo>
                    <a:pt x="17" y="1"/>
                  </a:moveTo>
                  <a:lnTo>
                    <a:pt x="0" y="1"/>
                  </a:lnTo>
                  <a:lnTo>
                    <a:pt x="0" y="16"/>
                  </a:lnTo>
                  <a:lnTo>
                    <a:pt x="17" y="16"/>
                  </a:lnTo>
                  <a:lnTo>
                    <a:pt x="17" y="16"/>
                  </a:lnTo>
                  <a:cubicBezTo>
                    <a:pt x="32" y="16"/>
                    <a:pt x="48" y="32"/>
                    <a:pt x="48" y="47"/>
                  </a:cubicBezTo>
                  <a:lnTo>
                    <a:pt x="80" y="47"/>
                  </a:lnTo>
                  <a:cubicBezTo>
                    <a:pt x="80" y="64"/>
                    <a:pt x="80" y="64"/>
                    <a:pt x="95" y="64"/>
                  </a:cubicBezTo>
                  <a:lnTo>
                    <a:pt x="126" y="32"/>
                  </a:lnTo>
                  <a:lnTo>
                    <a:pt x="126" y="1"/>
                  </a:lnTo>
                  <a:cubicBezTo>
                    <a:pt x="111" y="16"/>
                    <a:pt x="111" y="32"/>
                    <a:pt x="95" y="32"/>
                  </a:cubicBezTo>
                  <a:lnTo>
                    <a:pt x="80" y="32"/>
                  </a:lnTo>
                  <a:cubicBezTo>
                    <a:pt x="63" y="32"/>
                    <a:pt x="48" y="16"/>
                    <a:pt x="48" y="1"/>
                  </a:cubicBezTo>
                  <a:lnTo>
                    <a:pt x="48" y="1"/>
                  </a:lnTo>
                  <a:lnTo>
                    <a:pt x="48" y="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5"/>
            <p:cNvSpPr/>
            <p:nvPr/>
          </p:nvSpPr>
          <p:spPr>
            <a:xfrm>
              <a:off x="3311774" y="1806796"/>
              <a:ext cx="3053" cy="4039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49" y="0"/>
                  </a:moveTo>
                  <a:lnTo>
                    <a:pt x="49" y="0"/>
                  </a:lnTo>
                  <a:cubicBezTo>
                    <a:pt x="32" y="0"/>
                    <a:pt x="32" y="16"/>
                    <a:pt x="17" y="16"/>
                  </a:cubicBezTo>
                  <a:lnTo>
                    <a:pt x="1" y="79"/>
                  </a:lnTo>
                  <a:lnTo>
                    <a:pt x="1" y="79"/>
                  </a:lnTo>
                  <a:lnTo>
                    <a:pt x="1" y="79"/>
                  </a:lnTo>
                  <a:lnTo>
                    <a:pt x="17" y="79"/>
                  </a:lnTo>
                  <a:cubicBezTo>
                    <a:pt x="32" y="95"/>
                    <a:pt x="32" y="111"/>
                    <a:pt x="32" y="126"/>
                  </a:cubicBezTo>
                  <a:cubicBezTo>
                    <a:pt x="32" y="126"/>
                    <a:pt x="49" y="111"/>
                    <a:pt x="64" y="111"/>
                  </a:cubicBezTo>
                  <a:lnTo>
                    <a:pt x="80" y="48"/>
                  </a:lnTo>
                  <a:cubicBezTo>
                    <a:pt x="95" y="32"/>
                    <a:pt x="80" y="16"/>
                    <a:pt x="64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5"/>
            <p:cNvSpPr/>
            <p:nvPr/>
          </p:nvSpPr>
          <p:spPr>
            <a:xfrm>
              <a:off x="3394972" y="1754192"/>
              <a:ext cx="4039" cy="2512"/>
            </a:xfrm>
            <a:custGeom>
              <a:avLst/>
              <a:gdLst/>
              <a:ahLst/>
              <a:cxnLst/>
              <a:rect l="l" t="t" r="r" b="b"/>
              <a:pathLst>
                <a:path w="127" h="79" extrusionOk="0">
                  <a:moveTo>
                    <a:pt x="95" y="0"/>
                  </a:moveTo>
                  <a:lnTo>
                    <a:pt x="95" y="0"/>
                  </a:lnTo>
                  <a:lnTo>
                    <a:pt x="80" y="0"/>
                  </a:lnTo>
                  <a:lnTo>
                    <a:pt x="63" y="0"/>
                  </a:lnTo>
                  <a:lnTo>
                    <a:pt x="32" y="0"/>
                  </a:lnTo>
                  <a:cubicBezTo>
                    <a:pt x="17" y="16"/>
                    <a:pt x="0" y="32"/>
                    <a:pt x="0" y="47"/>
                  </a:cubicBezTo>
                  <a:cubicBezTo>
                    <a:pt x="17" y="63"/>
                    <a:pt x="17" y="79"/>
                    <a:pt x="32" y="79"/>
                  </a:cubicBezTo>
                  <a:lnTo>
                    <a:pt x="32" y="79"/>
                  </a:lnTo>
                  <a:lnTo>
                    <a:pt x="48" y="79"/>
                  </a:lnTo>
                  <a:lnTo>
                    <a:pt x="95" y="63"/>
                  </a:lnTo>
                  <a:cubicBezTo>
                    <a:pt x="126" y="47"/>
                    <a:pt x="126" y="32"/>
                    <a:pt x="126" y="16"/>
                  </a:cubicBezTo>
                  <a:cubicBezTo>
                    <a:pt x="126" y="0"/>
                    <a:pt x="111" y="0"/>
                    <a:pt x="9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5"/>
            <p:cNvSpPr/>
            <p:nvPr/>
          </p:nvSpPr>
          <p:spPr>
            <a:xfrm>
              <a:off x="3086286" y="1795283"/>
              <a:ext cx="3053" cy="2035"/>
            </a:xfrm>
            <a:custGeom>
              <a:avLst/>
              <a:gdLst/>
              <a:ahLst/>
              <a:cxnLst/>
              <a:rect l="l" t="t" r="r" b="b"/>
              <a:pathLst>
                <a:path w="96" h="64" extrusionOk="0">
                  <a:moveTo>
                    <a:pt x="49" y="0"/>
                  </a:moveTo>
                  <a:lnTo>
                    <a:pt x="1" y="32"/>
                  </a:lnTo>
                  <a:cubicBezTo>
                    <a:pt x="17" y="32"/>
                    <a:pt x="17" y="47"/>
                    <a:pt x="32" y="47"/>
                  </a:cubicBezTo>
                  <a:lnTo>
                    <a:pt x="32" y="47"/>
                  </a:lnTo>
                  <a:lnTo>
                    <a:pt x="80" y="47"/>
                  </a:lnTo>
                  <a:lnTo>
                    <a:pt x="80" y="63"/>
                  </a:lnTo>
                  <a:cubicBezTo>
                    <a:pt x="95" y="63"/>
                    <a:pt x="95" y="47"/>
                    <a:pt x="95" y="47"/>
                  </a:cubicBezTo>
                  <a:cubicBezTo>
                    <a:pt x="80" y="47"/>
                    <a:pt x="64" y="32"/>
                    <a:pt x="49" y="15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5"/>
            <p:cNvSpPr/>
            <p:nvPr/>
          </p:nvSpPr>
          <p:spPr>
            <a:xfrm>
              <a:off x="3456608" y="1802788"/>
              <a:ext cx="1527" cy="6551"/>
            </a:xfrm>
            <a:custGeom>
              <a:avLst/>
              <a:gdLst/>
              <a:ahLst/>
              <a:cxnLst/>
              <a:rect l="l" t="t" r="r" b="b"/>
              <a:pathLst>
                <a:path w="48" h="206" extrusionOk="0">
                  <a:moveTo>
                    <a:pt x="48" y="0"/>
                  </a:moveTo>
                  <a:lnTo>
                    <a:pt x="32" y="16"/>
                  </a:lnTo>
                  <a:lnTo>
                    <a:pt x="32" y="32"/>
                  </a:lnTo>
                  <a:lnTo>
                    <a:pt x="32" y="48"/>
                  </a:lnTo>
                  <a:lnTo>
                    <a:pt x="32" y="48"/>
                  </a:lnTo>
                  <a:cubicBezTo>
                    <a:pt x="32" y="63"/>
                    <a:pt x="32" y="79"/>
                    <a:pt x="16" y="79"/>
                  </a:cubicBezTo>
                  <a:lnTo>
                    <a:pt x="16" y="79"/>
                  </a:lnTo>
                  <a:lnTo>
                    <a:pt x="1" y="174"/>
                  </a:lnTo>
                  <a:lnTo>
                    <a:pt x="1" y="205"/>
                  </a:lnTo>
                  <a:cubicBezTo>
                    <a:pt x="16" y="189"/>
                    <a:pt x="32" y="189"/>
                    <a:pt x="48" y="189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5"/>
            <p:cNvSpPr/>
            <p:nvPr/>
          </p:nvSpPr>
          <p:spPr>
            <a:xfrm>
              <a:off x="3349398" y="1816814"/>
              <a:ext cx="2035" cy="2544"/>
            </a:xfrm>
            <a:custGeom>
              <a:avLst/>
              <a:gdLst/>
              <a:ahLst/>
              <a:cxnLst/>
              <a:rect l="l" t="t" r="r" b="b"/>
              <a:pathLst>
                <a:path w="64" h="80" extrusionOk="0">
                  <a:moveTo>
                    <a:pt x="15" y="48"/>
                  </a:moveTo>
                  <a:cubicBezTo>
                    <a:pt x="32" y="63"/>
                    <a:pt x="15" y="80"/>
                    <a:pt x="0" y="80"/>
                  </a:cubicBezTo>
                  <a:lnTo>
                    <a:pt x="15" y="80"/>
                  </a:lnTo>
                  <a:lnTo>
                    <a:pt x="47" y="80"/>
                  </a:lnTo>
                  <a:lnTo>
                    <a:pt x="63" y="63"/>
                  </a:lnTo>
                  <a:lnTo>
                    <a:pt x="47" y="63"/>
                  </a:lnTo>
                  <a:lnTo>
                    <a:pt x="47" y="63"/>
                  </a:lnTo>
                  <a:cubicBezTo>
                    <a:pt x="47" y="63"/>
                    <a:pt x="32" y="48"/>
                    <a:pt x="15" y="48"/>
                  </a:cubicBezTo>
                  <a:close/>
                  <a:moveTo>
                    <a:pt x="15" y="0"/>
                  </a:moveTo>
                  <a:lnTo>
                    <a:pt x="0" y="17"/>
                  </a:lnTo>
                  <a:cubicBezTo>
                    <a:pt x="15" y="17"/>
                    <a:pt x="15" y="17"/>
                    <a:pt x="15" y="32"/>
                  </a:cubicBezTo>
                  <a:lnTo>
                    <a:pt x="15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5"/>
            <p:cNvSpPr/>
            <p:nvPr/>
          </p:nvSpPr>
          <p:spPr>
            <a:xfrm>
              <a:off x="3118885" y="1789272"/>
              <a:ext cx="3530" cy="3498"/>
            </a:xfrm>
            <a:custGeom>
              <a:avLst/>
              <a:gdLst/>
              <a:ahLst/>
              <a:cxnLst/>
              <a:rect l="l" t="t" r="r" b="b"/>
              <a:pathLst>
                <a:path w="111" h="110" extrusionOk="0">
                  <a:moveTo>
                    <a:pt x="47" y="0"/>
                  </a:moveTo>
                  <a:lnTo>
                    <a:pt x="47" y="0"/>
                  </a:lnTo>
                  <a:cubicBezTo>
                    <a:pt x="32" y="0"/>
                    <a:pt x="32" y="15"/>
                    <a:pt x="16" y="15"/>
                  </a:cubicBezTo>
                  <a:cubicBezTo>
                    <a:pt x="1" y="32"/>
                    <a:pt x="1" y="47"/>
                    <a:pt x="16" y="63"/>
                  </a:cubicBezTo>
                  <a:lnTo>
                    <a:pt x="32" y="63"/>
                  </a:lnTo>
                  <a:lnTo>
                    <a:pt x="47" y="110"/>
                  </a:lnTo>
                  <a:lnTo>
                    <a:pt x="79" y="110"/>
                  </a:lnTo>
                  <a:lnTo>
                    <a:pt x="95" y="110"/>
                  </a:lnTo>
                  <a:cubicBezTo>
                    <a:pt x="110" y="110"/>
                    <a:pt x="110" y="95"/>
                    <a:pt x="110" y="95"/>
                  </a:cubicBezTo>
                  <a:lnTo>
                    <a:pt x="110" y="78"/>
                  </a:lnTo>
                  <a:lnTo>
                    <a:pt x="110" y="78"/>
                  </a:lnTo>
                  <a:lnTo>
                    <a:pt x="110" y="63"/>
                  </a:lnTo>
                  <a:lnTo>
                    <a:pt x="64" y="15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5"/>
            <p:cNvSpPr/>
            <p:nvPr/>
          </p:nvSpPr>
          <p:spPr>
            <a:xfrm>
              <a:off x="3349875" y="1812329"/>
              <a:ext cx="5565" cy="6520"/>
            </a:xfrm>
            <a:custGeom>
              <a:avLst/>
              <a:gdLst/>
              <a:ahLst/>
              <a:cxnLst/>
              <a:rect l="l" t="t" r="r" b="b"/>
              <a:pathLst>
                <a:path w="175" h="205" extrusionOk="0">
                  <a:moveTo>
                    <a:pt x="48" y="0"/>
                  </a:moveTo>
                  <a:lnTo>
                    <a:pt x="48" y="15"/>
                  </a:lnTo>
                  <a:lnTo>
                    <a:pt x="0" y="141"/>
                  </a:lnTo>
                  <a:lnTo>
                    <a:pt x="0" y="158"/>
                  </a:lnTo>
                  <a:lnTo>
                    <a:pt x="0" y="173"/>
                  </a:lnTo>
                  <a:lnTo>
                    <a:pt x="0" y="189"/>
                  </a:lnTo>
                  <a:lnTo>
                    <a:pt x="0" y="189"/>
                  </a:lnTo>
                  <a:cubicBezTo>
                    <a:pt x="17" y="189"/>
                    <a:pt x="32" y="204"/>
                    <a:pt x="32" y="204"/>
                  </a:cubicBezTo>
                  <a:lnTo>
                    <a:pt x="32" y="204"/>
                  </a:lnTo>
                  <a:lnTo>
                    <a:pt x="48" y="204"/>
                  </a:lnTo>
                  <a:lnTo>
                    <a:pt x="48" y="204"/>
                  </a:lnTo>
                  <a:lnTo>
                    <a:pt x="143" y="204"/>
                  </a:lnTo>
                  <a:lnTo>
                    <a:pt x="143" y="204"/>
                  </a:lnTo>
                  <a:cubicBezTo>
                    <a:pt x="158" y="204"/>
                    <a:pt x="174" y="189"/>
                    <a:pt x="174" y="158"/>
                  </a:cubicBezTo>
                  <a:cubicBezTo>
                    <a:pt x="174" y="158"/>
                    <a:pt x="158" y="141"/>
                    <a:pt x="143" y="141"/>
                  </a:cubicBezTo>
                  <a:lnTo>
                    <a:pt x="143" y="126"/>
                  </a:lnTo>
                  <a:lnTo>
                    <a:pt x="143" y="126"/>
                  </a:lnTo>
                  <a:lnTo>
                    <a:pt x="80" y="126"/>
                  </a:lnTo>
                  <a:lnTo>
                    <a:pt x="95" y="95"/>
                  </a:lnTo>
                  <a:lnTo>
                    <a:pt x="111" y="63"/>
                  </a:lnTo>
                  <a:lnTo>
                    <a:pt x="111" y="47"/>
                  </a:lnTo>
                  <a:lnTo>
                    <a:pt x="95" y="47"/>
                  </a:lnTo>
                  <a:lnTo>
                    <a:pt x="80" y="47"/>
                  </a:lnTo>
                  <a:cubicBezTo>
                    <a:pt x="80" y="47"/>
                    <a:pt x="63" y="47"/>
                    <a:pt x="63" y="32"/>
                  </a:cubicBezTo>
                  <a:cubicBezTo>
                    <a:pt x="48" y="32"/>
                    <a:pt x="48" y="15"/>
                    <a:pt x="4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5"/>
            <p:cNvSpPr/>
            <p:nvPr/>
          </p:nvSpPr>
          <p:spPr>
            <a:xfrm>
              <a:off x="3081293" y="1794742"/>
              <a:ext cx="5025" cy="4039"/>
            </a:xfrm>
            <a:custGeom>
              <a:avLst/>
              <a:gdLst/>
              <a:ahLst/>
              <a:cxnLst/>
              <a:rect l="l" t="t" r="r" b="b"/>
              <a:pathLst>
                <a:path w="158" h="127" extrusionOk="0">
                  <a:moveTo>
                    <a:pt x="80" y="1"/>
                  </a:moveTo>
                  <a:lnTo>
                    <a:pt x="80" y="1"/>
                  </a:lnTo>
                  <a:cubicBezTo>
                    <a:pt x="80" y="1"/>
                    <a:pt x="63" y="1"/>
                    <a:pt x="63" y="17"/>
                  </a:cubicBezTo>
                  <a:lnTo>
                    <a:pt x="17" y="32"/>
                  </a:lnTo>
                  <a:cubicBezTo>
                    <a:pt x="0" y="49"/>
                    <a:pt x="0" y="64"/>
                    <a:pt x="17" y="80"/>
                  </a:cubicBezTo>
                  <a:cubicBezTo>
                    <a:pt x="17" y="95"/>
                    <a:pt x="32" y="95"/>
                    <a:pt x="48" y="95"/>
                  </a:cubicBezTo>
                  <a:lnTo>
                    <a:pt x="63" y="95"/>
                  </a:lnTo>
                  <a:lnTo>
                    <a:pt x="80" y="80"/>
                  </a:lnTo>
                  <a:lnTo>
                    <a:pt x="95" y="112"/>
                  </a:lnTo>
                  <a:cubicBezTo>
                    <a:pt x="95" y="127"/>
                    <a:pt x="111" y="127"/>
                    <a:pt x="126" y="127"/>
                  </a:cubicBezTo>
                  <a:lnTo>
                    <a:pt x="126" y="127"/>
                  </a:lnTo>
                  <a:lnTo>
                    <a:pt x="143" y="127"/>
                  </a:lnTo>
                  <a:cubicBezTo>
                    <a:pt x="158" y="112"/>
                    <a:pt x="158" y="95"/>
                    <a:pt x="158" y="80"/>
                  </a:cubicBezTo>
                  <a:lnTo>
                    <a:pt x="143" y="49"/>
                  </a:lnTo>
                  <a:cubicBezTo>
                    <a:pt x="126" y="49"/>
                    <a:pt x="126" y="49"/>
                    <a:pt x="111" y="32"/>
                  </a:cubicBezTo>
                  <a:lnTo>
                    <a:pt x="111" y="17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5"/>
            <p:cNvSpPr/>
            <p:nvPr/>
          </p:nvSpPr>
          <p:spPr>
            <a:xfrm>
              <a:off x="3021152" y="1802279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" y="16"/>
                    <a:pt x="1" y="32"/>
                  </a:cubicBezTo>
                  <a:lnTo>
                    <a:pt x="1" y="32"/>
                  </a:lnTo>
                  <a:cubicBezTo>
                    <a:pt x="17" y="32"/>
                    <a:pt x="32" y="32"/>
                    <a:pt x="32" y="48"/>
                  </a:cubicBezTo>
                  <a:lnTo>
                    <a:pt x="32" y="79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95" y="95"/>
                  </a:lnTo>
                  <a:cubicBezTo>
                    <a:pt x="112" y="95"/>
                    <a:pt x="112" y="79"/>
                    <a:pt x="127" y="64"/>
                  </a:cubicBezTo>
                  <a:lnTo>
                    <a:pt x="127" y="64"/>
                  </a:lnTo>
                  <a:cubicBezTo>
                    <a:pt x="127" y="48"/>
                    <a:pt x="112" y="32"/>
                    <a:pt x="95" y="32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5"/>
            <p:cNvSpPr/>
            <p:nvPr/>
          </p:nvSpPr>
          <p:spPr>
            <a:xfrm>
              <a:off x="3302774" y="1821807"/>
              <a:ext cx="6042" cy="2576"/>
            </a:xfrm>
            <a:custGeom>
              <a:avLst/>
              <a:gdLst/>
              <a:ahLst/>
              <a:cxnLst/>
              <a:rect l="l" t="t" r="r" b="b"/>
              <a:pathLst>
                <a:path w="190" h="81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0" y="1"/>
                    <a:pt x="0" y="17"/>
                  </a:cubicBezTo>
                  <a:lnTo>
                    <a:pt x="0" y="32"/>
                  </a:lnTo>
                  <a:cubicBezTo>
                    <a:pt x="0" y="49"/>
                    <a:pt x="17" y="64"/>
                    <a:pt x="32" y="64"/>
                  </a:cubicBezTo>
                  <a:lnTo>
                    <a:pt x="48" y="64"/>
                  </a:lnTo>
                  <a:lnTo>
                    <a:pt x="143" y="80"/>
                  </a:lnTo>
                  <a:lnTo>
                    <a:pt x="143" y="80"/>
                  </a:lnTo>
                  <a:lnTo>
                    <a:pt x="174" y="80"/>
                  </a:lnTo>
                  <a:cubicBezTo>
                    <a:pt x="174" y="80"/>
                    <a:pt x="189" y="64"/>
                    <a:pt x="189" y="49"/>
                  </a:cubicBezTo>
                  <a:cubicBezTo>
                    <a:pt x="189" y="32"/>
                    <a:pt x="174" y="17"/>
                    <a:pt x="158" y="17"/>
                  </a:cubicBezTo>
                  <a:lnTo>
                    <a:pt x="158" y="17"/>
                  </a:lnTo>
                  <a:lnTo>
                    <a:pt x="143" y="17"/>
                  </a:lnTo>
                  <a:lnTo>
                    <a:pt x="126" y="17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5"/>
            <p:cNvSpPr/>
            <p:nvPr/>
          </p:nvSpPr>
          <p:spPr>
            <a:xfrm>
              <a:off x="3200556" y="1772225"/>
              <a:ext cx="6551" cy="2512"/>
            </a:xfrm>
            <a:custGeom>
              <a:avLst/>
              <a:gdLst/>
              <a:ahLst/>
              <a:cxnLst/>
              <a:rect l="l" t="t" r="r" b="b"/>
              <a:pathLst>
                <a:path w="206" h="79" extrusionOk="0">
                  <a:moveTo>
                    <a:pt x="206" y="1"/>
                  </a:moveTo>
                  <a:cubicBezTo>
                    <a:pt x="143" y="1"/>
                    <a:pt x="95" y="1"/>
                    <a:pt x="48" y="16"/>
                  </a:cubicBezTo>
                  <a:lnTo>
                    <a:pt x="32" y="16"/>
                  </a:lnTo>
                  <a:cubicBezTo>
                    <a:pt x="17" y="32"/>
                    <a:pt x="0" y="47"/>
                    <a:pt x="17" y="64"/>
                  </a:cubicBezTo>
                  <a:cubicBezTo>
                    <a:pt x="17" y="79"/>
                    <a:pt x="32" y="79"/>
                    <a:pt x="48" y="79"/>
                  </a:cubicBezTo>
                  <a:lnTo>
                    <a:pt x="63" y="79"/>
                  </a:lnTo>
                  <a:lnTo>
                    <a:pt x="174" y="16"/>
                  </a:lnTo>
                  <a:cubicBezTo>
                    <a:pt x="189" y="16"/>
                    <a:pt x="206" y="1"/>
                    <a:pt x="206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5"/>
            <p:cNvSpPr/>
            <p:nvPr/>
          </p:nvSpPr>
          <p:spPr>
            <a:xfrm>
              <a:off x="3411001" y="1761698"/>
              <a:ext cx="8046" cy="3530"/>
            </a:xfrm>
            <a:custGeom>
              <a:avLst/>
              <a:gdLst/>
              <a:ahLst/>
              <a:cxnLst/>
              <a:rect l="l" t="t" r="r" b="b"/>
              <a:pathLst>
                <a:path w="253" h="111" extrusionOk="0">
                  <a:moveTo>
                    <a:pt x="221" y="0"/>
                  </a:moveTo>
                  <a:lnTo>
                    <a:pt x="221" y="16"/>
                  </a:lnTo>
                  <a:lnTo>
                    <a:pt x="221" y="16"/>
                  </a:lnTo>
                  <a:lnTo>
                    <a:pt x="174" y="16"/>
                  </a:lnTo>
                  <a:lnTo>
                    <a:pt x="127" y="32"/>
                  </a:lnTo>
                  <a:lnTo>
                    <a:pt x="127" y="48"/>
                  </a:lnTo>
                  <a:cubicBezTo>
                    <a:pt x="111" y="63"/>
                    <a:pt x="111" y="63"/>
                    <a:pt x="95" y="63"/>
                  </a:cubicBezTo>
                  <a:lnTo>
                    <a:pt x="80" y="63"/>
                  </a:lnTo>
                  <a:cubicBezTo>
                    <a:pt x="64" y="63"/>
                    <a:pt x="64" y="48"/>
                    <a:pt x="64" y="32"/>
                  </a:cubicBezTo>
                  <a:lnTo>
                    <a:pt x="32" y="48"/>
                  </a:lnTo>
                  <a:lnTo>
                    <a:pt x="17" y="48"/>
                  </a:lnTo>
                  <a:lnTo>
                    <a:pt x="1" y="48"/>
                  </a:lnTo>
                  <a:cubicBezTo>
                    <a:pt x="1" y="63"/>
                    <a:pt x="17" y="63"/>
                    <a:pt x="17" y="79"/>
                  </a:cubicBezTo>
                  <a:lnTo>
                    <a:pt x="17" y="95"/>
                  </a:lnTo>
                  <a:lnTo>
                    <a:pt x="17" y="111"/>
                  </a:lnTo>
                  <a:lnTo>
                    <a:pt x="32" y="111"/>
                  </a:lnTo>
                  <a:lnTo>
                    <a:pt x="32" y="111"/>
                  </a:lnTo>
                  <a:lnTo>
                    <a:pt x="48" y="111"/>
                  </a:lnTo>
                  <a:lnTo>
                    <a:pt x="127" y="95"/>
                  </a:lnTo>
                  <a:lnTo>
                    <a:pt x="190" y="79"/>
                  </a:lnTo>
                  <a:lnTo>
                    <a:pt x="221" y="79"/>
                  </a:lnTo>
                  <a:lnTo>
                    <a:pt x="253" y="63"/>
                  </a:lnTo>
                  <a:lnTo>
                    <a:pt x="253" y="32"/>
                  </a:lnTo>
                  <a:lnTo>
                    <a:pt x="253" y="32"/>
                  </a:lnTo>
                  <a:cubicBezTo>
                    <a:pt x="253" y="16"/>
                    <a:pt x="238" y="0"/>
                    <a:pt x="221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5"/>
            <p:cNvSpPr/>
            <p:nvPr/>
          </p:nvSpPr>
          <p:spPr>
            <a:xfrm>
              <a:off x="3131924" y="1824351"/>
              <a:ext cx="4516" cy="4516"/>
            </a:xfrm>
            <a:custGeom>
              <a:avLst/>
              <a:gdLst/>
              <a:ahLst/>
              <a:cxnLst/>
              <a:rect l="l" t="t" r="r" b="b"/>
              <a:pathLst>
                <a:path w="142" h="142" extrusionOk="0">
                  <a:moveTo>
                    <a:pt x="15" y="63"/>
                  </a:moveTo>
                  <a:lnTo>
                    <a:pt x="15" y="63"/>
                  </a:lnTo>
                  <a:lnTo>
                    <a:pt x="15" y="63"/>
                  </a:lnTo>
                  <a:close/>
                  <a:moveTo>
                    <a:pt x="47" y="0"/>
                  </a:moveTo>
                  <a:lnTo>
                    <a:pt x="47" y="0"/>
                  </a:lnTo>
                  <a:cubicBezTo>
                    <a:pt x="32" y="0"/>
                    <a:pt x="32" y="15"/>
                    <a:pt x="15" y="15"/>
                  </a:cubicBezTo>
                  <a:cubicBezTo>
                    <a:pt x="0" y="32"/>
                    <a:pt x="0" y="47"/>
                    <a:pt x="15" y="63"/>
                  </a:cubicBezTo>
                  <a:lnTo>
                    <a:pt x="15" y="63"/>
                  </a:lnTo>
                  <a:cubicBezTo>
                    <a:pt x="15" y="78"/>
                    <a:pt x="32" y="110"/>
                    <a:pt x="47" y="126"/>
                  </a:cubicBezTo>
                  <a:lnTo>
                    <a:pt x="78" y="126"/>
                  </a:lnTo>
                  <a:lnTo>
                    <a:pt x="78" y="126"/>
                  </a:lnTo>
                  <a:lnTo>
                    <a:pt x="78" y="126"/>
                  </a:lnTo>
                  <a:cubicBezTo>
                    <a:pt x="95" y="141"/>
                    <a:pt x="110" y="141"/>
                    <a:pt x="110" y="141"/>
                  </a:cubicBezTo>
                  <a:lnTo>
                    <a:pt x="126" y="141"/>
                  </a:lnTo>
                  <a:lnTo>
                    <a:pt x="126" y="141"/>
                  </a:lnTo>
                  <a:cubicBezTo>
                    <a:pt x="141" y="126"/>
                    <a:pt x="141" y="126"/>
                    <a:pt x="141" y="110"/>
                  </a:cubicBezTo>
                  <a:lnTo>
                    <a:pt x="141" y="95"/>
                  </a:lnTo>
                  <a:lnTo>
                    <a:pt x="141" y="78"/>
                  </a:lnTo>
                  <a:cubicBezTo>
                    <a:pt x="126" y="63"/>
                    <a:pt x="110" y="47"/>
                    <a:pt x="95" y="47"/>
                  </a:cubicBezTo>
                  <a:lnTo>
                    <a:pt x="78" y="47"/>
                  </a:lnTo>
                  <a:cubicBezTo>
                    <a:pt x="78" y="32"/>
                    <a:pt x="78" y="32"/>
                    <a:pt x="63" y="15"/>
                  </a:cubicBezTo>
                  <a:cubicBezTo>
                    <a:pt x="63" y="0"/>
                    <a:pt x="47" y="0"/>
                    <a:pt x="47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5"/>
            <p:cNvSpPr/>
            <p:nvPr/>
          </p:nvSpPr>
          <p:spPr>
            <a:xfrm>
              <a:off x="3132401" y="1826355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5"/>
            <p:cNvSpPr/>
            <p:nvPr/>
          </p:nvSpPr>
          <p:spPr>
            <a:xfrm>
              <a:off x="3196072" y="1783261"/>
              <a:ext cx="5502" cy="3498"/>
            </a:xfrm>
            <a:custGeom>
              <a:avLst/>
              <a:gdLst/>
              <a:ahLst/>
              <a:cxnLst/>
              <a:rect l="l" t="t" r="r" b="b"/>
              <a:pathLst>
                <a:path w="173" h="110" extrusionOk="0">
                  <a:moveTo>
                    <a:pt x="126" y="0"/>
                  </a:moveTo>
                  <a:lnTo>
                    <a:pt x="126" y="0"/>
                  </a:lnTo>
                  <a:lnTo>
                    <a:pt x="110" y="0"/>
                  </a:lnTo>
                  <a:lnTo>
                    <a:pt x="15" y="47"/>
                  </a:lnTo>
                  <a:cubicBezTo>
                    <a:pt x="15" y="47"/>
                    <a:pt x="0" y="47"/>
                    <a:pt x="0" y="63"/>
                  </a:cubicBezTo>
                  <a:lnTo>
                    <a:pt x="0" y="78"/>
                  </a:lnTo>
                  <a:cubicBezTo>
                    <a:pt x="0" y="95"/>
                    <a:pt x="15" y="110"/>
                    <a:pt x="32" y="110"/>
                  </a:cubicBezTo>
                  <a:lnTo>
                    <a:pt x="47" y="110"/>
                  </a:lnTo>
                  <a:lnTo>
                    <a:pt x="63" y="95"/>
                  </a:lnTo>
                  <a:lnTo>
                    <a:pt x="141" y="63"/>
                  </a:lnTo>
                  <a:cubicBezTo>
                    <a:pt x="158" y="63"/>
                    <a:pt x="173" y="32"/>
                    <a:pt x="158" y="15"/>
                  </a:cubicBezTo>
                  <a:cubicBezTo>
                    <a:pt x="158" y="0"/>
                    <a:pt x="141" y="0"/>
                    <a:pt x="126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5"/>
            <p:cNvSpPr/>
            <p:nvPr/>
          </p:nvSpPr>
          <p:spPr>
            <a:xfrm>
              <a:off x="3017145" y="1801294"/>
              <a:ext cx="2576" cy="4039"/>
            </a:xfrm>
            <a:custGeom>
              <a:avLst/>
              <a:gdLst/>
              <a:ahLst/>
              <a:cxnLst/>
              <a:rect l="l" t="t" r="r" b="b"/>
              <a:pathLst>
                <a:path w="81" h="127" extrusionOk="0">
                  <a:moveTo>
                    <a:pt x="49" y="0"/>
                  </a:moveTo>
                  <a:lnTo>
                    <a:pt x="49" y="0"/>
                  </a:lnTo>
                  <a:lnTo>
                    <a:pt x="32" y="0"/>
                  </a:lnTo>
                  <a:cubicBezTo>
                    <a:pt x="17" y="16"/>
                    <a:pt x="1" y="32"/>
                    <a:pt x="17" y="47"/>
                  </a:cubicBezTo>
                  <a:lnTo>
                    <a:pt x="32" y="95"/>
                  </a:lnTo>
                  <a:cubicBezTo>
                    <a:pt x="32" y="110"/>
                    <a:pt x="49" y="110"/>
                    <a:pt x="49" y="110"/>
                  </a:cubicBezTo>
                  <a:cubicBezTo>
                    <a:pt x="49" y="126"/>
                    <a:pt x="49" y="126"/>
                    <a:pt x="64" y="126"/>
                  </a:cubicBezTo>
                  <a:lnTo>
                    <a:pt x="49" y="110"/>
                  </a:lnTo>
                  <a:lnTo>
                    <a:pt x="32" y="63"/>
                  </a:lnTo>
                  <a:cubicBezTo>
                    <a:pt x="32" y="47"/>
                    <a:pt x="49" y="32"/>
                    <a:pt x="64" y="32"/>
                  </a:cubicBezTo>
                  <a:lnTo>
                    <a:pt x="64" y="16"/>
                  </a:lnTo>
                  <a:lnTo>
                    <a:pt x="80" y="16"/>
                  </a:lnTo>
                  <a:lnTo>
                    <a:pt x="80" y="32"/>
                  </a:lnTo>
                  <a:cubicBezTo>
                    <a:pt x="80" y="16"/>
                    <a:pt x="80" y="16"/>
                    <a:pt x="64" y="16"/>
                  </a:cubicBezTo>
                  <a:cubicBezTo>
                    <a:pt x="64" y="16"/>
                    <a:pt x="64" y="0"/>
                    <a:pt x="4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5"/>
            <p:cNvSpPr/>
            <p:nvPr/>
          </p:nvSpPr>
          <p:spPr>
            <a:xfrm>
              <a:off x="3317308" y="1817800"/>
              <a:ext cx="7537" cy="4039"/>
            </a:xfrm>
            <a:custGeom>
              <a:avLst/>
              <a:gdLst/>
              <a:ahLst/>
              <a:cxnLst/>
              <a:rect l="l" t="t" r="r" b="b"/>
              <a:pathLst>
                <a:path w="237" h="127" extrusionOk="0">
                  <a:moveTo>
                    <a:pt x="111" y="1"/>
                  </a:moveTo>
                  <a:cubicBezTo>
                    <a:pt x="127" y="17"/>
                    <a:pt x="127" y="17"/>
                    <a:pt x="127" y="32"/>
                  </a:cubicBezTo>
                  <a:cubicBezTo>
                    <a:pt x="127" y="49"/>
                    <a:pt x="111" y="64"/>
                    <a:pt x="95" y="64"/>
                  </a:cubicBezTo>
                  <a:lnTo>
                    <a:pt x="79" y="64"/>
                  </a:lnTo>
                  <a:lnTo>
                    <a:pt x="64" y="64"/>
                  </a:lnTo>
                  <a:lnTo>
                    <a:pt x="48" y="64"/>
                  </a:lnTo>
                  <a:lnTo>
                    <a:pt x="32" y="64"/>
                  </a:lnTo>
                  <a:lnTo>
                    <a:pt x="16" y="64"/>
                  </a:lnTo>
                  <a:lnTo>
                    <a:pt x="32" y="64"/>
                  </a:lnTo>
                  <a:lnTo>
                    <a:pt x="32" y="80"/>
                  </a:lnTo>
                  <a:lnTo>
                    <a:pt x="79" y="95"/>
                  </a:lnTo>
                  <a:lnTo>
                    <a:pt x="79" y="95"/>
                  </a:lnTo>
                  <a:cubicBezTo>
                    <a:pt x="95" y="95"/>
                    <a:pt x="111" y="80"/>
                    <a:pt x="111" y="80"/>
                  </a:cubicBezTo>
                  <a:lnTo>
                    <a:pt x="111" y="80"/>
                  </a:lnTo>
                  <a:cubicBezTo>
                    <a:pt x="111" y="80"/>
                    <a:pt x="127" y="80"/>
                    <a:pt x="127" y="95"/>
                  </a:cubicBezTo>
                  <a:cubicBezTo>
                    <a:pt x="142" y="95"/>
                    <a:pt x="158" y="112"/>
                    <a:pt x="190" y="112"/>
                  </a:cubicBezTo>
                  <a:lnTo>
                    <a:pt x="190" y="127"/>
                  </a:lnTo>
                  <a:cubicBezTo>
                    <a:pt x="205" y="127"/>
                    <a:pt x="221" y="112"/>
                    <a:pt x="221" y="95"/>
                  </a:cubicBezTo>
                  <a:cubicBezTo>
                    <a:pt x="237" y="80"/>
                    <a:pt x="221" y="49"/>
                    <a:pt x="205" y="49"/>
                  </a:cubicBezTo>
                  <a:lnTo>
                    <a:pt x="190" y="49"/>
                  </a:lnTo>
                  <a:cubicBezTo>
                    <a:pt x="174" y="49"/>
                    <a:pt x="174" y="32"/>
                    <a:pt x="174" y="32"/>
                  </a:cubicBezTo>
                  <a:cubicBezTo>
                    <a:pt x="174" y="32"/>
                    <a:pt x="158" y="17"/>
                    <a:pt x="142" y="17"/>
                  </a:cubicBezTo>
                  <a:cubicBezTo>
                    <a:pt x="127" y="17"/>
                    <a:pt x="127" y="1"/>
                    <a:pt x="11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5"/>
            <p:cNvSpPr/>
            <p:nvPr/>
          </p:nvSpPr>
          <p:spPr>
            <a:xfrm>
              <a:off x="3424041" y="1754669"/>
              <a:ext cx="6042" cy="7060"/>
            </a:xfrm>
            <a:custGeom>
              <a:avLst/>
              <a:gdLst/>
              <a:ahLst/>
              <a:cxnLst/>
              <a:rect l="l" t="t" r="r" b="b"/>
              <a:pathLst>
                <a:path w="190" h="222" extrusionOk="0">
                  <a:moveTo>
                    <a:pt x="32" y="1"/>
                  </a:moveTo>
                  <a:cubicBezTo>
                    <a:pt x="32" y="17"/>
                    <a:pt x="17" y="17"/>
                    <a:pt x="17" y="32"/>
                  </a:cubicBezTo>
                  <a:lnTo>
                    <a:pt x="17" y="48"/>
                  </a:lnTo>
                  <a:lnTo>
                    <a:pt x="17" y="64"/>
                  </a:lnTo>
                  <a:cubicBezTo>
                    <a:pt x="0" y="80"/>
                    <a:pt x="17" y="95"/>
                    <a:pt x="17" y="111"/>
                  </a:cubicBezTo>
                  <a:lnTo>
                    <a:pt x="17" y="127"/>
                  </a:lnTo>
                  <a:cubicBezTo>
                    <a:pt x="17" y="143"/>
                    <a:pt x="32" y="143"/>
                    <a:pt x="32" y="143"/>
                  </a:cubicBezTo>
                  <a:lnTo>
                    <a:pt x="48" y="143"/>
                  </a:lnTo>
                  <a:lnTo>
                    <a:pt x="111" y="111"/>
                  </a:lnTo>
                  <a:lnTo>
                    <a:pt x="80" y="190"/>
                  </a:lnTo>
                  <a:cubicBezTo>
                    <a:pt x="80" y="206"/>
                    <a:pt x="95" y="221"/>
                    <a:pt x="111" y="221"/>
                  </a:cubicBezTo>
                  <a:lnTo>
                    <a:pt x="126" y="221"/>
                  </a:lnTo>
                  <a:cubicBezTo>
                    <a:pt x="143" y="221"/>
                    <a:pt x="143" y="221"/>
                    <a:pt x="158" y="206"/>
                  </a:cubicBezTo>
                  <a:lnTo>
                    <a:pt x="158" y="174"/>
                  </a:lnTo>
                  <a:lnTo>
                    <a:pt x="189" y="80"/>
                  </a:lnTo>
                  <a:lnTo>
                    <a:pt x="189" y="64"/>
                  </a:lnTo>
                  <a:cubicBezTo>
                    <a:pt x="189" y="64"/>
                    <a:pt x="189" y="48"/>
                    <a:pt x="174" y="32"/>
                  </a:cubicBezTo>
                  <a:lnTo>
                    <a:pt x="158" y="32"/>
                  </a:lnTo>
                  <a:lnTo>
                    <a:pt x="158" y="32"/>
                  </a:lnTo>
                  <a:lnTo>
                    <a:pt x="143" y="32"/>
                  </a:lnTo>
                  <a:lnTo>
                    <a:pt x="80" y="48"/>
                  </a:lnTo>
                  <a:lnTo>
                    <a:pt x="80" y="48"/>
                  </a:lnTo>
                  <a:cubicBezTo>
                    <a:pt x="80" y="32"/>
                    <a:pt x="80" y="17"/>
                    <a:pt x="63" y="17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5"/>
            <p:cNvSpPr/>
            <p:nvPr/>
          </p:nvSpPr>
          <p:spPr>
            <a:xfrm>
              <a:off x="3142928" y="1823333"/>
              <a:ext cx="3530" cy="5534"/>
            </a:xfrm>
            <a:custGeom>
              <a:avLst/>
              <a:gdLst/>
              <a:ahLst/>
              <a:cxnLst/>
              <a:rect l="l" t="t" r="r" b="b"/>
              <a:pathLst>
                <a:path w="111" h="174" extrusionOk="0">
                  <a:moveTo>
                    <a:pt x="48" y="1"/>
                  </a:moveTo>
                  <a:lnTo>
                    <a:pt x="32" y="1"/>
                  </a:lnTo>
                  <a:lnTo>
                    <a:pt x="32" y="16"/>
                  </a:lnTo>
                  <a:cubicBezTo>
                    <a:pt x="16" y="16"/>
                    <a:pt x="1" y="32"/>
                    <a:pt x="16" y="47"/>
                  </a:cubicBezTo>
                  <a:lnTo>
                    <a:pt x="16" y="79"/>
                  </a:lnTo>
                  <a:lnTo>
                    <a:pt x="16" y="110"/>
                  </a:lnTo>
                  <a:lnTo>
                    <a:pt x="16" y="110"/>
                  </a:lnTo>
                  <a:lnTo>
                    <a:pt x="1" y="110"/>
                  </a:lnTo>
                  <a:cubicBezTo>
                    <a:pt x="1" y="127"/>
                    <a:pt x="1" y="158"/>
                    <a:pt x="16" y="158"/>
                  </a:cubicBezTo>
                  <a:cubicBezTo>
                    <a:pt x="16" y="173"/>
                    <a:pt x="32" y="173"/>
                    <a:pt x="32" y="173"/>
                  </a:cubicBezTo>
                  <a:cubicBezTo>
                    <a:pt x="48" y="173"/>
                    <a:pt x="48" y="173"/>
                    <a:pt x="64" y="158"/>
                  </a:cubicBezTo>
                  <a:lnTo>
                    <a:pt x="64" y="158"/>
                  </a:lnTo>
                  <a:cubicBezTo>
                    <a:pt x="79" y="142"/>
                    <a:pt x="79" y="127"/>
                    <a:pt x="95" y="110"/>
                  </a:cubicBezTo>
                  <a:cubicBezTo>
                    <a:pt x="95" y="110"/>
                    <a:pt x="95" y="95"/>
                    <a:pt x="79" y="95"/>
                  </a:cubicBezTo>
                  <a:lnTo>
                    <a:pt x="95" y="95"/>
                  </a:lnTo>
                  <a:lnTo>
                    <a:pt x="95" y="95"/>
                  </a:lnTo>
                  <a:cubicBezTo>
                    <a:pt x="111" y="64"/>
                    <a:pt x="95" y="47"/>
                    <a:pt x="95" y="32"/>
                  </a:cubicBezTo>
                  <a:cubicBezTo>
                    <a:pt x="95" y="32"/>
                    <a:pt x="79" y="32"/>
                    <a:pt x="79" y="16"/>
                  </a:cubicBezTo>
                  <a:lnTo>
                    <a:pt x="64" y="16"/>
                  </a:lnTo>
                  <a:cubicBezTo>
                    <a:pt x="64" y="1"/>
                    <a:pt x="48" y="1"/>
                    <a:pt x="4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5"/>
            <p:cNvSpPr/>
            <p:nvPr/>
          </p:nvSpPr>
          <p:spPr>
            <a:xfrm>
              <a:off x="3326817" y="1815319"/>
              <a:ext cx="4580" cy="4516"/>
            </a:xfrm>
            <a:custGeom>
              <a:avLst/>
              <a:gdLst/>
              <a:ahLst/>
              <a:cxnLst/>
              <a:rect l="l" t="t" r="r" b="b"/>
              <a:pathLst>
                <a:path w="144" h="142" extrusionOk="0">
                  <a:moveTo>
                    <a:pt x="112" y="1"/>
                  </a:moveTo>
                  <a:lnTo>
                    <a:pt x="112" y="1"/>
                  </a:lnTo>
                  <a:lnTo>
                    <a:pt x="95" y="1"/>
                  </a:lnTo>
                  <a:cubicBezTo>
                    <a:pt x="95" y="1"/>
                    <a:pt x="95" y="16"/>
                    <a:pt x="80" y="16"/>
                  </a:cubicBezTo>
                  <a:lnTo>
                    <a:pt x="80" y="16"/>
                  </a:lnTo>
                  <a:lnTo>
                    <a:pt x="80" y="16"/>
                  </a:lnTo>
                  <a:cubicBezTo>
                    <a:pt x="64" y="32"/>
                    <a:pt x="64" y="32"/>
                    <a:pt x="48" y="32"/>
                  </a:cubicBezTo>
                  <a:lnTo>
                    <a:pt x="48" y="47"/>
                  </a:lnTo>
                  <a:lnTo>
                    <a:pt x="48" y="47"/>
                  </a:lnTo>
                  <a:cubicBezTo>
                    <a:pt x="32" y="47"/>
                    <a:pt x="32" y="64"/>
                    <a:pt x="17" y="64"/>
                  </a:cubicBezTo>
                  <a:lnTo>
                    <a:pt x="17" y="79"/>
                  </a:lnTo>
                  <a:cubicBezTo>
                    <a:pt x="1" y="95"/>
                    <a:pt x="1" y="110"/>
                    <a:pt x="17" y="127"/>
                  </a:cubicBezTo>
                  <a:cubicBezTo>
                    <a:pt x="32" y="127"/>
                    <a:pt x="32" y="142"/>
                    <a:pt x="48" y="142"/>
                  </a:cubicBezTo>
                  <a:lnTo>
                    <a:pt x="64" y="127"/>
                  </a:lnTo>
                  <a:cubicBezTo>
                    <a:pt x="80" y="127"/>
                    <a:pt x="80" y="110"/>
                    <a:pt x="80" y="110"/>
                  </a:cubicBezTo>
                  <a:lnTo>
                    <a:pt x="95" y="95"/>
                  </a:lnTo>
                  <a:lnTo>
                    <a:pt x="95" y="95"/>
                  </a:lnTo>
                  <a:lnTo>
                    <a:pt x="112" y="79"/>
                  </a:lnTo>
                  <a:cubicBezTo>
                    <a:pt x="127" y="79"/>
                    <a:pt x="127" y="64"/>
                    <a:pt x="127" y="64"/>
                  </a:cubicBezTo>
                  <a:cubicBezTo>
                    <a:pt x="127" y="64"/>
                    <a:pt x="143" y="64"/>
                    <a:pt x="143" y="47"/>
                  </a:cubicBezTo>
                  <a:cubicBezTo>
                    <a:pt x="143" y="32"/>
                    <a:pt x="143" y="32"/>
                    <a:pt x="127" y="16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5"/>
            <p:cNvSpPr/>
            <p:nvPr/>
          </p:nvSpPr>
          <p:spPr>
            <a:xfrm>
              <a:off x="3021152" y="1794265"/>
              <a:ext cx="4580" cy="3530"/>
            </a:xfrm>
            <a:custGeom>
              <a:avLst/>
              <a:gdLst/>
              <a:ahLst/>
              <a:cxnLst/>
              <a:rect l="l" t="t" r="r" b="b"/>
              <a:pathLst>
                <a:path w="144" h="111" extrusionOk="0">
                  <a:moveTo>
                    <a:pt x="80" y="1"/>
                  </a:moveTo>
                  <a:lnTo>
                    <a:pt x="80" y="1"/>
                  </a:lnTo>
                  <a:lnTo>
                    <a:pt x="64" y="1"/>
                  </a:lnTo>
                  <a:lnTo>
                    <a:pt x="32" y="16"/>
                  </a:lnTo>
                  <a:lnTo>
                    <a:pt x="17" y="32"/>
                  </a:lnTo>
                  <a:cubicBezTo>
                    <a:pt x="1" y="47"/>
                    <a:pt x="1" y="64"/>
                    <a:pt x="1" y="64"/>
                  </a:cubicBezTo>
                  <a:cubicBezTo>
                    <a:pt x="1" y="79"/>
                    <a:pt x="17" y="95"/>
                    <a:pt x="32" y="95"/>
                  </a:cubicBezTo>
                  <a:lnTo>
                    <a:pt x="32" y="95"/>
                  </a:lnTo>
                  <a:lnTo>
                    <a:pt x="95" y="110"/>
                  </a:lnTo>
                  <a:lnTo>
                    <a:pt x="95" y="110"/>
                  </a:lnTo>
                  <a:cubicBezTo>
                    <a:pt x="112" y="110"/>
                    <a:pt x="127" y="95"/>
                    <a:pt x="127" y="79"/>
                  </a:cubicBezTo>
                  <a:cubicBezTo>
                    <a:pt x="143" y="64"/>
                    <a:pt x="127" y="47"/>
                    <a:pt x="112" y="47"/>
                  </a:cubicBezTo>
                  <a:lnTo>
                    <a:pt x="112" y="16"/>
                  </a:lnTo>
                  <a:cubicBezTo>
                    <a:pt x="95" y="1"/>
                    <a:pt x="95" y="1"/>
                    <a:pt x="8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5"/>
            <p:cNvSpPr/>
            <p:nvPr/>
          </p:nvSpPr>
          <p:spPr>
            <a:xfrm>
              <a:off x="3268203" y="1771239"/>
              <a:ext cx="6520" cy="3021"/>
            </a:xfrm>
            <a:custGeom>
              <a:avLst/>
              <a:gdLst/>
              <a:ahLst/>
              <a:cxnLst/>
              <a:rect l="l" t="t" r="r" b="b"/>
              <a:pathLst>
                <a:path w="205" h="95" extrusionOk="0">
                  <a:moveTo>
                    <a:pt x="47" y="0"/>
                  </a:moveTo>
                  <a:lnTo>
                    <a:pt x="47" y="0"/>
                  </a:lnTo>
                  <a:cubicBezTo>
                    <a:pt x="47" y="15"/>
                    <a:pt x="32" y="15"/>
                    <a:pt x="16" y="15"/>
                  </a:cubicBezTo>
                  <a:lnTo>
                    <a:pt x="1" y="15"/>
                  </a:lnTo>
                  <a:cubicBezTo>
                    <a:pt x="1" y="32"/>
                    <a:pt x="1" y="47"/>
                    <a:pt x="16" y="63"/>
                  </a:cubicBezTo>
                  <a:cubicBezTo>
                    <a:pt x="32" y="63"/>
                    <a:pt x="47" y="63"/>
                    <a:pt x="47" y="78"/>
                  </a:cubicBezTo>
                  <a:lnTo>
                    <a:pt x="79" y="78"/>
                  </a:lnTo>
                  <a:lnTo>
                    <a:pt x="95" y="78"/>
                  </a:lnTo>
                  <a:cubicBezTo>
                    <a:pt x="110" y="63"/>
                    <a:pt x="110" y="63"/>
                    <a:pt x="127" y="63"/>
                  </a:cubicBezTo>
                  <a:lnTo>
                    <a:pt x="127" y="63"/>
                  </a:lnTo>
                  <a:cubicBezTo>
                    <a:pt x="142" y="63"/>
                    <a:pt x="142" y="78"/>
                    <a:pt x="142" y="78"/>
                  </a:cubicBezTo>
                  <a:lnTo>
                    <a:pt x="142" y="78"/>
                  </a:lnTo>
                  <a:cubicBezTo>
                    <a:pt x="158" y="95"/>
                    <a:pt x="158" y="95"/>
                    <a:pt x="173" y="95"/>
                  </a:cubicBezTo>
                  <a:lnTo>
                    <a:pt x="190" y="95"/>
                  </a:lnTo>
                  <a:cubicBezTo>
                    <a:pt x="205" y="95"/>
                    <a:pt x="205" y="78"/>
                    <a:pt x="205" y="78"/>
                  </a:cubicBezTo>
                  <a:lnTo>
                    <a:pt x="205" y="47"/>
                  </a:lnTo>
                  <a:cubicBezTo>
                    <a:pt x="205" y="32"/>
                    <a:pt x="190" y="32"/>
                    <a:pt x="190" y="15"/>
                  </a:cubicBezTo>
                  <a:lnTo>
                    <a:pt x="190" y="15"/>
                  </a:lnTo>
                  <a:cubicBezTo>
                    <a:pt x="190" y="47"/>
                    <a:pt x="173" y="63"/>
                    <a:pt x="158" y="63"/>
                  </a:cubicBezTo>
                  <a:lnTo>
                    <a:pt x="142" y="63"/>
                  </a:lnTo>
                  <a:cubicBezTo>
                    <a:pt x="127" y="63"/>
                    <a:pt x="110" y="47"/>
                    <a:pt x="110" y="32"/>
                  </a:cubicBezTo>
                  <a:lnTo>
                    <a:pt x="110" y="0"/>
                  </a:lnTo>
                  <a:lnTo>
                    <a:pt x="95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5"/>
            <p:cNvSpPr/>
            <p:nvPr/>
          </p:nvSpPr>
          <p:spPr>
            <a:xfrm>
              <a:off x="3417012" y="1755178"/>
              <a:ext cx="7569" cy="7537"/>
            </a:xfrm>
            <a:custGeom>
              <a:avLst/>
              <a:gdLst/>
              <a:ahLst/>
              <a:cxnLst/>
              <a:rect l="l" t="t" r="r" b="b"/>
              <a:pathLst>
                <a:path w="238" h="237" extrusionOk="0">
                  <a:moveTo>
                    <a:pt x="190" y="1"/>
                  </a:moveTo>
                  <a:lnTo>
                    <a:pt x="158" y="1"/>
                  </a:lnTo>
                  <a:lnTo>
                    <a:pt x="143" y="16"/>
                  </a:lnTo>
                  <a:lnTo>
                    <a:pt x="127" y="16"/>
                  </a:lnTo>
                  <a:lnTo>
                    <a:pt x="80" y="16"/>
                  </a:lnTo>
                  <a:lnTo>
                    <a:pt x="64" y="16"/>
                  </a:lnTo>
                  <a:lnTo>
                    <a:pt x="49" y="16"/>
                  </a:lnTo>
                  <a:lnTo>
                    <a:pt x="32" y="16"/>
                  </a:lnTo>
                  <a:lnTo>
                    <a:pt x="32" y="16"/>
                  </a:lnTo>
                  <a:cubicBezTo>
                    <a:pt x="17" y="16"/>
                    <a:pt x="17" y="16"/>
                    <a:pt x="1" y="32"/>
                  </a:cubicBezTo>
                  <a:lnTo>
                    <a:pt x="1" y="64"/>
                  </a:lnTo>
                  <a:cubicBezTo>
                    <a:pt x="17" y="64"/>
                    <a:pt x="17" y="79"/>
                    <a:pt x="17" y="79"/>
                  </a:cubicBezTo>
                  <a:cubicBezTo>
                    <a:pt x="49" y="79"/>
                    <a:pt x="64" y="95"/>
                    <a:pt x="80" y="95"/>
                  </a:cubicBezTo>
                  <a:lnTo>
                    <a:pt x="80" y="95"/>
                  </a:lnTo>
                  <a:cubicBezTo>
                    <a:pt x="95" y="95"/>
                    <a:pt x="127" y="79"/>
                    <a:pt x="143" y="79"/>
                  </a:cubicBezTo>
                  <a:lnTo>
                    <a:pt x="158" y="79"/>
                  </a:lnTo>
                  <a:lnTo>
                    <a:pt x="158" y="79"/>
                  </a:lnTo>
                  <a:cubicBezTo>
                    <a:pt x="158" y="95"/>
                    <a:pt x="158" y="95"/>
                    <a:pt x="175" y="111"/>
                  </a:cubicBezTo>
                  <a:cubicBezTo>
                    <a:pt x="175" y="142"/>
                    <a:pt x="175" y="158"/>
                    <a:pt x="158" y="174"/>
                  </a:cubicBezTo>
                  <a:lnTo>
                    <a:pt x="158" y="205"/>
                  </a:lnTo>
                  <a:cubicBezTo>
                    <a:pt x="158" y="221"/>
                    <a:pt x="158" y="221"/>
                    <a:pt x="175" y="221"/>
                  </a:cubicBezTo>
                  <a:cubicBezTo>
                    <a:pt x="175" y="237"/>
                    <a:pt x="175" y="237"/>
                    <a:pt x="190" y="237"/>
                  </a:cubicBezTo>
                  <a:lnTo>
                    <a:pt x="190" y="237"/>
                  </a:lnTo>
                  <a:cubicBezTo>
                    <a:pt x="206" y="237"/>
                    <a:pt x="206" y="221"/>
                    <a:pt x="221" y="221"/>
                  </a:cubicBezTo>
                  <a:cubicBezTo>
                    <a:pt x="238" y="190"/>
                    <a:pt x="238" y="142"/>
                    <a:pt x="238" y="111"/>
                  </a:cubicBezTo>
                  <a:lnTo>
                    <a:pt x="238" y="95"/>
                  </a:lnTo>
                  <a:cubicBezTo>
                    <a:pt x="238" y="79"/>
                    <a:pt x="221" y="64"/>
                    <a:pt x="238" y="48"/>
                  </a:cubicBezTo>
                  <a:lnTo>
                    <a:pt x="238" y="32"/>
                  </a:lnTo>
                  <a:cubicBezTo>
                    <a:pt x="238" y="32"/>
                    <a:pt x="238" y="16"/>
                    <a:pt x="221" y="16"/>
                  </a:cubicBezTo>
                  <a:lnTo>
                    <a:pt x="206" y="1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5"/>
            <p:cNvSpPr/>
            <p:nvPr/>
          </p:nvSpPr>
          <p:spPr>
            <a:xfrm>
              <a:off x="3271701" y="1769235"/>
              <a:ext cx="2544" cy="4039"/>
            </a:xfrm>
            <a:custGeom>
              <a:avLst/>
              <a:gdLst/>
              <a:ahLst/>
              <a:cxnLst/>
              <a:rect l="l" t="t" r="r" b="b"/>
              <a:pathLst>
                <a:path w="80" h="127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0" y="15"/>
                    <a:pt x="0" y="47"/>
                  </a:cubicBezTo>
                  <a:lnTo>
                    <a:pt x="0" y="63"/>
                  </a:lnTo>
                  <a:lnTo>
                    <a:pt x="0" y="95"/>
                  </a:lnTo>
                  <a:cubicBezTo>
                    <a:pt x="0" y="110"/>
                    <a:pt x="17" y="126"/>
                    <a:pt x="32" y="126"/>
                  </a:cubicBezTo>
                  <a:lnTo>
                    <a:pt x="48" y="126"/>
                  </a:lnTo>
                  <a:cubicBezTo>
                    <a:pt x="63" y="126"/>
                    <a:pt x="80" y="110"/>
                    <a:pt x="80" y="78"/>
                  </a:cubicBezTo>
                  <a:lnTo>
                    <a:pt x="80" y="78"/>
                  </a:lnTo>
                  <a:lnTo>
                    <a:pt x="63" y="32"/>
                  </a:lnTo>
                  <a:lnTo>
                    <a:pt x="63" y="15"/>
                  </a:lnTo>
                  <a:cubicBezTo>
                    <a:pt x="63" y="15"/>
                    <a:pt x="48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5"/>
            <p:cNvSpPr/>
            <p:nvPr/>
          </p:nvSpPr>
          <p:spPr>
            <a:xfrm>
              <a:off x="3080275" y="1789749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95" y="48"/>
                  </a:moveTo>
                  <a:lnTo>
                    <a:pt x="95" y="32"/>
                  </a:lnTo>
                  <a:lnTo>
                    <a:pt x="95" y="48"/>
                  </a:lnTo>
                  <a:lnTo>
                    <a:pt x="95" y="48"/>
                  </a:lnTo>
                  <a:close/>
                  <a:moveTo>
                    <a:pt x="17" y="0"/>
                  </a:moveTo>
                  <a:cubicBezTo>
                    <a:pt x="17" y="0"/>
                    <a:pt x="1" y="0"/>
                    <a:pt x="1" y="17"/>
                  </a:cubicBezTo>
                  <a:lnTo>
                    <a:pt x="1" y="32"/>
                  </a:lnTo>
                  <a:cubicBezTo>
                    <a:pt x="17" y="95"/>
                    <a:pt x="64" y="111"/>
                    <a:pt x="95" y="111"/>
                  </a:cubicBezTo>
                  <a:lnTo>
                    <a:pt x="112" y="111"/>
                  </a:lnTo>
                  <a:lnTo>
                    <a:pt x="143" y="111"/>
                  </a:lnTo>
                  <a:lnTo>
                    <a:pt x="143" y="111"/>
                  </a:lnTo>
                  <a:lnTo>
                    <a:pt x="143" y="111"/>
                  </a:lnTo>
                  <a:cubicBezTo>
                    <a:pt x="158" y="111"/>
                    <a:pt x="175" y="95"/>
                    <a:pt x="175" y="95"/>
                  </a:cubicBezTo>
                  <a:lnTo>
                    <a:pt x="175" y="80"/>
                  </a:lnTo>
                  <a:lnTo>
                    <a:pt x="175" y="63"/>
                  </a:lnTo>
                  <a:lnTo>
                    <a:pt x="175" y="48"/>
                  </a:lnTo>
                  <a:cubicBezTo>
                    <a:pt x="158" y="48"/>
                    <a:pt x="158" y="32"/>
                    <a:pt x="158" y="32"/>
                  </a:cubicBezTo>
                  <a:lnTo>
                    <a:pt x="143" y="17"/>
                  </a:lnTo>
                  <a:lnTo>
                    <a:pt x="127" y="17"/>
                  </a:lnTo>
                  <a:lnTo>
                    <a:pt x="95" y="32"/>
                  </a:lnTo>
                  <a:lnTo>
                    <a:pt x="95" y="32"/>
                  </a:lnTo>
                  <a:cubicBezTo>
                    <a:pt x="80" y="32"/>
                    <a:pt x="64" y="17"/>
                    <a:pt x="64" y="17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5"/>
            <p:cNvSpPr/>
            <p:nvPr/>
          </p:nvSpPr>
          <p:spPr>
            <a:xfrm>
              <a:off x="3083296" y="1790735"/>
              <a:ext cx="32" cy="572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1"/>
                  </a:move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5"/>
            <p:cNvSpPr/>
            <p:nvPr/>
          </p:nvSpPr>
          <p:spPr>
            <a:xfrm>
              <a:off x="3340843" y="1788731"/>
              <a:ext cx="5057" cy="5057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7" y="17"/>
                    <a:pt x="17" y="17"/>
                  </a:cubicBezTo>
                  <a:lnTo>
                    <a:pt x="17" y="17"/>
                  </a:lnTo>
                  <a:cubicBezTo>
                    <a:pt x="32" y="17"/>
                    <a:pt x="49" y="49"/>
                    <a:pt x="32" y="64"/>
                  </a:cubicBezTo>
                  <a:lnTo>
                    <a:pt x="32" y="80"/>
                  </a:lnTo>
                  <a:lnTo>
                    <a:pt x="49" y="95"/>
                  </a:lnTo>
                  <a:lnTo>
                    <a:pt x="32" y="95"/>
                  </a:lnTo>
                  <a:cubicBezTo>
                    <a:pt x="17" y="95"/>
                    <a:pt x="1" y="127"/>
                    <a:pt x="17" y="143"/>
                  </a:cubicBezTo>
                  <a:cubicBezTo>
                    <a:pt x="17" y="143"/>
                    <a:pt x="17" y="158"/>
                    <a:pt x="32" y="158"/>
                  </a:cubicBezTo>
                  <a:lnTo>
                    <a:pt x="32" y="158"/>
                  </a:lnTo>
                  <a:lnTo>
                    <a:pt x="112" y="127"/>
                  </a:lnTo>
                  <a:cubicBezTo>
                    <a:pt x="112" y="112"/>
                    <a:pt x="127" y="95"/>
                    <a:pt x="143" y="95"/>
                  </a:cubicBezTo>
                  <a:lnTo>
                    <a:pt x="158" y="95"/>
                  </a:lnTo>
                  <a:cubicBezTo>
                    <a:pt x="158" y="80"/>
                    <a:pt x="143" y="80"/>
                    <a:pt x="143" y="64"/>
                  </a:cubicBezTo>
                  <a:lnTo>
                    <a:pt x="95" y="49"/>
                  </a:lnTo>
                  <a:lnTo>
                    <a:pt x="49" y="17"/>
                  </a:lnTo>
                  <a:lnTo>
                    <a:pt x="49" y="17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5"/>
            <p:cNvSpPr/>
            <p:nvPr/>
          </p:nvSpPr>
          <p:spPr>
            <a:xfrm>
              <a:off x="3092837" y="1786727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63" y="1"/>
                  </a:moveTo>
                  <a:lnTo>
                    <a:pt x="63" y="1"/>
                  </a:lnTo>
                  <a:cubicBezTo>
                    <a:pt x="47" y="1"/>
                    <a:pt x="32" y="1"/>
                    <a:pt x="32" y="17"/>
                  </a:cubicBezTo>
                  <a:lnTo>
                    <a:pt x="15" y="80"/>
                  </a:lnTo>
                  <a:cubicBezTo>
                    <a:pt x="0" y="95"/>
                    <a:pt x="0" y="95"/>
                    <a:pt x="15" y="112"/>
                  </a:cubicBezTo>
                  <a:lnTo>
                    <a:pt x="15" y="112"/>
                  </a:lnTo>
                  <a:cubicBezTo>
                    <a:pt x="15" y="112"/>
                    <a:pt x="15" y="127"/>
                    <a:pt x="32" y="127"/>
                  </a:cubicBezTo>
                  <a:lnTo>
                    <a:pt x="110" y="158"/>
                  </a:lnTo>
                  <a:lnTo>
                    <a:pt x="126" y="158"/>
                  </a:lnTo>
                  <a:lnTo>
                    <a:pt x="142" y="158"/>
                  </a:lnTo>
                  <a:lnTo>
                    <a:pt x="142" y="158"/>
                  </a:lnTo>
                  <a:cubicBezTo>
                    <a:pt x="158" y="158"/>
                    <a:pt x="158" y="158"/>
                    <a:pt x="158" y="143"/>
                  </a:cubicBezTo>
                  <a:lnTo>
                    <a:pt x="173" y="143"/>
                  </a:lnTo>
                  <a:lnTo>
                    <a:pt x="189" y="80"/>
                  </a:lnTo>
                  <a:lnTo>
                    <a:pt x="189" y="80"/>
                  </a:lnTo>
                  <a:lnTo>
                    <a:pt x="189" y="80"/>
                  </a:lnTo>
                  <a:cubicBezTo>
                    <a:pt x="189" y="64"/>
                    <a:pt x="189" y="49"/>
                    <a:pt x="173" y="32"/>
                  </a:cubicBezTo>
                  <a:lnTo>
                    <a:pt x="158" y="32"/>
                  </a:lnTo>
                  <a:cubicBezTo>
                    <a:pt x="142" y="32"/>
                    <a:pt x="126" y="49"/>
                    <a:pt x="126" y="64"/>
                  </a:cubicBezTo>
                  <a:lnTo>
                    <a:pt x="110" y="80"/>
                  </a:lnTo>
                  <a:lnTo>
                    <a:pt x="78" y="80"/>
                  </a:lnTo>
                  <a:lnTo>
                    <a:pt x="95" y="49"/>
                  </a:lnTo>
                  <a:lnTo>
                    <a:pt x="95" y="49"/>
                  </a:lnTo>
                  <a:cubicBezTo>
                    <a:pt x="110" y="32"/>
                    <a:pt x="95" y="1"/>
                    <a:pt x="7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5"/>
            <p:cNvSpPr/>
            <p:nvPr/>
          </p:nvSpPr>
          <p:spPr>
            <a:xfrm>
              <a:off x="3273228" y="1811312"/>
              <a:ext cx="4516" cy="5057"/>
            </a:xfrm>
            <a:custGeom>
              <a:avLst/>
              <a:gdLst/>
              <a:ahLst/>
              <a:cxnLst/>
              <a:rect l="l" t="t" r="r" b="b"/>
              <a:pathLst>
                <a:path w="142" h="159" extrusionOk="0">
                  <a:moveTo>
                    <a:pt x="110" y="1"/>
                  </a:moveTo>
                  <a:lnTo>
                    <a:pt x="110" y="1"/>
                  </a:lnTo>
                  <a:cubicBezTo>
                    <a:pt x="79" y="1"/>
                    <a:pt x="79" y="16"/>
                    <a:pt x="79" y="32"/>
                  </a:cubicBezTo>
                  <a:lnTo>
                    <a:pt x="63" y="79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15" y="64"/>
                  </a:lnTo>
                  <a:lnTo>
                    <a:pt x="15" y="79"/>
                  </a:lnTo>
                  <a:lnTo>
                    <a:pt x="15" y="95"/>
                  </a:lnTo>
                  <a:cubicBezTo>
                    <a:pt x="0" y="110"/>
                    <a:pt x="15" y="127"/>
                    <a:pt x="32" y="127"/>
                  </a:cubicBezTo>
                  <a:lnTo>
                    <a:pt x="95" y="158"/>
                  </a:lnTo>
                  <a:lnTo>
                    <a:pt x="110" y="158"/>
                  </a:lnTo>
                  <a:lnTo>
                    <a:pt x="126" y="158"/>
                  </a:lnTo>
                  <a:cubicBezTo>
                    <a:pt x="126" y="142"/>
                    <a:pt x="142" y="127"/>
                    <a:pt x="142" y="127"/>
                  </a:cubicBezTo>
                  <a:lnTo>
                    <a:pt x="142" y="95"/>
                  </a:lnTo>
                  <a:lnTo>
                    <a:pt x="142" y="32"/>
                  </a:lnTo>
                  <a:lnTo>
                    <a:pt x="142" y="16"/>
                  </a:lnTo>
                  <a:cubicBezTo>
                    <a:pt x="126" y="1"/>
                    <a:pt x="126" y="1"/>
                    <a:pt x="11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5"/>
            <p:cNvSpPr/>
            <p:nvPr/>
          </p:nvSpPr>
          <p:spPr>
            <a:xfrm>
              <a:off x="3084823" y="1793279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78" y="0"/>
                  </a:moveTo>
                  <a:lnTo>
                    <a:pt x="63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0" y="32"/>
                  </a:lnTo>
                  <a:lnTo>
                    <a:pt x="0" y="63"/>
                  </a:lnTo>
                  <a:lnTo>
                    <a:pt x="0" y="78"/>
                  </a:lnTo>
                  <a:cubicBezTo>
                    <a:pt x="15" y="95"/>
                    <a:pt x="15" y="95"/>
                    <a:pt x="32" y="95"/>
                  </a:cubicBezTo>
                  <a:lnTo>
                    <a:pt x="32" y="95"/>
                  </a:lnTo>
                  <a:lnTo>
                    <a:pt x="47" y="95"/>
                  </a:lnTo>
                  <a:lnTo>
                    <a:pt x="47" y="95"/>
                  </a:lnTo>
                  <a:lnTo>
                    <a:pt x="95" y="63"/>
                  </a:lnTo>
                  <a:cubicBezTo>
                    <a:pt x="78" y="47"/>
                    <a:pt x="95" y="32"/>
                    <a:pt x="9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5"/>
            <p:cNvSpPr/>
            <p:nvPr/>
          </p:nvSpPr>
          <p:spPr>
            <a:xfrm>
              <a:off x="3310311" y="1819326"/>
              <a:ext cx="3498" cy="3053"/>
            </a:xfrm>
            <a:custGeom>
              <a:avLst/>
              <a:gdLst/>
              <a:ahLst/>
              <a:cxnLst/>
              <a:rect l="l" t="t" r="r" b="b"/>
              <a:pathLst>
                <a:path w="110" h="96" extrusionOk="0">
                  <a:moveTo>
                    <a:pt x="47" y="1"/>
                  </a:moveTo>
                  <a:lnTo>
                    <a:pt x="47" y="1"/>
                  </a:lnTo>
                  <a:cubicBezTo>
                    <a:pt x="32" y="1"/>
                    <a:pt x="32" y="1"/>
                    <a:pt x="15" y="16"/>
                  </a:cubicBezTo>
                  <a:lnTo>
                    <a:pt x="15" y="16"/>
                  </a:lnTo>
                  <a:cubicBezTo>
                    <a:pt x="0" y="32"/>
                    <a:pt x="15" y="47"/>
                    <a:pt x="15" y="64"/>
                  </a:cubicBezTo>
                  <a:lnTo>
                    <a:pt x="63" y="95"/>
                  </a:lnTo>
                  <a:lnTo>
                    <a:pt x="78" y="95"/>
                  </a:lnTo>
                  <a:lnTo>
                    <a:pt x="78" y="95"/>
                  </a:lnTo>
                  <a:cubicBezTo>
                    <a:pt x="95" y="95"/>
                    <a:pt x="95" y="95"/>
                    <a:pt x="110" y="79"/>
                  </a:cubicBezTo>
                  <a:cubicBezTo>
                    <a:pt x="110" y="64"/>
                    <a:pt x="110" y="47"/>
                    <a:pt x="95" y="32"/>
                  </a:cubicBezTo>
                  <a:lnTo>
                    <a:pt x="63" y="16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5"/>
            <p:cNvSpPr/>
            <p:nvPr/>
          </p:nvSpPr>
          <p:spPr>
            <a:xfrm>
              <a:off x="3423023" y="1752666"/>
              <a:ext cx="9064" cy="2544"/>
            </a:xfrm>
            <a:custGeom>
              <a:avLst/>
              <a:gdLst/>
              <a:ahLst/>
              <a:cxnLst/>
              <a:rect l="l" t="t" r="r" b="b"/>
              <a:pathLst>
                <a:path w="285" h="80" extrusionOk="0">
                  <a:moveTo>
                    <a:pt x="49" y="0"/>
                  </a:moveTo>
                  <a:lnTo>
                    <a:pt x="32" y="0"/>
                  </a:lnTo>
                  <a:cubicBezTo>
                    <a:pt x="17" y="0"/>
                    <a:pt x="17" y="17"/>
                    <a:pt x="17" y="32"/>
                  </a:cubicBezTo>
                  <a:cubicBezTo>
                    <a:pt x="1" y="48"/>
                    <a:pt x="17" y="48"/>
                    <a:pt x="17" y="64"/>
                  </a:cubicBezTo>
                  <a:lnTo>
                    <a:pt x="49" y="64"/>
                  </a:lnTo>
                  <a:lnTo>
                    <a:pt x="64" y="64"/>
                  </a:lnTo>
                  <a:lnTo>
                    <a:pt x="95" y="80"/>
                  </a:lnTo>
                  <a:lnTo>
                    <a:pt x="190" y="80"/>
                  </a:lnTo>
                  <a:lnTo>
                    <a:pt x="253" y="80"/>
                  </a:lnTo>
                  <a:lnTo>
                    <a:pt x="253" y="80"/>
                  </a:lnTo>
                  <a:cubicBezTo>
                    <a:pt x="269" y="80"/>
                    <a:pt x="284" y="64"/>
                    <a:pt x="284" y="48"/>
                  </a:cubicBezTo>
                  <a:lnTo>
                    <a:pt x="284" y="32"/>
                  </a:lnTo>
                  <a:cubicBezTo>
                    <a:pt x="284" y="17"/>
                    <a:pt x="269" y="17"/>
                    <a:pt x="253" y="17"/>
                  </a:cubicBezTo>
                  <a:lnTo>
                    <a:pt x="190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5"/>
            <p:cNvSpPr/>
            <p:nvPr/>
          </p:nvSpPr>
          <p:spPr>
            <a:xfrm>
              <a:off x="3292278" y="1813315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63" y="1"/>
                  </a:moveTo>
                  <a:lnTo>
                    <a:pt x="63" y="1"/>
                  </a:lnTo>
                  <a:lnTo>
                    <a:pt x="47" y="1"/>
                  </a:lnTo>
                  <a:lnTo>
                    <a:pt x="0" y="16"/>
                  </a:lnTo>
                  <a:lnTo>
                    <a:pt x="0" y="64"/>
                  </a:lnTo>
                  <a:lnTo>
                    <a:pt x="0" y="79"/>
                  </a:lnTo>
                  <a:cubicBezTo>
                    <a:pt x="0" y="95"/>
                    <a:pt x="0" y="95"/>
                    <a:pt x="15" y="95"/>
                  </a:cubicBezTo>
                  <a:lnTo>
                    <a:pt x="15" y="95"/>
                  </a:lnTo>
                  <a:lnTo>
                    <a:pt x="47" y="79"/>
                  </a:lnTo>
                  <a:lnTo>
                    <a:pt x="78" y="64"/>
                  </a:lnTo>
                  <a:lnTo>
                    <a:pt x="78" y="64"/>
                  </a:lnTo>
                  <a:lnTo>
                    <a:pt x="95" y="64"/>
                  </a:lnTo>
                  <a:lnTo>
                    <a:pt x="78" y="64"/>
                  </a:lnTo>
                  <a:cubicBezTo>
                    <a:pt x="78" y="47"/>
                    <a:pt x="63" y="16"/>
                    <a:pt x="78" y="16"/>
                  </a:cubicBezTo>
                  <a:lnTo>
                    <a:pt x="78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5"/>
            <p:cNvSpPr/>
            <p:nvPr/>
          </p:nvSpPr>
          <p:spPr>
            <a:xfrm>
              <a:off x="3317308" y="1776232"/>
              <a:ext cx="2512" cy="3530"/>
            </a:xfrm>
            <a:custGeom>
              <a:avLst/>
              <a:gdLst/>
              <a:ahLst/>
              <a:cxnLst/>
              <a:rect l="l" t="t" r="r" b="b"/>
              <a:pathLst>
                <a:path w="79" h="111" extrusionOk="0">
                  <a:moveTo>
                    <a:pt x="64" y="1"/>
                  </a:moveTo>
                  <a:lnTo>
                    <a:pt x="64" y="1"/>
                  </a:lnTo>
                  <a:cubicBezTo>
                    <a:pt x="48" y="1"/>
                    <a:pt x="32" y="1"/>
                    <a:pt x="32" y="16"/>
                  </a:cubicBezTo>
                  <a:lnTo>
                    <a:pt x="1" y="47"/>
                  </a:lnTo>
                  <a:cubicBezTo>
                    <a:pt x="1" y="64"/>
                    <a:pt x="1" y="95"/>
                    <a:pt x="16" y="95"/>
                  </a:cubicBezTo>
                  <a:cubicBezTo>
                    <a:pt x="16" y="110"/>
                    <a:pt x="32" y="110"/>
                    <a:pt x="32" y="110"/>
                  </a:cubicBezTo>
                  <a:cubicBezTo>
                    <a:pt x="32" y="110"/>
                    <a:pt x="48" y="110"/>
                    <a:pt x="48" y="95"/>
                  </a:cubicBezTo>
                  <a:lnTo>
                    <a:pt x="32" y="47"/>
                  </a:lnTo>
                  <a:cubicBezTo>
                    <a:pt x="32" y="32"/>
                    <a:pt x="48" y="1"/>
                    <a:pt x="64" y="1"/>
                  </a:cubicBez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5"/>
            <p:cNvSpPr/>
            <p:nvPr/>
          </p:nvSpPr>
          <p:spPr>
            <a:xfrm>
              <a:off x="3436063" y="1763702"/>
              <a:ext cx="2035" cy="4548"/>
            </a:xfrm>
            <a:custGeom>
              <a:avLst/>
              <a:gdLst/>
              <a:ahLst/>
              <a:cxnLst/>
              <a:rect l="l" t="t" r="r" b="b"/>
              <a:pathLst>
                <a:path w="64" h="143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0" y="16"/>
                    <a:pt x="0" y="16"/>
                  </a:cubicBezTo>
                  <a:lnTo>
                    <a:pt x="0" y="32"/>
                  </a:lnTo>
                  <a:lnTo>
                    <a:pt x="0" y="111"/>
                  </a:lnTo>
                  <a:cubicBezTo>
                    <a:pt x="0" y="126"/>
                    <a:pt x="17" y="126"/>
                    <a:pt x="32" y="143"/>
                  </a:cubicBezTo>
                  <a:lnTo>
                    <a:pt x="17" y="126"/>
                  </a:lnTo>
                  <a:lnTo>
                    <a:pt x="17" y="111"/>
                  </a:lnTo>
                  <a:lnTo>
                    <a:pt x="48" y="80"/>
                  </a:lnTo>
                  <a:lnTo>
                    <a:pt x="63" y="80"/>
                  </a:lnTo>
                  <a:lnTo>
                    <a:pt x="63" y="32"/>
                  </a:lnTo>
                  <a:cubicBezTo>
                    <a:pt x="63" y="16"/>
                    <a:pt x="48" y="16"/>
                    <a:pt x="4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5"/>
            <p:cNvSpPr/>
            <p:nvPr/>
          </p:nvSpPr>
          <p:spPr>
            <a:xfrm>
              <a:off x="3400983" y="1765705"/>
              <a:ext cx="6551" cy="5025"/>
            </a:xfrm>
            <a:custGeom>
              <a:avLst/>
              <a:gdLst/>
              <a:ahLst/>
              <a:cxnLst/>
              <a:rect l="l" t="t" r="r" b="b"/>
              <a:pathLst>
                <a:path w="206" h="158" extrusionOk="0">
                  <a:moveTo>
                    <a:pt x="48" y="0"/>
                  </a:moveTo>
                  <a:lnTo>
                    <a:pt x="48" y="0"/>
                  </a:lnTo>
                  <a:lnTo>
                    <a:pt x="32" y="0"/>
                  </a:lnTo>
                  <a:cubicBezTo>
                    <a:pt x="17" y="17"/>
                    <a:pt x="0" y="32"/>
                    <a:pt x="17" y="48"/>
                  </a:cubicBezTo>
                  <a:lnTo>
                    <a:pt x="17" y="63"/>
                  </a:lnTo>
                  <a:lnTo>
                    <a:pt x="32" y="111"/>
                  </a:lnTo>
                  <a:lnTo>
                    <a:pt x="32" y="126"/>
                  </a:lnTo>
                  <a:lnTo>
                    <a:pt x="48" y="126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95" y="126"/>
                  </a:lnTo>
                  <a:lnTo>
                    <a:pt x="126" y="126"/>
                  </a:lnTo>
                  <a:lnTo>
                    <a:pt x="126" y="143"/>
                  </a:lnTo>
                  <a:cubicBezTo>
                    <a:pt x="143" y="158"/>
                    <a:pt x="143" y="158"/>
                    <a:pt x="158" y="158"/>
                  </a:cubicBezTo>
                  <a:lnTo>
                    <a:pt x="174" y="158"/>
                  </a:lnTo>
                  <a:cubicBezTo>
                    <a:pt x="189" y="143"/>
                    <a:pt x="206" y="126"/>
                    <a:pt x="189" y="111"/>
                  </a:cubicBezTo>
                  <a:lnTo>
                    <a:pt x="189" y="95"/>
                  </a:lnTo>
                  <a:lnTo>
                    <a:pt x="174" y="63"/>
                  </a:lnTo>
                  <a:cubicBezTo>
                    <a:pt x="158" y="48"/>
                    <a:pt x="158" y="48"/>
                    <a:pt x="143" y="48"/>
                  </a:cubicBezTo>
                  <a:lnTo>
                    <a:pt x="126" y="48"/>
                  </a:lnTo>
                  <a:lnTo>
                    <a:pt x="80" y="63"/>
                  </a:lnTo>
                  <a:lnTo>
                    <a:pt x="80" y="32"/>
                  </a:lnTo>
                  <a:cubicBezTo>
                    <a:pt x="80" y="17"/>
                    <a:pt x="63" y="17"/>
                    <a:pt x="4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5"/>
            <p:cNvSpPr/>
            <p:nvPr/>
          </p:nvSpPr>
          <p:spPr>
            <a:xfrm>
              <a:off x="3049203" y="1802279"/>
              <a:ext cx="5057" cy="3530"/>
            </a:xfrm>
            <a:custGeom>
              <a:avLst/>
              <a:gdLst/>
              <a:ahLst/>
              <a:cxnLst/>
              <a:rect l="l" t="t" r="r" b="b"/>
              <a:pathLst>
                <a:path w="159" h="111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" y="16"/>
                    <a:pt x="1" y="16"/>
                  </a:cubicBezTo>
                  <a:cubicBezTo>
                    <a:pt x="1" y="32"/>
                    <a:pt x="1" y="64"/>
                    <a:pt x="17" y="64"/>
                  </a:cubicBezTo>
                  <a:lnTo>
                    <a:pt x="17" y="64"/>
                  </a:lnTo>
                  <a:lnTo>
                    <a:pt x="64" y="95"/>
                  </a:lnTo>
                  <a:cubicBezTo>
                    <a:pt x="80" y="79"/>
                    <a:pt x="80" y="79"/>
                    <a:pt x="96" y="79"/>
                  </a:cubicBezTo>
                  <a:lnTo>
                    <a:pt x="96" y="79"/>
                  </a:lnTo>
                  <a:cubicBezTo>
                    <a:pt x="112" y="79"/>
                    <a:pt x="127" y="95"/>
                    <a:pt x="127" y="111"/>
                  </a:cubicBezTo>
                  <a:lnTo>
                    <a:pt x="127" y="111"/>
                  </a:lnTo>
                  <a:cubicBezTo>
                    <a:pt x="143" y="111"/>
                    <a:pt x="143" y="111"/>
                    <a:pt x="159" y="95"/>
                  </a:cubicBezTo>
                  <a:cubicBezTo>
                    <a:pt x="159" y="79"/>
                    <a:pt x="159" y="64"/>
                    <a:pt x="143" y="48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5"/>
            <p:cNvSpPr/>
            <p:nvPr/>
          </p:nvSpPr>
          <p:spPr>
            <a:xfrm>
              <a:off x="3176004" y="1789749"/>
              <a:ext cx="4039" cy="4548"/>
            </a:xfrm>
            <a:custGeom>
              <a:avLst/>
              <a:gdLst/>
              <a:ahLst/>
              <a:cxnLst/>
              <a:rect l="l" t="t" r="r" b="b"/>
              <a:pathLst>
                <a:path w="127" h="143" extrusionOk="0">
                  <a:moveTo>
                    <a:pt x="16" y="80"/>
                  </a:moveTo>
                  <a:lnTo>
                    <a:pt x="16" y="80"/>
                  </a:lnTo>
                  <a:lnTo>
                    <a:pt x="16" y="80"/>
                  </a:lnTo>
                  <a:close/>
                  <a:moveTo>
                    <a:pt x="79" y="0"/>
                  </a:moveTo>
                  <a:lnTo>
                    <a:pt x="64" y="0"/>
                  </a:lnTo>
                  <a:cubicBezTo>
                    <a:pt x="64" y="0"/>
                    <a:pt x="47" y="0"/>
                    <a:pt x="32" y="17"/>
                  </a:cubicBezTo>
                  <a:cubicBezTo>
                    <a:pt x="16" y="32"/>
                    <a:pt x="16" y="48"/>
                    <a:pt x="16" y="63"/>
                  </a:cubicBezTo>
                  <a:lnTo>
                    <a:pt x="16" y="80"/>
                  </a:lnTo>
                  <a:lnTo>
                    <a:pt x="16" y="80"/>
                  </a:lnTo>
                  <a:cubicBezTo>
                    <a:pt x="1" y="95"/>
                    <a:pt x="16" y="111"/>
                    <a:pt x="16" y="126"/>
                  </a:cubicBezTo>
                  <a:cubicBezTo>
                    <a:pt x="32" y="126"/>
                    <a:pt x="32" y="143"/>
                    <a:pt x="47" y="143"/>
                  </a:cubicBezTo>
                  <a:cubicBezTo>
                    <a:pt x="47" y="143"/>
                    <a:pt x="64" y="126"/>
                    <a:pt x="79" y="126"/>
                  </a:cubicBezTo>
                  <a:lnTo>
                    <a:pt x="79" y="80"/>
                  </a:lnTo>
                  <a:lnTo>
                    <a:pt x="79" y="80"/>
                  </a:lnTo>
                  <a:lnTo>
                    <a:pt x="79" y="63"/>
                  </a:lnTo>
                  <a:lnTo>
                    <a:pt x="95" y="63"/>
                  </a:lnTo>
                  <a:lnTo>
                    <a:pt x="95" y="63"/>
                  </a:lnTo>
                  <a:cubicBezTo>
                    <a:pt x="110" y="63"/>
                    <a:pt x="127" y="63"/>
                    <a:pt x="127" y="48"/>
                  </a:cubicBezTo>
                  <a:cubicBezTo>
                    <a:pt x="127" y="17"/>
                    <a:pt x="110" y="0"/>
                    <a:pt x="9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5"/>
            <p:cNvSpPr/>
            <p:nvPr/>
          </p:nvSpPr>
          <p:spPr>
            <a:xfrm>
              <a:off x="3176481" y="179226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5"/>
            <p:cNvSpPr/>
            <p:nvPr/>
          </p:nvSpPr>
          <p:spPr>
            <a:xfrm>
              <a:off x="3314795" y="1814810"/>
              <a:ext cx="3562" cy="6551"/>
            </a:xfrm>
            <a:custGeom>
              <a:avLst/>
              <a:gdLst/>
              <a:ahLst/>
              <a:cxnLst/>
              <a:rect l="l" t="t" r="r" b="b"/>
              <a:pathLst>
                <a:path w="112" h="206" extrusionOk="0">
                  <a:moveTo>
                    <a:pt x="63" y="0"/>
                  </a:moveTo>
                  <a:lnTo>
                    <a:pt x="63" y="0"/>
                  </a:lnTo>
                  <a:cubicBezTo>
                    <a:pt x="63" y="0"/>
                    <a:pt x="63" y="17"/>
                    <a:pt x="48" y="17"/>
                  </a:cubicBezTo>
                  <a:lnTo>
                    <a:pt x="48" y="17"/>
                  </a:lnTo>
                  <a:lnTo>
                    <a:pt x="48" y="17"/>
                  </a:lnTo>
                  <a:cubicBezTo>
                    <a:pt x="32" y="17"/>
                    <a:pt x="17" y="32"/>
                    <a:pt x="17" y="48"/>
                  </a:cubicBezTo>
                  <a:lnTo>
                    <a:pt x="17" y="80"/>
                  </a:lnTo>
                  <a:cubicBezTo>
                    <a:pt x="0" y="95"/>
                    <a:pt x="17" y="126"/>
                    <a:pt x="17" y="143"/>
                  </a:cubicBezTo>
                  <a:cubicBezTo>
                    <a:pt x="32" y="158"/>
                    <a:pt x="32" y="158"/>
                    <a:pt x="32" y="174"/>
                  </a:cubicBezTo>
                  <a:lnTo>
                    <a:pt x="48" y="189"/>
                  </a:lnTo>
                  <a:cubicBezTo>
                    <a:pt x="48" y="206"/>
                    <a:pt x="63" y="206"/>
                    <a:pt x="80" y="206"/>
                  </a:cubicBezTo>
                  <a:lnTo>
                    <a:pt x="95" y="206"/>
                  </a:lnTo>
                  <a:cubicBezTo>
                    <a:pt x="111" y="206"/>
                    <a:pt x="111" y="189"/>
                    <a:pt x="111" y="174"/>
                  </a:cubicBezTo>
                  <a:lnTo>
                    <a:pt x="111" y="158"/>
                  </a:lnTo>
                  <a:lnTo>
                    <a:pt x="95" y="158"/>
                  </a:lnTo>
                  <a:lnTo>
                    <a:pt x="95" y="158"/>
                  </a:lnTo>
                  <a:cubicBezTo>
                    <a:pt x="80" y="143"/>
                    <a:pt x="63" y="126"/>
                    <a:pt x="80" y="111"/>
                  </a:cubicBezTo>
                  <a:lnTo>
                    <a:pt x="80" y="95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63" y="80"/>
                  </a:lnTo>
                  <a:lnTo>
                    <a:pt x="63" y="32"/>
                  </a:lnTo>
                  <a:lnTo>
                    <a:pt x="95" y="32"/>
                  </a:lnTo>
                  <a:lnTo>
                    <a:pt x="95" y="17"/>
                  </a:lnTo>
                  <a:lnTo>
                    <a:pt x="95" y="32"/>
                  </a:lnTo>
                  <a:lnTo>
                    <a:pt x="95" y="17"/>
                  </a:lnTo>
                  <a:cubicBezTo>
                    <a:pt x="95" y="17"/>
                    <a:pt x="80" y="0"/>
                    <a:pt x="6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5"/>
            <p:cNvSpPr/>
            <p:nvPr/>
          </p:nvSpPr>
          <p:spPr>
            <a:xfrm>
              <a:off x="3392492" y="1805301"/>
              <a:ext cx="7028" cy="5534"/>
            </a:xfrm>
            <a:custGeom>
              <a:avLst/>
              <a:gdLst/>
              <a:ahLst/>
              <a:cxnLst/>
              <a:rect l="l" t="t" r="r" b="b"/>
              <a:pathLst>
                <a:path w="221" h="174" extrusionOk="0">
                  <a:moveTo>
                    <a:pt x="126" y="0"/>
                  </a:moveTo>
                  <a:lnTo>
                    <a:pt x="126" y="0"/>
                  </a:lnTo>
                  <a:lnTo>
                    <a:pt x="110" y="0"/>
                  </a:lnTo>
                  <a:cubicBezTo>
                    <a:pt x="110" y="16"/>
                    <a:pt x="95" y="32"/>
                    <a:pt x="78" y="32"/>
                  </a:cubicBezTo>
                  <a:lnTo>
                    <a:pt x="63" y="32"/>
                  </a:lnTo>
                  <a:lnTo>
                    <a:pt x="63" y="47"/>
                  </a:lnTo>
                  <a:lnTo>
                    <a:pt x="15" y="95"/>
                  </a:lnTo>
                  <a:lnTo>
                    <a:pt x="15" y="95"/>
                  </a:lnTo>
                  <a:cubicBezTo>
                    <a:pt x="0" y="110"/>
                    <a:pt x="0" y="126"/>
                    <a:pt x="15" y="142"/>
                  </a:cubicBezTo>
                  <a:lnTo>
                    <a:pt x="15" y="142"/>
                  </a:lnTo>
                  <a:lnTo>
                    <a:pt x="15" y="142"/>
                  </a:lnTo>
                  <a:lnTo>
                    <a:pt x="32" y="173"/>
                  </a:lnTo>
                  <a:lnTo>
                    <a:pt x="63" y="173"/>
                  </a:lnTo>
                  <a:cubicBezTo>
                    <a:pt x="63" y="173"/>
                    <a:pt x="78" y="173"/>
                    <a:pt x="78" y="158"/>
                  </a:cubicBezTo>
                  <a:cubicBezTo>
                    <a:pt x="95" y="158"/>
                    <a:pt x="95" y="126"/>
                    <a:pt x="78" y="126"/>
                  </a:cubicBezTo>
                  <a:lnTo>
                    <a:pt x="110" y="79"/>
                  </a:lnTo>
                  <a:lnTo>
                    <a:pt x="158" y="158"/>
                  </a:lnTo>
                  <a:cubicBezTo>
                    <a:pt x="173" y="158"/>
                    <a:pt x="173" y="173"/>
                    <a:pt x="189" y="173"/>
                  </a:cubicBezTo>
                  <a:lnTo>
                    <a:pt x="189" y="173"/>
                  </a:lnTo>
                  <a:cubicBezTo>
                    <a:pt x="204" y="158"/>
                    <a:pt x="204" y="142"/>
                    <a:pt x="221" y="142"/>
                  </a:cubicBezTo>
                  <a:lnTo>
                    <a:pt x="221" y="142"/>
                  </a:lnTo>
                  <a:lnTo>
                    <a:pt x="221" y="110"/>
                  </a:lnTo>
                  <a:lnTo>
                    <a:pt x="189" y="47"/>
                  </a:lnTo>
                  <a:lnTo>
                    <a:pt x="158" y="32"/>
                  </a:lnTo>
                  <a:lnTo>
                    <a:pt x="158" y="32"/>
                  </a:lnTo>
                  <a:lnTo>
                    <a:pt x="158" y="32"/>
                  </a:lnTo>
                  <a:cubicBezTo>
                    <a:pt x="141" y="32"/>
                    <a:pt x="126" y="16"/>
                    <a:pt x="126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5"/>
            <p:cNvSpPr/>
            <p:nvPr/>
          </p:nvSpPr>
          <p:spPr>
            <a:xfrm>
              <a:off x="3319311" y="1820821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6" y="17"/>
                    <a:pt x="1" y="17"/>
                  </a:cubicBezTo>
                  <a:cubicBezTo>
                    <a:pt x="1" y="32"/>
                    <a:pt x="1" y="63"/>
                    <a:pt x="16" y="63"/>
                  </a:cubicBezTo>
                  <a:lnTo>
                    <a:pt x="48" y="95"/>
                  </a:lnTo>
                  <a:lnTo>
                    <a:pt x="79" y="95"/>
                  </a:lnTo>
                  <a:lnTo>
                    <a:pt x="79" y="95"/>
                  </a:lnTo>
                  <a:lnTo>
                    <a:pt x="142" y="95"/>
                  </a:lnTo>
                  <a:cubicBezTo>
                    <a:pt x="158" y="95"/>
                    <a:pt x="174" y="80"/>
                    <a:pt x="174" y="48"/>
                  </a:cubicBezTo>
                  <a:cubicBezTo>
                    <a:pt x="174" y="32"/>
                    <a:pt x="158" y="32"/>
                    <a:pt x="142" y="32"/>
                  </a:cubicBezTo>
                  <a:lnTo>
                    <a:pt x="127" y="32"/>
                  </a:lnTo>
                  <a:lnTo>
                    <a:pt x="79" y="32"/>
                  </a:lnTo>
                  <a:lnTo>
                    <a:pt x="48" y="17"/>
                  </a:lnTo>
                  <a:cubicBezTo>
                    <a:pt x="48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5"/>
            <p:cNvSpPr/>
            <p:nvPr/>
          </p:nvSpPr>
          <p:spPr>
            <a:xfrm>
              <a:off x="3175495" y="1810803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63" y="0"/>
                  </a:moveTo>
                  <a:lnTo>
                    <a:pt x="63" y="0"/>
                  </a:lnTo>
                  <a:lnTo>
                    <a:pt x="32" y="0"/>
                  </a:lnTo>
                  <a:cubicBezTo>
                    <a:pt x="17" y="0"/>
                    <a:pt x="17" y="17"/>
                    <a:pt x="0" y="17"/>
                  </a:cubicBezTo>
                  <a:lnTo>
                    <a:pt x="0" y="48"/>
                  </a:lnTo>
                  <a:lnTo>
                    <a:pt x="17" y="80"/>
                  </a:lnTo>
                  <a:cubicBezTo>
                    <a:pt x="17" y="80"/>
                    <a:pt x="17" y="95"/>
                    <a:pt x="32" y="95"/>
                  </a:cubicBezTo>
                  <a:lnTo>
                    <a:pt x="48" y="95"/>
                  </a:lnTo>
                  <a:lnTo>
                    <a:pt x="63" y="95"/>
                  </a:lnTo>
                  <a:cubicBezTo>
                    <a:pt x="80" y="95"/>
                    <a:pt x="80" y="80"/>
                    <a:pt x="80" y="63"/>
                  </a:cubicBezTo>
                  <a:cubicBezTo>
                    <a:pt x="95" y="48"/>
                    <a:pt x="95" y="48"/>
                    <a:pt x="95" y="32"/>
                  </a:cubicBezTo>
                  <a:lnTo>
                    <a:pt x="95" y="32"/>
                  </a:lnTo>
                  <a:cubicBezTo>
                    <a:pt x="95" y="17"/>
                    <a:pt x="80" y="0"/>
                    <a:pt x="6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5"/>
            <p:cNvSpPr/>
            <p:nvPr/>
          </p:nvSpPr>
          <p:spPr>
            <a:xfrm>
              <a:off x="3397485" y="1814810"/>
              <a:ext cx="5534" cy="2544"/>
            </a:xfrm>
            <a:custGeom>
              <a:avLst/>
              <a:gdLst/>
              <a:ahLst/>
              <a:cxnLst/>
              <a:rect l="l" t="t" r="r" b="b"/>
              <a:pathLst>
                <a:path w="174" h="80" extrusionOk="0">
                  <a:moveTo>
                    <a:pt x="127" y="0"/>
                  </a:moveTo>
                  <a:lnTo>
                    <a:pt x="127" y="0"/>
                  </a:lnTo>
                  <a:lnTo>
                    <a:pt x="110" y="0"/>
                  </a:lnTo>
                  <a:lnTo>
                    <a:pt x="32" y="17"/>
                  </a:lnTo>
                  <a:lnTo>
                    <a:pt x="32" y="17"/>
                  </a:lnTo>
                  <a:cubicBezTo>
                    <a:pt x="16" y="17"/>
                    <a:pt x="1" y="32"/>
                    <a:pt x="1" y="48"/>
                  </a:cubicBezTo>
                  <a:cubicBezTo>
                    <a:pt x="1" y="63"/>
                    <a:pt x="16" y="80"/>
                    <a:pt x="47" y="80"/>
                  </a:cubicBezTo>
                  <a:lnTo>
                    <a:pt x="47" y="80"/>
                  </a:lnTo>
                  <a:lnTo>
                    <a:pt x="95" y="80"/>
                  </a:lnTo>
                  <a:lnTo>
                    <a:pt x="142" y="80"/>
                  </a:lnTo>
                  <a:cubicBezTo>
                    <a:pt x="158" y="80"/>
                    <a:pt x="173" y="63"/>
                    <a:pt x="173" y="48"/>
                  </a:cubicBezTo>
                  <a:cubicBezTo>
                    <a:pt x="173" y="17"/>
                    <a:pt x="158" y="0"/>
                    <a:pt x="127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5"/>
            <p:cNvSpPr/>
            <p:nvPr/>
          </p:nvSpPr>
          <p:spPr>
            <a:xfrm>
              <a:off x="3037181" y="1819803"/>
              <a:ext cx="3053" cy="4039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17" y="1"/>
                  </a:moveTo>
                  <a:lnTo>
                    <a:pt x="17" y="1"/>
                  </a:lnTo>
                  <a:lnTo>
                    <a:pt x="17" y="1"/>
                  </a:lnTo>
                  <a:cubicBezTo>
                    <a:pt x="17" y="17"/>
                    <a:pt x="17" y="17"/>
                    <a:pt x="1" y="17"/>
                  </a:cubicBezTo>
                  <a:lnTo>
                    <a:pt x="17" y="17"/>
                  </a:lnTo>
                  <a:cubicBezTo>
                    <a:pt x="17" y="32"/>
                    <a:pt x="17" y="49"/>
                    <a:pt x="1" y="64"/>
                  </a:cubicBezTo>
                  <a:lnTo>
                    <a:pt x="1" y="64"/>
                  </a:lnTo>
                  <a:lnTo>
                    <a:pt x="32" y="112"/>
                  </a:lnTo>
                  <a:cubicBezTo>
                    <a:pt x="32" y="127"/>
                    <a:pt x="49" y="127"/>
                    <a:pt x="64" y="127"/>
                  </a:cubicBezTo>
                  <a:lnTo>
                    <a:pt x="64" y="127"/>
                  </a:lnTo>
                  <a:lnTo>
                    <a:pt x="95" y="95"/>
                  </a:lnTo>
                  <a:lnTo>
                    <a:pt x="95" y="80"/>
                  </a:lnTo>
                  <a:lnTo>
                    <a:pt x="80" y="64"/>
                  </a:lnTo>
                  <a:lnTo>
                    <a:pt x="49" y="17"/>
                  </a:lnTo>
                  <a:cubicBezTo>
                    <a:pt x="49" y="17"/>
                    <a:pt x="32" y="1"/>
                    <a:pt x="1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5"/>
            <p:cNvSpPr/>
            <p:nvPr/>
          </p:nvSpPr>
          <p:spPr>
            <a:xfrm>
              <a:off x="3327835" y="1776232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48" y="1"/>
                  </a:moveTo>
                  <a:lnTo>
                    <a:pt x="32" y="1"/>
                  </a:lnTo>
                  <a:lnTo>
                    <a:pt x="16" y="16"/>
                  </a:lnTo>
                  <a:cubicBezTo>
                    <a:pt x="0" y="32"/>
                    <a:pt x="0" y="47"/>
                    <a:pt x="16" y="47"/>
                  </a:cubicBezTo>
                  <a:cubicBezTo>
                    <a:pt x="16" y="64"/>
                    <a:pt x="16" y="64"/>
                    <a:pt x="32" y="64"/>
                  </a:cubicBezTo>
                  <a:lnTo>
                    <a:pt x="32" y="79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95" y="95"/>
                  </a:lnTo>
                  <a:cubicBezTo>
                    <a:pt x="80" y="95"/>
                    <a:pt x="80" y="79"/>
                    <a:pt x="80" y="79"/>
                  </a:cubicBezTo>
                  <a:cubicBezTo>
                    <a:pt x="80" y="64"/>
                    <a:pt x="95" y="47"/>
                    <a:pt x="111" y="47"/>
                  </a:cubicBezTo>
                  <a:lnTo>
                    <a:pt x="111" y="47"/>
                  </a:lnTo>
                  <a:lnTo>
                    <a:pt x="126" y="47"/>
                  </a:lnTo>
                  <a:lnTo>
                    <a:pt x="126" y="47"/>
                  </a:lnTo>
                  <a:lnTo>
                    <a:pt x="111" y="32"/>
                  </a:lnTo>
                  <a:lnTo>
                    <a:pt x="111" y="32"/>
                  </a:lnTo>
                  <a:lnTo>
                    <a:pt x="95" y="32"/>
                  </a:lnTo>
                  <a:lnTo>
                    <a:pt x="63" y="1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5"/>
            <p:cNvSpPr/>
            <p:nvPr/>
          </p:nvSpPr>
          <p:spPr>
            <a:xfrm>
              <a:off x="3318803" y="1772225"/>
              <a:ext cx="3562" cy="4039"/>
            </a:xfrm>
            <a:custGeom>
              <a:avLst/>
              <a:gdLst/>
              <a:ahLst/>
              <a:cxnLst/>
              <a:rect l="l" t="t" r="r" b="b"/>
              <a:pathLst>
                <a:path w="112" h="127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" y="16"/>
                    <a:pt x="1" y="32"/>
                  </a:cubicBezTo>
                  <a:lnTo>
                    <a:pt x="1" y="47"/>
                  </a:lnTo>
                  <a:lnTo>
                    <a:pt x="1" y="95"/>
                  </a:lnTo>
                  <a:cubicBezTo>
                    <a:pt x="1" y="95"/>
                    <a:pt x="1" y="110"/>
                    <a:pt x="17" y="110"/>
                  </a:cubicBezTo>
                  <a:lnTo>
                    <a:pt x="17" y="127"/>
                  </a:lnTo>
                  <a:lnTo>
                    <a:pt x="32" y="127"/>
                  </a:lnTo>
                  <a:lnTo>
                    <a:pt x="32" y="127"/>
                  </a:lnTo>
                  <a:lnTo>
                    <a:pt x="32" y="127"/>
                  </a:lnTo>
                  <a:lnTo>
                    <a:pt x="64" y="127"/>
                  </a:lnTo>
                  <a:cubicBezTo>
                    <a:pt x="64" y="110"/>
                    <a:pt x="64" y="110"/>
                    <a:pt x="80" y="110"/>
                  </a:cubicBezTo>
                  <a:cubicBezTo>
                    <a:pt x="95" y="110"/>
                    <a:pt x="95" y="95"/>
                    <a:pt x="111" y="64"/>
                  </a:cubicBezTo>
                  <a:lnTo>
                    <a:pt x="111" y="47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64" y="16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5"/>
            <p:cNvSpPr/>
            <p:nvPr/>
          </p:nvSpPr>
          <p:spPr>
            <a:xfrm>
              <a:off x="3443600" y="1796746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63" y="1"/>
                  </a:moveTo>
                  <a:lnTo>
                    <a:pt x="47" y="1"/>
                  </a:lnTo>
                  <a:lnTo>
                    <a:pt x="32" y="1"/>
                  </a:lnTo>
                  <a:lnTo>
                    <a:pt x="15" y="17"/>
                  </a:lnTo>
                  <a:cubicBezTo>
                    <a:pt x="0" y="32"/>
                    <a:pt x="0" y="49"/>
                    <a:pt x="0" y="64"/>
                  </a:cubicBezTo>
                  <a:cubicBezTo>
                    <a:pt x="0" y="64"/>
                    <a:pt x="15" y="64"/>
                    <a:pt x="15" y="80"/>
                  </a:cubicBezTo>
                  <a:lnTo>
                    <a:pt x="15" y="80"/>
                  </a:lnTo>
                  <a:lnTo>
                    <a:pt x="15" y="80"/>
                  </a:lnTo>
                  <a:cubicBezTo>
                    <a:pt x="32" y="96"/>
                    <a:pt x="32" y="96"/>
                    <a:pt x="47" y="96"/>
                  </a:cubicBezTo>
                  <a:lnTo>
                    <a:pt x="47" y="96"/>
                  </a:lnTo>
                  <a:cubicBezTo>
                    <a:pt x="47" y="96"/>
                    <a:pt x="63" y="96"/>
                    <a:pt x="63" y="80"/>
                  </a:cubicBezTo>
                  <a:cubicBezTo>
                    <a:pt x="63" y="80"/>
                    <a:pt x="78" y="80"/>
                    <a:pt x="78" y="64"/>
                  </a:cubicBezTo>
                  <a:lnTo>
                    <a:pt x="78" y="80"/>
                  </a:lnTo>
                  <a:lnTo>
                    <a:pt x="78" y="80"/>
                  </a:lnTo>
                  <a:lnTo>
                    <a:pt x="78" y="80"/>
                  </a:lnTo>
                  <a:cubicBezTo>
                    <a:pt x="95" y="80"/>
                    <a:pt x="110" y="64"/>
                    <a:pt x="126" y="49"/>
                  </a:cubicBezTo>
                  <a:cubicBezTo>
                    <a:pt x="126" y="49"/>
                    <a:pt x="126" y="32"/>
                    <a:pt x="110" y="32"/>
                  </a:cubicBezTo>
                  <a:cubicBezTo>
                    <a:pt x="110" y="17"/>
                    <a:pt x="110" y="17"/>
                    <a:pt x="95" y="1"/>
                  </a:cubicBezTo>
                  <a:lnTo>
                    <a:pt x="95" y="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5"/>
            <p:cNvSpPr/>
            <p:nvPr/>
          </p:nvSpPr>
          <p:spPr>
            <a:xfrm>
              <a:off x="3334355" y="1803774"/>
              <a:ext cx="3530" cy="3562"/>
            </a:xfrm>
            <a:custGeom>
              <a:avLst/>
              <a:gdLst/>
              <a:ahLst/>
              <a:cxnLst/>
              <a:rect l="l" t="t" r="r" b="b"/>
              <a:pathLst>
                <a:path w="111" h="112" extrusionOk="0">
                  <a:moveTo>
                    <a:pt x="79" y="1"/>
                  </a:moveTo>
                  <a:lnTo>
                    <a:pt x="64" y="32"/>
                  </a:lnTo>
                  <a:lnTo>
                    <a:pt x="47" y="32"/>
                  </a:lnTo>
                  <a:lnTo>
                    <a:pt x="32" y="32"/>
                  </a:lnTo>
                  <a:cubicBezTo>
                    <a:pt x="16" y="32"/>
                    <a:pt x="16" y="32"/>
                    <a:pt x="1" y="48"/>
                  </a:cubicBezTo>
                  <a:cubicBezTo>
                    <a:pt x="1" y="64"/>
                    <a:pt x="16" y="80"/>
                    <a:pt x="32" y="95"/>
                  </a:cubicBezTo>
                  <a:lnTo>
                    <a:pt x="64" y="111"/>
                  </a:lnTo>
                  <a:lnTo>
                    <a:pt x="64" y="111"/>
                  </a:lnTo>
                  <a:cubicBezTo>
                    <a:pt x="79" y="111"/>
                    <a:pt x="95" y="95"/>
                    <a:pt x="95" y="95"/>
                  </a:cubicBezTo>
                  <a:lnTo>
                    <a:pt x="110" y="80"/>
                  </a:lnTo>
                  <a:lnTo>
                    <a:pt x="95" y="80"/>
                  </a:lnTo>
                  <a:cubicBezTo>
                    <a:pt x="79" y="80"/>
                    <a:pt x="64" y="64"/>
                    <a:pt x="64" y="32"/>
                  </a:cubicBezTo>
                  <a:lnTo>
                    <a:pt x="79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5"/>
            <p:cNvSpPr/>
            <p:nvPr/>
          </p:nvSpPr>
          <p:spPr>
            <a:xfrm>
              <a:off x="3205073" y="1785741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47" y="0"/>
                  </a:moveTo>
                  <a:lnTo>
                    <a:pt x="32" y="0"/>
                  </a:lnTo>
                  <a:cubicBezTo>
                    <a:pt x="32" y="17"/>
                    <a:pt x="16" y="17"/>
                    <a:pt x="16" y="17"/>
                  </a:cubicBezTo>
                  <a:cubicBezTo>
                    <a:pt x="1" y="32"/>
                    <a:pt x="1" y="63"/>
                    <a:pt x="16" y="63"/>
                  </a:cubicBezTo>
                  <a:lnTo>
                    <a:pt x="47" y="95"/>
                  </a:lnTo>
                  <a:lnTo>
                    <a:pt x="64" y="95"/>
                  </a:lnTo>
                  <a:cubicBezTo>
                    <a:pt x="64" y="80"/>
                    <a:pt x="79" y="80"/>
                    <a:pt x="79" y="80"/>
                  </a:cubicBezTo>
                  <a:lnTo>
                    <a:pt x="95" y="80"/>
                  </a:lnTo>
                  <a:lnTo>
                    <a:pt x="95" y="80"/>
                  </a:lnTo>
                  <a:cubicBezTo>
                    <a:pt x="110" y="80"/>
                    <a:pt x="110" y="80"/>
                    <a:pt x="110" y="95"/>
                  </a:cubicBezTo>
                  <a:cubicBezTo>
                    <a:pt x="127" y="80"/>
                    <a:pt x="110" y="63"/>
                    <a:pt x="110" y="48"/>
                  </a:cubicBezTo>
                  <a:lnTo>
                    <a:pt x="64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5"/>
            <p:cNvSpPr/>
            <p:nvPr/>
          </p:nvSpPr>
          <p:spPr>
            <a:xfrm>
              <a:off x="3408521" y="1763193"/>
              <a:ext cx="3021" cy="5534"/>
            </a:xfrm>
            <a:custGeom>
              <a:avLst/>
              <a:gdLst/>
              <a:ahLst/>
              <a:cxnLst/>
              <a:rect l="l" t="t" r="r" b="b"/>
              <a:pathLst>
                <a:path w="95" h="174" extrusionOk="0">
                  <a:moveTo>
                    <a:pt x="63" y="1"/>
                  </a:moveTo>
                  <a:lnTo>
                    <a:pt x="47" y="1"/>
                  </a:lnTo>
                  <a:cubicBezTo>
                    <a:pt x="32" y="1"/>
                    <a:pt x="16" y="16"/>
                    <a:pt x="16" y="32"/>
                  </a:cubicBezTo>
                  <a:lnTo>
                    <a:pt x="32" y="64"/>
                  </a:lnTo>
                  <a:lnTo>
                    <a:pt x="32" y="96"/>
                  </a:lnTo>
                  <a:cubicBezTo>
                    <a:pt x="16" y="96"/>
                    <a:pt x="16" y="96"/>
                    <a:pt x="16" y="111"/>
                  </a:cubicBezTo>
                  <a:cubicBezTo>
                    <a:pt x="0" y="127"/>
                    <a:pt x="0" y="142"/>
                    <a:pt x="16" y="159"/>
                  </a:cubicBezTo>
                  <a:cubicBezTo>
                    <a:pt x="16" y="159"/>
                    <a:pt x="32" y="174"/>
                    <a:pt x="47" y="174"/>
                  </a:cubicBezTo>
                  <a:lnTo>
                    <a:pt x="63" y="174"/>
                  </a:lnTo>
                  <a:lnTo>
                    <a:pt x="79" y="174"/>
                  </a:lnTo>
                  <a:cubicBezTo>
                    <a:pt x="95" y="159"/>
                    <a:pt x="95" y="159"/>
                    <a:pt x="95" y="142"/>
                  </a:cubicBezTo>
                  <a:lnTo>
                    <a:pt x="95" y="111"/>
                  </a:lnTo>
                  <a:lnTo>
                    <a:pt x="95" y="64"/>
                  </a:lnTo>
                  <a:lnTo>
                    <a:pt x="95" y="48"/>
                  </a:lnTo>
                  <a:lnTo>
                    <a:pt x="95" y="32"/>
                  </a:lnTo>
                  <a:cubicBezTo>
                    <a:pt x="95" y="16"/>
                    <a:pt x="79" y="16"/>
                    <a:pt x="79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5"/>
            <p:cNvSpPr/>
            <p:nvPr/>
          </p:nvSpPr>
          <p:spPr>
            <a:xfrm>
              <a:off x="3188026" y="1788731"/>
              <a:ext cx="2544" cy="2035"/>
            </a:xfrm>
            <a:custGeom>
              <a:avLst/>
              <a:gdLst/>
              <a:ahLst/>
              <a:cxnLst/>
              <a:rect l="l" t="t" r="r" b="b"/>
              <a:pathLst>
                <a:path w="80" h="64" extrusionOk="0">
                  <a:moveTo>
                    <a:pt x="79" y="1"/>
                  </a:moveTo>
                  <a:lnTo>
                    <a:pt x="32" y="1"/>
                  </a:lnTo>
                  <a:cubicBezTo>
                    <a:pt x="16" y="1"/>
                    <a:pt x="1" y="17"/>
                    <a:pt x="1" y="32"/>
                  </a:cubicBezTo>
                  <a:cubicBezTo>
                    <a:pt x="1" y="49"/>
                    <a:pt x="16" y="64"/>
                    <a:pt x="32" y="64"/>
                  </a:cubicBezTo>
                  <a:lnTo>
                    <a:pt x="48" y="64"/>
                  </a:lnTo>
                  <a:lnTo>
                    <a:pt x="48" y="64"/>
                  </a:lnTo>
                  <a:lnTo>
                    <a:pt x="64" y="64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5"/>
            <p:cNvSpPr/>
            <p:nvPr/>
          </p:nvSpPr>
          <p:spPr>
            <a:xfrm>
              <a:off x="3112365" y="1795283"/>
              <a:ext cx="2544" cy="4039"/>
            </a:xfrm>
            <a:custGeom>
              <a:avLst/>
              <a:gdLst/>
              <a:ahLst/>
              <a:cxnLst/>
              <a:rect l="l" t="t" r="r" b="b"/>
              <a:pathLst>
                <a:path w="80" h="127" extrusionOk="0"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cubicBezTo>
                    <a:pt x="32" y="0"/>
                    <a:pt x="17" y="15"/>
                    <a:pt x="17" y="32"/>
                  </a:cubicBezTo>
                  <a:lnTo>
                    <a:pt x="17" y="47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cubicBezTo>
                    <a:pt x="0" y="110"/>
                    <a:pt x="17" y="126"/>
                    <a:pt x="32" y="126"/>
                  </a:cubicBezTo>
                  <a:lnTo>
                    <a:pt x="32" y="126"/>
                  </a:lnTo>
                  <a:cubicBezTo>
                    <a:pt x="48" y="126"/>
                    <a:pt x="63" y="110"/>
                    <a:pt x="80" y="95"/>
                  </a:cubicBezTo>
                  <a:lnTo>
                    <a:pt x="80" y="32"/>
                  </a:lnTo>
                  <a:cubicBezTo>
                    <a:pt x="80" y="15"/>
                    <a:pt x="80" y="0"/>
                    <a:pt x="4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5"/>
            <p:cNvSpPr/>
            <p:nvPr/>
          </p:nvSpPr>
          <p:spPr>
            <a:xfrm>
              <a:off x="3338839" y="1814810"/>
              <a:ext cx="6042" cy="6551"/>
            </a:xfrm>
            <a:custGeom>
              <a:avLst/>
              <a:gdLst/>
              <a:ahLst/>
              <a:cxnLst/>
              <a:rect l="l" t="t" r="r" b="b"/>
              <a:pathLst>
                <a:path w="190" h="206" extrusionOk="0">
                  <a:moveTo>
                    <a:pt x="64" y="0"/>
                  </a:moveTo>
                  <a:lnTo>
                    <a:pt x="64" y="0"/>
                  </a:lnTo>
                  <a:lnTo>
                    <a:pt x="49" y="0"/>
                  </a:lnTo>
                  <a:lnTo>
                    <a:pt x="32" y="17"/>
                  </a:lnTo>
                  <a:cubicBezTo>
                    <a:pt x="17" y="17"/>
                    <a:pt x="17" y="32"/>
                    <a:pt x="17" y="32"/>
                  </a:cubicBezTo>
                  <a:lnTo>
                    <a:pt x="17" y="32"/>
                  </a:lnTo>
                  <a:lnTo>
                    <a:pt x="17" y="63"/>
                  </a:lnTo>
                  <a:lnTo>
                    <a:pt x="1" y="111"/>
                  </a:lnTo>
                  <a:lnTo>
                    <a:pt x="1" y="126"/>
                  </a:lnTo>
                  <a:cubicBezTo>
                    <a:pt x="1" y="158"/>
                    <a:pt x="17" y="174"/>
                    <a:pt x="49" y="174"/>
                  </a:cubicBezTo>
                  <a:cubicBezTo>
                    <a:pt x="64" y="174"/>
                    <a:pt x="80" y="158"/>
                    <a:pt x="80" y="126"/>
                  </a:cubicBezTo>
                  <a:lnTo>
                    <a:pt x="80" y="111"/>
                  </a:lnTo>
                  <a:lnTo>
                    <a:pt x="80" y="126"/>
                  </a:lnTo>
                  <a:cubicBezTo>
                    <a:pt x="95" y="143"/>
                    <a:pt x="95" y="158"/>
                    <a:pt x="112" y="174"/>
                  </a:cubicBezTo>
                  <a:lnTo>
                    <a:pt x="112" y="174"/>
                  </a:lnTo>
                  <a:lnTo>
                    <a:pt x="127" y="189"/>
                  </a:lnTo>
                  <a:cubicBezTo>
                    <a:pt x="127" y="189"/>
                    <a:pt x="143" y="206"/>
                    <a:pt x="158" y="206"/>
                  </a:cubicBezTo>
                  <a:cubicBezTo>
                    <a:pt x="158" y="206"/>
                    <a:pt x="175" y="206"/>
                    <a:pt x="175" y="189"/>
                  </a:cubicBezTo>
                  <a:cubicBezTo>
                    <a:pt x="190" y="189"/>
                    <a:pt x="190" y="158"/>
                    <a:pt x="190" y="143"/>
                  </a:cubicBezTo>
                  <a:lnTo>
                    <a:pt x="175" y="143"/>
                  </a:lnTo>
                  <a:lnTo>
                    <a:pt x="175" y="126"/>
                  </a:lnTo>
                  <a:cubicBezTo>
                    <a:pt x="158" y="111"/>
                    <a:pt x="143" y="95"/>
                    <a:pt x="143" y="80"/>
                  </a:cubicBezTo>
                  <a:cubicBezTo>
                    <a:pt x="127" y="63"/>
                    <a:pt x="112" y="48"/>
                    <a:pt x="112" y="32"/>
                  </a:cubicBezTo>
                  <a:lnTo>
                    <a:pt x="95" y="17"/>
                  </a:lnTo>
                  <a:lnTo>
                    <a:pt x="95" y="17"/>
                  </a:lnTo>
                  <a:cubicBezTo>
                    <a:pt x="80" y="0"/>
                    <a:pt x="80" y="0"/>
                    <a:pt x="64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5"/>
            <p:cNvSpPr/>
            <p:nvPr/>
          </p:nvSpPr>
          <p:spPr>
            <a:xfrm>
              <a:off x="3417012" y="1762684"/>
              <a:ext cx="5057" cy="3562"/>
            </a:xfrm>
            <a:custGeom>
              <a:avLst/>
              <a:gdLst/>
              <a:ahLst/>
              <a:cxnLst/>
              <a:rect l="l" t="t" r="r" b="b"/>
              <a:pathLst>
                <a:path w="159" h="112" extrusionOk="0">
                  <a:moveTo>
                    <a:pt x="127" y="1"/>
                  </a:moveTo>
                  <a:lnTo>
                    <a:pt x="127" y="1"/>
                  </a:lnTo>
                  <a:lnTo>
                    <a:pt x="112" y="1"/>
                  </a:lnTo>
                  <a:lnTo>
                    <a:pt x="112" y="1"/>
                  </a:lnTo>
                  <a:lnTo>
                    <a:pt x="64" y="32"/>
                  </a:lnTo>
                  <a:lnTo>
                    <a:pt x="32" y="48"/>
                  </a:lnTo>
                  <a:lnTo>
                    <a:pt x="32" y="48"/>
                  </a:lnTo>
                  <a:cubicBezTo>
                    <a:pt x="17" y="64"/>
                    <a:pt x="1" y="80"/>
                    <a:pt x="17" y="95"/>
                  </a:cubicBezTo>
                  <a:cubicBezTo>
                    <a:pt x="17" y="112"/>
                    <a:pt x="32" y="112"/>
                    <a:pt x="49" y="112"/>
                  </a:cubicBezTo>
                  <a:lnTo>
                    <a:pt x="64" y="112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143" y="64"/>
                  </a:lnTo>
                  <a:lnTo>
                    <a:pt x="143" y="64"/>
                  </a:lnTo>
                  <a:cubicBezTo>
                    <a:pt x="158" y="48"/>
                    <a:pt x="158" y="32"/>
                    <a:pt x="158" y="17"/>
                  </a:cubicBezTo>
                  <a:lnTo>
                    <a:pt x="143" y="17"/>
                  </a:lnTo>
                  <a:cubicBezTo>
                    <a:pt x="143" y="1"/>
                    <a:pt x="127" y="1"/>
                    <a:pt x="12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5"/>
            <p:cNvSpPr/>
            <p:nvPr/>
          </p:nvSpPr>
          <p:spPr>
            <a:xfrm>
              <a:off x="3167990" y="1825337"/>
              <a:ext cx="3530" cy="3053"/>
            </a:xfrm>
            <a:custGeom>
              <a:avLst/>
              <a:gdLst/>
              <a:ahLst/>
              <a:cxnLst/>
              <a:rect l="l" t="t" r="r" b="b"/>
              <a:pathLst>
                <a:path w="111" h="96" extrusionOk="0">
                  <a:moveTo>
                    <a:pt x="47" y="1"/>
                  </a:moveTo>
                  <a:lnTo>
                    <a:pt x="47" y="1"/>
                  </a:lnTo>
                  <a:lnTo>
                    <a:pt x="47" y="1"/>
                  </a:lnTo>
                  <a:cubicBezTo>
                    <a:pt x="32" y="1"/>
                    <a:pt x="32" y="16"/>
                    <a:pt x="16" y="16"/>
                  </a:cubicBezTo>
                  <a:lnTo>
                    <a:pt x="16" y="16"/>
                  </a:lnTo>
                  <a:lnTo>
                    <a:pt x="16" y="32"/>
                  </a:lnTo>
                  <a:cubicBezTo>
                    <a:pt x="1" y="32"/>
                    <a:pt x="1" y="47"/>
                    <a:pt x="1" y="47"/>
                  </a:cubicBezTo>
                  <a:cubicBezTo>
                    <a:pt x="1" y="64"/>
                    <a:pt x="16" y="64"/>
                    <a:pt x="16" y="79"/>
                  </a:cubicBezTo>
                  <a:lnTo>
                    <a:pt x="47" y="95"/>
                  </a:lnTo>
                  <a:lnTo>
                    <a:pt x="64" y="95"/>
                  </a:lnTo>
                  <a:cubicBezTo>
                    <a:pt x="79" y="95"/>
                    <a:pt x="79" y="95"/>
                    <a:pt x="95" y="79"/>
                  </a:cubicBezTo>
                  <a:lnTo>
                    <a:pt x="95" y="79"/>
                  </a:lnTo>
                  <a:lnTo>
                    <a:pt x="95" y="64"/>
                  </a:lnTo>
                  <a:cubicBezTo>
                    <a:pt x="110" y="64"/>
                    <a:pt x="110" y="47"/>
                    <a:pt x="110" y="47"/>
                  </a:cubicBezTo>
                  <a:lnTo>
                    <a:pt x="79" y="16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5"/>
            <p:cNvSpPr/>
            <p:nvPr/>
          </p:nvSpPr>
          <p:spPr>
            <a:xfrm>
              <a:off x="3305286" y="1816337"/>
              <a:ext cx="6520" cy="3498"/>
            </a:xfrm>
            <a:custGeom>
              <a:avLst/>
              <a:gdLst/>
              <a:ahLst/>
              <a:cxnLst/>
              <a:rect l="l" t="t" r="r" b="b"/>
              <a:pathLst>
                <a:path w="205" h="110" extrusionOk="0">
                  <a:moveTo>
                    <a:pt x="158" y="0"/>
                  </a:moveTo>
                  <a:lnTo>
                    <a:pt x="158" y="15"/>
                  </a:lnTo>
                  <a:lnTo>
                    <a:pt x="110" y="47"/>
                  </a:lnTo>
                  <a:cubicBezTo>
                    <a:pt x="110" y="63"/>
                    <a:pt x="95" y="63"/>
                    <a:pt x="95" y="63"/>
                  </a:cubicBezTo>
                  <a:lnTo>
                    <a:pt x="79" y="63"/>
                  </a:lnTo>
                  <a:lnTo>
                    <a:pt x="32" y="47"/>
                  </a:lnTo>
                  <a:cubicBezTo>
                    <a:pt x="16" y="47"/>
                    <a:pt x="1" y="63"/>
                    <a:pt x="1" y="78"/>
                  </a:cubicBezTo>
                  <a:cubicBezTo>
                    <a:pt x="1" y="95"/>
                    <a:pt x="16" y="95"/>
                    <a:pt x="16" y="95"/>
                  </a:cubicBezTo>
                  <a:cubicBezTo>
                    <a:pt x="16" y="110"/>
                    <a:pt x="32" y="110"/>
                    <a:pt x="47" y="110"/>
                  </a:cubicBezTo>
                  <a:lnTo>
                    <a:pt x="47" y="110"/>
                  </a:lnTo>
                  <a:lnTo>
                    <a:pt x="47" y="110"/>
                  </a:lnTo>
                  <a:lnTo>
                    <a:pt x="64" y="110"/>
                  </a:lnTo>
                  <a:lnTo>
                    <a:pt x="79" y="110"/>
                  </a:lnTo>
                  <a:lnTo>
                    <a:pt x="79" y="110"/>
                  </a:lnTo>
                  <a:lnTo>
                    <a:pt x="95" y="110"/>
                  </a:lnTo>
                  <a:lnTo>
                    <a:pt x="127" y="110"/>
                  </a:lnTo>
                  <a:lnTo>
                    <a:pt x="127" y="110"/>
                  </a:lnTo>
                  <a:cubicBezTo>
                    <a:pt x="142" y="110"/>
                    <a:pt x="190" y="110"/>
                    <a:pt x="190" y="47"/>
                  </a:cubicBezTo>
                  <a:cubicBezTo>
                    <a:pt x="205" y="47"/>
                    <a:pt x="190" y="32"/>
                    <a:pt x="190" y="32"/>
                  </a:cubicBezTo>
                  <a:cubicBezTo>
                    <a:pt x="190" y="15"/>
                    <a:pt x="190" y="15"/>
                    <a:pt x="173" y="15"/>
                  </a:cubicBezTo>
                  <a:cubicBezTo>
                    <a:pt x="173" y="15"/>
                    <a:pt x="158" y="15"/>
                    <a:pt x="15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5"/>
            <p:cNvSpPr/>
            <p:nvPr/>
          </p:nvSpPr>
          <p:spPr>
            <a:xfrm>
              <a:off x="3174477" y="1792738"/>
              <a:ext cx="11067" cy="4039"/>
            </a:xfrm>
            <a:custGeom>
              <a:avLst/>
              <a:gdLst/>
              <a:ahLst/>
              <a:cxnLst/>
              <a:rect l="l" t="t" r="r" b="b"/>
              <a:pathLst>
                <a:path w="348" h="127" extrusionOk="0">
                  <a:moveTo>
                    <a:pt x="316" y="1"/>
                  </a:moveTo>
                  <a:lnTo>
                    <a:pt x="316" y="1"/>
                  </a:lnTo>
                  <a:cubicBezTo>
                    <a:pt x="301" y="1"/>
                    <a:pt x="284" y="1"/>
                    <a:pt x="284" y="17"/>
                  </a:cubicBezTo>
                  <a:lnTo>
                    <a:pt x="284" y="32"/>
                  </a:lnTo>
                  <a:lnTo>
                    <a:pt x="284" y="32"/>
                  </a:lnTo>
                  <a:cubicBezTo>
                    <a:pt x="253" y="49"/>
                    <a:pt x="221" y="49"/>
                    <a:pt x="206" y="49"/>
                  </a:cubicBezTo>
                  <a:cubicBezTo>
                    <a:pt x="190" y="64"/>
                    <a:pt x="158" y="64"/>
                    <a:pt x="143" y="64"/>
                  </a:cubicBezTo>
                  <a:lnTo>
                    <a:pt x="95" y="64"/>
                  </a:lnTo>
                  <a:cubicBezTo>
                    <a:pt x="80" y="49"/>
                    <a:pt x="64" y="49"/>
                    <a:pt x="32" y="49"/>
                  </a:cubicBezTo>
                  <a:lnTo>
                    <a:pt x="32" y="49"/>
                  </a:lnTo>
                  <a:cubicBezTo>
                    <a:pt x="17" y="49"/>
                    <a:pt x="1" y="64"/>
                    <a:pt x="1" y="80"/>
                  </a:cubicBezTo>
                  <a:cubicBezTo>
                    <a:pt x="1" y="95"/>
                    <a:pt x="1" y="112"/>
                    <a:pt x="32" y="112"/>
                  </a:cubicBezTo>
                  <a:lnTo>
                    <a:pt x="32" y="112"/>
                  </a:lnTo>
                  <a:cubicBezTo>
                    <a:pt x="64" y="127"/>
                    <a:pt x="80" y="127"/>
                    <a:pt x="112" y="127"/>
                  </a:cubicBezTo>
                  <a:cubicBezTo>
                    <a:pt x="143" y="112"/>
                    <a:pt x="143" y="112"/>
                    <a:pt x="143" y="95"/>
                  </a:cubicBezTo>
                  <a:cubicBezTo>
                    <a:pt x="143" y="80"/>
                    <a:pt x="158" y="64"/>
                    <a:pt x="175" y="64"/>
                  </a:cubicBezTo>
                  <a:lnTo>
                    <a:pt x="175" y="64"/>
                  </a:lnTo>
                  <a:lnTo>
                    <a:pt x="175" y="64"/>
                  </a:lnTo>
                  <a:cubicBezTo>
                    <a:pt x="190" y="64"/>
                    <a:pt x="206" y="80"/>
                    <a:pt x="206" y="95"/>
                  </a:cubicBezTo>
                  <a:lnTo>
                    <a:pt x="206" y="127"/>
                  </a:lnTo>
                  <a:cubicBezTo>
                    <a:pt x="221" y="127"/>
                    <a:pt x="253" y="112"/>
                    <a:pt x="269" y="112"/>
                  </a:cubicBezTo>
                  <a:cubicBezTo>
                    <a:pt x="284" y="112"/>
                    <a:pt x="301" y="95"/>
                    <a:pt x="316" y="95"/>
                  </a:cubicBezTo>
                  <a:cubicBezTo>
                    <a:pt x="316" y="95"/>
                    <a:pt x="332" y="95"/>
                    <a:pt x="332" y="80"/>
                  </a:cubicBezTo>
                  <a:cubicBezTo>
                    <a:pt x="332" y="80"/>
                    <a:pt x="348" y="64"/>
                    <a:pt x="348" y="49"/>
                  </a:cubicBezTo>
                  <a:lnTo>
                    <a:pt x="348" y="49"/>
                  </a:lnTo>
                  <a:cubicBezTo>
                    <a:pt x="348" y="32"/>
                    <a:pt x="348" y="1"/>
                    <a:pt x="332" y="1"/>
                  </a:cubicBezTo>
                  <a:lnTo>
                    <a:pt x="332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5"/>
            <p:cNvSpPr/>
            <p:nvPr/>
          </p:nvSpPr>
          <p:spPr>
            <a:xfrm>
              <a:off x="3299752" y="1781257"/>
              <a:ext cx="4580" cy="3021"/>
            </a:xfrm>
            <a:custGeom>
              <a:avLst/>
              <a:gdLst/>
              <a:ahLst/>
              <a:cxnLst/>
              <a:rect l="l" t="t" r="r" b="b"/>
              <a:pathLst>
                <a:path w="144" h="95" extrusionOk="0">
                  <a:moveTo>
                    <a:pt x="112" y="0"/>
                  </a:moveTo>
                  <a:lnTo>
                    <a:pt x="112" y="0"/>
                  </a:lnTo>
                  <a:lnTo>
                    <a:pt x="95" y="0"/>
                  </a:lnTo>
                  <a:lnTo>
                    <a:pt x="49" y="15"/>
                  </a:lnTo>
                  <a:lnTo>
                    <a:pt x="32" y="32"/>
                  </a:lnTo>
                  <a:cubicBezTo>
                    <a:pt x="17" y="32"/>
                    <a:pt x="1" y="47"/>
                    <a:pt x="1" y="78"/>
                  </a:cubicBezTo>
                  <a:cubicBezTo>
                    <a:pt x="17" y="95"/>
                    <a:pt x="17" y="95"/>
                    <a:pt x="32" y="95"/>
                  </a:cubicBezTo>
                  <a:lnTo>
                    <a:pt x="32" y="95"/>
                  </a:lnTo>
                  <a:lnTo>
                    <a:pt x="49" y="95"/>
                  </a:lnTo>
                  <a:lnTo>
                    <a:pt x="127" y="78"/>
                  </a:lnTo>
                  <a:lnTo>
                    <a:pt x="127" y="63"/>
                  </a:lnTo>
                  <a:cubicBezTo>
                    <a:pt x="143" y="63"/>
                    <a:pt x="143" y="47"/>
                    <a:pt x="143" y="32"/>
                  </a:cubicBezTo>
                  <a:cubicBezTo>
                    <a:pt x="143" y="15"/>
                    <a:pt x="127" y="15"/>
                    <a:pt x="127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5"/>
            <p:cNvSpPr/>
            <p:nvPr/>
          </p:nvSpPr>
          <p:spPr>
            <a:xfrm>
              <a:off x="3088290" y="1785741"/>
              <a:ext cx="3053" cy="3021"/>
            </a:xfrm>
            <a:custGeom>
              <a:avLst/>
              <a:gdLst/>
              <a:ahLst/>
              <a:cxnLst/>
              <a:rect l="l" t="t" r="r" b="b"/>
              <a:pathLst>
                <a:path w="96" h="95" extrusionOk="0">
                  <a:moveTo>
                    <a:pt x="49" y="0"/>
                  </a:moveTo>
                  <a:lnTo>
                    <a:pt x="32" y="0"/>
                  </a:lnTo>
                  <a:lnTo>
                    <a:pt x="32" y="0"/>
                  </a:lnTo>
                  <a:cubicBezTo>
                    <a:pt x="17" y="0"/>
                    <a:pt x="1" y="17"/>
                    <a:pt x="1" y="48"/>
                  </a:cubicBezTo>
                  <a:lnTo>
                    <a:pt x="17" y="95"/>
                  </a:lnTo>
                  <a:lnTo>
                    <a:pt x="80" y="95"/>
                  </a:lnTo>
                  <a:lnTo>
                    <a:pt x="95" y="95"/>
                  </a:lnTo>
                  <a:lnTo>
                    <a:pt x="80" y="32"/>
                  </a:lnTo>
                  <a:cubicBezTo>
                    <a:pt x="64" y="17"/>
                    <a:pt x="64" y="0"/>
                    <a:pt x="4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5"/>
            <p:cNvSpPr/>
            <p:nvPr/>
          </p:nvSpPr>
          <p:spPr>
            <a:xfrm>
              <a:off x="3104350" y="1791752"/>
              <a:ext cx="4039" cy="3562"/>
            </a:xfrm>
            <a:custGeom>
              <a:avLst/>
              <a:gdLst/>
              <a:ahLst/>
              <a:cxnLst/>
              <a:rect l="l" t="t" r="r" b="b"/>
              <a:pathLst>
                <a:path w="127" h="112" extrusionOk="0">
                  <a:moveTo>
                    <a:pt x="48" y="0"/>
                  </a:moveTo>
                  <a:lnTo>
                    <a:pt x="48" y="0"/>
                  </a:lnTo>
                  <a:cubicBezTo>
                    <a:pt x="32" y="0"/>
                    <a:pt x="16" y="17"/>
                    <a:pt x="16" y="32"/>
                  </a:cubicBezTo>
                  <a:lnTo>
                    <a:pt x="16" y="32"/>
                  </a:lnTo>
                  <a:lnTo>
                    <a:pt x="16" y="32"/>
                  </a:lnTo>
                  <a:lnTo>
                    <a:pt x="0" y="80"/>
                  </a:lnTo>
                  <a:cubicBezTo>
                    <a:pt x="0" y="80"/>
                    <a:pt x="0" y="95"/>
                    <a:pt x="16" y="95"/>
                  </a:cubicBezTo>
                  <a:cubicBezTo>
                    <a:pt x="16" y="111"/>
                    <a:pt x="32" y="111"/>
                    <a:pt x="48" y="111"/>
                  </a:cubicBezTo>
                  <a:lnTo>
                    <a:pt x="48" y="111"/>
                  </a:lnTo>
                  <a:lnTo>
                    <a:pt x="63" y="111"/>
                  </a:lnTo>
                  <a:lnTo>
                    <a:pt x="95" y="111"/>
                  </a:lnTo>
                  <a:cubicBezTo>
                    <a:pt x="95" y="111"/>
                    <a:pt x="111" y="111"/>
                    <a:pt x="111" y="95"/>
                  </a:cubicBezTo>
                  <a:cubicBezTo>
                    <a:pt x="126" y="95"/>
                    <a:pt x="126" y="80"/>
                    <a:pt x="126" y="63"/>
                  </a:cubicBezTo>
                  <a:cubicBezTo>
                    <a:pt x="126" y="48"/>
                    <a:pt x="111" y="48"/>
                    <a:pt x="95" y="32"/>
                  </a:cubicBezTo>
                  <a:lnTo>
                    <a:pt x="95" y="32"/>
                  </a:lnTo>
                  <a:lnTo>
                    <a:pt x="95" y="32"/>
                  </a:lnTo>
                  <a:lnTo>
                    <a:pt x="79" y="32"/>
                  </a:lnTo>
                  <a:lnTo>
                    <a:pt x="79" y="32"/>
                  </a:lnTo>
                  <a:cubicBezTo>
                    <a:pt x="79" y="17"/>
                    <a:pt x="63" y="0"/>
                    <a:pt x="4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3156445" y="1806796"/>
              <a:ext cx="2576" cy="2544"/>
            </a:xfrm>
            <a:custGeom>
              <a:avLst/>
              <a:gdLst/>
              <a:ahLst/>
              <a:cxnLst/>
              <a:rect l="l" t="t" r="r" b="b"/>
              <a:pathLst>
                <a:path w="81" h="80" extrusionOk="0">
                  <a:moveTo>
                    <a:pt x="80" y="0"/>
                  </a:moveTo>
                  <a:lnTo>
                    <a:pt x="80" y="0"/>
                  </a:lnTo>
                  <a:lnTo>
                    <a:pt x="80" y="0"/>
                  </a:lnTo>
                  <a:lnTo>
                    <a:pt x="64" y="0"/>
                  </a:lnTo>
                  <a:lnTo>
                    <a:pt x="32" y="16"/>
                  </a:lnTo>
                  <a:cubicBezTo>
                    <a:pt x="17" y="16"/>
                    <a:pt x="1" y="48"/>
                    <a:pt x="17" y="63"/>
                  </a:cubicBezTo>
                  <a:lnTo>
                    <a:pt x="32" y="79"/>
                  </a:lnTo>
                  <a:lnTo>
                    <a:pt x="49" y="79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4" y="63"/>
                  </a:lnTo>
                  <a:lnTo>
                    <a:pt x="64" y="32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3414532" y="1779731"/>
              <a:ext cx="5534" cy="2544"/>
            </a:xfrm>
            <a:custGeom>
              <a:avLst/>
              <a:gdLst/>
              <a:ahLst/>
              <a:cxnLst/>
              <a:rect l="l" t="t" r="r" b="b"/>
              <a:pathLst>
                <a:path w="174" h="80" extrusionOk="0">
                  <a:moveTo>
                    <a:pt x="127" y="0"/>
                  </a:moveTo>
                  <a:lnTo>
                    <a:pt x="127" y="0"/>
                  </a:lnTo>
                  <a:lnTo>
                    <a:pt x="127" y="0"/>
                  </a:lnTo>
                  <a:lnTo>
                    <a:pt x="95" y="0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32"/>
                  </a:lnTo>
                  <a:cubicBezTo>
                    <a:pt x="32" y="48"/>
                    <a:pt x="16" y="48"/>
                    <a:pt x="0" y="63"/>
                  </a:cubicBezTo>
                  <a:lnTo>
                    <a:pt x="16" y="63"/>
                  </a:lnTo>
                  <a:cubicBezTo>
                    <a:pt x="16" y="80"/>
                    <a:pt x="32" y="80"/>
                    <a:pt x="32" y="80"/>
                  </a:cubicBezTo>
                  <a:lnTo>
                    <a:pt x="47" y="80"/>
                  </a:lnTo>
                  <a:lnTo>
                    <a:pt x="47" y="80"/>
                  </a:lnTo>
                  <a:lnTo>
                    <a:pt x="142" y="63"/>
                  </a:lnTo>
                  <a:lnTo>
                    <a:pt x="142" y="63"/>
                  </a:lnTo>
                  <a:cubicBezTo>
                    <a:pt x="158" y="48"/>
                    <a:pt x="173" y="32"/>
                    <a:pt x="158" y="17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3437049" y="1767709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127" y="0"/>
                  </a:moveTo>
                  <a:lnTo>
                    <a:pt x="64" y="17"/>
                  </a:lnTo>
                  <a:lnTo>
                    <a:pt x="80" y="17"/>
                  </a:lnTo>
                  <a:cubicBezTo>
                    <a:pt x="80" y="32"/>
                    <a:pt x="80" y="63"/>
                    <a:pt x="49" y="63"/>
                  </a:cubicBezTo>
                  <a:lnTo>
                    <a:pt x="49" y="63"/>
                  </a:lnTo>
                  <a:cubicBezTo>
                    <a:pt x="32" y="63"/>
                    <a:pt x="17" y="63"/>
                    <a:pt x="17" y="48"/>
                  </a:cubicBezTo>
                  <a:lnTo>
                    <a:pt x="1" y="48"/>
                  </a:lnTo>
                  <a:lnTo>
                    <a:pt x="1" y="95"/>
                  </a:lnTo>
                  <a:cubicBezTo>
                    <a:pt x="17" y="111"/>
                    <a:pt x="32" y="126"/>
                    <a:pt x="49" y="126"/>
                  </a:cubicBezTo>
                  <a:lnTo>
                    <a:pt x="80" y="126"/>
                  </a:lnTo>
                  <a:cubicBezTo>
                    <a:pt x="95" y="111"/>
                    <a:pt x="112" y="95"/>
                    <a:pt x="112" y="80"/>
                  </a:cubicBezTo>
                  <a:cubicBezTo>
                    <a:pt x="95" y="63"/>
                    <a:pt x="95" y="63"/>
                    <a:pt x="80" y="63"/>
                  </a:cubicBezTo>
                  <a:lnTo>
                    <a:pt x="95" y="48"/>
                  </a:lnTo>
                  <a:cubicBezTo>
                    <a:pt x="95" y="48"/>
                    <a:pt x="112" y="48"/>
                    <a:pt x="112" y="32"/>
                  </a:cubicBezTo>
                  <a:cubicBezTo>
                    <a:pt x="127" y="32"/>
                    <a:pt x="127" y="17"/>
                    <a:pt x="127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3190538" y="1786727"/>
              <a:ext cx="4039" cy="2576"/>
            </a:xfrm>
            <a:custGeom>
              <a:avLst/>
              <a:gdLst/>
              <a:ahLst/>
              <a:cxnLst/>
              <a:rect l="l" t="t" r="r" b="b"/>
              <a:pathLst>
                <a:path w="127" h="81" extrusionOk="0">
                  <a:moveTo>
                    <a:pt x="95" y="1"/>
                  </a:moveTo>
                  <a:lnTo>
                    <a:pt x="79" y="1"/>
                  </a:lnTo>
                  <a:lnTo>
                    <a:pt x="79" y="1"/>
                  </a:lnTo>
                  <a:lnTo>
                    <a:pt x="32" y="17"/>
                  </a:lnTo>
                  <a:lnTo>
                    <a:pt x="32" y="17"/>
                  </a:lnTo>
                  <a:cubicBezTo>
                    <a:pt x="16" y="17"/>
                    <a:pt x="0" y="32"/>
                    <a:pt x="0" y="49"/>
                  </a:cubicBezTo>
                  <a:lnTo>
                    <a:pt x="0" y="49"/>
                  </a:lnTo>
                  <a:lnTo>
                    <a:pt x="32" y="49"/>
                  </a:lnTo>
                  <a:lnTo>
                    <a:pt x="32" y="49"/>
                  </a:lnTo>
                  <a:lnTo>
                    <a:pt x="48" y="49"/>
                  </a:lnTo>
                  <a:cubicBezTo>
                    <a:pt x="48" y="49"/>
                    <a:pt x="63" y="64"/>
                    <a:pt x="63" y="80"/>
                  </a:cubicBezTo>
                  <a:lnTo>
                    <a:pt x="95" y="64"/>
                  </a:lnTo>
                  <a:cubicBezTo>
                    <a:pt x="111" y="64"/>
                    <a:pt x="126" y="49"/>
                    <a:pt x="126" y="32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>
              <a:off x="3431038" y="1768218"/>
              <a:ext cx="4039" cy="6042"/>
            </a:xfrm>
            <a:custGeom>
              <a:avLst/>
              <a:gdLst/>
              <a:ahLst/>
              <a:cxnLst/>
              <a:rect l="l" t="t" r="r" b="b"/>
              <a:pathLst>
                <a:path w="127" h="190" extrusionOk="0">
                  <a:moveTo>
                    <a:pt x="49" y="1"/>
                  </a:moveTo>
                  <a:cubicBezTo>
                    <a:pt x="32" y="1"/>
                    <a:pt x="17" y="16"/>
                    <a:pt x="17" y="16"/>
                  </a:cubicBezTo>
                  <a:lnTo>
                    <a:pt x="17" y="32"/>
                  </a:lnTo>
                  <a:cubicBezTo>
                    <a:pt x="17" y="47"/>
                    <a:pt x="1" y="64"/>
                    <a:pt x="17" y="95"/>
                  </a:cubicBezTo>
                  <a:lnTo>
                    <a:pt x="17" y="95"/>
                  </a:lnTo>
                  <a:cubicBezTo>
                    <a:pt x="17" y="110"/>
                    <a:pt x="17" y="110"/>
                    <a:pt x="32" y="127"/>
                  </a:cubicBezTo>
                  <a:lnTo>
                    <a:pt x="32" y="158"/>
                  </a:lnTo>
                  <a:cubicBezTo>
                    <a:pt x="49" y="158"/>
                    <a:pt x="49" y="173"/>
                    <a:pt x="49" y="173"/>
                  </a:cubicBezTo>
                  <a:cubicBezTo>
                    <a:pt x="49" y="190"/>
                    <a:pt x="64" y="190"/>
                    <a:pt x="80" y="190"/>
                  </a:cubicBezTo>
                  <a:lnTo>
                    <a:pt x="95" y="190"/>
                  </a:lnTo>
                  <a:cubicBezTo>
                    <a:pt x="112" y="173"/>
                    <a:pt x="127" y="158"/>
                    <a:pt x="112" y="142"/>
                  </a:cubicBezTo>
                  <a:lnTo>
                    <a:pt x="112" y="142"/>
                  </a:lnTo>
                  <a:cubicBezTo>
                    <a:pt x="112" y="127"/>
                    <a:pt x="95" y="127"/>
                    <a:pt x="95" y="127"/>
                  </a:cubicBezTo>
                  <a:cubicBezTo>
                    <a:pt x="95" y="95"/>
                    <a:pt x="80" y="79"/>
                    <a:pt x="80" y="64"/>
                  </a:cubicBezTo>
                  <a:lnTo>
                    <a:pt x="80" y="64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0" y="32"/>
                  </a:lnTo>
                  <a:cubicBezTo>
                    <a:pt x="80" y="32"/>
                    <a:pt x="64" y="32"/>
                    <a:pt x="64" y="16"/>
                  </a:cubicBezTo>
                  <a:cubicBezTo>
                    <a:pt x="49" y="16"/>
                    <a:pt x="49" y="1"/>
                    <a:pt x="49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5"/>
            <p:cNvSpPr/>
            <p:nvPr/>
          </p:nvSpPr>
          <p:spPr>
            <a:xfrm>
              <a:off x="3308784" y="1780239"/>
              <a:ext cx="5565" cy="4516"/>
            </a:xfrm>
            <a:custGeom>
              <a:avLst/>
              <a:gdLst/>
              <a:ahLst/>
              <a:cxnLst/>
              <a:rect l="l" t="t" r="r" b="b"/>
              <a:pathLst>
                <a:path w="175" h="142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17" y="1"/>
                    <a:pt x="17" y="16"/>
                  </a:cubicBezTo>
                  <a:cubicBezTo>
                    <a:pt x="0" y="32"/>
                    <a:pt x="17" y="47"/>
                    <a:pt x="32" y="64"/>
                  </a:cubicBezTo>
                  <a:lnTo>
                    <a:pt x="63" y="79"/>
                  </a:lnTo>
                  <a:lnTo>
                    <a:pt x="63" y="110"/>
                  </a:lnTo>
                  <a:lnTo>
                    <a:pt x="95" y="142"/>
                  </a:lnTo>
                  <a:lnTo>
                    <a:pt x="111" y="142"/>
                  </a:lnTo>
                  <a:lnTo>
                    <a:pt x="126" y="127"/>
                  </a:lnTo>
                  <a:lnTo>
                    <a:pt x="158" y="110"/>
                  </a:lnTo>
                  <a:cubicBezTo>
                    <a:pt x="174" y="110"/>
                    <a:pt x="174" y="95"/>
                    <a:pt x="174" y="79"/>
                  </a:cubicBezTo>
                  <a:lnTo>
                    <a:pt x="174" y="64"/>
                  </a:lnTo>
                  <a:cubicBezTo>
                    <a:pt x="174" y="64"/>
                    <a:pt x="174" y="47"/>
                    <a:pt x="158" y="47"/>
                  </a:cubicBezTo>
                  <a:lnTo>
                    <a:pt x="126" y="32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5"/>
            <p:cNvSpPr/>
            <p:nvPr/>
          </p:nvSpPr>
          <p:spPr>
            <a:xfrm>
              <a:off x="3416026" y="1769235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48" y="0"/>
                  </a:moveTo>
                  <a:lnTo>
                    <a:pt x="48" y="0"/>
                  </a:lnTo>
                  <a:cubicBezTo>
                    <a:pt x="32" y="0"/>
                    <a:pt x="16" y="15"/>
                    <a:pt x="16" y="32"/>
                  </a:cubicBezTo>
                  <a:lnTo>
                    <a:pt x="0" y="78"/>
                  </a:lnTo>
                  <a:cubicBezTo>
                    <a:pt x="0" y="78"/>
                    <a:pt x="0" y="95"/>
                    <a:pt x="16" y="110"/>
                  </a:cubicBezTo>
                  <a:lnTo>
                    <a:pt x="32" y="126"/>
                  </a:lnTo>
                  <a:lnTo>
                    <a:pt x="80" y="126"/>
                  </a:lnTo>
                  <a:lnTo>
                    <a:pt x="80" y="126"/>
                  </a:lnTo>
                  <a:lnTo>
                    <a:pt x="95" y="126"/>
                  </a:lnTo>
                  <a:cubicBezTo>
                    <a:pt x="111" y="126"/>
                    <a:pt x="126" y="126"/>
                    <a:pt x="126" y="110"/>
                  </a:cubicBezTo>
                  <a:cubicBezTo>
                    <a:pt x="126" y="78"/>
                    <a:pt x="111" y="63"/>
                    <a:pt x="95" y="63"/>
                  </a:cubicBezTo>
                  <a:lnTo>
                    <a:pt x="80" y="63"/>
                  </a:lnTo>
                  <a:lnTo>
                    <a:pt x="80" y="63"/>
                  </a:lnTo>
                  <a:lnTo>
                    <a:pt x="80" y="47"/>
                  </a:lnTo>
                  <a:lnTo>
                    <a:pt x="80" y="32"/>
                  </a:lnTo>
                  <a:cubicBezTo>
                    <a:pt x="80" y="15"/>
                    <a:pt x="80" y="15"/>
                    <a:pt x="63" y="0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5"/>
            <p:cNvSpPr/>
            <p:nvPr/>
          </p:nvSpPr>
          <p:spPr>
            <a:xfrm>
              <a:off x="3388961" y="1771716"/>
              <a:ext cx="5565" cy="5025"/>
            </a:xfrm>
            <a:custGeom>
              <a:avLst/>
              <a:gdLst/>
              <a:ahLst/>
              <a:cxnLst/>
              <a:rect l="l" t="t" r="r" b="b"/>
              <a:pathLst>
                <a:path w="175" h="158" extrusionOk="0">
                  <a:moveTo>
                    <a:pt x="143" y="0"/>
                  </a:moveTo>
                  <a:lnTo>
                    <a:pt x="126" y="0"/>
                  </a:lnTo>
                  <a:lnTo>
                    <a:pt x="111" y="17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48" y="80"/>
                  </a:lnTo>
                  <a:lnTo>
                    <a:pt x="32" y="80"/>
                  </a:lnTo>
                  <a:cubicBezTo>
                    <a:pt x="17" y="80"/>
                    <a:pt x="0" y="95"/>
                    <a:pt x="0" y="111"/>
                  </a:cubicBezTo>
                  <a:cubicBezTo>
                    <a:pt x="0" y="126"/>
                    <a:pt x="17" y="143"/>
                    <a:pt x="32" y="143"/>
                  </a:cubicBezTo>
                  <a:lnTo>
                    <a:pt x="48" y="143"/>
                  </a:lnTo>
                  <a:lnTo>
                    <a:pt x="63" y="143"/>
                  </a:lnTo>
                  <a:lnTo>
                    <a:pt x="80" y="143"/>
                  </a:lnTo>
                  <a:cubicBezTo>
                    <a:pt x="80" y="143"/>
                    <a:pt x="95" y="143"/>
                    <a:pt x="111" y="158"/>
                  </a:cubicBezTo>
                  <a:lnTo>
                    <a:pt x="126" y="143"/>
                  </a:lnTo>
                  <a:lnTo>
                    <a:pt x="143" y="95"/>
                  </a:lnTo>
                  <a:lnTo>
                    <a:pt x="174" y="48"/>
                  </a:lnTo>
                  <a:cubicBezTo>
                    <a:pt x="174" y="32"/>
                    <a:pt x="174" y="17"/>
                    <a:pt x="158" y="17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5"/>
            <p:cNvSpPr/>
            <p:nvPr/>
          </p:nvSpPr>
          <p:spPr>
            <a:xfrm>
              <a:off x="3421020" y="1774229"/>
              <a:ext cx="3562" cy="3530"/>
            </a:xfrm>
            <a:custGeom>
              <a:avLst/>
              <a:gdLst/>
              <a:ahLst/>
              <a:cxnLst/>
              <a:rect l="l" t="t" r="r" b="b"/>
              <a:pathLst>
                <a:path w="112" h="111" extrusionOk="0">
                  <a:moveTo>
                    <a:pt x="80" y="1"/>
                  </a:moveTo>
                  <a:lnTo>
                    <a:pt x="64" y="1"/>
                  </a:lnTo>
                  <a:cubicBezTo>
                    <a:pt x="64" y="1"/>
                    <a:pt x="64" y="16"/>
                    <a:pt x="49" y="16"/>
                  </a:cubicBezTo>
                  <a:lnTo>
                    <a:pt x="49" y="16"/>
                  </a:lnTo>
                  <a:lnTo>
                    <a:pt x="17" y="47"/>
                  </a:lnTo>
                  <a:cubicBezTo>
                    <a:pt x="1" y="47"/>
                    <a:pt x="1" y="64"/>
                    <a:pt x="1" y="64"/>
                  </a:cubicBezTo>
                  <a:lnTo>
                    <a:pt x="1" y="95"/>
                  </a:lnTo>
                  <a:cubicBezTo>
                    <a:pt x="17" y="110"/>
                    <a:pt x="17" y="110"/>
                    <a:pt x="32" y="110"/>
                  </a:cubicBezTo>
                  <a:cubicBezTo>
                    <a:pt x="32" y="110"/>
                    <a:pt x="49" y="110"/>
                    <a:pt x="49" y="95"/>
                  </a:cubicBezTo>
                  <a:lnTo>
                    <a:pt x="95" y="64"/>
                  </a:lnTo>
                  <a:cubicBezTo>
                    <a:pt x="112" y="47"/>
                    <a:pt x="112" y="32"/>
                    <a:pt x="95" y="16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5"/>
            <p:cNvSpPr/>
            <p:nvPr/>
          </p:nvSpPr>
          <p:spPr>
            <a:xfrm>
              <a:off x="3406994" y="1777727"/>
              <a:ext cx="3562" cy="2544"/>
            </a:xfrm>
            <a:custGeom>
              <a:avLst/>
              <a:gdLst/>
              <a:ahLst/>
              <a:cxnLst/>
              <a:rect l="l" t="t" r="r" b="b"/>
              <a:pathLst>
                <a:path w="112" h="80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cubicBezTo>
                    <a:pt x="17" y="0"/>
                    <a:pt x="0" y="17"/>
                    <a:pt x="0" y="32"/>
                  </a:cubicBezTo>
                  <a:lnTo>
                    <a:pt x="0" y="32"/>
                  </a:lnTo>
                  <a:lnTo>
                    <a:pt x="0" y="48"/>
                  </a:lnTo>
                  <a:cubicBezTo>
                    <a:pt x="17" y="63"/>
                    <a:pt x="17" y="63"/>
                    <a:pt x="32" y="63"/>
                  </a:cubicBezTo>
                  <a:lnTo>
                    <a:pt x="48" y="63"/>
                  </a:lnTo>
                  <a:lnTo>
                    <a:pt x="80" y="80"/>
                  </a:lnTo>
                  <a:lnTo>
                    <a:pt x="80" y="80"/>
                  </a:lnTo>
                  <a:cubicBezTo>
                    <a:pt x="95" y="80"/>
                    <a:pt x="111" y="63"/>
                    <a:pt x="111" y="32"/>
                  </a:cubicBezTo>
                  <a:lnTo>
                    <a:pt x="111" y="32"/>
                  </a:lnTo>
                  <a:cubicBezTo>
                    <a:pt x="111" y="17"/>
                    <a:pt x="95" y="0"/>
                    <a:pt x="80" y="0"/>
                  </a:cubicBezTo>
                  <a:lnTo>
                    <a:pt x="8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5"/>
            <p:cNvSpPr/>
            <p:nvPr/>
          </p:nvSpPr>
          <p:spPr>
            <a:xfrm>
              <a:off x="3369434" y="1756196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63" y="0"/>
                  </a:moveTo>
                  <a:lnTo>
                    <a:pt x="63" y="0"/>
                  </a:lnTo>
                  <a:cubicBezTo>
                    <a:pt x="47" y="0"/>
                    <a:pt x="32" y="0"/>
                    <a:pt x="32" y="16"/>
                  </a:cubicBezTo>
                  <a:lnTo>
                    <a:pt x="0" y="47"/>
                  </a:lnTo>
                  <a:cubicBezTo>
                    <a:pt x="0" y="63"/>
                    <a:pt x="0" y="79"/>
                    <a:pt x="16" y="95"/>
                  </a:cubicBezTo>
                  <a:lnTo>
                    <a:pt x="32" y="95"/>
                  </a:lnTo>
                  <a:lnTo>
                    <a:pt x="63" y="95"/>
                  </a:lnTo>
                  <a:lnTo>
                    <a:pt x="79" y="63"/>
                  </a:lnTo>
                  <a:cubicBezTo>
                    <a:pt x="95" y="47"/>
                    <a:pt x="95" y="16"/>
                    <a:pt x="7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5"/>
            <p:cNvSpPr/>
            <p:nvPr/>
          </p:nvSpPr>
          <p:spPr>
            <a:xfrm>
              <a:off x="3092837" y="1793279"/>
              <a:ext cx="3498" cy="5502"/>
            </a:xfrm>
            <a:custGeom>
              <a:avLst/>
              <a:gdLst/>
              <a:ahLst/>
              <a:cxnLst/>
              <a:rect l="l" t="t" r="r" b="b"/>
              <a:pathLst>
                <a:path w="110" h="173" extrusionOk="0">
                  <a:moveTo>
                    <a:pt x="32" y="0"/>
                  </a:moveTo>
                  <a:lnTo>
                    <a:pt x="32" y="0"/>
                  </a:lnTo>
                  <a:lnTo>
                    <a:pt x="15" y="0"/>
                  </a:lnTo>
                  <a:cubicBezTo>
                    <a:pt x="0" y="15"/>
                    <a:pt x="0" y="32"/>
                    <a:pt x="0" y="47"/>
                  </a:cubicBezTo>
                  <a:lnTo>
                    <a:pt x="32" y="110"/>
                  </a:lnTo>
                  <a:lnTo>
                    <a:pt x="47" y="141"/>
                  </a:lnTo>
                  <a:cubicBezTo>
                    <a:pt x="47" y="158"/>
                    <a:pt x="63" y="173"/>
                    <a:pt x="78" y="173"/>
                  </a:cubicBezTo>
                  <a:lnTo>
                    <a:pt x="78" y="158"/>
                  </a:lnTo>
                  <a:cubicBezTo>
                    <a:pt x="110" y="158"/>
                    <a:pt x="110" y="141"/>
                    <a:pt x="110" y="126"/>
                  </a:cubicBezTo>
                  <a:lnTo>
                    <a:pt x="95" y="110"/>
                  </a:lnTo>
                  <a:lnTo>
                    <a:pt x="78" y="126"/>
                  </a:lnTo>
                  <a:lnTo>
                    <a:pt x="78" y="126"/>
                  </a:lnTo>
                  <a:cubicBezTo>
                    <a:pt x="47" y="126"/>
                    <a:pt x="32" y="95"/>
                    <a:pt x="47" y="78"/>
                  </a:cubicBezTo>
                  <a:lnTo>
                    <a:pt x="47" y="15"/>
                  </a:lnTo>
                  <a:lnTo>
                    <a:pt x="47" y="15"/>
                  </a:lnTo>
                  <a:cubicBezTo>
                    <a:pt x="47" y="0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5"/>
            <p:cNvSpPr/>
            <p:nvPr/>
          </p:nvSpPr>
          <p:spPr>
            <a:xfrm>
              <a:off x="3392969" y="1801294"/>
              <a:ext cx="3021" cy="5025"/>
            </a:xfrm>
            <a:custGeom>
              <a:avLst/>
              <a:gdLst/>
              <a:ahLst/>
              <a:cxnLst/>
              <a:rect l="l" t="t" r="r" b="b"/>
              <a:pathLst>
                <a:path w="95" h="158" extrusionOk="0">
                  <a:moveTo>
                    <a:pt x="48" y="0"/>
                  </a:moveTo>
                  <a:lnTo>
                    <a:pt x="32" y="0"/>
                  </a:lnTo>
                  <a:cubicBezTo>
                    <a:pt x="32" y="0"/>
                    <a:pt x="17" y="0"/>
                    <a:pt x="17" y="16"/>
                  </a:cubicBezTo>
                  <a:cubicBezTo>
                    <a:pt x="17" y="16"/>
                    <a:pt x="0" y="16"/>
                    <a:pt x="17" y="32"/>
                  </a:cubicBezTo>
                  <a:lnTo>
                    <a:pt x="17" y="79"/>
                  </a:lnTo>
                  <a:lnTo>
                    <a:pt x="17" y="95"/>
                  </a:lnTo>
                  <a:cubicBezTo>
                    <a:pt x="32" y="95"/>
                    <a:pt x="32" y="110"/>
                    <a:pt x="17" y="126"/>
                  </a:cubicBezTo>
                  <a:lnTo>
                    <a:pt x="17" y="126"/>
                  </a:lnTo>
                  <a:cubicBezTo>
                    <a:pt x="17" y="142"/>
                    <a:pt x="32" y="158"/>
                    <a:pt x="48" y="158"/>
                  </a:cubicBezTo>
                  <a:lnTo>
                    <a:pt x="48" y="158"/>
                  </a:lnTo>
                  <a:lnTo>
                    <a:pt x="63" y="158"/>
                  </a:lnTo>
                  <a:cubicBezTo>
                    <a:pt x="80" y="158"/>
                    <a:pt x="95" y="142"/>
                    <a:pt x="95" y="126"/>
                  </a:cubicBezTo>
                  <a:lnTo>
                    <a:pt x="95" y="126"/>
                  </a:lnTo>
                  <a:lnTo>
                    <a:pt x="80" y="110"/>
                  </a:lnTo>
                  <a:lnTo>
                    <a:pt x="80" y="32"/>
                  </a:lnTo>
                  <a:lnTo>
                    <a:pt x="80" y="16"/>
                  </a:lnTo>
                  <a:lnTo>
                    <a:pt x="80" y="16"/>
                  </a:lnTo>
                  <a:cubicBezTo>
                    <a:pt x="63" y="0"/>
                    <a:pt x="63" y="0"/>
                    <a:pt x="4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5"/>
            <p:cNvSpPr/>
            <p:nvPr/>
          </p:nvSpPr>
          <p:spPr>
            <a:xfrm>
              <a:off x="3332828" y="1807781"/>
              <a:ext cx="3053" cy="5057"/>
            </a:xfrm>
            <a:custGeom>
              <a:avLst/>
              <a:gdLst/>
              <a:ahLst/>
              <a:cxnLst/>
              <a:rect l="l" t="t" r="r" b="b"/>
              <a:pathLst>
                <a:path w="96" h="159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cubicBezTo>
                    <a:pt x="1" y="1"/>
                    <a:pt x="1" y="32"/>
                    <a:pt x="1" y="48"/>
                  </a:cubicBezTo>
                  <a:lnTo>
                    <a:pt x="17" y="112"/>
                  </a:lnTo>
                  <a:lnTo>
                    <a:pt x="32" y="127"/>
                  </a:lnTo>
                  <a:cubicBezTo>
                    <a:pt x="32" y="143"/>
                    <a:pt x="49" y="158"/>
                    <a:pt x="64" y="158"/>
                  </a:cubicBezTo>
                  <a:lnTo>
                    <a:pt x="64" y="158"/>
                  </a:lnTo>
                  <a:lnTo>
                    <a:pt x="64" y="158"/>
                  </a:lnTo>
                  <a:cubicBezTo>
                    <a:pt x="80" y="143"/>
                    <a:pt x="95" y="127"/>
                    <a:pt x="95" y="112"/>
                  </a:cubicBezTo>
                  <a:lnTo>
                    <a:pt x="80" y="95"/>
                  </a:lnTo>
                  <a:lnTo>
                    <a:pt x="64" y="32"/>
                  </a:lnTo>
                  <a:cubicBezTo>
                    <a:pt x="64" y="17"/>
                    <a:pt x="49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5"/>
            <p:cNvSpPr/>
            <p:nvPr/>
          </p:nvSpPr>
          <p:spPr>
            <a:xfrm>
              <a:off x="3030184" y="1797286"/>
              <a:ext cx="3562" cy="2035"/>
            </a:xfrm>
            <a:custGeom>
              <a:avLst/>
              <a:gdLst/>
              <a:ahLst/>
              <a:cxnLst/>
              <a:rect l="l" t="t" r="r" b="b"/>
              <a:pathLst>
                <a:path w="112" h="64" extrusionOk="0">
                  <a:moveTo>
                    <a:pt x="17" y="0"/>
                  </a:moveTo>
                  <a:lnTo>
                    <a:pt x="17" y="0"/>
                  </a:lnTo>
                  <a:cubicBezTo>
                    <a:pt x="32" y="15"/>
                    <a:pt x="32" y="15"/>
                    <a:pt x="32" y="32"/>
                  </a:cubicBezTo>
                  <a:cubicBezTo>
                    <a:pt x="32" y="47"/>
                    <a:pt x="17" y="47"/>
                    <a:pt x="17" y="63"/>
                  </a:cubicBezTo>
                  <a:lnTo>
                    <a:pt x="0" y="63"/>
                  </a:lnTo>
                  <a:lnTo>
                    <a:pt x="17" y="63"/>
                  </a:lnTo>
                  <a:lnTo>
                    <a:pt x="80" y="63"/>
                  </a:lnTo>
                  <a:lnTo>
                    <a:pt x="80" y="63"/>
                  </a:lnTo>
                  <a:cubicBezTo>
                    <a:pt x="95" y="63"/>
                    <a:pt x="111" y="47"/>
                    <a:pt x="111" y="32"/>
                  </a:cubicBezTo>
                  <a:cubicBezTo>
                    <a:pt x="111" y="15"/>
                    <a:pt x="95" y="0"/>
                    <a:pt x="80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5"/>
            <p:cNvSpPr/>
            <p:nvPr/>
          </p:nvSpPr>
          <p:spPr>
            <a:xfrm>
              <a:off x="3178008" y="1780239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158" y="1"/>
                  </a:moveTo>
                  <a:lnTo>
                    <a:pt x="158" y="1"/>
                  </a:lnTo>
                  <a:lnTo>
                    <a:pt x="142" y="1"/>
                  </a:lnTo>
                  <a:cubicBezTo>
                    <a:pt x="127" y="1"/>
                    <a:pt x="110" y="16"/>
                    <a:pt x="110" y="16"/>
                  </a:cubicBezTo>
                  <a:cubicBezTo>
                    <a:pt x="95" y="32"/>
                    <a:pt x="79" y="32"/>
                    <a:pt x="79" y="32"/>
                  </a:cubicBezTo>
                  <a:lnTo>
                    <a:pt x="64" y="32"/>
                  </a:lnTo>
                  <a:lnTo>
                    <a:pt x="47" y="32"/>
                  </a:lnTo>
                  <a:cubicBezTo>
                    <a:pt x="32" y="32"/>
                    <a:pt x="16" y="32"/>
                    <a:pt x="16" y="47"/>
                  </a:cubicBezTo>
                  <a:cubicBezTo>
                    <a:pt x="1" y="64"/>
                    <a:pt x="1" y="79"/>
                    <a:pt x="16" y="95"/>
                  </a:cubicBezTo>
                  <a:lnTo>
                    <a:pt x="47" y="95"/>
                  </a:lnTo>
                  <a:cubicBezTo>
                    <a:pt x="64" y="110"/>
                    <a:pt x="64" y="110"/>
                    <a:pt x="79" y="110"/>
                  </a:cubicBezTo>
                  <a:cubicBezTo>
                    <a:pt x="95" y="110"/>
                    <a:pt x="110" y="95"/>
                    <a:pt x="127" y="95"/>
                  </a:cubicBezTo>
                  <a:cubicBezTo>
                    <a:pt x="127" y="79"/>
                    <a:pt x="142" y="79"/>
                    <a:pt x="142" y="79"/>
                  </a:cubicBezTo>
                  <a:cubicBezTo>
                    <a:pt x="158" y="64"/>
                    <a:pt x="158" y="64"/>
                    <a:pt x="173" y="64"/>
                  </a:cubicBezTo>
                  <a:cubicBezTo>
                    <a:pt x="190" y="47"/>
                    <a:pt x="190" y="32"/>
                    <a:pt x="190" y="16"/>
                  </a:cubicBezTo>
                  <a:cubicBezTo>
                    <a:pt x="190" y="16"/>
                    <a:pt x="190" y="1"/>
                    <a:pt x="17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5"/>
            <p:cNvSpPr/>
            <p:nvPr/>
          </p:nvSpPr>
          <p:spPr>
            <a:xfrm>
              <a:off x="3417521" y="1803297"/>
              <a:ext cx="3530" cy="4039"/>
            </a:xfrm>
            <a:custGeom>
              <a:avLst/>
              <a:gdLst/>
              <a:ahLst/>
              <a:cxnLst/>
              <a:rect l="l" t="t" r="r" b="b"/>
              <a:pathLst>
                <a:path w="111" h="127" extrusionOk="0">
                  <a:moveTo>
                    <a:pt x="33" y="0"/>
                  </a:moveTo>
                  <a:lnTo>
                    <a:pt x="33" y="0"/>
                  </a:lnTo>
                  <a:cubicBezTo>
                    <a:pt x="16" y="0"/>
                    <a:pt x="1" y="16"/>
                    <a:pt x="1" y="32"/>
                  </a:cubicBezTo>
                  <a:lnTo>
                    <a:pt x="1" y="32"/>
                  </a:lnTo>
                  <a:lnTo>
                    <a:pt x="1" y="47"/>
                  </a:lnTo>
                  <a:lnTo>
                    <a:pt x="1" y="79"/>
                  </a:lnTo>
                  <a:cubicBezTo>
                    <a:pt x="1" y="95"/>
                    <a:pt x="1" y="95"/>
                    <a:pt x="16" y="110"/>
                  </a:cubicBezTo>
                  <a:lnTo>
                    <a:pt x="48" y="126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96" y="95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96" y="63"/>
                  </a:lnTo>
                  <a:cubicBezTo>
                    <a:pt x="111" y="47"/>
                    <a:pt x="96" y="32"/>
                    <a:pt x="79" y="16"/>
                  </a:cubicBezTo>
                  <a:lnTo>
                    <a:pt x="64" y="16"/>
                  </a:lnTo>
                  <a:lnTo>
                    <a:pt x="64" y="16"/>
                  </a:lnTo>
                  <a:cubicBezTo>
                    <a:pt x="64" y="0"/>
                    <a:pt x="48" y="0"/>
                    <a:pt x="3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5"/>
            <p:cNvSpPr/>
            <p:nvPr/>
          </p:nvSpPr>
          <p:spPr>
            <a:xfrm>
              <a:off x="3305286" y="1814810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127" y="0"/>
                  </a:moveTo>
                  <a:lnTo>
                    <a:pt x="127" y="0"/>
                  </a:lnTo>
                  <a:lnTo>
                    <a:pt x="127" y="0"/>
                  </a:lnTo>
                  <a:lnTo>
                    <a:pt x="110" y="17"/>
                  </a:lnTo>
                  <a:lnTo>
                    <a:pt x="79" y="32"/>
                  </a:lnTo>
                  <a:lnTo>
                    <a:pt x="47" y="32"/>
                  </a:lnTo>
                  <a:cubicBezTo>
                    <a:pt x="47" y="17"/>
                    <a:pt x="32" y="17"/>
                    <a:pt x="32" y="17"/>
                  </a:cubicBezTo>
                  <a:lnTo>
                    <a:pt x="32" y="17"/>
                  </a:lnTo>
                  <a:cubicBezTo>
                    <a:pt x="16" y="32"/>
                    <a:pt x="1" y="32"/>
                    <a:pt x="1" y="48"/>
                  </a:cubicBezTo>
                  <a:cubicBezTo>
                    <a:pt x="1" y="63"/>
                    <a:pt x="1" y="80"/>
                    <a:pt x="16" y="95"/>
                  </a:cubicBezTo>
                  <a:lnTo>
                    <a:pt x="32" y="95"/>
                  </a:lnTo>
                  <a:lnTo>
                    <a:pt x="79" y="111"/>
                  </a:lnTo>
                  <a:lnTo>
                    <a:pt x="95" y="111"/>
                  </a:lnTo>
                  <a:cubicBezTo>
                    <a:pt x="95" y="111"/>
                    <a:pt x="110" y="111"/>
                    <a:pt x="110" y="95"/>
                  </a:cubicBezTo>
                  <a:lnTo>
                    <a:pt x="158" y="63"/>
                  </a:lnTo>
                  <a:lnTo>
                    <a:pt x="158" y="48"/>
                  </a:lnTo>
                  <a:lnTo>
                    <a:pt x="173" y="48"/>
                  </a:lnTo>
                  <a:cubicBezTo>
                    <a:pt x="173" y="32"/>
                    <a:pt x="173" y="32"/>
                    <a:pt x="158" y="17"/>
                  </a:cubicBezTo>
                  <a:lnTo>
                    <a:pt x="158" y="17"/>
                  </a:lnTo>
                  <a:cubicBezTo>
                    <a:pt x="158" y="0"/>
                    <a:pt x="142" y="0"/>
                    <a:pt x="127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5"/>
            <p:cNvSpPr/>
            <p:nvPr/>
          </p:nvSpPr>
          <p:spPr>
            <a:xfrm>
              <a:off x="3329361" y="1773720"/>
              <a:ext cx="4516" cy="3562"/>
            </a:xfrm>
            <a:custGeom>
              <a:avLst/>
              <a:gdLst/>
              <a:ahLst/>
              <a:cxnLst/>
              <a:rect l="l" t="t" r="r" b="b"/>
              <a:pathLst>
                <a:path w="142" h="112" extrusionOk="0">
                  <a:moveTo>
                    <a:pt x="110" y="0"/>
                  </a:moveTo>
                  <a:cubicBezTo>
                    <a:pt x="95" y="0"/>
                    <a:pt x="78" y="17"/>
                    <a:pt x="78" y="32"/>
                  </a:cubicBezTo>
                  <a:lnTo>
                    <a:pt x="78" y="32"/>
                  </a:lnTo>
                  <a:lnTo>
                    <a:pt x="78" y="32"/>
                  </a:lnTo>
                  <a:cubicBezTo>
                    <a:pt x="63" y="17"/>
                    <a:pt x="47" y="17"/>
                    <a:pt x="47" y="17"/>
                  </a:cubicBezTo>
                  <a:lnTo>
                    <a:pt x="32" y="17"/>
                  </a:lnTo>
                  <a:lnTo>
                    <a:pt x="32" y="17"/>
                  </a:lnTo>
                  <a:cubicBezTo>
                    <a:pt x="15" y="32"/>
                    <a:pt x="0" y="48"/>
                    <a:pt x="15" y="63"/>
                  </a:cubicBezTo>
                  <a:lnTo>
                    <a:pt x="15" y="80"/>
                  </a:lnTo>
                  <a:lnTo>
                    <a:pt x="47" y="111"/>
                  </a:lnTo>
                  <a:lnTo>
                    <a:pt x="63" y="111"/>
                  </a:lnTo>
                  <a:lnTo>
                    <a:pt x="78" y="111"/>
                  </a:lnTo>
                  <a:lnTo>
                    <a:pt x="78" y="111"/>
                  </a:lnTo>
                  <a:cubicBezTo>
                    <a:pt x="110" y="111"/>
                    <a:pt x="126" y="95"/>
                    <a:pt x="141" y="63"/>
                  </a:cubicBezTo>
                  <a:lnTo>
                    <a:pt x="141" y="48"/>
                  </a:lnTo>
                  <a:lnTo>
                    <a:pt x="141" y="17"/>
                  </a:lnTo>
                  <a:lnTo>
                    <a:pt x="126" y="17"/>
                  </a:lnTo>
                  <a:cubicBezTo>
                    <a:pt x="126" y="0"/>
                    <a:pt x="110" y="0"/>
                    <a:pt x="110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5"/>
            <p:cNvSpPr/>
            <p:nvPr/>
          </p:nvSpPr>
          <p:spPr>
            <a:xfrm>
              <a:off x="3332828" y="1793756"/>
              <a:ext cx="3562" cy="2544"/>
            </a:xfrm>
            <a:custGeom>
              <a:avLst/>
              <a:gdLst/>
              <a:ahLst/>
              <a:cxnLst/>
              <a:rect l="l" t="t" r="r" b="b"/>
              <a:pathLst>
                <a:path w="112" h="80" extrusionOk="0">
                  <a:moveTo>
                    <a:pt x="17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17" y="17"/>
                    <a:pt x="17" y="32"/>
                    <a:pt x="1" y="48"/>
                  </a:cubicBezTo>
                  <a:lnTo>
                    <a:pt x="1" y="48"/>
                  </a:lnTo>
                  <a:lnTo>
                    <a:pt x="1" y="63"/>
                  </a:lnTo>
                  <a:cubicBezTo>
                    <a:pt x="17" y="63"/>
                    <a:pt x="49" y="80"/>
                    <a:pt x="64" y="80"/>
                  </a:cubicBezTo>
                  <a:cubicBezTo>
                    <a:pt x="64" y="80"/>
                    <a:pt x="80" y="63"/>
                    <a:pt x="95" y="63"/>
                  </a:cubicBezTo>
                  <a:lnTo>
                    <a:pt x="112" y="48"/>
                  </a:lnTo>
                  <a:cubicBezTo>
                    <a:pt x="95" y="48"/>
                    <a:pt x="80" y="48"/>
                    <a:pt x="80" y="32"/>
                  </a:cubicBezTo>
                  <a:cubicBezTo>
                    <a:pt x="64" y="17"/>
                    <a:pt x="64" y="0"/>
                    <a:pt x="64" y="0"/>
                  </a:cubicBez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5"/>
            <p:cNvSpPr/>
            <p:nvPr/>
          </p:nvSpPr>
          <p:spPr>
            <a:xfrm>
              <a:off x="3244636" y="1801294"/>
              <a:ext cx="4039" cy="5534"/>
            </a:xfrm>
            <a:custGeom>
              <a:avLst/>
              <a:gdLst/>
              <a:ahLst/>
              <a:cxnLst/>
              <a:rect l="l" t="t" r="r" b="b"/>
              <a:pathLst>
                <a:path w="127" h="174" extrusionOk="0">
                  <a:moveTo>
                    <a:pt x="32" y="63"/>
                  </a:moveTo>
                  <a:lnTo>
                    <a:pt x="32" y="63"/>
                  </a:lnTo>
                  <a:lnTo>
                    <a:pt x="32" y="63"/>
                  </a:lnTo>
                  <a:close/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7" y="0"/>
                    <a:pt x="1" y="16"/>
                  </a:cubicBezTo>
                  <a:cubicBezTo>
                    <a:pt x="1" y="32"/>
                    <a:pt x="1" y="47"/>
                    <a:pt x="17" y="63"/>
                  </a:cubicBezTo>
                  <a:lnTo>
                    <a:pt x="32" y="63"/>
                  </a:lnTo>
                  <a:lnTo>
                    <a:pt x="49" y="63"/>
                  </a:lnTo>
                  <a:lnTo>
                    <a:pt x="49" y="79"/>
                  </a:lnTo>
                  <a:lnTo>
                    <a:pt x="49" y="95"/>
                  </a:lnTo>
                  <a:lnTo>
                    <a:pt x="49" y="95"/>
                  </a:lnTo>
                  <a:cubicBezTo>
                    <a:pt x="17" y="110"/>
                    <a:pt x="17" y="126"/>
                    <a:pt x="17" y="142"/>
                  </a:cubicBezTo>
                  <a:cubicBezTo>
                    <a:pt x="17" y="158"/>
                    <a:pt x="17" y="158"/>
                    <a:pt x="32" y="173"/>
                  </a:cubicBezTo>
                  <a:lnTo>
                    <a:pt x="49" y="173"/>
                  </a:lnTo>
                  <a:lnTo>
                    <a:pt x="49" y="173"/>
                  </a:lnTo>
                  <a:lnTo>
                    <a:pt x="49" y="173"/>
                  </a:lnTo>
                  <a:cubicBezTo>
                    <a:pt x="80" y="173"/>
                    <a:pt x="95" y="158"/>
                    <a:pt x="112" y="142"/>
                  </a:cubicBezTo>
                  <a:lnTo>
                    <a:pt x="112" y="142"/>
                  </a:lnTo>
                  <a:cubicBezTo>
                    <a:pt x="127" y="110"/>
                    <a:pt x="112" y="79"/>
                    <a:pt x="112" y="63"/>
                  </a:cubicBezTo>
                  <a:lnTo>
                    <a:pt x="112" y="47"/>
                  </a:lnTo>
                  <a:cubicBezTo>
                    <a:pt x="112" y="47"/>
                    <a:pt x="112" y="32"/>
                    <a:pt x="95" y="32"/>
                  </a:cubicBezTo>
                  <a:cubicBezTo>
                    <a:pt x="95" y="16"/>
                    <a:pt x="80" y="16"/>
                    <a:pt x="64" y="0"/>
                  </a:cubicBezTo>
                  <a:lnTo>
                    <a:pt x="49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5"/>
            <p:cNvSpPr/>
            <p:nvPr/>
          </p:nvSpPr>
          <p:spPr>
            <a:xfrm>
              <a:off x="3245654" y="180329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5"/>
            <p:cNvSpPr/>
            <p:nvPr/>
          </p:nvSpPr>
          <p:spPr>
            <a:xfrm>
              <a:off x="3048726" y="1821330"/>
              <a:ext cx="8046" cy="3530"/>
            </a:xfrm>
            <a:custGeom>
              <a:avLst/>
              <a:gdLst/>
              <a:ahLst/>
              <a:cxnLst/>
              <a:rect l="l" t="t" r="r" b="b"/>
              <a:pathLst>
                <a:path w="253" h="111" extrusionOk="0">
                  <a:moveTo>
                    <a:pt x="127" y="1"/>
                  </a:moveTo>
                  <a:lnTo>
                    <a:pt x="111" y="1"/>
                  </a:lnTo>
                  <a:lnTo>
                    <a:pt x="95" y="1"/>
                  </a:lnTo>
                  <a:cubicBezTo>
                    <a:pt x="79" y="16"/>
                    <a:pt x="47" y="16"/>
                    <a:pt x="32" y="16"/>
                  </a:cubicBezTo>
                  <a:cubicBezTo>
                    <a:pt x="16" y="32"/>
                    <a:pt x="16" y="32"/>
                    <a:pt x="1" y="32"/>
                  </a:cubicBezTo>
                  <a:lnTo>
                    <a:pt x="1" y="64"/>
                  </a:lnTo>
                  <a:cubicBezTo>
                    <a:pt x="1" y="79"/>
                    <a:pt x="16" y="95"/>
                    <a:pt x="32" y="95"/>
                  </a:cubicBezTo>
                  <a:lnTo>
                    <a:pt x="47" y="95"/>
                  </a:lnTo>
                  <a:lnTo>
                    <a:pt x="47" y="95"/>
                  </a:lnTo>
                  <a:cubicBezTo>
                    <a:pt x="64" y="79"/>
                    <a:pt x="79" y="79"/>
                    <a:pt x="95" y="79"/>
                  </a:cubicBezTo>
                  <a:lnTo>
                    <a:pt x="127" y="79"/>
                  </a:lnTo>
                  <a:cubicBezTo>
                    <a:pt x="142" y="79"/>
                    <a:pt x="158" y="79"/>
                    <a:pt x="190" y="95"/>
                  </a:cubicBezTo>
                  <a:cubicBezTo>
                    <a:pt x="190" y="110"/>
                    <a:pt x="190" y="110"/>
                    <a:pt x="205" y="110"/>
                  </a:cubicBezTo>
                  <a:lnTo>
                    <a:pt x="205" y="110"/>
                  </a:lnTo>
                  <a:cubicBezTo>
                    <a:pt x="221" y="110"/>
                    <a:pt x="221" y="110"/>
                    <a:pt x="237" y="95"/>
                  </a:cubicBezTo>
                  <a:cubicBezTo>
                    <a:pt x="253" y="95"/>
                    <a:pt x="253" y="64"/>
                    <a:pt x="237" y="47"/>
                  </a:cubicBezTo>
                  <a:cubicBezTo>
                    <a:pt x="221" y="32"/>
                    <a:pt x="205" y="32"/>
                    <a:pt x="190" y="16"/>
                  </a:cubicBezTo>
                  <a:cubicBezTo>
                    <a:pt x="174" y="16"/>
                    <a:pt x="142" y="1"/>
                    <a:pt x="12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5"/>
            <p:cNvSpPr/>
            <p:nvPr/>
          </p:nvSpPr>
          <p:spPr>
            <a:xfrm>
              <a:off x="3271701" y="1800276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63" y="1"/>
                  </a:moveTo>
                  <a:lnTo>
                    <a:pt x="63" y="1"/>
                  </a:lnTo>
                  <a:cubicBezTo>
                    <a:pt x="63" y="1"/>
                    <a:pt x="48" y="1"/>
                    <a:pt x="48" y="16"/>
                  </a:cubicBezTo>
                  <a:lnTo>
                    <a:pt x="17" y="48"/>
                  </a:lnTo>
                  <a:cubicBezTo>
                    <a:pt x="0" y="64"/>
                    <a:pt x="0" y="79"/>
                    <a:pt x="17" y="95"/>
                  </a:cubicBezTo>
                  <a:lnTo>
                    <a:pt x="48" y="95"/>
                  </a:lnTo>
                  <a:cubicBezTo>
                    <a:pt x="48" y="95"/>
                    <a:pt x="63" y="95"/>
                    <a:pt x="63" y="79"/>
                  </a:cubicBezTo>
                  <a:lnTo>
                    <a:pt x="95" y="48"/>
                  </a:lnTo>
                  <a:cubicBezTo>
                    <a:pt x="111" y="32"/>
                    <a:pt x="111" y="16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5"/>
            <p:cNvSpPr/>
            <p:nvPr/>
          </p:nvSpPr>
          <p:spPr>
            <a:xfrm>
              <a:off x="3390965" y="1803774"/>
              <a:ext cx="3021" cy="4039"/>
            </a:xfrm>
            <a:custGeom>
              <a:avLst/>
              <a:gdLst/>
              <a:ahLst/>
              <a:cxnLst/>
              <a:rect l="l" t="t" r="r" b="b"/>
              <a:pathLst>
                <a:path w="95" h="127" extrusionOk="0">
                  <a:moveTo>
                    <a:pt x="48" y="1"/>
                  </a:moveTo>
                  <a:lnTo>
                    <a:pt x="48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17" y="17"/>
                  </a:lnTo>
                  <a:cubicBezTo>
                    <a:pt x="17" y="17"/>
                    <a:pt x="0" y="17"/>
                    <a:pt x="0" y="32"/>
                  </a:cubicBezTo>
                  <a:lnTo>
                    <a:pt x="17" y="32"/>
                  </a:lnTo>
                  <a:cubicBezTo>
                    <a:pt x="32" y="48"/>
                    <a:pt x="48" y="64"/>
                    <a:pt x="32" y="80"/>
                  </a:cubicBezTo>
                  <a:cubicBezTo>
                    <a:pt x="32" y="95"/>
                    <a:pt x="17" y="95"/>
                    <a:pt x="0" y="95"/>
                  </a:cubicBezTo>
                  <a:lnTo>
                    <a:pt x="0" y="95"/>
                  </a:lnTo>
                  <a:cubicBezTo>
                    <a:pt x="0" y="111"/>
                    <a:pt x="0" y="111"/>
                    <a:pt x="17" y="127"/>
                  </a:cubicBezTo>
                  <a:lnTo>
                    <a:pt x="32" y="127"/>
                  </a:lnTo>
                  <a:lnTo>
                    <a:pt x="48" y="127"/>
                  </a:lnTo>
                  <a:cubicBezTo>
                    <a:pt x="63" y="127"/>
                    <a:pt x="63" y="111"/>
                    <a:pt x="63" y="95"/>
                  </a:cubicBezTo>
                  <a:lnTo>
                    <a:pt x="63" y="80"/>
                  </a:lnTo>
                  <a:lnTo>
                    <a:pt x="63" y="64"/>
                  </a:lnTo>
                  <a:lnTo>
                    <a:pt x="80" y="64"/>
                  </a:lnTo>
                  <a:lnTo>
                    <a:pt x="80" y="48"/>
                  </a:lnTo>
                  <a:cubicBezTo>
                    <a:pt x="95" y="32"/>
                    <a:pt x="95" y="17"/>
                    <a:pt x="80" y="17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5"/>
            <p:cNvSpPr/>
            <p:nvPr/>
          </p:nvSpPr>
          <p:spPr>
            <a:xfrm>
              <a:off x="3454095" y="1797763"/>
              <a:ext cx="3562" cy="5565"/>
            </a:xfrm>
            <a:custGeom>
              <a:avLst/>
              <a:gdLst/>
              <a:ahLst/>
              <a:cxnLst/>
              <a:rect l="l" t="t" r="r" b="b"/>
              <a:pathLst>
                <a:path w="112" h="175" extrusionOk="0">
                  <a:moveTo>
                    <a:pt x="64" y="0"/>
                  </a:moveTo>
                  <a:lnTo>
                    <a:pt x="64" y="0"/>
                  </a:lnTo>
                  <a:cubicBezTo>
                    <a:pt x="48" y="0"/>
                    <a:pt x="48" y="0"/>
                    <a:pt x="32" y="17"/>
                  </a:cubicBezTo>
                  <a:lnTo>
                    <a:pt x="1" y="127"/>
                  </a:lnTo>
                  <a:cubicBezTo>
                    <a:pt x="1" y="143"/>
                    <a:pt x="1" y="158"/>
                    <a:pt x="17" y="158"/>
                  </a:cubicBezTo>
                  <a:cubicBezTo>
                    <a:pt x="17" y="174"/>
                    <a:pt x="32" y="174"/>
                    <a:pt x="32" y="174"/>
                  </a:cubicBezTo>
                  <a:lnTo>
                    <a:pt x="48" y="174"/>
                  </a:lnTo>
                  <a:lnTo>
                    <a:pt x="64" y="174"/>
                  </a:lnTo>
                  <a:lnTo>
                    <a:pt x="80" y="174"/>
                  </a:lnTo>
                  <a:lnTo>
                    <a:pt x="80" y="174"/>
                  </a:lnTo>
                  <a:lnTo>
                    <a:pt x="80" y="174"/>
                  </a:lnTo>
                  <a:lnTo>
                    <a:pt x="80" y="174"/>
                  </a:lnTo>
                  <a:lnTo>
                    <a:pt x="80" y="174"/>
                  </a:lnTo>
                  <a:cubicBezTo>
                    <a:pt x="111" y="174"/>
                    <a:pt x="111" y="158"/>
                    <a:pt x="111" y="127"/>
                  </a:cubicBezTo>
                  <a:cubicBezTo>
                    <a:pt x="111" y="111"/>
                    <a:pt x="95" y="111"/>
                    <a:pt x="80" y="95"/>
                  </a:cubicBezTo>
                  <a:lnTo>
                    <a:pt x="111" y="32"/>
                  </a:lnTo>
                  <a:cubicBezTo>
                    <a:pt x="111" y="17"/>
                    <a:pt x="95" y="0"/>
                    <a:pt x="80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5"/>
            <p:cNvSpPr/>
            <p:nvPr/>
          </p:nvSpPr>
          <p:spPr>
            <a:xfrm>
              <a:off x="3196549" y="1810803"/>
              <a:ext cx="3562" cy="3021"/>
            </a:xfrm>
            <a:custGeom>
              <a:avLst/>
              <a:gdLst/>
              <a:ahLst/>
              <a:cxnLst/>
              <a:rect l="l" t="t" r="r" b="b"/>
              <a:pathLst>
                <a:path w="112" h="95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7" y="17"/>
                    <a:pt x="0" y="17"/>
                  </a:cubicBezTo>
                  <a:cubicBezTo>
                    <a:pt x="0" y="32"/>
                    <a:pt x="0" y="48"/>
                    <a:pt x="17" y="63"/>
                  </a:cubicBezTo>
                  <a:lnTo>
                    <a:pt x="48" y="95"/>
                  </a:lnTo>
                  <a:lnTo>
                    <a:pt x="63" y="95"/>
                  </a:lnTo>
                  <a:lnTo>
                    <a:pt x="95" y="95"/>
                  </a:lnTo>
                  <a:cubicBezTo>
                    <a:pt x="111" y="80"/>
                    <a:pt x="95" y="48"/>
                    <a:pt x="95" y="48"/>
                  </a:cubicBezTo>
                  <a:lnTo>
                    <a:pt x="48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5"/>
            <p:cNvSpPr/>
            <p:nvPr/>
          </p:nvSpPr>
          <p:spPr>
            <a:xfrm>
              <a:off x="3434059" y="1752666"/>
              <a:ext cx="4039" cy="3562"/>
            </a:xfrm>
            <a:custGeom>
              <a:avLst/>
              <a:gdLst/>
              <a:ahLst/>
              <a:cxnLst/>
              <a:rect l="l" t="t" r="r" b="b"/>
              <a:pathLst>
                <a:path w="127" h="112" extrusionOk="0">
                  <a:moveTo>
                    <a:pt x="17" y="0"/>
                  </a:move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cubicBezTo>
                    <a:pt x="0" y="48"/>
                    <a:pt x="0" y="80"/>
                    <a:pt x="32" y="95"/>
                  </a:cubicBezTo>
                  <a:cubicBezTo>
                    <a:pt x="32" y="95"/>
                    <a:pt x="48" y="111"/>
                    <a:pt x="63" y="111"/>
                  </a:cubicBezTo>
                  <a:lnTo>
                    <a:pt x="63" y="111"/>
                  </a:lnTo>
                  <a:lnTo>
                    <a:pt x="95" y="111"/>
                  </a:lnTo>
                  <a:cubicBezTo>
                    <a:pt x="111" y="111"/>
                    <a:pt x="126" y="80"/>
                    <a:pt x="111" y="64"/>
                  </a:cubicBezTo>
                  <a:cubicBezTo>
                    <a:pt x="111" y="48"/>
                    <a:pt x="111" y="48"/>
                    <a:pt x="95" y="48"/>
                  </a:cubicBezTo>
                  <a:lnTo>
                    <a:pt x="63" y="48"/>
                  </a:lnTo>
                  <a:lnTo>
                    <a:pt x="63" y="48"/>
                  </a:lnTo>
                  <a:cubicBezTo>
                    <a:pt x="63" y="48"/>
                    <a:pt x="48" y="48"/>
                    <a:pt x="48" y="32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5"/>
            <p:cNvSpPr/>
            <p:nvPr/>
          </p:nvSpPr>
          <p:spPr>
            <a:xfrm>
              <a:off x="3397485" y="1797763"/>
              <a:ext cx="4039" cy="3562"/>
            </a:xfrm>
            <a:custGeom>
              <a:avLst/>
              <a:gdLst/>
              <a:ahLst/>
              <a:cxnLst/>
              <a:rect l="l" t="t" r="r" b="b"/>
              <a:pathLst>
                <a:path w="127" h="112" extrusionOk="0">
                  <a:moveTo>
                    <a:pt x="95" y="0"/>
                  </a:moveTo>
                  <a:lnTo>
                    <a:pt x="95" y="0"/>
                  </a:lnTo>
                  <a:cubicBezTo>
                    <a:pt x="79" y="0"/>
                    <a:pt x="79" y="17"/>
                    <a:pt x="64" y="17"/>
                  </a:cubicBezTo>
                  <a:lnTo>
                    <a:pt x="64" y="32"/>
                  </a:lnTo>
                  <a:lnTo>
                    <a:pt x="64" y="32"/>
                  </a:lnTo>
                  <a:lnTo>
                    <a:pt x="47" y="32"/>
                  </a:lnTo>
                  <a:lnTo>
                    <a:pt x="32" y="32"/>
                  </a:lnTo>
                  <a:cubicBezTo>
                    <a:pt x="32" y="32"/>
                    <a:pt x="16" y="32"/>
                    <a:pt x="16" y="48"/>
                  </a:cubicBezTo>
                  <a:cubicBezTo>
                    <a:pt x="1" y="64"/>
                    <a:pt x="16" y="80"/>
                    <a:pt x="32" y="95"/>
                  </a:cubicBezTo>
                  <a:lnTo>
                    <a:pt x="32" y="95"/>
                  </a:lnTo>
                  <a:lnTo>
                    <a:pt x="47" y="111"/>
                  </a:lnTo>
                  <a:lnTo>
                    <a:pt x="64" y="111"/>
                  </a:lnTo>
                  <a:lnTo>
                    <a:pt x="64" y="111"/>
                  </a:lnTo>
                  <a:lnTo>
                    <a:pt x="64" y="111"/>
                  </a:lnTo>
                  <a:cubicBezTo>
                    <a:pt x="79" y="111"/>
                    <a:pt x="79" y="111"/>
                    <a:pt x="95" y="95"/>
                  </a:cubicBezTo>
                  <a:lnTo>
                    <a:pt x="95" y="95"/>
                  </a:lnTo>
                  <a:lnTo>
                    <a:pt x="127" y="64"/>
                  </a:lnTo>
                  <a:lnTo>
                    <a:pt x="127" y="64"/>
                  </a:lnTo>
                  <a:lnTo>
                    <a:pt x="127" y="17"/>
                  </a:lnTo>
                  <a:lnTo>
                    <a:pt x="110" y="17"/>
                  </a:lnTo>
                  <a:cubicBezTo>
                    <a:pt x="110" y="0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5"/>
            <p:cNvSpPr/>
            <p:nvPr/>
          </p:nvSpPr>
          <p:spPr>
            <a:xfrm>
              <a:off x="3058235" y="1825814"/>
              <a:ext cx="3053" cy="4039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17" y="1"/>
                  </a:moveTo>
                  <a:cubicBezTo>
                    <a:pt x="1" y="1"/>
                    <a:pt x="1" y="17"/>
                    <a:pt x="1" y="17"/>
                  </a:cubicBezTo>
                  <a:lnTo>
                    <a:pt x="1" y="32"/>
                  </a:lnTo>
                  <a:lnTo>
                    <a:pt x="1" y="49"/>
                  </a:lnTo>
                  <a:lnTo>
                    <a:pt x="1" y="80"/>
                  </a:lnTo>
                  <a:cubicBezTo>
                    <a:pt x="1" y="95"/>
                    <a:pt x="1" y="112"/>
                    <a:pt x="17" y="112"/>
                  </a:cubicBezTo>
                  <a:lnTo>
                    <a:pt x="48" y="127"/>
                  </a:lnTo>
                  <a:lnTo>
                    <a:pt x="48" y="127"/>
                  </a:lnTo>
                  <a:lnTo>
                    <a:pt x="64" y="127"/>
                  </a:lnTo>
                  <a:cubicBezTo>
                    <a:pt x="64" y="127"/>
                    <a:pt x="80" y="127"/>
                    <a:pt x="95" y="112"/>
                  </a:cubicBezTo>
                  <a:cubicBezTo>
                    <a:pt x="95" y="95"/>
                    <a:pt x="95" y="80"/>
                    <a:pt x="80" y="64"/>
                  </a:cubicBezTo>
                  <a:lnTo>
                    <a:pt x="80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32"/>
                  </a:lnTo>
                  <a:lnTo>
                    <a:pt x="64" y="1"/>
                  </a:lnTo>
                  <a:lnTo>
                    <a:pt x="32" y="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5"/>
            <p:cNvSpPr/>
            <p:nvPr/>
          </p:nvSpPr>
          <p:spPr>
            <a:xfrm>
              <a:off x="3366922" y="1793279"/>
              <a:ext cx="5534" cy="4039"/>
            </a:xfrm>
            <a:custGeom>
              <a:avLst/>
              <a:gdLst/>
              <a:ahLst/>
              <a:cxnLst/>
              <a:rect l="l" t="t" r="r" b="b"/>
              <a:pathLst>
                <a:path w="174" h="127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0" y="15"/>
                    <a:pt x="0" y="32"/>
                  </a:cubicBezTo>
                  <a:lnTo>
                    <a:pt x="0" y="95"/>
                  </a:lnTo>
                  <a:cubicBezTo>
                    <a:pt x="0" y="110"/>
                    <a:pt x="16" y="126"/>
                    <a:pt x="32" y="126"/>
                  </a:cubicBezTo>
                  <a:lnTo>
                    <a:pt x="48" y="126"/>
                  </a:lnTo>
                  <a:lnTo>
                    <a:pt x="142" y="110"/>
                  </a:lnTo>
                  <a:cubicBezTo>
                    <a:pt x="158" y="110"/>
                    <a:pt x="174" y="95"/>
                    <a:pt x="174" y="78"/>
                  </a:cubicBezTo>
                  <a:cubicBezTo>
                    <a:pt x="174" y="47"/>
                    <a:pt x="158" y="47"/>
                    <a:pt x="142" y="47"/>
                  </a:cubicBezTo>
                  <a:lnTo>
                    <a:pt x="142" y="47"/>
                  </a:lnTo>
                  <a:lnTo>
                    <a:pt x="63" y="47"/>
                  </a:lnTo>
                  <a:lnTo>
                    <a:pt x="63" y="32"/>
                  </a:lnTo>
                  <a:cubicBezTo>
                    <a:pt x="63" y="15"/>
                    <a:pt x="48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5"/>
            <p:cNvSpPr/>
            <p:nvPr/>
          </p:nvSpPr>
          <p:spPr>
            <a:xfrm>
              <a:off x="3356872" y="1800785"/>
              <a:ext cx="2576" cy="3530"/>
            </a:xfrm>
            <a:custGeom>
              <a:avLst/>
              <a:gdLst/>
              <a:ahLst/>
              <a:cxnLst/>
              <a:rect l="l" t="t" r="r" b="b"/>
              <a:pathLst>
                <a:path w="81" h="111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32" y="16"/>
                  </a:lnTo>
                  <a:cubicBezTo>
                    <a:pt x="32" y="16"/>
                    <a:pt x="32" y="32"/>
                    <a:pt x="17" y="32"/>
                  </a:cubicBezTo>
                  <a:lnTo>
                    <a:pt x="17" y="48"/>
                  </a:lnTo>
                  <a:cubicBezTo>
                    <a:pt x="32" y="63"/>
                    <a:pt x="32" y="79"/>
                    <a:pt x="17" y="95"/>
                  </a:cubicBezTo>
                  <a:lnTo>
                    <a:pt x="1" y="111"/>
                  </a:lnTo>
                  <a:lnTo>
                    <a:pt x="1" y="111"/>
                  </a:lnTo>
                  <a:lnTo>
                    <a:pt x="17" y="111"/>
                  </a:lnTo>
                  <a:lnTo>
                    <a:pt x="32" y="111"/>
                  </a:lnTo>
                  <a:cubicBezTo>
                    <a:pt x="49" y="111"/>
                    <a:pt x="49" y="111"/>
                    <a:pt x="64" y="95"/>
                  </a:cubicBezTo>
                  <a:lnTo>
                    <a:pt x="64" y="95"/>
                  </a:lnTo>
                  <a:lnTo>
                    <a:pt x="64" y="48"/>
                  </a:lnTo>
                  <a:cubicBezTo>
                    <a:pt x="80" y="32"/>
                    <a:pt x="64" y="32"/>
                    <a:pt x="64" y="16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5"/>
            <p:cNvSpPr/>
            <p:nvPr/>
          </p:nvSpPr>
          <p:spPr>
            <a:xfrm>
              <a:off x="3313301" y="1804792"/>
              <a:ext cx="4039" cy="2544"/>
            </a:xfrm>
            <a:custGeom>
              <a:avLst/>
              <a:gdLst/>
              <a:ahLst/>
              <a:cxnLst/>
              <a:rect l="l" t="t" r="r" b="b"/>
              <a:pathLst>
                <a:path w="127" h="80" extrusionOk="0">
                  <a:moveTo>
                    <a:pt x="47" y="0"/>
                  </a:moveTo>
                  <a:lnTo>
                    <a:pt x="47" y="0"/>
                  </a:lnTo>
                  <a:cubicBezTo>
                    <a:pt x="32" y="0"/>
                    <a:pt x="16" y="16"/>
                    <a:pt x="16" y="32"/>
                  </a:cubicBezTo>
                  <a:cubicBezTo>
                    <a:pt x="1" y="48"/>
                    <a:pt x="16" y="63"/>
                    <a:pt x="32" y="63"/>
                  </a:cubicBezTo>
                  <a:lnTo>
                    <a:pt x="79" y="79"/>
                  </a:lnTo>
                  <a:lnTo>
                    <a:pt x="95" y="79"/>
                  </a:lnTo>
                  <a:cubicBezTo>
                    <a:pt x="110" y="79"/>
                    <a:pt x="127" y="63"/>
                    <a:pt x="127" y="48"/>
                  </a:cubicBezTo>
                  <a:cubicBezTo>
                    <a:pt x="127" y="32"/>
                    <a:pt x="110" y="16"/>
                    <a:pt x="95" y="16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5"/>
            <p:cNvSpPr/>
            <p:nvPr/>
          </p:nvSpPr>
          <p:spPr>
            <a:xfrm>
              <a:off x="3422037" y="1790258"/>
              <a:ext cx="6551" cy="6042"/>
            </a:xfrm>
            <a:custGeom>
              <a:avLst/>
              <a:gdLst/>
              <a:ahLst/>
              <a:cxnLst/>
              <a:rect l="l" t="t" r="r" b="b"/>
              <a:pathLst>
                <a:path w="206" h="190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cubicBezTo>
                    <a:pt x="0" y="1"/>
                    <a:pt x="0" y="16"/>
                    <a:pt x="0" y="16"/>
                  </a:cubicBezTo>
                  <a:cubicBezTo>
                    <a:pt x="0" y="32"/>
                    <a:pt x="0" y="64"/>
                    <a:pt x="17" y="64"/>
                  </a:cubicBezTo>
                  <a:lnTo>
                    <a:pt x="32" y="64"/>
                  </a:lnTo>
                  <a:lnTo>
                    <a:pt x="95" y="95"/>
                  </a:lnTo>
                  <a:lnTo>
                    <a:pt x="95" y="95"/>
                  </a:lnTo>
                  <a:lnTo>
                    <a:pt x="111" y="127"/>
                  </a:lnTo>
                  <a:lnTo>
                    <a:pt x="126" y="142"/>
                  </a:lnTo>
                  <a:lnTo>
                    <a:pt x="143" y="158"/>
                  </a:lnTo>
                  <a:lnTo>
                    <a:pt x="143" y="158"/>
                  </a:lnTo>
                  <a:cubicBezTo>
                    <a:pt x="143" y="173"/>
                    <a:pt x="158" y="190"/>
                    <a:pt x="174" y="190"/>
                  </a:cubicBezTo>
                  <a:lnTo>
                    <a:pt x="189" y="173"/>
                  </a:lnTo>
                  <a:cubicBezTo>
                    <a:pt x="189" y="173"/>
                    <a:pt x="206" y="158"/>
                    <a:pt x="206" y="142"/>
                  </a:cubicBezTo>
                  <a:lnTo>
                    <a:pt x="206" y="142"/>
                  </a:lnTo>
                  <a:lnTo>
                    <a:pt x="158" y="47"/>
                  </a:lnTo>
                  <a:lnTo>
                    <a:pt x="143" y="32"/>
                  </a:lnTo>
                  <a:lnTo>
                    <a:pt x="95" y="16"/>
                  </a:ln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5"/>
            <p:cNvSpPr/>
            <p:nvPr/>
          </p:nvSpPr>
          <p:spPr>
            <a:xfrm>
              <a:off x="3401492" y="1786727"/>
              <a:ext cx="8046" cy="5057"/>
            </a:xfrm>
            <a:custGeom>
              <a:avLst/>
              <a:gdLst/>
              <a:ahLst/>
              <a:cxnLst/>
              <a:rect l="l" t="t" r="r" b="b"/>
              <a:pathLst>
                <a:path w="253" h="159" extrusionOk="0">
                  <a:moveTo>
                    <a:pt x="142" y="1"/>
                  </a:moveTo>
                  <a:lnTo>
                    <a:pt x="127" y="1"/>
                  </a:lnTo>
                  <a:cubicBezTo>
                    <a:pt x="127" y="1"/>
                    <a:pt x="110" y="1"/>
                    <a:pt x="110" y="17"/>
                  </a:cubicBezTo>
                  <a:lnTo>
                    <a:pt x="95" y="17"/>
                  </a:lnTo>
                  <a:lnTo>
                    <a:pt x="95" y="32"/>
                  </a:lnTo>
                  <a:lnTo>
                    <a:pt x="16" y="80"/>
                  </a:lnTo>
                  <a:lnTo>
                    <a:pt x="16" y="95"/>
                  </a:lnTo>
                  <a:cubicBezTo>
                    <a:pt x="1" y="95"/>
                    <a:pt x="1" y="127"/>
                    <a:pt x="1" y="143"/>
                  </a:cubicBezTo>
                  <a:cubicBezTo>
                    <a:pt x="16" y="143"/>
                    <a:pt x="32" y="158"/>
                    <a:pt x="32" y="158"/>
                  </a:cubicBezTo>
                  <a:cubicBezTo>
                    <a:pt x="47" y="158"/>
                    <a:pt x="47" y="143"/>
                    <a:pt x="64" y="143"/>
                  </a:cubicBezTo>
                  <a:lnTo>
                    <a:pt x="110" y="95"/>
                  </a:lnTo>
                  <a:lnTo>
                    <a:pt x="142" y="64"/>
                  </a:lnTo>
                  <a:lnTo>
                    <a:pt x="173" y="80"/>
                  </a:lnTo>
                  <a:lnTo>
                    <a:pt x="205" y="80"/>
                  </a:lnTo>
                  <a:lnTo>
                    <a:pt x="221" y="80"/>
                  </a:lnTo>
                  <a:lnTo>
                    <a:pt x="237" y="80"/>
                  </a:lnTo>
                  <a:cubicBezTo>
                    <a:pt x="237" y="64"/>
                    <a:pt x="253" y="64"/>
                    <a:pt x="253" y="49"/>
                  </a:cubicBezTo>
                  <a:cubicBezTo>
                    <a:pt x="253" y="32"/>
                    <a:pt x="237" y="17"/>
                    <a:pt x="221" y="17"/>
                  </a:cubicBezTo>
                  <a:lnTo>
                    <a:pt x="205" y="1"/>
                  </a:lnTo>
                  <a:lnTo>
                    <a:pt x="173" y="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5"/>
            <p:cNvSpPr/>
            <p:nvPr/>
          </p:nvSpPr>
          <p:spPr>
            <a:xfrm>
              <a:off x="3287253" y="1813792"/>
              <a:ext cx="5057" cy="3562"/>
            </a:xfrm>
            <a:custGeom>
              <a:avLst/>
              <a:gdLst/>
              <a:ahLst/>
              <a:cxnLst/>
              <a:rect l="l" t="t" r="r" b="b"/>
              <a:pathLst>
                <a:path w="159" h="112" extrusionOk="0">
                  <a:moveTo>
                    <a:pt x="158" y="1"/>
                  </a:moveTo>
                  <a:lnTo>
                    <a:pt x="142" y="1"/>
                  </a:lnTo>
                  <a:lnTo>
                    <a:pt x="127" y="17"/>
                  </a:lnTo>
                  <a:cubicBezTo>
                    <a:pt x="127" y="17"/>
                    <a:pt x="142" y="32"/>
                    <a:pt x="142" y="49"/>
                  </a:cubicBezTo>
                  <a:cubicBezTo>
                    <a:pt x="142" y="64"/>
                    <a:pt x="127" y="64"/>
                    <a:pt x="110" y="80"/>
                  </a:cubicBezTo>
                  <a:lnTo>
                    <a:pt x="95" y="95"/>
                  </a:lnTo>
                  <a:lnTo>
                    <a:pt x="79" y="95"/>
                  </a:lnTo>
                  <a:cubicBezTo>
                    <a:pt x="64" y="95"/>
                    <a:pt x="47" y="95"/>
                    <a:pt x="47" y="80"/>
                  </a:cubicBezTo>
                  <a:lnTo>
                    <a:pt x="32" y="49"/>
                  </a:lnTo>
                  <a:lnTo>
                    <a:pt x="32" y="49"/>
                  </a:lnTo>
                  <a:cubicBezTo>
                    <a:pt x="1" y="64"/>
                    <a:pt x="1" y="80"/>
                    <a:pt x="1" y="95"/>
                  </a:cubicBezTo>
                  <a:cubicBezTo>
                    <a:pt x="16" y="112"/>
                    <a:pt x="32" y="112"/>
                    <a:pt x="32" y="112"/>
                  </a:cubicBezTo>
                  <a:lnTo>
                    <a:pt x="47" y="112"/>
                  </a:lnTo>
                  <a:lnTo>
                    <a:pt x="95" y="95"/>
                  </a:lnTo>
                  <a:lnTo>
                    <a:pt x="95" y="95"/>
                  </a:lnTo>
                  <a:lnTo>
                    <a:pt x="142" y="80"/>
                  </a:lnTo>
                  <a:lnTo>
                    <a:pt x="158" y="64"/>
                  </a:lnTo>
                  <a:lnTo>
                    <a:pt x="158" y="49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5"/>
            <p:cNvSpPr/>
            <p:nvPr/>
          </p:nvSpPr>
          <p:spPr>
            <a:xfrm>
              <a:off x="3432055" y="1783261"/>
              <a:ext cx="8555" cy="6042"/>
            </a:xfrm>
            <a:custGeom>
              <a:avLst/>
              <a:gdLst/>
              <a:ahLst/>
              <a:cxnLst/>
              <a:rect l="l" t="t" r="r" b="b"/>
              <a:pathLst>
                <a:path w="269" h="190" extrusionOk="0">
                  <a:moveTo>
                    <a:pt x="48" y="0"/>
                  </a:moveTo>
                  <a:lnTo>
                    <a:pt x="48" y="0"/>
                  </a:lnTo>
                  <a:cubicBezTo>
                    <a:pt x="32" y="0"/>
                    <a:pt x="17" y="15"/>
                    <a:pt x="17" y="15"/>
                  </a:cubicBezTo>
                  <a:lnTo>
                    <a:pt x="17" y="32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78"/>
                  </a:lnTo>
                  <a:cubicBezTo>
                    <a:pt x="0" y="95"/>
                    <a:pt x="0" y="95"/>
                    <a:pt x="17" y="95"/>
                  </a:cubicBezTo>
                  <a:lnTo>
                    <a:pt x="17" y="95"/>
                  </a:lnTo>
                  <a:cubicBezTo>
                    <a:pt x="17" y="95"/>
                    <a:pt x="17" y="110"/>
                    <a:pt x="32" y="110"/>
                  </a:cubicBezTo>
                  <a:lnTo>
                    <a:pt x="48" y="110"/>
                  </a:lnTo>
                  <a:lnTo>
                    <a:pt x="63" y="110"/>
                  </a:lnTo>
                  <a:lnTo>
                    <a:pt x="80" y="110"/>
                  </a:lnTo>
                  <a:lnTo>
                    <a:pt x="111" y="110"/>
                  </a:lnTo>
                  <a:cubicBezTo>
                    <a:pt x="111" y="126"/>
                    <a:pt x="126" y="126"/>
                    <a:pt x="143" y="141"/>
                  </a:cubicBezTo>
                  <a:cubicBezTo>
                    <a:pt x="143" y="141"/>
                    <a:pt x="158" y="141"/>
                    <a:pt x="158" y="158"/>
                  </a:cubicBezTo>
                  <a:lnTo>
                    <a:pt x="158" y="158"/>
                  </a:lnTo>
                  <a:cubicBezTo>
                    <a:pt x="174" y="173"/>
                    <a:pt x="189" y="189"/>
                    <a:pt x="221" y="189"/>
                  </a:cubicBezTo>
                  <a:lnTo>
                    <a:pt x="221" y="189"/>
                  </a:lnTo>
                  <a:lnTo>
                    <a:pt x="237" y="189"/>
                  </a:lnTo>
                  <a:lnTo>
                    <a:pt x="252" y="189"/>
                  </a:lnTo>
                  <a:cubicBezTo>
                    <a:pt x="252" y="189"/>
                    <a:pt x="252" y="173"/>
                    <a:pt x="269" y="173"/>
                  </a:cubicBezTo>
                  <a:cubicBezTo>
                    <a:pt x="269" y="158"/>
                    <a:pt x="269" y="141"/>
                    <a:pt x="252" y="126"/>
                  </a:cubicBezTo>
                  <a:cubicBezTo>
                    <a:pt x="237" y="126"/>
                    <a:pt x="221" y="110"/>
                    <a:pt x="206" y="95"/>
                  </a:cubicBezTo>
                  <a:cubicBezTo>
                    <a:pt x="174" y="78"/>
                    <a:pt x="126" y="47"/>
                    <a:pt x="80" y="47"/>
                  </a:cubicBezTo>
                  <a:cubicBezTo>
                    <a:pt x="80" y="32"/>
                    <a:pt x="80" y="15"/>
                    <a:pt x="6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5"/>
            <p:cNvSpPr/>
            <p:nvPr/>
          </p:nvSpPr>
          <p:spPr>
            <a:xfrm>
              <a:off x="3157463" y="1813792"/>
              <a:ext cx="3021" cy="2576"/>
            </a:xfrm>
            <a:custGeom>
              <a:avLst/>
              <a:gdLst/>
              <a:ahLst/>
              <a:cxnLst/>
              <a:rect l="l" t="t" r="r" b="b"/>
              <a:pathLst>
                <a:path w="95" h="81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cubicBezTo>
                    <a:pt x="17" y="1"/>
                    <a:pt x="0" y="17"/>
                    <a:pt x="0" y="32"/>
                  </a:cubicBezTo>
                  <a:lnTo>
                    <a:pt x="0" y="32"/>
                  </a:lnTo>
                  <a:cubicBezTo>
                    <a:pt x="0" y="49"/>
                    <a:pt x="0" y="64"/>
                    <a:pt x="17" y="64"/>
                  </a:cubicBezTo>
                  <a:lnTo>
                    <a:pt x="63" y="80"/>
                  </a:lnTo>
                  <a:lnTo>
                    <a:pt x="95" y="32"/>
                  </a:lnTo>
                  <a:lnTo>
                    <a:pt x="95" y="17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5"/>
            <p:cNvSpPr/>
            <p:nvPr/>
          </p:nvSpPr>
          <p:spPr>
            <a:xfrm>
              <a:off x="3161979" y="1819803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79" y="1"/>
                  </a:moveTo>
                  <a:lnTo>
                    <a:pt x="79" y="1"/>
                  </a:lnTo>
                  <a:lnTo>
                    <a:pt x="64" y="1"/>
                  </a:lnTo>
                  <a:lnTo>
                    <a:pt x="32" y="1"/>
                  </a:lnTo>
                  <a:cubicBezTo>
                    <a:pt x="47" y="17"/>
                    <a:pt x="47" y="32"/>
                    <a:pt x="47" y="49"/>
                  </a:cubicBezTo>
                  <a:cubicBezTo>
                    <a:pt x="47" y="64"/>
                    <a:pt x="32" y="64"/>
                    <a:pt x="16" y="64"/>
                  </a:cubicBezTo>
                  <a:lnTo>
                    <a:pt x="1" y="64"/>
                  </a:lnTo>
                  <a:lnTo>
                    <a:pt x="1" y="64"/>
                  </a:lnTo>
                  <a:cubicBezTo>
                    <a:pt x="1" y="80"/>
                    <a:pt x="16" y="80"/>
                    <a:pt x="16" y="80"/>
                  </a:cubicBezTo>
                  <a:lnTo>
                    <a:pt x="32" y="80"/>
                  </a:lnTo>
                  <a:lnTo>
                    <a:pt x="47" y="80"/>
                  </a:lnTo>
                  <a:lnTo>
                    <a:pt x="47" y="80"/>
                  </a:lnTo>
                  <a:cubicBezTo>
                    <a:pt x="64" y="80"/>
                    <a:pt x="64" y="80"/>
                    <a:pt x="64" y="95"/>
                  </a:cubicBezTo>
                  <a:lnTo>
                    <a:pt x="95" y="95"/>
                  </a:lnTo>
                  <a:lnTo>
                    <a:pt x="95" y="95"/>
                  </a:lnTo>
                  <a:cubicBezTo>
                    <a:pt x="110" y="95"/>
                    <a:pt x="127" y="64"/>
                    <a:pt x="127" y="49"/>
                  </a:cubicBezTo>
                  <a:lnTo>
                    <a:pt x="127" y="49"/>
                  </a:lnTo>
                  <a:lnTo>
                    <a:pt x="110" y="17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5"/>
            <p:cNvSpPr/>
            <p:nvPr/>
          </p:nvSpPr>
          <p:spPr>
            <a:xfrm>
              <a:off x="3026177" y="1796269"/>
              <a:ext cx="5025" cy="3530"/>
            </a:xfrm>
            <a:custGeom>
              <a:avLst/>
              <a:gdLst/>
              <a:ahLst/>
              <a:cxnLst/>
              <a:rect l="l" t="t" r="r" b="b"/>
              <a:pathLst>
                <a:path w="158" h="111" extrusionOk="0">
                  <a:moveTo>
                    <a:pt x="48" y="1"/>
                  </a:moveTo>
                  <a:lnTo>
                    <a:pt x="32" y="1"/>
                  </a:lnTo>
                  <a:lnTo>
                    <a:pt x="17" y="1"/>
                  </a:lnTo>
                  <a:lnTo>
                    <a:pt x="17" y="16"/>
                  </a:lnTo>
                  <a:cubicBezTo>
                    <a:pt x="0" y="32"/>
                    <a:pt x="17" y="47"/>
                    <a:pt x="17" y="47"/>
                  </a:cubicBezTo>
                  <a:lnTo>
                    <a:pt x="32" y="64"/>
                  </a:lnTo>
                  <a:lnTo>
                    <a:pt x="48" y="64"/>
                  </a:lnTo>
                  <a:cubicBezTo>
                    <a:pt x="48" y="79"/>
                    <a:pt x="48" y="79"/>
                    <a:pt x="63" y="95"/>
                  </a:cubicBezTo>
                  <a:cubicBezTo>
                    <a:pt x="63" y="111"/>
                    <a:pt x="80" y="111"/>
                    <a:pt x="80" y="111"/>
                  </a:cubicBezTo>
                  <a:lnTo>
                    <a:pt x="95" y="111"/>
                  </a:lnTo>
                  <a:lnTo>
                    <a:pt x="95" y="111"/>
                  </a:lnTo>
                  <a:lnTo>
                    <a:pt x="126" y="95"/>
                  </a:lnTo>
                  <a:lnTo>
                    <a:pt x="143" y="95"/>
                  </a:lnTo>
                  <a:cubicBezTo>
                    <a:pt x="143" y="79"/>
                    <a:pt x="158" y="79"/>
                    <a:pt x="158" y="64"/>
                  </a:cubicBezTo>
                  <a:cubicBezTo>
                    <a:pt x="158" y="47"/>
                    <a:pt x="158" y="47"/>
                    <a:pt x="143" y="32"/>
                  </a:cubicBezTo>
                  <a:lnTo>
                    <a:pt x="143" y="32"/>
                  </a:lnTo>
                  <a:lnTo>
                    <a:pt x="126" y="16"/>
                  </a:lnTo>
                  <a:lnTo>
                    <a:pt x="111" y="1"/>
                  </a:lnTo>
                  <a:lnTo>
                    <a:pt x="63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5"/>
            <p:cNvSpPr/>
            <p:nvPr/>
          </p:nvSpPr>
          <p:spPr>
            <a:xfrm>
              <a:off x="3087812" y="1788731"/>
              <a:ext cx="4039" cy="2035"/>
            </a:xfrm>
            <a:custGeom>
              <a:avLst/>
              <a:gdLst/>
              <a:ahLst/>
              <a:cxnLst/>
              <a:rect l="l" t="t" r="r" b="b"/>
              <a:pathLst>
                <a:path w="127" h="64" extrusionOk="0">
                  <a:moveTo>
                    <a:pt x="16" y="1"/>
                  </a:moveTo>
                  <a:lnTo>
                    <a:pt x="16" y="1"/>
                  </a:lnTo>
                  <a:lnTo>
                    <a:pt x="1" y="1"/>
                  </a:lnTo>
                  <a:cubicBezTo>
                    <a:pt x="16" y="1"/>
                    <a:pt x="32" y="17"/>
                    <a:pt x="32" y="32"/>
                  </a:cubicBezTo>
                  <a:cubicBezTo>
                    <a:pt x="47" y="49"/>
                    <a:pt x="32" y="64"/>
                    <a:pt x="16" y="64"/>
                  </a:cubicBezTo>
                  <a:lnTo>
                    <a:pt x="16" y="64"/>
                  </a:lnTo>
                  <a:lnTo>
                    <a:pt x="32" y="64"/>
                  </a:lnTo>
                  <a:lnTo>
                    <a:pt x="95" y="64"/>
                  </a:lnTo>
                  <a:cubicBezTo>
                    <a:pt x="110" y="64"/>
                    <a:pt x="127" y="49"/>
                    <a:pt x="127" y="32"/>
                  </a:cubicBezTo>
                  <a:cubicBezTo>
                    <a:pt x="127" y="17"/>
                    <a:pt x="110" y="17"/>
                    <a:pt x="110" y="1"/>
                  </a:cubicBezTo>
                  <a:lnTo>
                    <a:pt x="95" y="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5"/>
            <p:cNvSpPr/>
            <p:nvPr/>
          </p:nvSpPr>
          <p:spPr>
            <a:xfrm>
              <a:off x="3446081" y="1808290"/>
              <a:ext cx="3562" cy="3530"/>
            </a:xfrm>
            <a:custGeom>
              <a:avLst/>
              <a:gdLst/>
              <a:ahLst/>
              <a:cxnLst/>
              <a:rect l="l" t="t" r="r" b="b"/>
              <a:pathLst>
                <a:path w="112" h="111" extrusionOk="0"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cubicBezTo>
                    <a:pt x="32" y="1"/>
                    <a:pt x="32" y="16"/>
                    <a:pt x="17" y="16"/>
                  </a:cubicBezTo>
                  <a:lnTo>
                    <a:pt x="17" y="32"/>
                  </a:lnTo>
                  <a:lnTo>
                    <a:pt x="0" y="64"/>
                  </a:lnTo>
                  <a:lnTo>
                    <a:pt x="0" y="96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32" y="111"/>
                  </a:lnTo>
                  <a:lnTo>
                    <a:pt x="48" y="111"/>
                  </a:lnTo>
                  <a:lnTo>
                    <a:pt x="80" y="96"/>
                  </a:lnTo>
                  <a:lnTo>
                    <a:pt x="95" y="96"/>
                  </a:lnTo>
                  <a:cubicBezTo>
                    <a:pt x="111" y="79"/>
                    <a:pt x="111" y="64"/>
                    <a:pt x="95" y="48"/>
                  </a:cubicBezTo>
                  <a:lnTo>
                    <a:pt x="95" y="32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5"/>
            <p:cNvSpPr/>
            <p:nvPr/>
          </p:nvSpPr>
          <p:spPr>
            <a:xfrm>
              <a:off x="3429034" y="1808290"/>
              <a:ext cx="4580" cy="5534"/>
            </a:xfrm>
            <a:custGeom>
              <a:avLst/>
              <a:gdLst/>
              <a:ahLst/>
              <a:cxnLst/>
              <a:rect l="l" t="t" r="r" b="b"/>
              <a:pathLst>
                <a:path w="144" h="174" extrusionOk="0">
                  <a:moveTo>
                    <a:pt x="127" y="1"/>
                  </a:moveTo>
                  <a:lnTo>
                    <a:pt x="112" y="1"/>
                  </a:lnTo>
                  <a:cubicBezTo>
                    <a:pt x="95" y="1"/>
                    <a:pt x="95" y="16"/>
                    <a:pt x="80" y="32"/>
                  </a:cubicBezTo>
                  <a:lnTo>
                    <a:pt x="80" y="64"/>
                  </a:lnTo>
                  <a:lnTo>
                    <a:pt x="95" y="79"/>
                  </a:lnTo>
                  <a:cubicBezTo>
                    <a:pt x="112" y="79"/>
                    <a:pt x="112" y="111"/>
                    <a:pt x="95" y="127"/>
                  </a:cubicBezTo>
                  <a:lnTo>
                    <a:pt x="80" y="142"/>
                  </a:lnTo>
                  <a:cubicBezTo>
                    <a:pt x="64" y="142"/>
                    <a:pt x="64" y="142"/>
                    <a:pt x="49" y="127"/>
                  </a:cubicBezTo>
                  <a:lnTo>
                    <a:pt x="17" y="111"/>
                  </a:lnTo>
                  <a:lnTo>
                    <a:pt x="17" y="111"/>
                  </a:lnTo>
                  <a:cubicBezTo>
                    <a:pt x="1" y="127"/>
                    <a:pt x="1" y="142"/>
                    <a:pt x="1" y="159"/>
                  </a:cubicBezTo>
                  <a:cubicBezTo>
                    <a:pt x="17" y="174"/>
                    <a:pt x="32" y="174"/>
                    <a:pt x="32" y="174"/>
                  </a:cubicBezTo>
                  <a:lnTo>
                    <a:pt x="49" y="174"/>
                  </a:lnTo>
                  <a:lnTo>
                    <a:pt x="112" y="142"/>
                  </a:lnTo>
                  <a:cubicBezTo>
                    <a:pt x="127" y="142"/>
                    <a:pt x="127" y="142"/>
                    <a:pt x="143" y="127"/>
                  </a:cubicBezTo>
                  <a:lnTo>
                    <a:pt x="143" y="64"/>
                  </a:lnTo>
                  <a:lnTo>
                    <a:pt x="143" y="48"/>
                  </a:lnTo>
                  <a:cubicBezTo>
                    <a:pt x="127" y="32"/>
                    <a:pt x="127" y="16"/>
                    <a:pt x="143" y="16"/>
                  </a:cubicBezTo>
                  <a:cubicBezTo>
                    <a:pt x="143" y="1"/>
                    <a:pt x="127" y="1"/>
                    <a:pt x="12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5"/>
            <p:cNvSpPr/>
            <p:nvPr/>
          </p:nvSpPr>
          <p:spPr>
            <a:xfrm>
              <a:off x="3084823" y="1788731"/>
              <a:ext cx="4516" cy="2576"/>
            </a:xfrm>
            <a:custGeom>
              <a:avLst/>
              <a:gdLst/>
              <a:ahLst/>
              <a:cxnLst/>
              <a:rect l="l" t="t" r="r" b="b"/>
              <a:pathLst>
                <a:path w="142" h="81" extrusionOk="0">
                  <a:moveTo>
                    <a:pt x="32" y="1"/>
                  </a:moveTo>
                  <a:lnTo>
                    <a:pt x="32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7"/>
                  </a:lnTo>
                  <a:cubicBezTo>
                    <a:pt x="15" y="17"/>
                    <a:pt x="15" y="32"/>
                    <a:pt x="0" y="49"/>
                  </a:cubicBezTo>
                  <a:lnTo>
                    <a:pt x="15" y="64"/>
                  </a:lnTo>
                  <a:cubicBezTo>
                    <a:pt x="15" y="64"/>
                    <a:pt x="15" y="80"/>
                    <a:pt x="32" y="80"/>
                  </a:cubicBezTo>
                  <a:lnTo>
                    <a:pt x="47" y="80"/>
                  </a:lnTo>
                  <a:lnTo>
                    <a:pt x="47" y="80"/>
                  </a:lnTo>
                  <a:lnTo>
                    <a:pt x="110" y="64"/>
                  </a:lnTo>
                  <a:lnTo>
                    <a:pt x="110" y="64"/>
                  </a:lnTo>
                  <a:cubicBezTo>
                    <a:pt x="126" y="64"/>
                    <a:pt x="141" y="49"/>
                    <a:pt x="126" y="32"/>
                  </a:cubicBezTo>
                  <a:cubicBezTo>
                    <a:pt x="126" y="17"/>
                    <a:pt x="110" y="1"/>
                    <a:pt x="95" y="1"/>
                  </a:cubicBezTo>
                  <a:lnTo>
                    <a:pt x="95" y="1"/>
                  </a:lnTo>
                  <a:lnTo>
                    <a:pt x="95" y="1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5"/>
            <p:cNvSpPr/>
            <p:nvPr/>
          </p:nvSpPr>
          <p:spPr>
            <a:xfrm>
              <a:off x="3115354" y="1812329"/>
              <a:ext cx="3562" cy="5025"/>
            </a:xfrm>
            <a:custGeom>
              <a:avLst/>
              <a:gdLst/>
              <a:ahLst/>
              <a:cxnLst/>
              <a:rect l="l" t="t" r="r" b="b"/>
              <a:pathLst>
                <a:path w="112" h="158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7" y="0"/>
                    <a:pt x="1" y="15"/>
                  </a:cubicBezTo>
                  <a:lnTo>
                    <a:pt x="1" y="15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49" y="15"/>
                  </a:lnTo>
                  <a:lnTo>
                    <a:pt x="64" y="15"/>
                  </a:lnTo>
                  <a:cubicBezTo>
                    <a:pt x="95" y="15"/>
                    <a:pt x="95" y="32"/>
                    <a:pt x="95" y="47"/>
                  </a:cubicBezTo>
                  <a:cubicBezTo>
                    <a:pt x="95" y="63"/>
                    <a:pt x="80" y="78"/>
                    <a:pt x="64" y="78"/>
                  </a:cubicBezTo>
                  <a:lnTo>
                    <a:pt x="64" y="78"/>
                  </a:lnTo>
                  <a:cubicBezTo>
                    <a:pt x="64" y="95"/>
                    <a:pt x="49" y="110"/>
                    <a:pt x="32" y="126"/>
                  </a:cubicBezTo>
                  <a:lnTo>
                    <a:pt x="17" y="126"/>
                  </a:lnTo>
                  <a:cubicBezTo>
                    <a:pt x="17" y="141"/>
                    <a:pt x="32" y="158"/>
                    <a:pt x="49" y="158"/>
                  </a:cubicBezTo>
                  <a:lnTo>
                    <a:pt x="64" y="158"/>
                  </a:lnTo>
                  <a:cubicBezTo>
                    <a:pt x="80" y="158"/>
                    <a:pt x="80" y="141"/>
                    <a:pt x="95" y="126"/>
                  </a:cubicBezTo>
                  <a:lnTo>
                    <a:pt x="95" y="110"/>
                  </a:lnTo>
                  <a:lnTo>
                    <a:pt x="95" y="110"/>
                  </a:lnTo>
                  <a:cubicBezTo>
                    <a:pt x="95" y="95"/>
                    <a:pt x="112" y="78"/>
                    <a:pt x="112" y="47"/>
                  </a:cubicBezTo>
                  <a:lnTo>
                    <a:pt x="112" y="47"/>
                  </a:lnTo>
                  <a:cubicBezTo>
                    <a:pt x="95" y="32"/>
                    <a:pt x="80" y="15"/>
                    <a:pt x="64" y="15"/>
                  </a:cubicBezTo>
                  <a:cubicBezTo>
                    <a:pt x="64" y="0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5"/>
            <p:cNvSpPr/>
            <p:nvPr/>
          </p:nvSpPr>
          <p:spPr>
            <a:xfrm>
              <a:off x="3025159" y="1791752"/>
              <a:ext cx="6042" cy="1558"/>
            </a:xfrm>
            <a:custGeom>
              <a:avLst/>
              <a:gdLst/>
              <a:ahLst/>
              <a:cxnLst/>
              <a:rect l="l" t="t" r="r" b="b"/>
              <a:pathLst>
                <a:path w="190" h="49" extrusionOk="0">
                  <a:moveTo>
                    <a:pt x="190" y="0"/>
                  </a:moveTo>
                  <a:cubicBezTo>
                    <a:pt x="127" y="0"/>
                    <a:pt x="64" y="17"/>
                    <a:pt x="1" y="17"/>
                  </a:cubicBezTo>
                  <a:lnTo>
                    <a:pt x="1" y="17"/>
                  </a:lnTo>
                  <a:cubicBezTo>
                    <a:pt x="1" y="32"/>
                    <a:pt x="17" y="48"/>
                    <a:pt x="32" y="48"/>
                  </a:cubicBezTo>
                  <a:lnTo>
                    <a:pt x="32" y="48"/>
                  </a:lnTo>
                  <a:lnTo>
                    <a:pt x="32" y="48"/>
                  </a:lnTo>
                  <a:lnTo>
                    <a:pt x="158" y="17"/>
                  </a:lnTo>
                  <a:cubicBezTo>
                    <a:pt x="175" y="17"/>
                    <a:pt x="190" y="17"/>
                    <a:pt x="190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5"/>
            <p:cNvSpPr/>
            <p:nvPr/>
          </p:nvSpPr>
          <p:spPr>
            <a:xfrm>
              <a:off x="3172474" y="1831825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32" y="1"/>
                  </a:moveTo>
                  <a:lnTo>
                    <a:pt x="17" y="1"/>
                  </a:lnTo>
                  <a:lnTo>
                    <a:pt x="17" y="1"/>
                  </a:lnTo>
                  <a:cubicBezTo>
                    <a:pt x="17" y="17"/>
                    <a:pt x="17" y="32"/>
                    <a:pt x="1" y="32"/>
                  </a:cubicBezTo>
                  <a:lnTo>
                    <a:pt x="1" y="49"/>
                  </a:lnTo>
                  <a:lnTo>
                    <a:pt x="17" y="64"/>
                  </a:lnTo>
                  <a:lnTo>
                    <a:pt x="64" y="80"/>
                  </a:lnTo>
                  <a:cubicBezTo>
                    <a:pt x="64" y="95"/>
                    <a:pt x="64" y="95"/>
                    <a:pt x="80" y="95"/>
                  </a:cubicBezTo>
                  <a:cubicBezTo>
                    <a:pt x="95" y="95"/>
                    <a:pt x="95" y="80"/>
                    <a:pt x="112" y="64"/>
                  </a:cubicBezTo>
                  <a:lnTo>
                    <a:pt x="112" y="64"/>
                  </a:lnTo>
                  <a:lnTo>
                    <a:pt x="112" y="32"/>
                  </a:lnTo>
                  <a:lnTo>
                    <a:pt x="95" y="32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5"/>
            <p:cNvSpPr/>
            <p:nvPr/>
          </p:nvSpPr>
          <p:spPr>
            <a:xfrm>
              <a:off x="3316799" y="1815319"/>
              <a:ext cx="3021" cy="4516"/>
            </a:xfrm>
            <a:custGeom>
              <a:avLst/>
              <a:gdLst/>
              <a:ahLst/>
              <a:cxnLst/>
              <a:rect l="l" t="t" r="r" b="b"/>
              <a:pathLst>
                <a:path w="95" h="142" extrusionOk="0">
                  <a:moveTo>
                    <a:pt x="32" y="1"/>
                  </a:moveTo>
                  <a:lnTo>
                    <a:pt x="32" y="16"/>
                  </a:lnTo>
                  <a:lnTo>
                    <a:pt x="0" y="16"/>
                  </a:lnTo>
                  <a:lnTo>
                    <a:pt x="0" y="64"/>
                  </a:lnTo>
                  <a:lnTo>
                    <a:pt x="17" y="79"/>
                  </a:lnTo>
                  <a:lnTo>
                    <a:pt x="17" y="79"/>
                  </a:lnTo>
                  <a:lnTo>
                    <a:pt x="17" y="79"/>
                  </a:lnTo>
                  <a:lnTo>
                    <a:pt x="17" y="79"/>
                  </a:lnTo>
                  <a:lnTo>
                    <a:pt x="17" y="95"/>
                  </a:lnTo>
                  <a:cubicBezTo>
                    <a:pt x="0" y="110"/>
                    <a:pt x="17" y="127"/>
                    <a:pt x="32" y="142"/>
                  </a:cubicBezTo>
                  <a:lnTo>
                    <a:pt x="32" y="142"/>
                  </a:lnTo>
                  <a:lnTo>
                    <a:pt x="48" y="142"/>
                  </a:lnTo>
                  <a:lnTo>
                    <a:pt x="64" y="142"/>
                  </a:lnTo>
                  <a:cubicBezTo>
                    <a:pt x="48" y="127"/>
                    <a:pt x="48" y="127"/>
                    <a:pt x="48" y="110"/>
                  </a:cubicBezTo>
                  <a:cubicBezTo>
                    <a:pt x="48" y="95"/>
                    <a:pt x="64" y="79"/>
                    <a:pt x="80" y="79"/>
                  </a:cubicBezTo>
                  <a:lnTo>
                    <a:pt x="80" y="79"/>
                  </a:lnTo>
                  <a:lnTo>
                    <a:pt x="95" y="79"/>
                  </a:lnTo>
                  <a:cubicBezTo>
                    <a:pt x="95" y="64"/>
                    <a:pt x="80" y="47"/>
                    <a:pt x="80" y="47"/>
                  </a:cubicBezTo>
                  <a:lnTo>
                    <a:pt x="80" y="47"/>
                  </a:lnTo>
                  <a:lnTo>
                    <a:pt x="48" y="16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5"/>
            <p:cNvSpPr/>
            <p:nvPr/>
          </p:nvSpPr>
          <p:spPr>
            <a:xfrm>
              <a:off x="3453109" y="1803297"/>
              <a:ext cx="4548" cy="3530"/>
            </a:xfrm>
            <a:custGeom>
              <a:avLst/>
              <a:gdLst/>
              <a:ahLst/>
              <a:cxnLst/>
              <a:rect l="l" t="t" r="r" b="b"/>
              <a:pathLst>
                <a:path w="143" h="111" extrusionOk="0">
                  <a:moveTo>
                    <a:pt x="111" y="0"/>
                  </a:moveTo>
                  <a:lnTo>
                    <a:pt x="111" y="0"/>
                  </a:lnTo>
                  <a:lnTo>
                    <a:pt x="111" y="0"/>
                  </a:lnTo>
                  <a:lnTo>
                    <a:pt x="95" y="0"/>
                  </a:lnTo>
                  <a:lnTo>
                    <a:pt x="63" y="0"/>
                  </a:lnTo>
                  <a:cubicBezTo>
                    <a:pt x="48" y="0"/>
                    <a:pt x="32" y="16"/>
                    <a:pt x="32" y="47"/>
                  </a:cubicBezTo>
                  <a:lnTo>
                    <a:pt x="16" y="47"/>
                  </a:lnTo>
                  <a:cubicBezTo>
                    <a:pt x="0" y="63"/>
                    <a:pt x="0" y="79"/>
                    <a:pt x="16" y="95"/>
                  </a:cubicBezTo>
                  <a:cubicBezTo>
                    <a:pt x="16" y="110"/>
                    <a:pt x="32" y="110"/>
                    <a:pt x="32" y="110"/>
                  </a:cubicBezTo>
                  <a:lnTo>
                    <a:pt x="48" y="110"/>
                  </a:lnTo>
                  <a:lnTo>
                    <a:pt x="126" y="63"/>
                  </a:lnTo>
                  <a:lnTo>
                    <a:pt x="126" y="63"/>
                  </a:lnTo>
                  <a:cubicBezTo>
                    <a:pt x="142" y="63"/>
                    <a:pt x="142" y="47"/>
                    <a:pt x="142" y="32"/>
                  </a:cubicBezTo>
                  <a:lnTo>
                    <a:pt x="142" y="32"/>
                  </a:lnTo>
                  <a:lnTo>
                    <a:pt x="142" y="16"/>
                  </a:lnTo>
                  <a:cubicBezTo>
                    <a:pt x="142" y="16"/>
                    <a:pt x="142" y="0"/>
                    <a:pt x="126" y="0"/>
                  </a:cubicBezTo>
                  <a:lnTo>
                    <a:pt x="111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5"/>
            <p:cNvSpPr/>
            <p:nvPr/>
          </p:nvSpPr>
          <p:spPr>
            <a:xfrm>
              <a:off x="3295268" y="1818817"/>
              <a:ext cx="2512" cy="4548"/>
            </a:xfrm>
            <a:custGeom>
              <a:avLst/>
              <a:gdLst/>
              <a:ahLst/>
              <a:cxnLst/>
              <a:rect l="l" t="t" r="r" b="b"/>
              <a:pathLst>
                <a:path w="79" h="143" extrusionOk="0">
                  <a:moveTo>
                    <a:pt x="47" y="0"/>
                  </a:moveTo>
                  <a:lnTo>
                    <a:pt x="47" y="0"/>
                  </a:lnTo>
                  <a:cubicBezTo>
                    <a:pt x="32" y="0"/>
                    <a:pt x="32" y="17"/>
                    <a:pt x="32" y="17"/>
                  </a:cubicBezTo>
                  <a:cubicBezTo>
                    <a:pt x="16" y="17"/>
                    <a:pt x="16" y="17"/>
                    <a:pt x="16" y="32"/>
                  </a:cubicBezTo>
                  <a:lnTo>
                    <a:pt x="1" y="80"/>
                  </a:lnTo>
                  <a:lnTo>
                    <a:pt x="1" y="95"/>
                  </a:lnTo>
                  <a:cubicBezTo>
                    <a:pt x="1" y="111"/>
                    <a:pt x="1" y="126"/>
                    <a:pt x="16" y="143"/>
                  </a:cubicBezTo>
                  <a:lnTo>
                    <a:pt x="32" y="143"/>
                  </a:lnTo>
                  <a:cubicBezTo>
                    <a:pt x="47" y="143"/>
                    <a:pt x="47" y="126"/>
                    <a:pt x="64" y="126"/>
                  </a:cubicBezTo>
                  <a:lnTo>
                    <a:pt x="64" y="111"/>
                  </a:lnTo>
                  <a:lnTo>
                    <a:pt x="79" y="63"/>
                  </a:lnTo>
                  <a:lnTo>
                    <a:pt x="79" y="48"/>
                  </a:lnTo>
                  <a:lnTo>
                    <a:pt x="79" y="17"/>
                  </a:lnTo>
                  <a:lnTo>
                    <a:pt x="64" y="17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5"/>
            <p:cNvSpPr/>
            <p:nvPr/>
          </p:nvSpPr>
          <p:spPr>
            <a:xfrm>
              <a:off x="3429034" y="1803297"/>
              <a:ext cx="3562" cy="5025"/>
            </a:xfrm>
            <a:custGeom>
              <a:avLst/>
              <a:gdLst/>
              <a:ahLst/>
              <a:cxnLst/>
              <a:rect l="l" t="t" r="r" b="b"/>
              <a:pathLst>
                <a:path w="112" h="158" extrusionOk="0">
                  <a:moveTo>
                    <a:pt x="80" y="0"/>
                  </a:moveTo>
                  <a:lnTo>
                    <a:pt x="64" y="0"/>
                  </a:lnTo>
                  <a:lnTo>
                    <a:pt x="49" y="0"/>
                  </a:lnTo>
                  <a:cubicBezTo>
                    <a:pt x="32" y="16"/>
                    <a:pt x="17" y="32"/>
                    <a:pt x="1" y="63"/>
                  </a:cubicBezTo>
                  <a:lnTo>
                    <a:pt x="1" y="79"/>
                  </a:lnTo>
                  <a:cubicBezTo>
                    <a:pt x="1" y="95"/>
                    <a:pt x="17" y="126"/>
                    <a:pt x="32" y="142"/>
                  </a:cubicBezTo>
                  <a:lnTo>
                    <a:pt x="32" y="158"/>
                  </a:lnTo>
                  <a:lnTo>
                    <a:pt x="64" y="158"/>
                  </a:lnTo>
                  <a:cubicBezTo>
                    <a:pt x="64" y="158"/>
                    <a:pt x="80" y="158"/>
                    <a:pt x="80" y="142"/>
                  </a:cubicBezTo>
                  <a:lnTo>
                    <a:pt x="80" y="142"/>
                  </a:lnTo>
                  <a:lnTo>
                    <a:pt x="80" y="126"/>
                  </a:lnTo>
                  <a:lnTo>
                    <a:pt x="80" y="110"/>
                  </a:lnTo>
                  <a:lnTo>
                    <a:pt x="80" y="95"/>
                  </a:lnTo>
                  <a:cubicBezTo>
                    <a:pt x="64" y="95"/>
                    <a:pt x="64" y="79"/>
                    <a:pt x="64" y="79"/>
                  </a:cubicBezTo>
                  <a:cubicBezTo>
                    <a:pt x="64" y="79"/>
                    <a:pt x="80" y="63"/>
                    <a:pt x="95" y="63"/>
                  </a:cubicBezTo>
                  <a:lnTo>
                    <a:pt x="95" y="47"/>
                  </a:lnTo>
                  <a:cubicBezTo>
                    <a:pt x="112" y="47"/>
                    <a:pt x="112" y="32"/>
                    <a:pt x="95" y="16"/>
                  </a:cubicBezTo>
                  <a:cubicBezTo>
                    <a:pt x="95" y="0"/>
                    <a:pt x="80" y="0"/>
                    <a:pt x="80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5"/>
            <p:cNvSpPr/>
            <p:nvPr/>
          </p:nvSpPr>
          <p:spPr>
            <a:xfrm>
              <a:off x="3230611" y="1802279"/>
              <a:ext cx="4039" cy="3530"/>
            </a:xfrm>
            <a:custGeom>
              <a:avLst/>
              <a:gdLst/>
              <a:ahLst/>
              <a:cxnLst/>
              <a:rect l="l" t="t" r="r" b="b"/>
              <a:pathLst>
                <a:path w="127" h="111" extrusionOk="0">
                  <a:moveTo>
                    <a:pt x="95" y="1"/>
                  </a:moveTo>
                  <a:lnTo>
                    <a:pt x="80" y="1"/>
                  </a:lnTo>
                  <a:lnTo>
                    <a:pt x="64" y="16"/>
                  </a:lnTo>
                  <a:lnTo>
                    <a:pt x="32" y="32"/>
                  </a:lnTo>
                  <a:lnTo>
                    <a:pt x="17" y="48"/>
                  </a:lnTo>
                  <a:cubicBezTo>
                    <a:pt x="17" y="64"/>
                    <a:pt x="1" y="79"/>
                    <a:pt x="17" y="95"/>
                  </a:cubicBezTo>
                  <a:lnTo>
                    <a:pt x="32" y="95"/>
                  </a:lnTo>
                  <a:cubicBezTo>
                    <a:pt x="32" y="111"/>
                    <a:pt x="32" y="111"/>
                    <a:pt x="48" y="111"/>
                  </a:cubicBezTo>
                  <a:cubicBezTo>
                    <a:pt x="48" y="111"/>
                    <a:pt x="64" y="111"/>
                    <a:pt x="64" y="95"/>
                  </a:cubicBezTo>
                  <a:lnTo>
                    <a:pt x="111" y="64"/>
                  </a:lnTo>
                  <a:cubicBezTo>
                    <a:pt x="127" y="48"/>
                    <a:pt x="127" y="32"/>
                    <a:pt x="111" y="16"/>
                  </a:cubicBezTo>
                  <a:cubicBezTo>
                    <a:pt x="111" y="1"/>
                    <a:pt x="95" y="1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5"/>
            <p:cNvSpPr/>
            <p:nvPr/>
          </p:nvSpPr>
          <p:spPr>
            <a:xfrm>
              <a:off x="3169007" y="1830839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95" y="0"/>
                  </a:moveTo>
                  <a:cubicBezTo>
                    <a:pt x="78" y="0"/>
                    <a:pt x="78" y="0"/>
                    <a:pt x="78" y="17"/>
                  </a:cubicBezTo>
                  <a:lnTo>
                    <a:pt x="63" y="17"/>
                  </a:lnTo>
                  <a:lnTo>
                    <a:pt x="15" y="63"/>
                  </a:lnTo>
                  <a:cubicBezTo>
                    <a:pt x="0" y="80"/>
                    <a:pt x="0" y="95"/>
                    <a:pt x="15" y="111"/>
                  </a:cubicBezTo>
                  <a:cubicBezTo>
                    <a:pt x="32" y="111"/>
                    <a:pt x="32" y="126"/>
                    <a:pt x="47" y="126"/>
                  </a:cubicBezTo>
                  <a:lnTo>
                    <a:pt x="63" y="111"/>
                  </a:lnTo>
                  <a:lnTo>
                    <a:pt x="110" y="80"/>
                  </a:lnTo>
                  <a:lnTo>
                    <a:pt x="110" y="63"/>
                  </a:lnTo>
                  <a:cubicBezTo>
                    <a:pt x="126" y="63"/>
                    <a:pt x="126" y="48"/>
                    <a:pt x="126" y="32"/>
                  </a:cubicBezTo>
                  <a:lnTo>
                    <a:pt x="110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5"/>
            <p:cNvSpPr/>
            <p:nvPr/>
          </p:nvSpPr>
          <p:spPr>
            <a:xfrm>
              <a:off x="3227590" y="1787268"/>
              <a:ext cx="4071" cy="5502"/>
            </a:xfrm>
            <a:custGeom>
              <a:avLst/>
              <a:gdLst/>
              <a:ahLst/>
              <a:cxnLst/>
              <a:rect l="l" t="t" r="r" b="b"/>
              <a:pathLst>
                <a:path w="128" h="173" extrusionOk="0">
                  <a:moveTo>
                    <a:pt x="49" y="0"/>
                  </a:moveTo>
                  <a:lnTo>
                    <a:pt x="32" y="0"/>
                  </a:lnTo>
                  <a:lnTo>
                    <a:pt x="32" y="0"/>
                  </a:lnTo>
                  <a:cubicBezTo>
                    <a:pt x="1" y="0"/>
                    <a:pt x="1" y="32"/>
                    <a:pt x="17" y="47"/>
                  </a:cubicBezTo>
                  <a:lnTo>
                    <a:pt x="17" y="63"/>
                  </a:lnTo>
                  <a:lnTo>
                    <a:pt x="64" y="141"/>
                  </a:lnTo>
                  <a:cubicBezTo>
                    <a:pt x="64" y="158"/>
                    <a:pt x="64" y="158"/>
                    <a:pt x="80" y="158"/>
                  </a:cubicBezTo>
                  <a:cubicBezTo>
                    <a:pt x="80" y="158"/>
                    <a:pt x="80" y="173"/>
                    <a:pt x="96" y="173"/>
                  </a:cubicBezTo>
                  <a:cubicBezTo>
                    <a:pt x="96" y="173"/>
                    <a:pt x="96" y="158"/>
                    <a:pt x="112" y="158"/>
                  </a:cubicBezTo>
                  <a:cubicBezTo>
                    <a:pt x="127" y="158"/>
                    <a:pt x="127" y="141"/>
                    <a:pt x="127" y="110"/>
                  </a:cubicBezTo>
                  <a:lnTo>
                    <a:pt x="64" y="15"/>
                  </a:lnTo>
                  <a:cubicBezTo>
                    <a:pt x="64" y="0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5"/>
            <p:cNvSpPr/>
            <p:nvPr/>
          </p:nvSpPr>
          <p:spPr>
            <a:xfrm>
              <a:off x="3330824" y="1789272"/>
              <a:ext cx="11576" cy="5025"/>
            </a:xfrm>
            <a:custGeom>
              <a:avLst/>
              <a:gdLst/>
              <a:ahLst/>
              <a:cxnLst/>
              <a:rect l="l" t="t" r="r" b="b"/>
              <a:pathLst>
                <a:path w="364" h="158" extrusionOk="0">
                  <a:moveTo>
                    <a:pt x="49" y="63"/>
                  </a:moveTo>
                  <a:cubicBezTo>
                    <a:pt x="32" y="63"/>
                    <a:pt x="17" y="78"/>
                    <a:pt x="17" y="95"/>
                  </a:cubicBezTo>
                  <a:cubicBezTo>
                    <a:pt x="1" y="110"/>
                    <a:pt x="17" y="126"/>
                    <a:pt x="32" y="126"/>
                  </a:cubicBezTo>
                  <a:lnTo>
                    <a:pt x="127" y="141"/>
                  </a:lnTo>
                  <a:lnTo>
                    <a:pt x="127" y="141"/>
                  </a:lnTo>
                  <a:lnTo>
                    <a:pt x="143" y="126"/>
                  </a:lnTo>
                  <a:lnTo>
                    <a:pt x="158" y="126"/>
                  </a:lnTo>
                  <a:lnTo>
                    <a:pt x="158" y="126"/>
                  </a:lnTo>
                  <a:lnTo>
                    <a:pt x="190" y="126"/>
                  </a:lnTo>
                  <a:lnTo>
                    <a:pt x="206" y="126"/>
                  </a:lnTo>
                  <a:lnTo>
                    <a:pt x="206" y="126"/>
                  </a:lnTo>
                  <a:cubicBezTo>
                    <a:pt x="190" y="110"/>
                    <a:pt x="190" y="95"/>
                    <a:pt x="206" y="78"/>
                  </a:cubicBezTo>
                  <a:lnTo>
                    <a:pt x="206" y="78"/>
                  </a:lnTo>
                  <a:lnTo>
                    <a:pt x="112" y="63"/>
                  </a:lnTo>
                  <a:lnTo>
                    <a:pt x="49" y="63"/>
                  </a:lnTo>
                  <a:lnTo>
                    <a:pt x="49" y="63"/>
                  </a:lnTo>
                  <a:close/>
                  <a:moveTo>
                    <a:pt x="316" y="0"/>
                  </a:moveTo>
                  <a:lnTo>
                    <a:pt x="316" y="0"/>
                  </a:lnTo>
                  <a:cubicBezTo>
                    <a:pt x="301" y="0"/>
                    <a:pt x="284" y="0"/>
                    <a:pt x="284" y="15"/>
                  </a:cubicBezTo>
                  <a:lnTo>
                    <a:pt x="284" y="15"/>
                  </a:lnTo>
                  <a:lnTo>
                    <a:pt x="301" y="32"/>
                  </a:lnTo>
                  <a:cubicBezTo>
                    <a:pt x="316" y="47"/>
                    <a:pt x="316" y="63"/>
                    <a:pt x="301" y="78"/>
                  </a:cubicBezTo>
                  <a:lnTo>
                    <a:pt x="253" y="126"/>
                  </a:lnTo>
                  <a:lnTo>
                    <a:pt x="238" y="141"/>
                  </a:lnTo>
                  <a:cubicBezTo>
                    <a:pt x="253" y="141"/>
                    <a:pt x="253" y="141"/>
                    <a:pt x="269" y="158"/>
                  </a:cubicBezTo>
                  <a:lnTo>
                    <a:pt x="269" y="158"/>
                  </a:lnTo>
                  <a:lnTo>
                    <a:pt x="269" y="158"/>
                  </a:lnTo>
                  <a:cubicBezTo>
                    <a:pt x="284" y="158"/>
                    <a:pt x="301" y="141"/>
                    <a:pt x="301" y="141"/>
                  </a:cubicBezTo>
                  <a:lnTo>
                    <a:pt x="347" y="63"/>
                  </a:lnTo>
                  <a:lnTo>
                    <a:pt x="347" y="47"/>
                  </a:lnTo>
                  <a:cubicBezTo>
                    <a:pt x="364" y="32"/>
                    <a:pt x="347" y="0"/>
                    <a:pt x="332" y="0"/>
                  </a:cubicBezTo>
                  <a:lnTo>
                    <a:pt x="332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5"/>
            <p:cNvSpPr/>
            <p:nvPr/>
          </p:nvSpPr>
          <p:spPr>
            <a:xfrm>
              <a:off x="3024682" y="1805778"/>
              <a:ext cx="3530" cy="4039"/>
            </a:xfrm>
            <a:custGeom>
              <a:avLst/>
              <a:gdLst/>
              <a:ahLst/>
              <a:cxnLst/>
              <a:rect l="l" t="t" r="r" b="b"/>
              <a:pathLst>
                <a:path w="111" h="127" extrusionOk="0">
                  <a:moveTo>
                    <a:pt x="64" y="80"/>
                  </a:moveTo>
                  <a:lnTo>
                    <a:pt x="64" y="80"/>
                  </a:lnTo>
                  <a:lnTo>
                    <a:pt x="64" y="80"/>
                  </a:lnTo>
                  <a:close/>
                  <a:moveTo>
                    <a:pt x="47" y="1"/>
                  </a:moveTo>
                  <a:lnTo>
                    <a:pt x="47" y="1"/>
                  </a:lnTo>
                  <a:lnTo>
                    <a:pt x="47" y="1"/>
                  </a:lnTo>
                  <a:lnTo>
                    <a:pt x="32" y="17"/>
                  </a:lnTo>
                  <a:cubicBezTo>
                    <a:pt x="16" y="17"/>
                    <a:pt x="16" y="17"/>
                    <a:pt x="16" y="32"/>
                  </a:cubicBezTo>
                  <a:lnTo>
                    <a:pt x="16" y="48"/>
                  </a:lnTo>
                  <a:lnTo>
                    <a:pt x="1" y="64"/>
                  </a:lnTo>
                  <a:lnTo>
                    <a:pt x="1" y="95"/>
                  </a:lnTo>
                  <a:cubicBezTo>
                    <a:pt x="1" y="111"/>
                    <a:pt x="16" y="127"/>
                    <a:pt x="32" y="127"/>
                  </a:cubicBezTo>
                  <a:lnTo>
                    <a:pt x="47" y="127"/>
                  </a:lnTo>
                  <a:cubicBezTo>
                    <a:pt x="47" y="111"/>
                    <a:pt x="64" y="111"/>
                    <a:pt x="64" y="111"/>
                  </a:cubicBezTo>
                  <a:cubicBezTo>
                    <a:pt x="79" y="95"/>
                    <a:pt x="95" y="95"/>
                    <a:pt x="95" y="64"/>
                  </a:cubicBezTo>
                  <a:cubicBezTo>
                    <a:pt x="110" y="32"/>
                    <a:pt x="79" y="17"/>
                    <a:pt x="79" y="17"/>
                  </a:cubicBezTo>
                  <a:cubicBezTo>
                    <a:pt x="64" y="17"/>
                    <a:pt x="64" y="1"/>
                    <a:pt x="4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5"/>
            <p:cNvSpPr/>
            <p:nvPr/>
          </p:nvSpPr>
          <p:spPr>
            <a:xfrm>
              <a:off x="3026686" y="180829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5"/>
            <p:cNvSpPr/>
            <p:nvPr/>
          </p:nvSpPr>
          <p:spPr>
            <a:xfrm>
              <a:off x="3030693" y="1804283"/>
              <a:ext cx="3053" cy="3530"/>
            </a:xfrm>
            <a:custGeom>
              <a:avLst/>
              <a:gdLst/>
              <a:ahLst/>
              <a:cxnLst/>
              <a:rect l="l" t="t" r="r" b="b"/>
              <a:pathLst>
                <a:path w="96" h="111" extrusionOk="0">
                  <a:moveTo>
                    <a:pt x="64" y="1"/>
                  </a:moveTo>
                  <a:lnTo>
                    <a:pt x="64" y="1"/>
                  </a:lnTo>
                  <a:cubicBezTo>
                    <a:pt x="64" y="1"/>
                    <a:pt x="47" y="1"/>
                    <a:pt x="47" y="16"/>
                  </a:cubicBezTo>
                  <a:lnTo>
                    <a:pt x="16" y="32"/>
                  </a:lnTo>
                  <a:lnTo>
                    <a:pt x="16" y="48"/>
                  </a:lnTo>
                  <a:cubicBezTo>
                    <a:pt x="1" y="64"/>
                    <a:pt x="1" y="79"/>
                    <a:pt x="16" y="95"/>
                  </a:cubicBezTo>
                  <a:lnTo>
                    <a:pt x="32" y="95"/>
                  </a:lnTo>
                  <a:cubicBezTo>
                    <a:pt x="32" y="111"/>
                    <a:pt x="32" y="111"/>
                    <a:pt x="47" y="111"/>
                  </a:cubicBezTo>
                  <a:lnTo>
                    <a:pt x="64" y="95"/>
                  </a:lnTo>
                  <a:lnTo>
                    <a:pt x="79" y="64"/>
                  </a:lnTo>
                  <a:lnTo>
                    <a:pt x="95" y="64"/>
                  </a:lnTo>
                  <a:lnTo>
                    <a:pt x="95" y="32"/>
                  </a:lnTo>
                  <a:lnTo>
                    <a:pt x="95" y="16"/>
                  </a:lnTo>
                  <a:lnTo>
                    <a:pt x="95" y="16"/>
                  </a:lnTo>
                  <a:cubicBezTo>
                    <a:pt x="79" y="1"/>
                    <a:pt x="79" y="1"/>
                    <a:pt x="64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5"/>
            <p:cNvSpPr/>
            <p:nvPr/>
          </p:nvSpPr>
          <p:spPr>
            <a:xfrm>
              <a:off x="3195532" y="1789272"/>
              <a:ext cx="2576" cy="2512"/>
            </a:xfrm>
            <a:custGeom>
              <a:avLst/>
              <a:gdLst/>
              <a:ahLst/>
              <a:cxnLst/>
              <a:rect l="l" t="t" r="r" b="b"/>
              <a:pathLst>
                <a:path w="81" h="79" extrusionOk="0">
                  <a:moveTo>
                    <a:pt x="17" y="0"/>
                  </a:moveTo>
                  <a:lnTo>
                    <a:pt x="17" y="15"/>
                  </a:lnTo>
                  <a:cubicBezTo>
                    <a:pt x="17" y="32"/>
                    <a:pt x="1" y="32"/>
                    <a:pt x="1" y="32"/>
                  </a:cubicBezTo>
                  <a:cubicBezTo>
                    <a:pt x="1" y="47"/>
                    <a:pt x="1" y="47"/>
                    <a:pt x="17" y="63"/>
                  </a:cubicBezTo>
                  <a:lnTo>
                    <a:pt x="17" y="63"/>
                  </a:lnTo>
                  <a:cubicBezTo>
                    <a:pt x="17" y="63"/>
                    <a:pt x="32" y="63"/>
                    <a:pt x="32" y="78"/>
                  </a:cubicBezTo>
                  <a:cubicBezTo>
                    <a:pt x="32" y="63"/>
                    <a:pt x="49" y="63"/>
                    <a:pt x="49" y="63"/>
                  </a:cubicBezTo>
                  <a:lnTo>
                    <a:pt x="49" y="63"/>
                  </a:lnTo>
                  <a:lnTo>
                    <a:pt x="64" y="63"/>
                  </a:lnTo>
                  <a:lnTo>
                    <a:pt x="64" y="63"/>
                  </a:lnTo>
                  <a:lnTo>
                    <a:pt x="80" y="47"/>
                  </a:lnTo>
                  <a:cubicBezTo>
                    <a:pt x="64" y="32"/>
                    <a:pt x="64" y="32"/>
                    <a:pt x="64" y="15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5"/>
            <p:cNvSpPr/>
            <p:nvPr/>
          </p:nvSpPr>
          <p:spPr>
            <a:xfrm>
              <a:off x="3411001" y="1758199"/>
              <a:ext cx="4548" cy="5534"/>
            </a:xfrm>
            <a:custGeom>
              <a:avLst/>
              <a:gdLst/>
              <a:ahLst/>
              <a:cxnLst/>
              <a:rect l="l" t="t" r="r" b="b"/>
              <a:pathLst>
                <a:path w="143" h="174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7" y="16"/>
                    <a:pt x="17" y="16"/>
                  </a:cubicBezTo>
                  <a:cubicBezTo>
                    <a:pt x="1" y="32"/>
                    <a:pt x="1" y="47"/>
                    <a:pt x="1" y="63"/>
                  </a:cubicBezTo>
                  <a:cubicBezTo>
                    <a:pt x="17" y="79"/>
                    <a:pt x="32" y="79"/>
                    <a:pt x="32" y="95"/>
                  </a:cubicBezTo>
                  <a:lnTo>
                    <a:pt x="48" y="95"/>
                  </a:lnTo>
                  <a:cubicBezTo>
                    <a:pt x="64" y="110"/>
                    <a:pt x="64" y="110"/>
                    <a:pt x="64" y="126"/>
                  </a:cubicBezTo>
                  <a:cubicBezTo>
                    <a:pt x="64" y="142"/>
                    <a:pt x="48" y="142"/>
                    <a:pt x="64" y="142"/>
                  </a:cubicBezTo>
                  <a:cubicBezTo>
                    <a:pt x="64" y="158"/>
                    <a:pt x="64" y="173"/>
                    <a:pt x="80" y="173"/>
                  </a:cubicBezTo>
                  <a:lnTo>
                    <a:pt x="95" y="173"/>
                  </a:lnTo>
                  <a:cubicBezTo>
                    <a:pt x="111" y="173"/>
                    <a:pt x="111" y="173"/>
                    <a:pt x="127" y="158"/>
                  </a:cubicBezTo>
                  <a:lnTo>
                    <a:pt x="127" y="142"/>
                  </a:lnTo>
                  <a:cubicBezTo>
                    <a:pt x="143" y="79"/>
                    <a:pt x="95" y="63"/>
                    <a:pt x="80" y="32"/>
                  </a:cubicBezTo>
                  <a:cubicBezTo>
                    <a:pt x="80" y="32"/>
                    <a:pt x="64" y="32"/>
                    <a:pt x="64" y="16"/>
                  </a:cubicBezTo>
                  <a:lnTo>
                    <a:pt x="64" y="16"/>
                  </a:lnTo>
                  <a:cubicBezTo>
                    <a:pt x="48" y="16"/>
                    <a:pt x="48" y="16"/>
                    <a:pt x="4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5"/>
            <p:cNvSpPr/>
            <p:nvPr/>
          </p:nvSpPr>
          <p:spPr>
            <a:xfrm>
              <a:off x="3108866" y="1784247"/>
              <a:ext cx="5057" cy="4516"/>
            </a:xfrm>
            <a:custGeom>
              <a:avLst/>
              <a:gdLst/>
              <a:ahLst/>
              <a:cxnLst/>
              <a:rect l="l" t="t" r="r" b="b"/>
              <a:pathLst>
                <a:path w="159" h="142" extrusionOk="0">
                  <a:moveTo>
                    <a:pt x="127" y="1"/>
                  </a:moveTo>
                  <a:lnTo>
                    <a:pt x="127" y="1"/>
                  </a:lnTo>
                  <a:lnTo>
                    <a:pt x="110" y="1"/>
                  </a:lnTo>
                  <a:lnTo>
                    <a:pt x="95" y="1"/>
                  </a:lnTo>
                  <a:cubicBezTo>
                    <a:pt x="64" y="1"/>
                    <a:pt x="32" y="16"/>
                    <a:pt x="16" y="47"/>
                  </a:cubicBezTo>
                  <a:cubicBezTo>
                    <a:pt x="1" y="47"/>
                    <a:pt x="1" y="64"/>
                    <a:pt x="1" y="79"/>
                  </a:cubicBezTo>
                  <a:lnTo>
                    <a:pt x="1" y="127"/>
                  </a:lnTo>
                  <a:cubicBezTo>
                    <a:pt x="1" y="142"/>
                    <a:pt x="16" y="142"/>
                    <a:pt x="32" y="142"/>
                  </a:cubicBezTo>
                  <a:lnTo>
                    <a:pt x="32" y="142"/>
                  </a:lnTo>
                  <a:lnTo>
                    <a:pt x="47" y="142"/>
                  </a:lnTo>
                  <a:cubicBezTo>
                    <a:pt x="64" y="142"/>
                    <a:pt x="64" y="127"/>
                    <a:pt x="64" y="110"/>
                  </a:cubicBezTo>
                  <a:lnTo>
                    <a:pt x="64" y="79"/>
                  </a:lnTo>
                  <a:cubicBezTo>
                    <a:pt x="79" y="79"/>
                    <a:pt x="95" y="79"/>
                    <a:pt x="110" y="64"/>
                  </a:cubicBezTo>
                  <a:lnTo>
                    <a:pt x="127" y="64"/>
                  </a:lnTo>
                  <a:lnTo>
                    <a:pt x="142" y="64"/>
                  </a:lnTo>
                  <a:cubicBezTo>
                    <a:pt x="158" y="47"/>
                    <a:pt x="158" y="47"/>
                    <a:pt x="158" y="32"/>
                  </a:cubicBezTo>
                  <a:cubicBezTo>
                    <a:pt x="158" y="16"/>
                    <a:pt x="142" y="1"/>
                    <a:pt x="12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5"/>
            <p:cNvSpPr/>
            <p:nvPr/>
          </p:nvSpPr>
          <p:spPr>
            <a:xfrm>
              <a:off x="3018162" y="1801771"/>
              <a:ext cx="4039" cy="3562"/>
            </a:xfrm>
            <a:custGeom>
              <a:avLst/>
              <a:gdLst/>
              <a:ahLst/>
              <a:cxnLst/>
              <a:rect l="l" t="t" r="r" b="b"/>
              <a:pathLst>
                <a:path w="127" h="112" extrusionOk="0">
                  <a:moveTo>
                    <a:pt x="48" y="1"/>
                  </a:moveTo>
                  <a:lnTo>
                    <a:pt x="32" y="1"/>
                  </a:lnTo>
                  <a:lnTo>
                    <a:pt x="32" y="17"/>
                  </a:lnTo>
                  <a:cubicBezTo>
                    <a:pt x="17" y="17"/>
                    <a:pt x="0" y="32"/>
                    <a:pt x="0" y="48"/>
                  </a:cubicBezTo>
                  <a:lnTo>
                    <a:pt x="17" y="95"/>
                  </a:lnTo>
                  <a:lnTo>
                    <a:pt x="32" y="111"/>
                  </a:lnTo>
                  <a:lnTo>
                    <a:pt x="48" y="111"/>
                  </a:lnTo>
                  <a:lnTo>
                    <a:pt x="63" y="111"/>
                  </a:lnTo>
                  <a:lnTo>
                    <a:pt x="80" y="111"/>
                  </a:lnTo>
                  <a:lnTo>
                    <a:pt x="111" y="111"/>
                  </a:lnTo>
                  <a:lnTo>
                    <a:pt x="126" y="95"/>
                  </a:lnTo>
                  <a:lnTo>
                    <a:pt x="126" y="64"/>
                  </a:lnTo>
                  <a:cubicBezTo>
                    <a:pt x="126" y="48"/>
                    <a:pt x="111" y="48"/>
                    <a:pt x="95" y="48"/>
                  </a:cubicBezTo>
                  <a:lnTo>
                    <a:pt x="95" y="48"/>
                  </a:lnTo>
                  <a:lnTo>
                    <a:pt x="95" y="48"/>
                  </a:lnTo>
                  <a:lnTo>
                    <a:pt x="80" y="48"/>
                  </a:lnTo>
                  <a:lnTo>
                    <a:pt x="80" y="32"/>
                  </a:lnTo>
                  <a:cubicBezTo>
                    <a:pt x="63" y="17"/>
                    <a:pt x="63" y="17"/>
                    <a:pt x="48" y="17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5"/>
            <p:cNvSpPr/>
            <p:nvPr/>
          </p:nvSpPr>
          <p:spPr>
            <a:xfrm>
              <a:off x="3036704" y="1802279"/>
              <a:ext cx="3053" cy="3053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47" y="1"/>
                  </a:moveTo>
                  <a:lnTo>
                    <a:pt x="47" y="1"/>
                  </a:lnTo>
                  <a:lnTo>
                    <a:pt x="32" y="1"/>
                  </a:lnTo>
                  <a:cubicBezTo>
                    <a:pt x="16" y="1"/>
                    <a:pt x="1" y="16"/>
                    <a:pt x="16" y="32"/>
                  </a:cubicBezTo>
                  <a:lnTo>
                    <a:pt x="16" y="48"/>
                  </a:lnTo>
                  <a:lnTo>
                    <a:pt x="16" y="64"/>
                  </a:lnTo>
                  <a:lnTo>
                    <a:pt x="32" y="79"/>
                  </a:lnTo>
                  <a:cubicBezTo>
                    <a:pt x="32" y="95"/>
                    <a:pt x="47" y="95"/>
                    <a:pt x="64" y="95"/>
                  </a:cubicBezTo>
                  <a:lnTo>
                    <a:pt x="79" y="95"/>
                  </a:lnTo>
                  <a:cubicBezTo>
                    <a:pt x="95" y="95"/>
                    <a:pt x="95" y="79"/>
                    <a:pt x="95" y="64"/>
                  </a:cubicBezTo>
                  <a:lnTo>
                    <a:pt x="95" y="48"/>
                  </a:lnTo>
                  <a:lnTo>
                    <a:pt x="79" y="16"/>
                  </a:lnTo>
                  <a:cubicBezTo>
                    <a:pt x="64" y="1"/>
                    <a:pt x="64" y="1"/>
                    <a:pt x="4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5"/>
            <p:cNvSpPr/>
            <p:nvPr/>
          </p:nvSpPr>
          <p:spPr>
            <a:xfrm>
              <a:off x="3124896" y="1793279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79" y="0"/>
                  </a:moveTo>
                  <a:lnTo>
                    <a:pt x="79" y="0"/>
                  </a:lnTo>
                  <a:lnTo>
                    <a:pt x="32" y="0"/>
                  </a:lnTo>
                  <a:cubicBezTo>
                    <a:pt x="32" y="15"/>
                    <a:pt x="16" y="15"/>
                    <a:pt x="16" y="15"/>
                  </a:cubicBezTo>
                  <a:cubicBezTo>
                    <a:pt x="1" y="32"/>
                    <a:pt x="1" y="47"/>
                    <a:pt x="1" y="47"/>
                  </a:cubicBezTo>
                  <a:lnTo>
                    <a:pt x="16" y="78"/>
                  </a:lnTo>
                  <a:cubicBezTo>
                    <a:pt x="16" y="78"/>
                    <a:pt x="16" y="95"/>
                    <a:pt x="32" y="95"/>
                  </a:cubicBezTo>
                  <a:lnTo>
                    <a:pt x="47" y="95"/>
                  </a:lnTo>
                  <a:lnTo>
                    <a:pt x="64" y="95"/>
                  </a:lnTo>
                  <a:lnTo>
                    <a:pt x="110" y="78"/>
                  </a:lnTo>
                  <a:cubicBezTo>
                    <a:pt x="127" y="63"/>
                    <a:pt x="127" y="47"/>
                    <a:pt x="127" y="32"/>
                  </a:cubicBezTo>
                  <a:cubicBezTo>
                    <a:pt x="127" y="32"/>
                    <a:pt x="127" y="15"/>
                    <a:pt x="110" y="15"/>
                  </a:cubicBezTo>
                  <a:cubicBezTo>
                    <a:pt x="110" y="0"/>
                    <a:pt x="95" y="0"/>
                    <a:pt x="7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5"/>
            <p:cNvSpPr/>
            <p:nvPr/>
          </p:nvSpPr>
          <p:spPr>
            <a:xfrm>
              <a:off x="3434059" y="1757691"/>
              <a:ext cx="4548" cy="4039"/>
            </a:xfrm>
            <a:custGeom>
              <a:avLst/>
              <a:gdLst/>
              <a:ahLst/>
              <a:cxnLst/>
              <a:rect l="l" t="t" r="r" b="b"/>
              <a:pathLst>
                <a:path w="143" h="127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cubicBezTo>
                    <a:pt x="0" y="0"/>
                    <a:pt x="0" y="16"/>
                    <a:pt x="0" y="16"/>
                  </a:cubicBezTo>
                  <a:lnTo>
                    <a:pt x="0" y="48"/>
                  </a:lnTo>
                  <a:cubicBezTo>
                    <a:pt x="0" y="48"/>
                    <a:pt x="17" y="48"/>
                    <a:pt x="17" y="63"/>
                  </a:cubicBezTo>
                  <a:lnTo>
                    <a:pt x="0" y="95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17" y="126"/>
                  </a:lnTo>
                  <a:lnTo>
                    <a:pt x="48" y="126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111" y="95"/>
                  </a:lnTo>
                  <a:cubicBezTo>
                    <a:pt x="126" y="95"/>
                    <a:pt x="143" y="63"/>
                    <a:pt x="126" y="48"/>
                  </a:cubicBezTo>
                  <a:lnTo>
                    <a:pt x="126" y="48"/>
                  </a:lnTo>
                  <a:cubicBezTo>
                    <a:pt x="126" y="48"/>
                    <a:pt x="111" y="48"/>
                    <a:pt x="111" y="32"/>
                  </a:cubicBezTo>
                  <a:lnTo>
                    <a:pt x="111" y="32"/>
                  </a:lnTo>
                  <a:lnTo>
                    <a:pt x="95" y="32"/>
                  </a:lnTo>
                  <a:lnTo>
                    <a:pt x="95" y="32"/>
                  </a:lnTo>
                  <a:lnTo>
                    <a:pt x="95" y="32"/>
                  </a:lnTo>
                  <a:lnTo>
                    <a:pt x="80" y="32"/>
                  </a:lnTo>
                  <a:lnTo>
                    <a:pt x="63" y="16"/>
                  </a:lnTo>
                  <a:lnTo>
                    <a:pt x="63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5"/>
            <p:cNvSpPr/>
            <p:nvPr/>
          </p:nvSpPr>
          <p:spPr>
            <a:xfrm>
              <a:off x="3087304" y="1792261"/>
              <a:ext cx="4548" cy="5057"/>
            </a:xfrm>
            <a:custGeom>
              <a:avLst/>
              <a:gdLst/>
              <a:ahLst/>
              <a:cxnLst/>
              <a:rect l="l" t="t" r="r" b="b"/>
              <a:pathLst>
                <a:path w="143" h="159" extrusionOk="0">
                  <a:moveTo>
                    <a:pt x="63" y="1"/>
                  </a:moveTo>
                  <a:lnTo>
                    <a:pt x="63" y="1"/>
                  </a:lnTo>
                  <a:cubicBezTo>
                    <a:pt x="48" y="1"/>
                    <a:pt x="32" y="1"/>
                    <a:pt x="32" y="16"/>
                  </a:cubicBezTo>
                  <a:lnTo>
                    <a:pt x="32" y="16"/>
                  </a:lnTo>
                  <a:cubicBezTo>
                    <a:pt x="32" y="32"/>
                    <a:pt x="17" y="32"/>
                    <a:pt x="17" y="32"/>
                  </a:cubicBezTo>
                  <a:cubicBezTo>
                    <a:pt x="17" y="64"/>
                    <a:pt x="0" y="79"/>
                    <a:pt x="17" y="95"/>
                  </a:cubicBezTo>
                  <a:lnTo>
                    <a:pt x="17" y="110"/>
                  </a:lnTo>
                  <a:cubicBezTo>
                    <a:pt x="32" y="127"/>
                    <a:pt x="48" y="142"/>
                    <a:pt x="63" y="142"/>
                  </a:cubicBezTo>
                  <a:cubicBezTo>
                    <a:pt x="80" y="142"/>
                    <a:pt x="80" y="158"/>
                    <a:pt x="95" y="158"/>
                  </a:cubicBezTo>
                  <a:lnTo>
                    <a:pt x="95" y="158"/>
                  </a:lnTo>
                  <a:cubicBezTo>
                    <a:pt x="111" y="158"/>
                    <a:pt x="126" y="142"/>
                    <a:pt x="143" y="127"/>
                  </a:cubicBezTo>
                  <a:cubicBezTo>
                    <a:pt x="143" y="110"/>
                    <a:pt x="126" y="95"/>
                    <a:pt x="111" y="79"/>
                  </a:cubicBezTo>
                  <a:lnTo>
                    <a:pt x="80" y="79"/>
                  </a:lnTo>
                  <a:cubicBezTo>
                    <a:pt x="80" y="79"/>
                    <a:pt x="80" y="64"/>
                    <a:pt x="95" y="47"/>
                  </a:cubicBezTo>
                  <a:cubicBezTo>
                    <a:pt x="95" y="32"/>
                    <a:pt x="95" y="1"/>
                    <a:pt x="8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5"/>
            <p:cNvSpPr/>
            <p:nvPr/>
          </p:nvSpPr>
          <p:spPr>
            <a:xfrm>
              <a:off x="3054228" y="1797763"/>
              <a:ext cx="5057" cy="3053"/>
            </a:xfrm>
            <a:custGeom>
              <a:avLst/>
              <a:gdLst/>
              <a:ahLst/>
              <a:cxnLst/>
              <a:rect l="l" t="t" r="r" b="b"/>
              <a:pathLst>
                <a:path w="159" h="96" extrusionOk="0">
                  <a:moveTo>
                    <a:pt x="48" y="0"/>
                  </a:moveTo>
                  <a:lnTo>
                    <a:pt x="32" y="0"/>
                  </a:lnTo>
                  <a:lnTo>
                    <a:pt x="17" y="17"/>
                  </a:lnTo>
                  <a:cubicBezTo>
                    <a:pt x="1" y="32"/>
                    <a:pt x="1" y="48"/>
                    <a:pt x="17" y="48"/>
                  </a:cubicBezTo>
                  <a:cubicBezTo>
                    <a:pt x="48" y="80"/>
                    <a:pt x="64" y="95"/>
                    <a:pt x="80" y="95"/>
                  </a:cubicBezTo>
                  <a:lnTo>
                    <a:pt x="95" y="95"/>
                  </a:lnTo>
                  <a:cubicBezTo>
                    <a:pt x="111" y="95"/>
                    <a:pt x="127" y="80"/>
                    <a:pt x="143" y="64"/>
                  </a:cubicBezTo>
                  <a:lnTo>
                    <a:pt x="143" y="64"/>
                  </a:lnTo>
                  <a:cubicBezTo>
                    <a:pt x="158" y="48"/>
                    <a:pt x="158" y="32"/>
                    <a:pt x="143" y="17"/>
                  </a:cubicBezTo>
                  <a:cubicBezTo>
                    <a:pt x="143" y="0"/>
                    <a:pt x="127" y="0"/>
                    <a:pt x="127" y="0"/>
                  </a:cubicBezTo>
                  <a:cubicBezTo>
                    <a:pt x="111" y="0"/>
                    <a:pt x="95" y="0"/>
                    <a:pt x="95" y="17"/>
                  </a:cubicBezTo>
                  <a:lnTo>
                    <a:pt x="80" y="17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5"/>
            <p:cNvSpPr/>
            <p:nvPr/>
          </p:nvSpPr>
          <p:spPr>
            <a:xfrm>
              <a:off x="3113891" y="1812806"/>
              <a:ext cx="4516" cy="3562"/>
            </a:xfrm>
            <a:custGeom>
              <a:avLst/>
              <a:gdLst/>
              <a:ahLst/>
              <a:cxnLst/>
              <a:rect l="l" t="t" r="r" b="b"/>
              <a:pathLst>
                <a:path w="142" h="112" extrusionOk="0">
                  <a:moveTo>
                    <a:pt x="63" y="0"/>
                  </a:moveTo>
                  <a:lnTo>
                    <a:pt x="63" y="0"/>
                  </a:lnTo>
                  <a:lnTo>
                    <a:pt x="47" y="0"/>
                  </a:lnTo>
                  <a:cubicBezTo>
                    <a:pt x="47" y="0"/>
                    <a:pt x="32" y="0"/>
                    <a:pt x="32" y="17"/>
                  </a:cubicBezTo>
                  <a:cubicBezTo>
                    <a:pt x="15" y="17"/>
                    <a:pt x="0" y="48"/>
                    <a:pt x="0" y="80"/>
                  </a:cubicBezTo>
                  <a:lnTo>
                    <a:pt x="15" y="63"/>
                  </a:lnTo>
                  <a:lnTo>
                    <a:pt x="32" y="63"/>
                  </a:lnTo>
                  <a:lnTo>
                    <a:pt x="32" y="63"/>
                  </a:lnTo>
                  <a:cubicBezTo>
                    <a:pt x="47" y="80"/>
                    <a:pt x="63" y="95"/>
                    <a:pt x="63" y="111"/>
                  </a:cubicBezTo>
                  <a:lnTo>
                    <a:pt x="63" y="111"/>
                  </a:lnTo>
                  <a:lnTo>
                    <a:pt x="78" y="111"/>
                  </a:lnTo>
                  <a:cubicBezTo>
                    <a:pt x="95" y="95"/>
                    <a:pt x="110" y="80"/>
                    <a:pt x="110" y="63"/>
                  </a:cubicBezTo>
                  <a:lnTo>
                    <a:pt x="110" y="63"/>
                  </a:lnTo>
                  <a:cubicBezTo>
                    <a:pt x="126" y="63"/>
                    <a:pt x="141" y="48"/>
                    <a:pt x="141" y="32"/>
                  </a:cubicBezTo>
                  <a:cubicBezTo>
                    <a:pt x="141" y="17"/>
                    <a:pt x="141" y="0"/>
                    <a:pt x="110" y="0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5"/>
            <p:cNvSpPr/>
            <p:nvPr/>
          </p:nvSpPr>
          <p:spPr>
            <a:xfrm>
              <a:off x="3428557" y="1808290"/>
              <a:ext cx="4039" cy="4548"/>
            </a:xfrm>
            <a:custGeom>
              <a:avLst/>
              <a:gdLst/>
              <a:ahLst/>
              <a:cxnLst/>
              <a:rect l="l" t="t" r="r" b="b"/>
              <a:pathLst>
                <a:path w="127" h="143" extrusionOk="0">
                  <a:moveTo>
                    <a:pt x="47" y="1"/>
                  </a:moveTo>
                  <a:lnTo>
                    <a:pt x="32" y="1"/>
                  </a:lnTo>
                  <a:lnTo>
                    <a:pt x="32" y="1"/>
                  </a:lnTo>
                  <a:lnTo>
                    <a:pt x="32" y="16"/>
                  </a:lnTo>
                  <a:cubicBezTo>
                    <a:pt x="32" y="32"/>
                    <a:pt x="16" y="32"/>
                    <a:pt x="1" y="32"/>
                  </a:cubicBezTo>
                  <a:lnTo>
                    <a:pt x="1" y="48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1" y="96"/>
                  </a:lnTo>
                  <a:lnTo>
                    <a:pt x="16" y="96"/>
                  </a:lnTo>
                  <a:lnTo>
                    <a:pt x="32" y="111"/>
                  </a:lnTo>
                  <a:lnTo>
                    <a:pt x="64" y="127"/>
                  </a:lnTo>
                  <a:cubicBezTo>
                    <a:pt x="79" y="142"/>
                    <a:pt x="79" y="142"/>
                    <a:pt x="95" y="142"/>
                  </a:cubicBezTo>
                  <a:lnTo>
                    <a:pt x="110" y="127"/>
                  </a:lnTo>
                  <a:cubicBezTo>
                    <a:pt x="127" y="111"/>
                    <a:pt x="127" y="79"/>
                    <a:pt x="110" y="79"/>
                  </a:cubicBezTo>
                  <a:lnTo>
                    <a:pt x="95" y="64"/>
                  </a:lnTo>
                  <a:lnTo>
                    <a:pt x="79" y="64"/>
                  </a:lnTo>
                  <a:lnTo>
                    <a:pt x="64" y="48"/>
                  </a:lnTo>
                  <a:lnTo>
                    <a:pt x="79" y="48"/>
                  </a:lnTo>
                  <a:cubicBezTo>
                    <a:pt x="79" y="16"/>
                    <a:pt x="64" y="1"/>
                    <a:pt x="47" y="1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5"/>
            <p:cNvSpPr/>
            <p:nvPr/>
          </p:nvSpPr>
          <p:spPr>
            <a:xfrm>
              <a:off x="3380470" y="1815796"/>
              <a:ext cx="3021" cy="2576"/>
            </a:xfrm>
            <a:custGeom>
              <a:avLst/>
              <a:gdLst/>
              <a:ahLst/>
              <a:cxnLst/>
              <a:rect l="l" t="t" r="r" b="b"/>
              <a:pathLst>
                <a:path w="95" h="81" extrusionOk="0">
                  <a:moveTo>
                    <a:pt x="47" y="1"/>
                  </a:moveTo>
                  <a:lnTo>
                    <a:pt x="15" y="17"/>
                  </a:lnTo>
                  <a:cubicBezTo>
                    <a:pt x="0" y="17"/>
                    <a:pt x="0" y="32"/>
                    <a:pt x="0" y="49"/>
                  </a:cubicBezTo>
                  <a:cubicBezTo>
                    <a:pt x="0" y="64"/>
                    <a:pt x="15" y="80"/>
                    <a:pt x="32" y="80"/>
                  </a:cubicBezTo>
                  <a:lnTo>
                    <a:pt x="47" y="80"/>
                  </a:lnTo>
                  <a:lnTo>
                    <a:pt x="78" y="64"/>
                  </a:lnTo>
                  <a:cubicBezTo>
                    <a:pt x="95" y="64"/>
                    <a:pt x="95" y="64"/>
                    <a:pt x="95" y="49"/>
                  </a:cubicBezTo>
                  <a:lnTo>
                    <a:pt x="95" y="49"/>
                  </a:lnTo>
                  <a:cubicBezTo>
                    <a:pt x="78" y="49"/>
                    <a:pt x="63" y="32"/>
                    <a:pt x="63" y="32"/>
                  </a:cubicBezTo>
                  <a:lnTo>
                    <a:pt x="47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5"/>
            <p:cNvSpPr/>
            <p:nvPr/>
          </p:nvSpPr>
          <p:spPr>
            <a:xfrm>
              <a:off x="3422546" y="1783738"/>
              <a:ext cx="5534" cy="2544"/>
            </a:xfrm>
            <a:custGeom>
              <a:avLst/>
              <a:gdLst/>
              <a:ahLst/>
              <a:cxnLst/>
              <a:rect l="l" t="t" r="r" b="b"/>
              <a:pathLst>
                <a:path w="174" h="80" extrusionOk="0">
                  <a:moveTo>
                    <a:pt x="47" y="0"/>
                  </a:moveTo>
                  <a:lnTo>
                    <a:pt x="32" y="0"/>
                  </a:lnTo>
                  <a:cubicBezTo>
                    <a:pt x="16" y="0"/>
                    <a:pt x="16" y="17"/>
                    <a:pt x="1" y="32"/>
                  </a:cubicBezTo>
                  <a:lnTo>
                    <a:pt x="1" y="32"/>
                  </a:lnTo>
                  <a:cubicBezTo>
                    <a:pt x="1" y="48"/>
                    <a:pt x="16" y="63"/>
                    <a:pt x="32" y="63"/>
                  </a:cubicBezTo>
                  <a:lnTo>
                    <a:pt x="47" y="63"/>
                  </a:lnTo>
                  <a:lnTo>
                    <a:pt x="64" y="63"/>
                  </a:lnTo>
                  <a:lnTo>
                    <a:pt x="127" y="80"/>
                  </a:lnTo>
                  <a:lnTo>
                    <a:pt x="142" y="80"/>
                  </a:lnTo>
                  <a:lnTo>
                    <a:pt x="142" y="80"/>
                  </a:lnTo>
                  <a:cubicBezTo>
                    <a:pt x="158" y="63"/>
                    <a:pt x="173" y="63"/>
                    <a:pt x="173" y="48"/>
                  </a:cubicBezTo>
                  <a:cubicBezTo>
                    <a:pt x="173" y="17"/>
                    <a:pt x="158" y="0"/>
                    <a:pt x="142" y="0"/>
                  </a:cubicBezTo>
                  <a:lnTo>
                    <a:pt x="110" y="0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5"/>
            <p:cNvSpPr/>
            <p:nvPr/>
          </p:nvSpPr>
          <p:spPr>
            <a:xfrm>
              <a:off x="3154982" y="1811312"/>
              <a:ext cx="6042" cy="2512"/>
            </a:xfrm>
            <a:custGeom>
              <a:avLst/>
              <a:gdLst/>
              <a:ahLst/>
              <a:cxnLst/>
              <a:rect l="l" t="t" r="r" b="b"/>
              <a:pathLst>
                <a:path w="190" h="79" extrusionOk="0">
                  <a:moveTo>
                    <a:pt x="32" y="1"/>
                  </a:moveTo>
                  <a:lnTo>
                    <a:pt x="32" y="1"/>
                  </a:lnTo>
                  <a:cubicBezTo>
                    <a:pt x="0" y="1"/>
                    <a:pt x="0" y="16"/>
                    <a:pt x="0" y="32"/>
                  </a:cubicBezTo>
                  <a:cubicBezTo>
                    <a:pt x="0" y="47"/>
                    <a:pt x="0" y="64"/>
                    <a:pt x="15" y="64"/>
                  </a:cubicBezTo>
                  <a:lnTo>
                    <a:pt x="32" y="64"/>
                  </a:lnTo>
                  <a:lnTo>
                    <a:pt x="110" y="64"/>
                  </a:lnTo>
                  <a:lnTo>
                    <a:pt x="141" y="79"/>
                  </a:lnTo>
                  <a:lnTo>
                    <a:pt x="158" y="79"/>
                  </a:lnTo>
                  <a:lnTo>
                    <a:pt x="158" y="79"/>
                  </a:lnTo>
                  <a:lnTo>
                    <a:pt x="173" y="64"/>
                  </a:lnTo>
                  <a:cubicBezTo>
                    <a:pt x="173" y="64"/>
                    <a:pt x="173" y="47"/>
                    <a:pt x="189" y="47"/>
                  </a:cubicBezTo>
                  <a:lnTo>
                    <a:pt x="189" y="32"/>
                  </a:lnTo>
                  <a:cubicBezTo>
                    <a:pt x="189" y="32"/>
                    <a:pt x="189" y="16"/>
                    <a:pt x="173" y="16"/>
                  </a:cubicBezTo>
                  <a:cubicBezTo>
                    <a:pt x="173" y="1"/>
                    <a:pt x="158" y="1"/>
                    <a:pt x="158" y="1"/>
                  </a:cubicBezTo>
                  <a:lnTo>
                    <a:pt x="95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3331365" y="1816337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110" y="0"/>
                  </a:moveTo>
                  <a:lnTo>
                    <a:pt x="95" y="0"/>
                  </a:lnTo>
                  <a:cubicBezTo>
                    <a:pt x="78" y="0"/>
                    <a:pt x="63" y="0"/>
                    <a:pt x="63" y="15"/>
                  </a:cubicBezTo>
                  <a:lnTo>
                    <a:pt x="47" y="15"/>
                  </a:lnTo>
                  <a:lnTo>
                    <a:pt x="32" y="15"/>
                  </a:lnTo>
                  <a:cubicBezTo>
                    <a:pt x="32" y="15"/>
                    <a:pt x="32" y="32"/>
                    <a:pt x="15" y="32"/>
                  </a:cubicBezTo>
                  <a:cubicBezTo>
                    <a:pt x="15" y="32"/>
                    <a:pt x="0" y="47"/>
                    <a:pt x="0" y="63"/>
                  </a:cubicBezTo>
                  <a:cubicBezTo>
                    <a:pt x="15" y="78"/>
                    <a:pt x="15" y="95"/>
                    <a:pt x="32" y="95"/>
                  </a:cubicBezTo>
                  <a:lnTo>
                    <a:pt x="47" y="95"/>
                  </a:lnTo>
                  <a:lnTo>
                    <a:pt x="63" y="78"/>
                  </a:lnTo>
                  <a:lnTo>
                    <a:pt x="78" y="78"/>
                  </a:lnTo>
                  <a:cubicBezTo>
                    <a:pt x="95" y="78"/>
                    <a:pt x="95" y="63"/>
                    <a:pt x="95" y="63"/>
                  </a:cubicBezTo>
                  <a:cubicBezTo>
                    <a:pt x="95" y="63"/>
                    <a:pt x="110" y="63"/>
                    <a:pt x="110" y="78"/>
                  </a:cubicBezTo>
                  <a:lnTo>
                    <a:pt x="110" y="78"/>
                  </a:lnTo>
                  <a:cubicBezTo>
                    <a:pt x="110" y="95"/>
                    <a:pt x="126" y="95"/>
                    <a:pt x="141" y="95"/>
                  </a:cubicBezTo>
                  <a:lnTo>
                    <a:pt x="158" y="95"/>
                  </a:lnTo>
                  <a:cubicBezTo>
                    <a:pt x="173" y="95"/>
                    <a:pt x="189" y="78"/>
                    <a:pt x="173" y="63"/>
                  </a:cubicBezTo>
                  <a:cubicBezTo>
                    <a:pt x="173" y="47"/>
                    <a:pt x="173" y="47"/>
                    <a:pt x="158" y="32"/>
                  </a:cubicBezTo>
                  <a:lnTo>
                    <a:pt x="158" y="15"/>
                  </a:lnTo>
                  <a:cubicBezTo>
                    <a:pt x="141" y="15"/>
                    <a:pt x="141" y="0"/>
                    <a:pt x="126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5"/>
            <p:cNvSpPr/>
            <p:nvPr/>
          </p:nvSpPr>
          <p:spPr>
            <a:xfrm>
              <a:off x="3399966" y="1811789"/>
              <a:ext cx="3562" cy="2035"/>
            </a:xfrm>
            <a:custGeom>
              <a:avLst/>
              <a:gdLst/>
              <a:ahLst/>
              <a:cxnLst/>
              <a:rect l="l" t="t" r="r" b="b"/>
              <a:pathLst>
                <a:path w="112" h="64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cubicBezTo>
                    <a:pt x="17" y="17"/>
                    <a:pt x="1" y="32"/>
                    <a:pt x="1" y="32"/>
                  </a:cubicBezTo>
                  <a:cubicBezTo>
                    <a:pt x="1" y="49"/>
                    <a:pt x="1" y="64"/>
                    <a:pt x="32" y="64"/>
                  </a:cubicBezTo>
                  <a:lnTo>
                    <a:pt x="49" y="64"/>
                  </a:lnTo>
                  <a:lnTo>
                    <a:pt x="64" y="64"/>
                  </a:lnTo>
                  <a:lnTo>
                    <a:pt x="64" y="64"/>
                  </a:lnTo>
                  <a:cubicBezTo>
                    <a:pt x="80" y="64"/>
                    <a:pt x="95" y="49"/>
                    <a:pt x="95" y="32"/>
                  </a:cubicBezTo>
                  <a:cubicBezTo>
                    <a:pt x="112" y="32"/>
                    <a:pt x="95" y="17"/>
                    <a:pt x="80" y="1"/>
                  </a:cubicBezTo>
                  <a:lnTo>
                    <a:pt x="80" y="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5"/>
            <p:cNvSpPr/>
            <p:nvPr/>
          </p:nvSpPr>
          <p:spPr>
            <a:xfrm>
              <a:off x="3437049" y="1805778"/>
              <a:ext cx="3562" cy="3562"/>
            </a:xfrm>
            <a:custGeom>
              <a:avLst/>
              <a:gdLst/>
              <a:ahLst/>
              <a:cxnLst/>
              <a:rect l="l" t="t" r="r" b="b"/>
              <a:pathLst>
                <a:path w="112" h="112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cubicBezTo>
                    <a:pt x="1" y="17"/>
                    <a:pt x="1" y="32"/>
                    <a:pt x="1" y="48"/>
                  </a:cubicBezTo>
                  <a:lnTo>
                    <a:pt x="1" y="48"/>
                  </a:lnTo>
                  <a:lnTo>
                    <a:pt x="32" y="80"/>
                  </a:lnTo>
                  <a:lnTo>
                    <a:pt x="49" y="80"/>
                  </a:lnTo>
                  <a:lnTo>
                    <a:pt x="49" y="64"/>
                  </a:lnTo>
                  <a:cubicBezTo>
                    <a:pt x="64" y="64"/>
                    <a:pt x="64" y="80"/>
                    <a:pt x="80" y="80"/>
                  </a:cubicBezTo>
                  <a:lnTo>
                    <a:pt x="80" y="111"/>
                  </a:lnTo>
                  <a:lnTo>
                    <a:pt x="95" y="111"/>
                  </a:lnTo>
                  <a:cubicBezTo>
                    <a:pt x="95" y="95"/>
                    <a:pt x="112" y="80"/>
                    <a:pt x="95" y="64"/>
                  </a:cubicBezTo>
                  <a:lnTo>
                    <a:pt x="80" y="32"/>
                  </a:lnTo>
                  <a:lnTo>
                    <a:pt x="64" y="17"/>
                  </a:lnTo>
                  <a:cubicBezTo>
                    <a:pt x="49" y="1"/>
                    <a:pt x="49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5"/>
            <p:cNvSpPr/>
            <p:nvPr/>
          </p:nvSpPr>
          <p:spPr>
            <a:xfrm>
              <a:off x="3426045" y="1806796"/>
              <a:ext cx="3562" cy="2544"/>
            </a:xfrm>
            <a:custGeom>
              <a:avLst/>
              <a:gdLst/>
              <a:ahLst/>
              <a:cxnLst/>
              <a:rect l="l" t="t" r="r" b="b"/>
              <a:pathLst>
                <a:path w="112" h="80" extrusionOk="0">
                  <a:moveTo>
                    <a:pt x="32" y="0"/>
                  </a:moveTo>
                  <a:lnTo>
                    <a:pt x="32" y="0"/>
                  </a:lnTo>
                  <a:lnTo>
                    <a:pt x="32" y="16"/>
                  </a:lnTo>
                  <a:lnTo>
                    <a:pt x="17" y="16"/>
                  </a:lnTo>
                  <a:lnTo>
                    <a:pt x="0" y="32"/>
                  </a:lnTo>
                  <a:cubicBezTo>
                    <a:pt x="0" y="48"/>
                    <a:pt x="17" y="63"/>
                    <a:pt x="32" y="79"/>
                  </a:cubicBezTo>
                  <a:lnTo>
                    <a:pt x="63" y="79"/>
                  </a:lnTo>
                  <a:lnTo>
                    <a:pt x="80" y="79"/>
                  </a:lnTo>
                  <a:lnTo>
                    <a:pt x="80" y="79"/>
                  </a:lnTo>
                  <a:lnTo>
                    <a:pt x="80" y="79"/>
                  </a:lnTo>
                  <a:cubicBezTo>
                    <a:pt x="95" y="79"/>
                    <a:pt x="111" y="79"/>
                    <a:pt x="111" y="63"/>
                  </a:cubicBezTo>
                  <a:lnTo>
                    <a:pt x="111" y="48"/>
                  </a:lnTo>
                  <a:cubicBezTo>
                    <a:pt x="111" y="32"/>
                    <a:pt x="95" y="16"/>
                    <a:pt x="95" y="16"/>
                  </a:cubicBez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3390965" y="1782243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63" y="1"/>
                  </a:moveTo>
                  <a:lnTo>
                    <a:pt x="63" y="1"/>
                  </a:lnTo>
                  <a:cubicBezTo>
                    <a:pt x="63" y="1"/>
                    <a:pt x="63" y="16"/>
                    <a:pt x="48" y="16"/>
                  </a:cubicBezTo>
                  <a:lnTo>
                    <a:pt x="32" y="16"/>
                  </a:lnTo>
                  <a:lnTo>
                    <a:pt x="17" y="32"/>
                  </a:lnTo>
                  <a:lnTo>
                    <a:pt x="17" y="32"/>
                  </a:lnTo>
                  <a:cubicBezTo>
                    <a:pt x="0" y="47"/>
                    <a:pt x="0" y="64"/>
                    <a:pt x="0" y="79"/>
                  </a:cubicBezTo>
                  <a:cubicBezTo>
                    <a:pt x="0" y="95"/>
                    <a:pt x="17" y="95"/>
                    <a:pt x="32" y="95"/>
                  </a:cubicBezTo>
                  <a:lnTo>
                    <a:pt x="48" y="95"/>
                  </a:lnTo>
                  <a:lnTo>
                    <a:pt x="63" y="79"/>
                  </a:lnTo>
                  <a:lnTo>
                    <a:pt x="80" y="79"/>
                  </a:lnTo>
                  <a:cubicBezTo>
                    <a:pt x="95" y="64"/>
                    <a:pt x="111" y="47"/>
                    <a:pt x="95" y="32"/>
                  </a:cubicBezTo>
                  <a:cubicBezTo>
                    <a:pt x="95" y="16"/>
                    <a:pt x="80" y="1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3336835" y="1789749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95" y="0"/>
                  </a:moveTo>
                  <a:lnTo>
                    <a:pt x="95" y="0"/>
                  </a:lnTo>
                  <a:cubicBezTo>
                    <a:pt x="80" y="0"/>
                    <a:pt x="80" y="17"/>
                    <a:pt x="64" y="17"/>
                  </a:cubicBezTo>
                  <a:lnTo>
                    <a:pt x="49" y="32"/>
                  </a:lnTo>
                  <a:lnTo>
                    <a:pt x="49" y="32"/>
                  </a:lnTo>
                  <a:lnTo>
                    <a:pt x="17" y="63"/>
                  </a:lnTo>
                  <a:lnTo>
                    <a:pt x="17" y="63"/>
                  </a:lnTo>
                  <a:cubicBezTo>
                    <a:pt x="1" y="80"/>
                    <a:pt x="1" y="95"/>
                    <a:pt x="17" y="111"/>
                  </a:cubicBezTo>
                  <a:lnTo>
                    <a:pt x="17" y="111"/>
                  </a:lnTo>
                  <a:lnTo>
                    <a:pt x="17" y="111"/>
                  </a:lnTo>
                  <a:cubicBezTo>
                    <a:pt x="17" y="111"/>
                    <a:pt x="32" y="126"/>
                    <a:pt x="49" y="126"/>
                  </a:cubicBezTo>
                  <a:lnTo>
                    <a:pt x="64" y="111"/>
                  </a:lnTo>
                  <a:lnTo>
                    <a:pt x="112" y="63"/>
                  </a:lnTo>
                  <a:cubicBezTo>
                    <a:pt x="127" y="48"/>
                    <a:pt x="127" y="32"/>
                    <a:pt x="112" y="17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3437589" y="1779254"/>
              <a:ext cx="4039" cy="5025"/>
            </a:xfrm>
            <a:custGeom>
              <a:avLst/>
              <a:gdLst/>
              <a:ahLst/>
              <a:cxnLst/>
              <a:rect l="l" t="t" r="r" b="b"/>
              <a:pathLst>
                <a:path w="127" h="158" extrusionOk="0">
                  <a:moveTo>
                    <a:pt x="32" y="0"/>
                  </a:moveTo>
                  <a:lnTo>
                    <a:pt x="32" y="0"/>
                  </a:lnTo>
                  <a:cubicBezTo>
                    <a:pt x="15" y="0"/>
                    <a:pt x="0" y="0"/>
                    <a:pt x="0" y="15"/>
                  </a:cubicBezTo>
                  <a:lnTo>
                    <a:pt x="0" y="15"/>
                  </a:lnTo>
                  <a:lnTo>
                    <a:pt x="0" y="47"/>
                  </a:lnTo>
                  <a:cubicBezTo>
                    <a:pt x="0" y="47"/>
                    <a:pt x="15" y="63"/>
                    <a:pt x="32" y="63"/>
                  </a:cubicBezTo>
                  <a:lnTo>
                    <a:pt x="32" y="63"/>
                  </a:lnTo>
                  <a:lnTo>
                    <a:pt x="15" y="110"/>
                  </a:lnTo>
                  <a:cubicBezTo>
                    <a:pt x="15" y="126"/>
                    <a:pt x="32" y="141"/>
                    <a:pt x="47" y="158"/>
                  </a:cubicBezTo>
                  <a:lnTo>
                    <a:pt x="47" y="158"/>
                  </a:lnTo>
                  <a:cubicBezTo>
                    <a:pt x="63" y="158"/>
                    <a:pt x="78" y="141"/>
                    <a:pt x="95" y="126"/>
                  </a:cubicBezTo>
                  <a:lnTo>
                    <a:pt x="110" y="47"/>
                  </a:lnTo>
                  <a:cubicBezTo>
                    <a:pt x="126" y="32"/>
                    <a:pt x="110" y="32"/>
                    <a:pt x="110" y="15"/>
                  </a:cubicBezTo>
                  <a:lnTo>
                    <a:pt x="95" y="0"/>
                  </a:lnTo>
                  <a:lnTo>
                    <a:pt x="63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5"/>
            <p:cNvSpPr/>
            <p:nvPr/>
          </p:nvSpPr>
          <p:spPr>
            <a:xfrm>
              <a:off x="3079798" y="1787745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" y="17"/>
                    <a:pt x="1" y="32"/>
                  </a:cubicBezTo>
                  <a:cubicBezTo>
                    <a:pt x="1" y="48"/>
                    <a:pt x="16" y="63"/>
                    <a:pt x="32" y="63"/>
                  </a:cubicBezTo>
                  <a:lnTo>
                    <a:pt x="32" y="63"/>
                  </a:lnTo>
                  <a:lnTo>
                    <a:pt x="79" y="63"/>
                  </a:lnTo>
                  <a:lnTo>
                    <a:pt x="79" y="80"/>
                  </a:lnTo>
                  <a:cubicBezTo>
                    <a:pt x="79" y="80"/>
                    <a:pt x="95" y="95"/>
                    <a:pt x="110" y="95"/>
                  </a:cubicBezTo>
                  <a:lnTo>
                    <a:pt x="110" y="95"/>
                  </a:lnTo>
                  <a:lnTo>
                    <a:pt x="142" y="80"/>
                  </a:lnTo>
                  <a:lnTo>
                    <a:pt x="158" y="80"/>
                  </a:lnTo>
                  <a:cubicBezTo>
                    <a:pt x="173" y="63"/>
                    <a:pt x="173" y="48"/>
                    <a:pt x="173" y="48"/>
                  </a:cubicBezTo>
                  <a:lnTo>
                    <a:pt x="173" y="32"/>
                  </a:lnTo>
                  <a:lnTo>
                    <a:pt x="173" y="32"/>
                  </a:lnTo>
                  <a:cubicBezTo>
                    <a:pt x="158" y="17"/>
                    <a:pt x="158" y="0"/>
                    <a:pt x="142" y="0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5"/>
            <p:cNvSpPr/>
            <p:nvPr/>
          </p:nvSpPr>
          <p:spPr>
            <a:xfrm>
              <a:off x="3160452" y="1812806"/>
              <a:ext cx="3053" cy="3562"/>
            </a:xfrm>
            <a:custGeom>
              <a:avLst/>
              <a:gdLst/>
              <a:ahLst/>
              <a:cxnLst/>
              <a:rect l="l" t="t" r="r" b="b"/>
              <a:pathLst>
                <a:path w="96" h="112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lnTo>
                    <a:pt x="17" y="0"/>
                  </a:lnTo>
                  <a:cubicBezTo>
                    <a:pt x="1" y="0"/>
                    <a:pt x="1" y="17"/>
                    <a:pt x="1" y="17"/>
                  </a:cubicBezTo>
                  <a:lnTo>
                    <a:pt x="1" y="32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63"/>
                  </a:lnTo>
                  <a:lnTo>
                    <a:pt x="1" y="48"/>
                  </a:lnTo>
                  <a:cubicBezTo>
                    <a:pt x="17" y="48"/>
                    <a:pt x="17" y="32"/>
                    <a:pt x="32" y="32"/>
                  </a:cubicBezTo>
                  <a:lnTo>
                    <a:pt x="32" y="32"/>
                  </a:lnTo>
                  <a:cubicBezTo>
                    <a:pt x="49" y="32"/>
                    <a:pt x="49" y="32"/>
                    <a:pt x="49" y="48"/>
                  </a:cubicBezTo>
                  <a:cubicBezTo>
                    <a:pt x="64" y="48"/>
                    <a:pt x="80" y="80"/>
                    <a:pt x="64" y="95"/>
                  </a:cubicBezTo>
                  <a:lnTo>
                    <a:pt x="49" y="111"/>
                  </a:lnTo>
                  <a:lnTo>
                    <a:pt x="64" y="111"/>
                  </a:lnTo>
                  <a:cubicBezTo>
                    <a:pt x="64" y="111"/>
                    <a:pt x="80" y="111"/>
                    <a:pt x="80" y="95"/>
                  </a:cubicBezTo>
                  <a:cubicBezTo>
                    <a:pt x="80" y="95"/>
                    <a:pt x="95" y="80"/>
                    <a:pt x="80" y="80"/>
                  </a:cubicBezTo>
                  <a:lnTo>
                    <a:pt x="80" y="63"/>
                  </a:lnTo>
                  <a:lnTo>
                    <a:pt x="80" y="48"/>
                  </a:lnTo>
                  <a:lnTo>
                    <a:pt x="80" y="32"/>
                  </a:lnTo>
                  <a:cubicBezTo>
                    <a:pt x="80" y="17"/>
                    <a:pt x="64" y="17"/>
                    <a:pt x="64" y="17"/>
                  </a:cubicBezTo>
                  <a:cubicBezTo>
                    <a:pt x="49" y="0"/>
                    <a:pt x="49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3287730" y="1809785"/>
              <a:ext cx="5565" cy="4580"/>
            </a:xfrm>
            <a:custGeom>
              <a:avLst/>
              <a:gdLst/>
              <a:ahLst/>
              <a:cxnLst/>
              <a:rect l="l" t="t" r="r" b="b"/>
              <a:pathLst>
                <a:path w="175" h="144" extrusionOk="0">
                  <a:moveTo>
                    <a:pt x="127" y="1"/>
                  </a:moveTo>
                  <a:lnTo>
                    <a:pt x="127" y="1"/>
                  </a:lnTo>
                  <a:lnTo>
                    <a:pt x="112" y="1"/>
                  </a:lnTo>
                  <a:lnTo>
                    <a:pt x="95" y="17"/>
                  </a:lnTo>
                  <a:lnTo>
                    <a:pt x="80" y="17"/>
                  </a:lnTo>
                  <a:cubicBezTo>
                    <a:pt x="64" y="32"/>
                    <a:pt x="49" y="32"/>
                    <a:pt x="49" y="49"/>
                  </a:cubicBezTo>
                  <a:cubicBezTo>
                    <a:pt x="32" y="49"/>
                    <a:pt x="32" y="49"/>
                    <a:pt x="17" y="64"/>
                  </a:cubicBezTo>
                  <a:cubicBezTo>
                    <a:pt x="1" y="64"/>
                    <a:pt x="1" y="64"/>
                    <a:pt x="1" y="80"/>
                  </a:cubicBezTo>
                  <a:lnTo>
                    <a:pt x="1" y="112"/>
                  </a:lnTo>
                  <a:lnTo>
                    <a:pt x="17" y="127"/>
                  </a:lnTo>
                  <a:lnTo>
                    <a:pt x="32" y="127"/>
                  </a:lnTo>
                  <a:lnTo>
                    <a:pt x="49" y="127"/>
                  </a:lnTo>
                  <a:lnTo>
                    <a:pt x="49" y="127"/>
                  </a:lnTo>
                  <a:lnTo>
                    <a:pt x="49" y="127"/>
                  </a:lnTo>
                  <a:lnTo>
                    <a:pt x="95" y="127"/>
                  </a:lnTo>
                  <a:lnTo>
                    <a:pt x="112" y="143"/>
                  </a:lnTo>
                  <a:lnTo>
                    <a:pt x="127" y="127"/>
                  </a:lnTo>
                  <a:lnTo>
                    <a:pt x="143" y="127"/>
                  </a:lnTo>
                  <a:cubicBezTo>
                    <a:pt x="158" y="127"/>
                    <a:pt x="158" y="112"/>
                    <a:pt x="158" y="95"/>
                  </a:cubicBezTo>
                  <a:lnTo>
                    <a:pt x="175" y="32"/>
                  </a:lnTo>
                  <a:cubicBezTo>
                    <a:pt x="175" y="17"/>
                    <a:pt x="158" y="1"/>
                    <a:pt x="15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5"/>
            <p:cNvSpPr/>
            <p:nvPr/>
          </p:nvSpPr>
          <p:spPr>
            <a:xfrm>
              <a:off x="3120888" y="1817800"/>
              <a:ext cx="3530" cy="3053"/>
            </a:xfrm>
            <a:custGeom>
              <a:avLst/>
              <a:gdLst/>
              <a:ahLst/>
              <a:cxnLst/>
              <a:rect l="l" t="t" r="r" b="b"/>
              <a:pathLst>
                <a:path w="111" h="96" extrusionOk="0">
                  <a:moveTo>
                    <a:pt x="79" y="1"/>
                  </a:moveTo>
                  <a:lnTo>
                    <a:pt x="79" y="1"/>
                  </a:lnTo>
                  <a:lnTo>
                    <a:pt x="79" y="1"/>
                  </a:lnTo>
                  <a:lnTo>
                    <a:pt x="64" y="1"/>
                  </a:lnTo>
                  <a:lnTo>
                    <a:pt x="16" y="32"/>
                  </a:lnTo>
                  <a:cubicBezTo>
                    <a:pt x="1" y="49"/>
                    <a:pt x="1" y="80"/>
                    <a:pt x="16" y="95"/>
                  </a:cubicBezTo>
                  <a:lnTo>
                    <a:pt x="47" y="95"/>
                  </a:lnTo>
                  <a:lnTo>
                    <a:pt x="64" y="95"/>
                  </a:lnTo>
                  <a:lnTo>
                    <a:pt x="110" y="49"/>
                  </a:lnTo>
                  <a:lnTo>
                    <a:pt x="110" y="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5"/>
            <p:cNvSpPr/>
            <p:nvPr/>
          </p:nvSpPr>
          <p:spPr>
            <a:xfrm>
              <a:off x="3288271" y="1805301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63" y="0"/>
                  </a:moveTo>
                  <a:lnTo>
                    <a:pt x="63" y="0"/>
                  </a:lnTo>
                  <a:lnTo>
                    <a:pt x="47" y="0"/>
                  </a:lnTo>
                  <a:cubicBezTo>
                    <a:pt x="47" y="0"/>
                    <a:pt x="32" y="0"/>
                    <a:pt x="32" y="16"/>
                  </a:cubicBezTo>
                  <a:lnTo>
                    <a:pt x="15" y="32"/>
                  </a:lnTo>
                  <a:lnTo>
                    <a:pt x="0" y="47"/>
                  </a:lnTo>
                  <a:lnTo>
                    <a:pt x="0" y="63"/>
                  </a:lnTo>
                  <a:lnTo>
                    <a:pt x="32" y="95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78" y="95"/>
                  </a:lnTo>
                  <a:cubicBezTo>
                    <a:pt x="95" y="95"/>
                    <a:pt x="95" y="95"/>
                    <a:pt x="110" y="79"/>
                  </a:cubicBezTo>
                  <a:lnTo>
                    <a:pt x="110" y="79"/>
                  </a:lnTo>
                  <a:cubicBezTo>
                    <a:pt x="126" y="63"/>
                    <a:pt x="126" y="47"/>
                    <a:pt x="110" y="32"/>
                  </a:cubicBezTo>
                  <a:lnTo>
                    <a:pt x="78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5"/>
            <p:cNvSpPr/>
            <p:nvPr/>
          </p:nvSpPr>
          <p:spPr>
            <a:xfrm>
              <a:off x="3443060" y="1789272"/>
              <a:ext cx="5565" cy="4516"/>
            </a:xfrm>
            <a:custGeom>
              <a:avLst/>
              <a:gdLst/>
              <a:ahLst/>
              <a:cxnLst/>
              <a:rect l="l" t="t" r="r" b="b"/>
              <a:pathLst>
                <a:path w="175" h="142" extrusionOk="0">
                  <a:moveTo>
                    <a:pt x="127" y="0"/>
                  </a:moveTo>
                  <a:lnTo>
                    <a:pt x="127" y="0"/>
                  </a:lnTo>
                  <a:lnTo>
                    <a:pt x="127" y="0"/>
                  </a:lnTo>
                  <a:cubicBezTo>
                    <a:pt x="95" y="15"/>
                    <a:pt x="80" y="32"/>
                    <a:pt x="64" y="47"/>
                  </a:cubicBezTo>
                  <a:cubicBezTo>
                    <a:pt x="64" y="63"/>
                    <a:pt x="49" y="63"/>
                    <a:pt x="49" y="63"/>
                  </a:cubicBezTo>
                  <a:lnTo>
                    <a:pt x="49" y="63"/>
                  </a:lnTo>
                  <a:lnTo>
                    <a:pt x="49" y="63"/>
                  </a:lnTo>
                  <a:lnTo>
                    <a:pt x="32" y="63"/>
                  </a:lnTo>
                  <a:cubicBezTo>
                    <a:pt x="17" y="63"/>
                    <a:pt x="1" y="78"/>
                    <a:pt x="1" y="95"/>
                  </a:cubicBezTo>
                  <a:cubicBezTo>
                    <a:pt x="1" y="110"/>
                    <a:pt x="1" y="126"/>
                    <a:pt x="17" y="126"/>
                  </a:cubicBezTo>
                  <a:cubicBezTo>
                    <a:pt x="17" y="141"/>
                    <a:pt x="32" y="141"/>
                    <a:pt x="32" y="141"/>
                  </a:cubicBezTo>
                  <a:lnTo>
                    <a:pt x="49" y="141"/>
                  </a:lnTo>
                  <a:cubicBezTo>
                    <a:pt x="64" y="141"/>
                    <a:pt x="80" y="126"/>
                    <a:pt x="95" y="126"/>
                  </a:cubicBezTo>
                  <a:cubicBezTo>
                    <a:pt x="112" y="110"/>
                    <a:pt x="127" y="95"/>
                    <a:pt x="127" y="78"/>
                  </a:cubicBezTo>
                  <a:lnTo>
                    <a:pt x="143" y="78"/>
                  </a:lnTo>
                  <a:lnTo>
                    <a:pt x="143" y="63"/>
                  </a:lnTo>
                  <a:cubicBezTo>
                    <a:pt x="158" y="63"/>
                    <a:pt x="175" y="32"/>
                    <a:pt x="158" y="15"/>
                  </a:cubicBezTo>
                  <a:cubicBezTo>
                    <a:pt x="158" y="0"/>
                    <a:pt x="143" y="0"/>
                    <a:pt x="127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5"/>
            <p:cNvSpPr/>
            <p:nvPr/>
          </p:nvSpPr>
          <p:spPr>
            <a:xfrm>
              <a:off x="3333369" y="1798749"/>
              <a:ext cx="3498" cy="5057"/>
            </a:xfrm>
            <a:custGeom>
              <a:avLst/>
              <a:gdLst/>
              <a:ahLst/>
              <a:cxnLst/>
              <a:rect l="l" t="t" r="r" b="b"/>
              <a:pathLst>
                <a:path w="110" h="159" extrusionOk="0">
                  <a:moveTo>
                    <a:pt x="47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5" y="17"/>
                    <a:pt x="0" y="33"/>
                    <a:pt x="15" y="49"/>
                  </a:cubicBezTo>
                  <a:lnTo>
                    <a:pt x="15" y="49"/>
                  </a:lnTo>
                  <a:lnTo>
                    <a:pt x="32" y="96"/>
                  </a:lnTo>
                  <a:lnTo>
                    <a:pt x="32" y="112"/>
                  </a:lnTo>
                  <a:cubicBezTo>
                    <a:pt x="15" y="127"/>
                    <a:pt x="32" y="143"/>
                    <a:pt x="32" y="159"/>
                  </a:cubicBezTo>
                  <a:lnTo>
                    <a:pt x="63" y="159"/>
                  </a:lnTo>
                  <a:cubicBezTo>
                    <a:pt x="63" y="159"/>
                    <a:pt x="78" y="159"/>
                    <a:pt x="95" y="143"/>
                  </a:cubicBezTo>
                  <a:lnTo>
                    <a:pt x="95" y="143"/>
                  </a:lnTo>
                  <a:lnTo>
                    <a:pt x="95" y="143"/>
                  </a:lnTo>
                  <a:cubicBezTo>
                    <a:pt x="95" y="127"/>
                    <a:pt x="110" y="112"/>
                    <a:pt x="110" y="96"/>
                  </a:cubicBezTo>
                  <a:lnTo>
                    <a:pt x="110" y="80"/>
                  </a:lnTo>
                  <a:lnTo>
                    <a:pt x="95" y="64"/>
                  </a:lnTo>
                  <a:lnTo>
                    <a:pt x="78" y="17"/>
                  </a:lnTo>
                  <a:cubicBezTo>
                    <a:pt x="63" y="17"/>
                    <a:pt x="47" y="1"/>
                    <a:pt x="4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5"/>
            <p:cNvSpPr/>
            <p:nvPr/>
          </p:nvSpPr>
          <p:spPr>
            <a:xfrm>
              <a:off x="3411001" y="1794265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80" y="1"/>
                  </a:moveTo>
                  <a:lnTo>
                    <a:pt x="64" y="1"/>
                  </a:lnTo>
                  <a:lnTo>
                    <a:pt x="64" y="16"/>
                  </a:lnTo>
                  <a:lnTo>
                    <a:pt x="48" y="16"/>
                  </a:lnTo>
                  <a:lnTo>
                    <a:pt x="17" y="32"/>
                  </a:lnTo>
                  <a:lnTo>
                    <a:pt x="17" y="32"/>
                  </a:lnTo>
                  <a:cubicBezTo>
                    <a:pt x="1" y="47"/>
                    <a:pt x="1" y="64"/>
                    <a:pt x="1" y="79"/>
                  </a:cubicBezTo>
                  <a:lnTo>
                    <a:pt x="17" y="79"/>
                  </a:lnTo>
                  <a:cubicBezTo>
                    <a:pt x="17" y="95"/>
                    <a:pt x="32" y="95"/>
                    <a:pt x="32" y="95"/>
                  </a:cubicBezTo>
                  <a:lnTo>
                    <a:pt x="48" y="95"/>
                  </a:lnTo>
                  <a:lnTo>
                    <a:pt x="95" y="64"/>
                  </a:lnTo>
                  <a:cubicBezTo>
                    <a:pt x="95" y="64"/>
                    <a:pt x="111" y="64"/>
                    <a:pt x="111" y="47"/>
                  </a:cubicBezTo>
                  <a:cubicBezTo>
                    <a:pt x="111" y="32"/>
                    <a:pt x="111" y="32"/>
                    <a:pt x="95" y="16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5"/>
            <p:cNvSpPr/>
            <p:nvPr/>
          </p:nvSpPr>
          <p:spPr>
            <a:xfrm>
              <a:off x="3158448" y="1813792"/>
              <a:ext cx="4580" cy="5057"/>
            </a:xfrm>
            <a:custGeom>
              <a:avLst/>
              <a:gdLst/>
              <a:ahLst/>
              <a:cxnLst/>
              <a:rect l="l" t="t" r="r" b="b"/>
              <a:pathLst>
                <a:path w="144" h="159" extrusionOk="0">
                  <a:moveTo>
                    <a:pt x="95" y="1"/>
                  </a:moveTo>
                  <a:lnTo>
                    <a:pt x="95" y="1"/>
                  </a:lnTo>
                  <a:cubicBezTo>
                    <a:pt x="80" y="1"/>
                    <a:pt x="80" y="17"/>
                    <a:pt x="64" y="17"/>
                  </a:cubicBezTo>
                  <a:lnTo>
                    <a:pt x="64" y="32"/>
                  </a:lnTo>
                  <a:lnTo>
                    <a:pt x="32" y="80"/>
                  </a:lnTo>
                  <a:lnTo>
                    <a:pt x="1" y="112"/>
                  </a:lnTo>
                  <a:cubicBezTo>
                    <a:pt x="1" y="127"/>
                    <a:pt x="1" y="143"/>
                    <a:pt x="17" y="158"/>
                  </a:cubicBezTo>
                  <a:lnTo>
                    <a:pt x="17" y="158"/>
                  </a:lnTo>
                  <a:lnTo>
                    <a:pt x="32" y="158"/>
                  </a:lnTo>
                  <a:lnTo>
                    <a:pt x="64" y="158"/>
                  </a:lnTo>
                  <a:lnTo>
                    <a:pt x="64" y="143"/>
                  </a:lnTo>
                  <a:lnTo>
                    <a:pt x="95" y="95"/>
                  </a:lnTo>
                  <a:lnTo>
                    <a:pt x="112" y="80"/>
                  </a:lnTo>
                  <a:lnTo>
                    <a:pt x="127" y="64"/>
                  </a:lnTo>
                  <a:cubicBezTo>
                    <a:pt x="143" y="49"/>
                    <a:pt x="127" y="17"/>
                    <a:pt x="112" y="17"/>
                  </a:cubicBezTo>
                  <a:cubicBezTo>
                    <a:pt x="112" y="1"/>
                    <a:pt x="112" y="1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3174000" y="1816337"/>
              <a:ext cx="5534" cy="5025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142" y="0"/>
                  </a:moveTo>
                  <a:lnTo>
                    <a:pt x="142" y="0"/>
                  </a:lnTo>
                  <a:cubicBezTo>
                    <a:pt x="127" y="0"/>
                    <a:pt x="110" y="0"/>
                    <a:pt x="110" y="15"/>
                  </a:cubicBezTo>
                  <a:lnTo>
                    <a:pt x="95" y="47"/>
                  </a:lnTo>
                  <a:lnTo>
                    <a:pt x="79" y="63"/>
                  </a:lnTo>
                  <a:lnTo>
                    <a:pt x="79" y="63"/>
                  </a:lnTo>
                  <a:lnTo>
                    <a:pt x="64" y="63"/>
                  </a:lnTo>
                  <a:lnTo>
                    <a:pt x="16" y="78"/>
                  </a:lnTo>
                  <a:lnTo>
                    <a:pt x="16" y="78"/>
                  </a:lnTo>
                  <a:cubicBezTo>
                    <a:pt x="1" y="95"/>
                    <a:pt x="1" y="110"/>
                    <a:pt x="1" y="126"/>
                  </a:cubicBezTo>
                  <a:cubicBezTo>
                    <a:pt x="1" y="141"/>
                    <a:pt x="16" y="158"/>
                    <a:pt x="32" y="158"/>
                  </a:cubicBezTo>
                  <a:cubicBezTo>
                    <a:pt x="32" y="158"/>
                    <a:pt x="47" y="158"/>
                    <a:pt x="47" y="141"/>
                  </a:cubicBezTo>
                  <a:lnTo>
                    <a:pt x="64" y="141"/>
                  </a:lnTo>
                  <a:lnTo>
                    <a:pt x="79" y="158"/>
                  </a:lnTo>
                  <a:lnTo>
                    <a:pt x="95" y="158"/>
                  </a:lnTo>
                  <a:lnTo>
                    <a:pt x="95" y="158"/>
                  </a:lnTo>
                  <a:lnTo>
                    <a:pt x="110" y="141"/>
                  </a:lnTo>
                  <a:lnTo>
                    <a:pt x="127" y="126"/>
                  </a:lnTo>
                  <a:lnTo>
                    <a:pt x="158" y="78"/>
                  </a:lnTo>
                  <a:lnTo>
                    <a:pt x="158" y="47"/>
                  </a:lnTo>
                  <a:lnTo>
                    <a:pt x="173" y="47"/>
                  </a:lnTo>
                  <a:cubicBezTo>
                    <a:pt x="173" y="32"/>
                    <a:pt x="173" y="15"/>
                    <a:pt x="15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3292755" y="1815796"/>
              <a:ext cx="3562" cy="2576"/>
            </a:xfrm>
            <a:custGeom>
              <a:avLst/>
              <a:gdLst/>
              <a:ahLst/>
              <a:cxnLst/>
              <a:rect l="l" t="t" r="r" b="b"/>
              <a:pathLst>
                <a:path w="112" h="81" extrusionOk="0">
                  <a:moveTo>
                    <a:pt x="80" y="1"/>
                  </a:moveTo>
                  <a:lnTo>
                    <a:pt x="80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32" y="17"/>
                  </a:lnTo>
                  <a:cubicBezTo>
                    <a:pt x="17" y="17"/>
                    <a:pt x="0" y="32"/>
                    <a:pt x="0" y="49"/>
                  </a:cubicBezTo>
                  <a:lnTo>
                    <a:pt x="0" y="64"/>
                  </a:lnTo>
                  <a:cubicBezTo>
                    <a:pt x="17" y="80"/>
                    <a:pt x="32" y="80"/>
                    <a:pt x="32" y="80"/>
                  </a:cubicBezTo>
                  <a:lnTo>
                    <a:pt x="48" y="80"/>
                  </a:lnTo>
                  <a:lnTo>
                    <a:pt x="95" y="64"/>
                  </a:lnTo>
                  <a:lnTo>
                    <a:pt x="95" y="64"/>
                  </a:lnTo>
                  <a:cubicBezTo>
                    <a:pt x="111" y="64"/>
                    <a:pt x="111" y="49"/>
                    <a:pt x="111" y="32"/>
                  </a:cubicBezTo>
                  <a:lnTo>
                    <a:pt x="111" y="32"/>
                  </a:lnTo>
                  <a:cubicBezTo>
                    <a:pt x="111" y="17"/>
                    <a:pt x="95" y="1"/>
                    <a:pt x="8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5"/>
            <p:cNvSpPr/>
            <p:nvPr/>
          </p:nvSpPr>
          <p:spPr>
            <a:xfrm>
              <a:off x="3341860" y="1812329"/>
              <a:ext cx="6042" cy="5025"/>
            </a:xfrm>
            <a:custGeom>
              <a:avLst/>
              <a:gdLst/>
              <a:ahLst/>
              <a:cxnLst/>
              <a:rect l="l" t="t" r="r" b="b"/>
              <a:pathLst>
                <a:path w="190" h="158" extrusionOk="0">
                  <a:moveTo>
                    <a:pt x="63" y="0"/>
                  </a:moveTo>
                  <a:lnTo>
                    <a:pt x="48" y="0"/>
                  </a:lnTo>
                  <a:cubicBezTo>
                    <a:pt x="48" y="0"/>
                    <a:pt x="48" y="15"/>
                    <a:pt x="32" y="15"/>
                  </a:cubicBezTo>
                  <a:lnTo>
                    <a:pt x="32" y="0"/>
                  </a:lnTo>
                  <a:lnTo>
                    <a:pt x="17" y="15"/>
                  </a:lnTo>
                  <a:lnTo>
                    <a:pt x="17" y="15"/>
                  </a:lnTo>
                  <a:cubicBezTo>
                    <a:pt x="0" y="32"/>
                    <a:pt x="0" y="32"/>
                    <a:pt x="0" y="47"/>
                  </a:cubicBezTo>
                  <a:cubicBezTo>
                    <a:pt x="0" y="63"/>
                    <a:pt x="0" y="63"/>
                    <a:pt x="17" y="78"/>
                  </a:cubicBezTo>
                  <a:lnTo>
                    <a:pt x="32" y="78"/>
                  </a:lnTo>
                  <a:lnTo>
                    <a:pt x="126" y="141"/>
                  </a:lnTo>
                  <a:cubicBezTo>
                    <a:pt x="126" y="158"/>
                    <a:pt x="143" y="158"/>
                    <a:pt x="143" y="158"/>
                  </a:cubicBezTo>
                  <a:lnTo>
                    <a:pt x="143" y="158"/>
                  </a:lnTo>
                  <a:cubicBezTo>
                    <a:pt x="158" y="158"/>
                    <a:pt x="174" y="141"/>
                    <a:pt x="174" y="141"/>
                  </a:cubicBezTo>
                  <a:cubicBezTo>
                    <a:pt x="189" y="126"/>
                    <a:pt x="189" y="110"/>
                    <a:pt x="174" y="95"/>
                  </a:cubicBezTo>
                  <a:lnTo>
                    <a:pt x="143" y="78"/>
                  </a:lnTo>
                  <a:lnTo>
                    <a:pt x="126" y="78"/>
                  </a:lnTo>
                  <a:cubicBezTo>
                    <a:pt x="126" y="78"/>
                    <a:pt x="111" y="78"/>
                    <a:pt x="111" y="63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5"/>
            <p:cNvSpPr/>
            <p:nvPr/>
          </p:nvSpPr>
          <p:spPr>
            <a:xfrm>
              <a:off x="3422037" y="1801771"/>
              <a:ext cx="2544" cy="3053"/>
            </a:xfrm>
            <a:custGeom>
              <a:avLst/>
              <a:gdLst/>
              <a:ahLst/>
              <a:cxnLst/>
              <a:rect l="l" t="t" r="r" b="b"/>
              <a:pathLst>
                <a:path w="80" h="96" extrusionOk="0">
                  <a:moveTo>
                    <a:pt x="48" y="1"/>
                  </a:moveTo>
                  <a:lnTo>
                    <a:pt x="32" y="1"/>
                  </a:lnTo>
                  <a:lnTo>
                    <a:pt x="17" y="1"/>
                  </a:lnTo>
                  <a:lnTo>
                    <a:pt x="17" y="1"/>
                  </a:lnTo>
                  <a:cubicBezTo>
                    <a:pt x="0" y="1"/>
                    <a:pt x="0" y="17"/>
                    <a:pt x="0" y="32"/>
                  </a:cubicBezTo>
                  <a:lnTo>
                    <a:pt x="17" y="64"/>
                  </a:lnTo>
                  <a:lnTo>
                    <a:pt x="17" y="64"/>
                  </a:lnTo>
                  <a:cubicBezTo>
                    <a:pt x="17" y="80"/>
                    <a:pt x="32" y="95"/>
                    <a:pt x="48" y="95"/>
                  </a:cubicBezTo>
                  <a:lnTo>
                    <a:pt x="48" y="95"/>
                  </a:lnTo>
                  <a:cubicBezTo>
                    <a:pt x="63" y="95"/>
                    <a:pt x="80" y="80"/>
                    <a:pt x="80" y="64"/>
                  </a:cubicBezTo>
                  <a:lnTo>
                    <a:pt x="80" y="32"/>
                  </a:lnTo>
                  <a:lnTo>
                    <a:pt x="63" y="17"/>
                  </a:lnTo>
                  <a:cubicBezTo>
                    <a:pt x="63" y="1"/>
                    <a:pt x="63" y="1"/>
                    <a:pt x="4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3343864" y="1811789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17" y="1"/>
                  </a:moveTo>
                  <a:lnTo>
                    <a:pt x="0" y="17"/>
                  </a:lnTo>
                  <a:lnTo>
                    <a:pt x="48" y="80"/>
                  </a:lnTo>
                  <a:cubicBezTo>
                    <a:pt x="48" y="95"/>
                    <a:pt x="63" y="95"/>
                    <a:pt x="63" y="95"/>
                  </a:cubicBezTo>
                  <a:lnTo>
                    <a:pt x="80" y="95"/>
                  </a:lnTo>
                  <a:lnTo>
                    <a:pt x="95" y="95"/>
                  </a:lnTo>
                  <a:lnTo>
                    <a:pt x="95" y="80"/>
                  </a:lnTo>
                  <a:lnTo>
                    <a:pt x="95" y="49"/>
                  </a:lnTo>
                  <a:lnTo>
                    <a:pt x="95" y="49"/>
                  </a:lnTo>
                  <a:lnTo>
                    <a:pt x="95" y="32"/>
                  </a:lnTo>
                  <a:lnTo>
                    <a:pt x="95" y="32"/>
                  </a:lnTo>
                  <a:lnTo>
                    <a:pt x="80" y="49"/>
                  </a:lnTo>
                  <a:lnTo>
                    <a:pt x="63" y="49"/>
                  </a:lnTo>
                  <a:cubicBezTo>
                    <a:pt x="48" y="49"/>
                    <a:pt x="32" y="49"/>
                    <a:pt x="32" y="32"/>
                  </a:cubicBezTo>
                  <a:cubicBezTo>
                    <a:pt x="17" y="32"/>
                    <a:pt x="17" y="17"/>
                    <a:pt x="1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3329838" y="1793279"/>
              <a:ext cx="3562" cy="3021"/>
            </a:xfrm>
            <a:custGeom>
              <a:avLst/>
              <a:gdLst/>
              <a:ahLst/>
              <a:cxnLst/>
              <a:rect l="l" t="t" r="r" b="b"/>
              <a:pathLst>
                <a:path w="112" h="95" extrusionOk="0">
                  <a:moveTo>
                    <a:pt x="80" y="0"/>
                  </a:moveTo>
                  <a:lnTo>
                    <a:pt x="63" y="0"/>
                  </a:lnTo>
                  <a:cubicBezTo>
                    <a:pt x="63" y="0"/>
                    <a:pt x="63" y="15"/>
                    <a:pt x="48" y="15"/>
                  </a:cubicBezTo>
                  <a:lnTo>
                    <a:pt x="17" y="32"/>
                  </a:lnTo>
                  <a:cubicBezTo>
                    <a:pt x="0" y="47"/>
                    <a:pt x="0" y="78"/>
                    <a:pt x="17" y="78"/>
                  </a:cubicBezTo>
                  <a:cubicBezTo>
                    <a:pt x="17" y="95"/>
                    <a:pt x="32" y="95"/>
                    <a:pt x="32" y="95"/>
                  </a:cubicBezTo>
                  <a:lnTo>
                    <a:pt x="63" y="95"/>
                  </a:lnTo>
                  <a:lnTo>
                    <a:pt x="95" y="63"/>
                  </a:lnTo>
                  <a:lnTo>
                    <a:pt x="95" y="63"/>
                  </a:lnTo>
                  <a:cubicBezTo>
                    <a:pt x="111" y="47"/>
                    <a:pt x="111" y="32"/>
                    <a:pt x="95" y="15"/>
                  </a:cubicBezTo>
                  <a:lnTo>
                    <a:pt x="95" y="15"/>
                  </a:lnTo>
                  <a:cubicBezTo>
                    <a:pt x="95" y="0"/>
                    <a:pt x="80" y="0"/>
                    <a:pt x="80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5"/>
            <p:cNvSpPr/>
            <p:nvPr/>
          </p:nvSpPr>
          <p:spPr>
            <a:xfrm>
              <a:off x="3362914" y="1805778"/>
              <a:ext cx="2544" cy="3053"/>
            </a:xfrm>
            <a:custGeom>
              <a:avLst/>
              <a:gdLst/>
              <a:ahLst/>
              <a:cxnLst/>
              <a:rect l="l" t="t" r="r" b="b"/>
              <a:pathLst>
                <a:path w="80" h="96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0" y="1"/>
                    <a:pt x="0" y="17"/>
                    <a:pt x="0" y="32"/>
                  </a:cubicBezTo>
                  <a:lnTo>
                    <a:pt x="16" y="80"/>
                  </a:lnTo>
                  <a:cubicBezTo>
                    <a:pt x="16" y="95"/>
                    <a:pt x="32" y="95"/>
                    <a:pt x="48" y="95"/>
                  </a:cubicBezTo>
                  <a:lnTo>
                    <a:pt x="63" y="95"/>
                  </a:lnTo>
                  <a:cubicBezTo>
                    <a:pt x="79" y="95"/>
                    <a:pt x="79" y="80"/>
                    <a:pt x="79" y="64"/>
                  </a:cubicBezTo>
                  <a:lnTo>
                    <a:pt x="63" y="17"/>
                  </a:lnTo>
                  <a:cubicBezTo>
                    <a:pt x="63" y="1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5"/>
            <p:cNvSpPr/>
            <p:nvPr/>
          </p:nvSpPr>
          <p:spPr>
            <a:xfrm>
              <a:off x="3190538" y="1824351"/>
              <a:ext cx="3530" cy="2035"/>
            </a:xfrm>
            <a:custGeom>
              <a:avLst/>
              <a:gdLst/>
              <a:ahLst/>
              <a:cxnLst/>
              <a:rect l="l" t="t" r="r" b="b"/>
              <a:pathLst>
                <a:path w="111" h="64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0" y="15"/>
                    <a:pt x="0" y="32"/>
                  </a:cubicBezTo>
                  <a:cubicBezTo>
                    <a:pt x="0" y="47"/>
                    <a:pt x="16" y="63"/>
                    <a:pt x="32" y="63"/>
                  </a:cubicBezTo>
                  <a:lnTo>
                    <a:pt x="79" y="63"/>
                  </a:lnTo>
                  <a:lnTo>
                    <a:pt x="79" y="63"/>
                  </a:lnTo>
                  <a:cubicBezTo>
                    <a:pt x="95" y="63"/>
                    <a:pt x="111" y="47"/>
                    <a:pt x="111" y="32"/>
                  </a:cubicBezTo>
                  <a:cubicBezTo>
                    <a:pt x="111" y="15"/>
                    <a:pt x="95" y="0"/>
                    <a:pt x="79" y="0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3113351" y="1817323"/>
              <a:ext cx="2035" cy="2035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1" y="1"/>
                  </a:moveTo>
                  <a:lnTo>
                    <a:pt x="64" y="64"/>
                  </a:lnTo>
                  <a:cubicBezTo>
                    <a:pt x="64" y="47"/>
                    <a:pt x="49" y="47"/>
                    <a:pt x="49" y="32"/>
                  </a:cubicBezTo>
                  <a:lnTo>
                    <a:pt x="49" y="32"/>
                  </a:lnTo>
                  <a:lnTo>
                    <a:pt x="49" y="32"/>
                  </a:lnTo>
                  <a:cubicBezTo>
                    <a:pt x="32" y="16"/>
                    <a:pt x="32" y="1"/>
                    <a:pt x="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5"/>
            <p:cNvSpPr/>
            <p:nvPr/>
          </p:nvSpPr>
          <p:spPr>
            <a:xfrm>
              <a:off x="3113351" y="1816814"/>
              <a:ext cx="2035" cy="2544"/>
            </a:xfrm>
            <a:custGeom>
              <a:avLst/>
              <a:gdLst/>
              <a:ahLst/>
              <a:cxnLst/>
              <a:rect l="l" t="t" r="r" b="b"/>
              <a:pathLst>
                <a:path w="64" h="80" extrusionOk="0">
                  <a:moveTo>
                    <a:pt x="49" y="48"/>
                  </a:moveTo>
                  <a:lnTo>
                    <a:pt x="49" y="48"/>
                  </a:lnTo>
                  <a:cubicBezTo>
                    <a:pt x="49" y="63"/>
                    <a:pt x="64" y="63"/>
                    <a:pt x="64" y="80"/>
                  </a:cubicBezTo>
                  <a:lnTo>
                    <a:pt x="64" y="80"/>
                  </a:lnTo>
                  <a:cubicBezTo>
                    <a:pt x="64" y="63"/>
                    <a:pt x="49" y="63"/>
                    <a:pt x="49" y="48"/>
                  </a:cubicBezTo>
                  <a:lnTo>
                    <a:pt x="49" y="48"/>
                  </a:lnTo>
                  <a:close/>
                  <a:moveTo>
                    <a:pt x="1" y="0"/>
                  </a:moveTo>
                  <a:lnTo>
                    <a:pt x="1" y="17"/>
                  </a:lnTo>
                  <a:lnTo>
                    <a:pt x="1" y="17"/>
                  </a:lnTo>
                  <a:cubicBezTo>
                    <a:pt x="32" y="17"/>
                    <a:pt x="32" y="32"/>
                    <a:pt x="49" y="48"/>
                  </a:cubicBezTo>
                  <a:cubicBezTo>
                    <a:pt x="49" y="32"/>
                    <a:pt x="17" y="17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5"/>
            <p:cNvSpPr/>
            <p:nvPr/>
          </p:nvSpPr>
          <p:spPr>
            <a:xfrm>
              <a:off x="3113351" y="1814810"/>
              <a:ext cx="4039" cy="5025"/>
            </a:xfrm>
            <a:custGeom>
              <a:avLst/>
              <a:gdLst/>
              <a:ahLst/>
              <a:cxnLst/>
              <a:rect l="l" t="t" r="r" b="b"/>
              <a:pathLst>
                <a:path w="127" h="158" extrusionOk="0">
                  <a:moveTo>
                    <a:pt x="49" y="0"/>
                  </a:moveTo>
                  <a:lnTo>
                    <a:pt x="32" y="0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" y="48"/>
                  </a:lnTo>
                  <a:lnTo>
                    <a:pt x="1" y="63"/>
                  </a:lnTo>
                  <a:cubicBezTo>
                    <a:pt x="17" y="80"/>
                    <a:pt x="49" y="95"/>
                    <a:pt x="49" y="111"/>
                  </a:cubicBezTo>
                  <a:lnTo>
                    <a:pt x="49" y="111"/>
                  </a:lnTo>
                  <a:lnTo>
                    <a:pt x="49" y="111"/>
                  </a:lnTo>
                  <a:cubicBezTo>
                    <a:pt x="49" y="126"/>
                    <a:pt x="64" y="126"/>
                    <a:pt x="64" y="143"/>
                  </a:cubicBezTo>
                  <a:lnTo>
                    <a:pt x="64" y="158"/>
                  </a:lnTo>
                  <a:lnTo>
                    <a:pt x="95" y="158"/>
                  </a:lnTo>
                  <a:lnTo>
                    <a:pt x="112" y="158"/>
                  </a:lnTo>
                  <a:cubicBezTo>
                    <a:pt x="127" y="143"/>
                    <a:pt x="127" y="126"/>
                    <a:pt x="112" y="111"/>
                  </a:cubicBezTo>
                  <a:lnTo>
                    <a:pt x="64" y="48"/>
                  </a:lnTo>
                  <a:lnTo>
                    <a:pt x="80" y="48"/>
                  </a:lnTo>
                  <a:lnTo>
                    <a:pt x="80" y="48"/>
                  </a:lnTo>
                  <a:cubicBezTo>
                    <a:pt x="80" y="32"/>
                    <a:pt x="64" y="17"/>
                    <a:pt x="4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5"/>
            <p:cNvSpPr/>
            <p:nvPr/>
          </p:nvSpPr>
          <p:spPr>
            <a:xfrm>
              <a:off x="3269221" y="1784724"/>
              <a:ext cx="3021" cy="3562"/>
            </a:xfrm>
            <a:custGeom>
              <a:avLst/>
              <a:gdLst/>
              <a:ahLst/>
              <a:cxnLst/>
              <a:rect l="l" t="t" r="r" b="b"/>
              <a:pathLst>
                <a:path w="95" h="112" extrusionOk="0">
                  <a:moveTo>
                    <a:pt x="47" y="1"/>
                  </a:moveTo>
                  <a:lnTo>
                    <a:pt x="47" y="1"/>
                  </a:lnTo>
                  <a:cubicBezTo>
                    <a:pt x="47" y="1"/>
                    <a:pt x="32" y="1"/>
                    <a:pt x="32" y="17"/>
                  </a:cubicBezTo>
                  <a:lnTo>
                    <a:pt x="15" y="17"/>
                  </a:lnTo>
                  <a:lnTo>
                    <a:pt x="0" y="64"/>
                  </a:lnTo>
                  <a:cubicBezTo>
                    <a:pt x="0" y="80"/>
                    <a:pt x="0" y="95"/>
                    <a:pt x="15" y="112"/>
                  </a:cubicBezTo>
                  <a:lnTo>
                    <a:pt x="32" y="112"/>
                  </a:lnTo>
                  <a:cubicBezTo>
                    <a:pt x="47" y="112"/>
                    <a:pt x="63" y="95"/>
                    <a:pt x="63" y="95"/>
                  </a:cubicBezTo>
                  <a:lnTo>
                    <a:pt x="78" y="49"/>
                  </a:lnTo>
                  <a:cubicBezTo>
                    <a:pt x="95" y="32"/>
                    <a:pt x="78" y="17"/>
                    <a:pt x="78" y="17"/>
                  </a:cubicBezTo>
                  <a:cubicBezTo>
                    <a:pt x="78" y="1"/>
                    <a:pt x="63" y="1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5"/>
            <p:cNvSpPr/>
            <p:nvPr/>
          </p:nvSpPr>
          <p:spPr>
            <a:xfrm>
              <a:off x="3176004" y="1794742"/>
              <a:ext cx="5057" cy="4580"/>
            </a:xfrm>
            <a:custGeom>
              <a:avLst/>
              <a:gdLst/>
              <a:ahLst/>
              <a:cxnLst/>
              <a:rect l="l" t="t" r="r" b="b"/>
              <a:pathLst>
                <a:path w="159" h="144" extrusionOk="0">
                  <a:moveTo>
                    <a:pt x="127" y="1"/>
                  </a:moveTo>
                  <a:lnTo>
                    <a:pt x="127" y="1"/>
                  </a:lnTo>
                  <a:lnTo>
                    <a:pt x="127" y="1"/>
                  </a:lnTo>
                  <a:cubicBezTo>
                    <a:pt x="110" y="1"/>
                    <a:pt x="95" y="17"/>
                    <a:pt x="95" y="32"/>
                  </a:cubicBezTo>
                  <a:cubicBezTo>
                    <a:pt x="95" y="49"/>
                    <a:pt x="95" y="49"/>
                    <a:pt x="64" y="64"/>
                  </a:cubicBezTo>
                  <a:lnTo>
                    <a:pt x="64" y="64"/>
                  </a:lnTo>
                  <a:cubicBezTo>
                    <a:pt x="47" y="64"/>
                    <a:pt x="32" y="64"/>
                    <a:pt x="16" y="80"/>
                  </a:cubicBezTo>
                  <a:cubicBezTo>
                    <a:pt x="16" y="80"/>
                    <a:pt x="16" y="95"/>
                    <a:pt x="1" y="95"/>
                  </a:cubicBezTo>
                  <a:lnTo>
                    <a:pt x="1" y="127"/>
                  </a:lnTo>
                  <a:cubicBezTo>
                    <a:pt x="16" y="143"/>
                    <a:pt x="32" y="143"/>
                    <a:pt x="32" y="143"/>
                  </a:cubicBezTo>
                  <a:lnTo>
                    <a:pt x="47" y="143"/>
                  </a:lnTo>
                  <a:cubicBezTo>
                    <a:pt x="64" y="143"/>
                    <a:pt x="64" y="127"/>
                    <a:pt x="79" y="127"/>
                  </a:cubicBezTo>
                  <a:cubicBezTo>
                    <a:pt x="95" y="127"/>
                    <a:pt x="110" y="112"/>
                    <a:pt x="142" y="95"/>
                  </a:cubicBezTo>
                  <a:cubicBezTo>
                    <a:pt x="142" y="95"/>
                    <a:pt x="158" y="80"/>
                    <a:pt x="158" y="64"/>
                  </a:cubicBezTo>
                  <a:lnTo>
                    <a:pt x="158" y="32"/>
                  </a:lnTo>
                  <a:cubicBezTo>
                    <a:pt x="158" y="17"/>
                    <a:pt x="142" y="1"/>
                    <a:pt x="12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5"/>
            <p:cNvSpPr/>
            <p:nvPr/>
          </p:nvSpPr>
          <p:spPr>
            <a:xfrm>
              <a:off x="3032697" y="1806796"/>
              <a:ext cx="2512" cy="3530"/>
            </a:xfrm>
            <a:custGeom>
              <a:avLst/>
              <a:gdLst/>
              <a:ahLst/>
              <a:cxnLst/>
              <a:rect l="l" t="t" r="r" b="b"/>
              <a:pathLst>
                <a:path w="79" h="111" extrusionOk="0">
                  <a:moveTo>
                    <a:pt x="16" y="0"/>
                  </a:moveTo>
                  <a:lnTo>
                    <a:pt x="16" y="32"/>
                  </a:lnTo>
                  <a:lnTo>
                    <a:pt x="1" y="63"/>
                  </a:lnTo>
                  <a:lnTo>
                    <a:pt x="1" y="79"/>
                  </a:lnTo>
                  <a:lnTo>
                    <a:pt x="32" y="111"/>
                  </a:lnTo>
                  <a:lnTo>
                    <a:pt x="47" y="111"/>
                  </a:lnTo>
                  <a:cubicBezTo>
                    <a:pt x="64" y="111"/>
                    <a:pt x="79" y="95"/>
                    <a:pt x="79" y="79"/>
                  </a:cubicBezTo>
                  <a:lnTo>
                    <a:pt x="79" y="32"/>
                  </a:lnTo>
                  <a:lnTo>
                    <a:pt x="79" y="32"/>
                  </a:lnTo>
                  <a:lnTo>
                    <a:pt x="64" y="32"/>
                  </a:lnTo>
                  <a:lnTo>
                    <a:pt x="47" y="32"/>
                  </a:lnTo>
                  <a:cubicBezTo>
                    <a:pt x="32" y="16"/>
                    <a:pt x="16" y="16"/>
                    <a:pt x="16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5"/>
            <p:cNvSpPr/>
            <p:nvPr/>
          </p:nvSpPr>
          <p:spPr>
            <a:xfrm>
              <a:off x="3088290" y="1800785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80" y="0"/>
                  </a:moveTo>
                  <a:lnTo>
                    <a:pt x="80" y="0"/>
                  </a:lnTo>
                  <a:lnTo>
                    <a:pt x="64" y="0"/>
                  </a:lnTo>
                  <a:lnTo>
                    <a:pt x="32" y="32"/>
                  </a:lnTo>
                  <a:cubicBezTo>
                    <a:pt x="17" y="32"/>
                    <a:pt x="1" y="48"/>
                    <a:pt x="17" y="63"/>
                  </a:cubicBezTo>
                  <a:cubicBezTo>
                    <a:pt x="17" y="79"/>
                    <a:pt x="32" y="95"/>
                    <a:pt x="49" y="95"/>
                  </a:cubicBezTo>
                  <a:lnTo>
                    <a:pt x="49" y="95"/>
                  </a:lnTo>
                  <a:lnTo>
                    <a:pt x="64" y="95"/>
                  </a:lnTo>
                  <a:lnTo>
                    <a:pt x="80" y="95"/>
                  </a:lnTo>
                  <a:cubicBezTo>
                    <a:pt x="95" y="95"/>
                    <a:pt x="112" y="95"/>
                    <a:pt x="112" y="79"/>
                  </a:cubicBezTo>
                  <a:lnTo>
                    <a:pt x="112" y="48"/>
                  </a:lnTo>
                  <a:cubicBezTo>
                    <a:pt x="127" y="32"/>
                    <a:pt x="112" y="16"/>
                    <a:pt x="11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5"/>
            <p:cNvSpPr/>
            <p:nvPr/>
          </p:nvSpPr>
          <p:spPr>
            <a:xfrm>
              <a:off x="3206090" y="1788254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63" y="1"/>
                  </a:moveTo>
                  <a:lnTo>
                    <a:pt x="47" y="1"/>
                  </a:lnTo>
                  <a:cubicBezTo>
                    <a:pt x="47" y="1"/>
                    <a:pt x="32" y="1"/>
                    <a:pt x="32" y="16"/>
                  </a:cubicBezTo>
                  <a:lnTo>
                    <a:pt x="15" y="16"/>
                  </a:lnTo>
                  <a:lnTo>
                    <a:pt x="0" y="47"/>
                  </a:lnTo>
                  <a:cubicBezTo>
                    <a:pt x="0" y="64"/>
                    <a:pt x="0" y="95"/>
                    <a:pt x="15" y="95"/>
                  </a:cubicBezTo>
                  <a:lnTo>
                    <a:pt x="32" y="95"/>
                  </a:lnTo>
                  <a:cubicBezTo>
                    <a:pt x="47" y="95"/>
                    <a:pt x="63" y="95"/>
                    <a:pt x="63" y="79"/>
                  </a:cubicBezTo>
                  <a:lnTo>
                    <a:pt x="95" y="47"/>
                  </a:lnTo>
                  <a:cubicBezTo>
                    <a:pt x="95" y="32"/>
                    <a:pt x="95" y="16"/>
                    <a:pt x="78" y="16"/>
                  </a:cubicBezTo>
                  <a:cubicBezTo>
                    <a:pt x="78" y="1"/>
                    <a:pt x="78" y="1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5"/>
            <p:cNvSpPr/>
            <p:nvPr/>
          </p:nvSpPr>
          <p:spPr>
            <a:xfrm>
              <a:off x="3318326" y="1776232"/>
              <a:ext cx="3021" cy="4039"/>
            </a:xfrm>
            <a:custGeom>
              <a:avLst/>
              <a:gdLst/>
              <a:ahLst/>
              <a:cxnLst/>
              <a:rect l="l" t="t" r="r" b="b"/>
              <a:pathLst>
                <a:path w="95" h="127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6" y="1"/>
                    <a:pt x="0" y="32"/>
                    <a:pt x="0" y="47"/>
                  </a:cubicBezTo>
                  <a:lnTo>
                    <a:pt x="16" y="95"/>
                  </a:lnTo>
                  <a:lnTo>
                    <a:pt x="16" y="110"/>
                  </a:lnTo>
                  <a:cubicBezTo>
                    <a:pt x="16" y="110"/>
                    <a:pt x="32" y="127"/>
                    <a:pt x="47" y="127"/>
                  </a:cubicBezTo>
                  <a:lnTo>
                    <a:pt x="47" y="127"/>
                  </a:lnTo>
                  <a:lnTo>
                    <a:pt x="63" y="127"/>
                  </a:lnTo>
                  <a:cubicBezTo>
                    <a:pt x="79" y="127"/>
                    <a:pt x="95" y="110"/>
                    <a:pt x="79" y="95"/>
                  </a:cubicBezTo>
                  <a:cubicBezTo>
                    <a:pt x="79" y="95"/>
                    <a:pt x="79" y="110"/>
                    <a:pt x="63" y="110"/>
                  </a:cubicBezTo>
                  <a:lnTo>
                    <a:pt x="63" y="110"/>
                  </a:lnTo>
                  <a:cubicBezTo>
                    <a:pt x="47" y="110"/>
                    <a:pt x="32" y="95"/>
                    <a:pt x="16" y="79"/>
                  </a:cubicBezTo>
                  <a:lnTo>
                    <a:pt x="16" y="47"/>
                  </a:lnTo>
                  <a:cubicBezTo>
                    <a:pt x="0" y="32"/>
                    <a:pt x="16" y="16"/>
                    <a:pt x="32" y="1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5"/>
            <p:cNvSpPr/>
            <p:nvPr/>
          </p:nvSpPr>
          <p:spPr>
            <a:xfrm>
              <a:off x="3118376" y="1799767"/>
              <a:ext cx="2544" cy="3053"/>
            </a:xfrm>
            <a:custGeom>
              <a:avLst/>
              <a:gdLst/>
              <a:ahLst/>
              <a:cxnLst/>
              <a:rect l="l" t="t" r="r" b="b"/>
              <a:pathLst>
                <a:path w="80" h="96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7" y="1"/>
                    <a:pt x="0" y="17"/>
                    <a:pt x="0" y="32"/>
                  </a:cubicBezTo>
                  <a:lnTo>
                    <a:pt x="0" y="64"/>
                  </a:lnTo>
                  <a:cubicBezTo>
                    <a:pt x="0" y="80"/>
                    <a:pt x="17" y="95"/>
                    <a:pt x="32" y="95"/>
                  </a:cubicBezTo>
                  <a:lnTo>
                    <a:pt x="32" y="95"/>
                  </a:lnTo>
                  <a:lnTo>
                    <a:pt x="63" y="95"/>
                  </a:lnTo>
                  <a:cubicBezTo>
                    <a:pt x="48" y="80"/>
                    <a:pt x="48" y="64"/>
                    <a:pt x="48" y="48"/>
                  </a:cubicBezTo>
                  <a:cubicBezTo>
                    <a:pt x="48" y="32"/>
                    <a:pt x="63" y="32"/>
                    <a:pt x="80" y="32"/>
                  </a:cubicBezTo>
                  <a:cubicBezTo>
                    <a:pt x="80" y="17"/>
                    <a:pt x="63" y="1"/>
                    <a:pt x="4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5"/>
            <p:cNvSpPr/>
            <p:nvPr/>
          </p:nvSpPr>
          <p:spPr>
            <a:xfrm>
              <a:off x="3196549" y="1792261"/>
              <a:ext cx="4039" cy="2035"/>
            </a:xfrm>
            <a:custGeom>
              <a:avLst/>
              <a:gdLst/>
              <a:ahLst/>
              <a:cxnLst/>
              <a:rect l="l" t="t" r="r" b="b"/>
              <a:pathLst>
                <a:path w="127" h="64" extrusionOk="0">
                  <a:moveTo>
                    <a:pt x="48" y="1"/>
                  </a:moveTo>
                  <a:lnTo>
                    <a:pt x="63" y="1"/>
                  </a:lnTo>
                  <a:cubicBezTo>
                    <a:pt x="63" y="16"/>
                    <a:pt x="48" y="32"/>
                    <a:pt x="32" y="32"/>
                  </a:cubicBezTo>
                  <a:lnTo>
                    <a:pt x="17" y="47"/>
                  </a:lnTo>
                  <a:lnTo>
                    <a:pt x="0" y="47"/>
                  </a:lnTo>
                  <a:cubicBezTo>
                    <a:pt x="0" y="64"/>
                    <a:pt x="17" y="64"/>
                    <a:pt x="32" y="64"/>
                  </a:cubicBezTo>
                  <a:lnTo>
                    <a:pt x="95" y="64"/>
                  </a:lnTo>
                  <a:cubicBezTo>
                    <a:pt x="111" y="64"/>
                    <a:pt x="126" y="47"/>
                    <a:pt x="126" y="32"/>
                  </a:cubicBezTo>
                  <a:lnTo>
                    <a:pt x="126" y="32"/>
                  </a:lnTo>
                  <a:cubicBezTo>
                    <a:pt x="126" y="16"/>
                    <a:pt x="111" y="1"/>
                    <a:pt x="95" y="1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5"/>
            <p:cNvSpPr/>
            <p:nvPr/>
          </p:nvSpPr>
          <p:spPr>
            <a:xfrm>
              <a:off x="3039185" y="1806796"/>
              <a:ext cx="4039" cy="4548"/>
            </a:xfrm>
            <a:custGeom>
              <a:avLst/>
              <a:gdLst/>
              <a:ahLst/>
              <a:cxnLst/>
              <a:rect l="l" t="t" r="r" b="b"/>
              <a:pathLst>
                <a:path w="127" h="143" extrusionOk="0">
                  <a:moveTo>
                    <a:pt x="95" y="0"/>
                  </a:moveTo>
                  <a:lnTo>
                    <a:pt x="80" y="0"/>
                  </a:lnTo>
                  <a:lnTo>
                    <a:pt x="64" y="16"/>
                  </a:lnTo>
                  <a:lnTo>
                    <a:pt x="17" y="48"/>
                  </a:lnTo>
                  <a:lnTo>
                    <a:pt x="17" y="63"/>
                  </a:lnTo>
                  <a:lnTo>
                    <a:pt x="1" y="95"/>
                  </a:lnTo>
                  <a:cubicBezTo>
                    <a:pt x="1" y="111"/>
                    <a:pt x="17" y="143"/>
                    <a:pt x="32" y="143"/>
                  </a:cubicBezTo>
                  <a:lnTo>
                    <a:pt x="49" y="143"/>
                  </a:lnTo>
                  <a:cubicBezTo>
                    <a:pt x="64" y="143"/>
                    <a:pt x="80" y="126"/>
                    <a:pt x="80" y="111"/>
                  </a:cubicBezTo>
                  <a:lnTo>
                    <a:pt x="80" y="95"/>
                  </a:lnTo>
                  <a:lnTo>
                    <a:pt x="112" y="63"/>
                  </a:lnTo>
                  <a:cubicBezTo>
                    <a:pt x="127" y="48"/>
                    <a:pt x="127" y="32"/>
                    <a:pt x="112" y="16"/>
                  </a:cubicBezTo>
                  <a:cubicBezTo>
                    <a:pt x="112" y="0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5"/>
            <p:cNvSpPr/>
            <p:nvPr/>
          </p:nvSpPr>
          <p:spPr>
            <a:xfrm>
              <a:off x="3193051" y="1790735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32" y="1"/>
                  </a:moveTo>
                  <a:lnTo>
                    <a:pt x="32" y="1"/>
                  </a:lnTo>
                  <a:lnTo>
                    <a:pt x="16" y="17"/>
                  </a:lnTo>
                  <a:cubicBezTo>
                    <a:pt x="0" y="17"/>
                    <a:pt x="0" y="32"/>
                    <a:pt x="0" y="64"/>
                  </a:cubicBezTo>
                  <a:lnTo>
                    <a:pt x="16" y="64"/>
                  </a:lnTo>
                  <a:cubicBezTo>
                    <a:pt x="32" y="95"/>
                    <a:pt x="47" y="95"/>
                    <a:pt x="79" y="95"/>
                  </a:cubicBezTo>
                  <a:lnTo>
                    <a:pt x="110" y="95"/>
                  </a:lnTo>
                  <a:lnTo>
                    <a:pt x="127" y="95"/>
                  </a:lnTo>
                  <a:lnTo>
                    <a:pt x="142" y="80"/>
                  </a:lnTo>
                  <a:cubicBezTo>
                    <a:pt x="158" y="80"/>
                    <a:pt x="173" y="64"/>
                    <a:pt x="173" y="49"/>
                  </a:cubicBezTo>
                  <a:lnTo>
                    <a:pt x="158" y="49"/>
                  </a:lnTo>
                  <a:cubicBezTo>
                    <a:pt x="158" y="32"/>
                    <a:pt x="158" y="17"/>
                    <a:pt x="142" y="17"/>
                  </a:cubicBezTo>
                  <a:lnTo>
                    <a:pt x="127" y="17"/>
                  </a:lnTo>
                  <a:lnTo>
                    <a:pt x="127" y="17"/>
                  </a:lnTo>
                  <a:cubicBezTo>
                    <a:pt x="127" y="17"/>
                    <a:pt x="110" y="17"/>
                    <a:pt x="110" y="32"/>
                  </a:cubicBezTo>
                  <a:lnTo>
                    <a:pt x="95" y="32"/>
                  </a:lnTo>
                  <a:lnTo>
                    <a:pt x="79" y="32"/>
                  </a:lnTo>
                  <a:lnTo>
                    <a:pt x="79" y="32"/>
                  </a:lnTo>
                  <a:cubicBezTo>
                    <a:pt x="79" y="32"/>
                    <a:pt x="63" y="32"/>
                    <a:pt x="63" y="17"/>
                  </a:cubicBezTo>
                  <a:cubicBezTo>
                    <a:pt x="63" y="17"/>
                    <a:pt x="47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5"/>
            <p:cNvSpPr/>
            <p:nvPr/>
          </p:nvSpPr>
          <p:spPr>
            <a:xfrm>
              <a:off x="3419557" y="1777727"/>
              <a:ext cx="3498" cy="2544"/>
            </a:xfrm>
            <a:custGeom>
              <a:avLst/>
              <a:gdLst/>
              <a:ahLst/>
              <a:cxnLst/>
              <a:rect l="l" t="t" r="r" b="b"/>
              <a:pathLst>
                <a:path w="110" h="80" extrusionOk="0">
                  <a:moveTo>
                    <a:pt x="32" y="0"/>
                  </a:moveTo>
                  <a:lnTo>
                    <a:pt x="32" y="0"/>
                  </a:lnTo>
                  <a:cubicBezTo>
                    <a:pt x="15" y="17"/>
                    <a:pt x="0" y="17"/>
                    <a:pt x="0" y="32"/>
                  </a:cubicBezTo>
                  <a:lnTo>
                    <a:pt x="0" y="63"/>
                  </a:lnTo>
                  <a:cubicBezTo>
                    <a:pt x="15" y="63"/>
                    <a:pt x="15" y="80"/>
                    <a:pt x="32" y="80"/>
                  </a:cubicBezTo>
                  <a:lnTo>
                    <a:pt x="47" y="80"/>
                  </a:lnTo>
                  <a:lnTo>
                    <a:pt x="63" y="80"/>
                  </a:lnTo>
                  <a:lnTo>
                    <a:pt x="63" y="80"/>
                  </a:lnTo>
                  <a:cubicBezTo>
                    <a:pt x="95" y="80"/>
                    <a:pt x="110" y="63"/>
                    <a:pt x="110" y="48"/>
                  </a:cubicBezTo>
                  <a:cubicBezTo>
                    <a:pt x="110" y="32"/>
                    <a:pt x="95" y="17"/>
                    <a:pt x="78" y="17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5"/>
            <p:cNvSpPr/>
            <p:nvPr/>
          </p:nvSpPr>
          <p:spPr>
            <a:xfrm>
              <a:off x="3412019" y="1777250"/>
              <a:ext cx="3530" cy="4516"/>
            </a:xfrm>
            <a:custGeom>
              <a:avLst/>
              <a:gdLst/>
              <a:ahLst/>
              <a:cxnLst/>
              <a:rect l="l" t="t" r="r" b="b"/>
              <a:pathLst>
                <a:path w="111" h="142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0" y="15"/>
                    <a:pt x="0" y="32"/>
                  </a:cubicBezTo>
                  <a:lnTo>
                    <a:pt x="0" y="47"/>
                  </a:lnTo>
                  <a:cubicBezTo>
                    <a:pt x="0" y="63"/>
                    <a:pt x="16" y="63"/>
                    <a:pt x="16" y="63"/>
                  </a:cubicBezTo>
                  <a:lnTo>
                    <a:pt x="32" y="78"/>
                  </a:lnTo>
                  <a:lnTo>
                    <a:pt x="32" y="110"/>
                  </a:lnTo>
                  <a:lnTo>
                    <a:pt x="32" y="110"/>
                  </a:lnTo>
                  <a:cubicBezTo>
                    <a:pt x="32" y="126"/>
                    <a:pt x="48" y="126"/>
                    <a:pt x="48" y="141"/>
                  </a:cubicBezTo>
                  <a:lnTo>
                    <a:pt x="63" y="141"/>
                  </a:lnTo>
                  <a:lnTo>
                    <a:pt x="63" y="141"/>
                  </a:lnTo>
                  <a:lnTo>
                    <a:pt x="63" y="141"/>
                  </a:lnTo>
                  <a:lnTo>
                    <a:pt x="79" y="141"/>
                  </a:lnTo>
                  <a:cubicBezTo>
                    <a:pt x="95" y="126"/>
                    <a:pt x="111" y="126"/>
                    <a:pt x="111" y="110"/>
                  </a:cubicBezTo>
                  <a:lnTo>
                    <a:pt x="111" y="95"/>
                  </a:lnTo>
                  <a:lnTo>
                    <a:pt x="111" y="95"/>
                  </a:lnTo>
                  <a:lnTo>
                    <a:pt x="111" y="47"/>
                  </a:lnTo>
                  <a:cubicBezTo>
                    <a:pt x="111" y="32"/>
                    <a:pt x="95" y="32"/>
                    <a:pt x="95" y="15"/>
                  </a:cubicBezTo>
                  <a:lnTo>
                    <a:pt x="79" y="15"/>
                  </a:lnTo>
                  <a:lnTo>
                    <a:pt x="63" y="1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3078812" y="1807304"/>
              <a:ext cx="2512" cy="3021"/>
            </a:xfrm>
            <a:custGeom>
              <a:avLst/>
              <a:gdLst/>
              <a:ahLst/>
              <a:cxnLst/>
              <a:rect l="l" t="t" r="r" b="b"/>
              <a:pathLst>
                <a:path w="79" h="95" extrusionOk="0">
                  <a:moveTo>
                    <a:pt x="47" y="0"/>
                  </a:move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cubicBezTo>
                    <a:pt x="32" y="0"/>
                    <a:pt x="32" y="0"/>
                    <a:pt x="32" y="16"/>
                  </a:cubicBezTo>
                  <a:lnTo>
                    <a:pt x="15" y="16"/>
                  </a:lnTo>
                  <a:cubicBezTo>
                    <a:pt x="0" y="32"/>
                    <a:pt x="0" y="32"/>
                    <a:pt x="0" y="47"/>
                  </a:cubicBezTo>
                  <a:lnTo>
                    <a:pt x="0" y="63"/>
                  </a:lnTo>
                  <a:cubicBezTo>
                    <a:pt x="0" y="79"/>
                    <a:pt x="15" y="79"/>
                    <a:pt x="15" y="79"/>
                  </a:cubicBezTo>
                  <a:lnTo>
                    <a:pt x="15" y="79"/>
                  </a:lnTo>
                  <a:lnTo>
                    <a:pt x="32" y="95"/>
                  </a:lnTo>
                  <a:lnTo>
                    <a:pt x="47" y="95"/>
                  </a:lnTo>
                  <a:lnTo>
                    <a:pt x="78" y="95"/>
                  </a:lnTo>
                  <a:lnTo>
                    <a:pt x="63" y="95"/>
                  </a:lnTo>
                  <a:cubicBezTo>
                    <a:pt x="63" y="79"/>
                    <a:pt x="63" y="63"/>
                    <a:pt x="78" y="47"/>
                  </a:cubicBezTo>
                  <a:lnTo>
                    <a:pt x="78" y="47"/>
                  </a:lnTo>
                  <a:lnTo>
                    <a:pt x="78" y="47"/>
                  </a:lnTo>
                  <a:lnTo>
                    <a:pt x="78" y="16"/>
                  </a:lnTo>
                  <a:cubicBezTo>
                    <a:pt x="63" y="0"/>
                    <a:pt x="63" y="0"/>
                    <a:pt x="47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3186022" y="1797286"/>
              <a:ext cx="3053" cy="3530"/>
            </a:xfrm>
            <a:custGeom>
              <a:avLst/>
              <a:gdLst/>
              <a:ahLst/>
              <a:cxnLst/>
              <a:rect l="l" t="t" r="r" b="b"/>
              <a:pathLst>
                <a:path w="96" h="111" extrusionOk="0">
                  <a:moveTo>
                    <a:pt x="64" y="0"/>
                  </a:moveTo>
                  <a:lnTo>
                    <a:pt x="64" y="0"/>
                  </a:lnTo>
                  <a:cubicBezTo>
                    <a:pt x="48" y="0"/>
                    <a:pt x="32" y="15"/>
                    <a:pt x="32" y="32"/>
                  </a:cubicBezTo>
                  <a:lnTo>
                    <a:pt x="16" y="63"/>
                  </a:lnTo>
                  <a:lnTo>
                    <a:pt x="16" y="63"/>
                  </a:lnTo>
                  <a:lnTo>
                    <a:pt x="16" y="63"/>
                  </a:lnTo>
                  <a:cubicBezTo>
                    <a:pt x="1" y="79"/>
                    <a:pt x="1" y="95"/>
                    <a:pt x="16" y="110"/>
                  </a:cubicBezTo>
                  <a:lnTo>
                    <a:pt x="32" y="110"/>
                  </a:lnTo>
                  <a:lnTo>
                    <a:pt x="48" y="110"/>
                  </a:lnTo>
                  <a:cubicBezTo>
                    <a:pt x="48" y="110"/>
                    <a:pt x="64" y="110"/>
                    <a:pt x="79" y="95"/>
                  </a:cubicBezTo>
                  <a:lnTo>
                    <a:pt x="79" y="79"/>
                  </a:lnTo>
                  <a:lnTo>
                    <a:pt x="79" y="63"/>
                  </a:lnTo>
                  <a:lnTo>
                    <a:pt x="95" y="63"/>
                  </a:lnTo>
                  <a:lnTo>
                    <a:pt x="95" y="47"/>
                  </a:lnTo>
                  <a:cubicBezTo>
                    <a:pt x="95" y="32"/>
                    <a:pt x="95" y="15"/>
                    <a:pt x="79" y="15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5"/>
            <p:cNvSpPr/>
            <p:nvPr/>
          </p:nvSpPr>
          <p:spPr>
            <a:xfrm>
              <a:off x="3386958" y="1777250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lnTo>
                    <a:pt x="80" y="15"/>
                  </a:lnTo>
                  <a:lnTo>
                    <a:pt x="17" y="15"/>
                  </a:lnTo>
                  <a:cubicBezTo>
                    <a:pt x="17" y="15"/>
                    <a:pt x="0" y="32"/>
                    <a:pt x="0" y="47"/>
                  </a:cubicBezTo>
                  <a:lnTo>
                    <a:pt x="0" y="47"/>
                  </a:lnTo>
                  <a:lnTo>
                    <a:pt x="0" y="63"/>
                  </a:lnTo>
                  <a:cubicBezTo>
                    <a:pt x="0" y="78"/>
                    <a:pt x="17" y="95"/>
                    <a:pt x="32" y="95"/>
                  </a:cubicBezTo>
                  <a:lnTo>
                    <a:pt x="48" y="78"/>
                  </a:lnTo>
                  <a:lnTo>
                    <a:pt x="143" y="63"/>
                  </a:lnTo>
                  <a:cubicBezTo>
                    <a:pt x="158" y="63"/>
                    <a:pt x="158" y="63"/>
                    <a:pt x="158" y="47"/>
                  </a:cubicBezTo>
                  <a:cubicBezTo>
                    <a:pt x="174" y="47"/>
                    <a:pt x="174" y="32"/>
                    <a:pt x="174" y="15"/>
                  </a:cubicBezTo>
                  <a:lnTo>
                    <a:pt x="174" y="15"/>
                  </a:lnTo>
                  <a:lnTo>
                    <a:pt x="174" y="15"/>
                  </a:lnTo>
                  <a:cubicBezTo>
                    <a:pt x="158" y="15"/>
                    <a:pt x="158" y="32"/>
                    <a:pt x="143" y="32"/>
                  </a:cubicBezTo>
                  <a:lnTo>
                    <a:pt x="111" y="32"/>
                  </a:lnTo>
                  <a:lnTo>
                    <a:pt x="111" y="32"/>
                  </a:lnTo>
                  <a:cubicBezTo>
                    <a:pt x="95" y="32"/>
                    <a:pt x="80" y="15"/>
                    <a:pt x="80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5"/>
            <p:cNvSpPr/>
            <p:nvPr/>
          </p:nvSpPr>
          <p:spPr>
            <a:xfrm>
              <a:off x="3268680" y="1766214"/>
              <a:ext cx="4580" cy="3530"/>
            </a:xfrm>
            <a:custGeom>
              <a:avLst/>
              <a:gdLst/>
              <a:ahLst/>
              <a:cxnLst/>
              <a:rect l="l" t="t" r="r" b="b"/>
              <a:pathLst>
                <a:path w="144" h="111" extrusionOk="0">
                  <a:moveTo>
                    <a:pt x="112" y="1"/>
                  </a:moveTo>
                  <a:lnTo>
                    <a:pt x="112" y="1"/>
                  </a:lnTo>
                  <a:cubicBezTo>
                    <a:pt x="112" y="1"/>
                    <a:pt x="95" y="1"/>
                    <a:pt x="95" y="16"/>
                  </a:cubicBezTo>
                  <a:lnTo>
                    <a:pt x="80" y="16"/>
                  </a:lnTo>
                  <a:lnTo>
                    <a:pt x="80" y="16"/>
                  </a:lnTo>
                  <a:lnTo>
                    <a:pt x="17" y="47"/>
                  </a:lnTo>
                  <a:cubicBezTo>
                    <a:pt x="1" y="64"/>
                    <a:pt x="1" y="79"/>
                    <a:pt x="1" y="95"/>
                  </a:cubicBezTo>
                  <a:cubicBezTo>
                    <a:pt x="17" y="95"/>
                    <a:pt x="17" y="79"/>
                    <a:pt x="17" y="79"/>
                  </a:cubicBezTo>
                  <a:lnTo>
                    <a:pt x="32" y="79"/>
                  </a:lnTo>
                  <a:lnTo>
                    <a:pt x="49" y="95"/>
                  </a:lnTo>
                  <a:lnTo>
                    <a:pt x="64" y="110"/>
                  </a:lnTo>
                  <a:lnTo>
                    <a:pt x="112" y="79"/>
                  </a:lnTo>
                  <a:lnTo>
                    <a:pt x="127" y="64"/>
                  </a:lnTo>
                  <a:cubicBezTo>
                    <a:pt x="143" y="64"/>
                    <a:pt x="143" y="64"/>
                    <a:pt x="143" y="47"/>
                  </a:cubicBezTo>
                  <a:lnTo>
                    <a:pt x="143" y="32"/>
                  </a:lnTo>
                  <a:cubicBezTo>
                    <a:pt x="143" y="16"/>
                    <a:pt x="127" y="1"/>
                    <a:pt x="11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3078812" y="1813792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32" y="1"/>
                  </a:moveTo>
                  <a:lnTo>
                    <a:pt x="32" y="1"/>
                  </a:lnTo>
                  <a:lnTo>
                    <a:pt x="15" y="1"/>
                  </a:lnTo>
                  <a:cubicBezTo>
                    <a:pt x="0" y="17"/>
                    <a:pt x="0" y="32"/>
                    <a:pt x="15" y="49"/>
                  </a:cubicBezTo>
                  <a:lnTo>
                    <a:pt x="32" y="80"/>
                  </a:lnTo>
                  <a:cubicBezTo>
                    <a:pt x="32" y="95"/>
                    <a:pt x="47" y="95"/>
                    <a:pt x="63" y="95"/>
                  </a:cubicBezTo>
                  <a:lnTo>
                    <a:pt x="78" y="95"/>
                  </a:lnTo>
                  <a:lnTo>
                    <a:pt x="78" y="95"/>
                  </a:lnTo>
                  <a:cubicBezTo>
                    <a:pt x="95" y="80"/>
                    <a:pt x="95" y="64"/>
                    <a:pt x="78" y="49"/>
                  </a:cubicBezTo>
                  <a:lnTo>
                    <a:pt x="63" y="17"/>
                  </a:lnTo>
                  <a:lnTo>
                    <a:pt x="63" y="17"/>
                  </a:lnTo>
                  <a:cubicBezTo>
                    <a:pt x="63" y="1"/>
                    <a:pt x="47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3175495" y="1801294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48" y="0"/>
                  </a:moveTo>
                  <a:lnTo>
                    <a:pt x="48" y="0"/>
                  </a:lnTo>
                  <a:cubicBezTo>
                    <a:pt x="32" y="0"/>
                    <a:pt x="32" y="16"/>
                    <a:pt x="17" y="16"/>
                  </a:cubicBezTo>
                  <a:lnTo>
                    <a:pt x="17" y="32"/>
                  </a:lnTo>
                  <a:lnTo>
                    <a:pt x="0" y="47"/>
                  </a:lnTo>
                  <a:cubicBezTo>
                    <a:pt x="0" y="63"/>
                    <a:pt x="0" y="79"/>
                    <a:pt x="17" y="79"/>
                  </a:cubicBezTo>
                  <a:cubicBezTo>
                    <a:pt x="17" y="95"/>
                    <a:pt x="17" y="95"/>
                    <a:pt x="32" y="95"/>
                  </a:cubicBezTo>
                  <a:lnTo>
                    <a:pt x="32" y="95"/>
                  </a:lnTo>
                  <a:lnTo>
                    <a:pt x="48" y="95"/>
                  </a:lnTo>
                  <a:cubicBezTo>
                    <a:pt x="48" y="95"/>
                    <a:pt x="63" y="95"/>
                    <a:pt x="80" y="79"/>
                  </a:cubicBezTo>
                  <a:lnTo>
                    <a:pt x="80" y="79"/>
                  </a:lnTo>
                  <a:lnTo>
                    <a:pt x="80" y="47"/>
                  </a:lnTo>
                  <a:cubicBezTo>
                    <a:pt x="95" y="32"/>
                    <a:pt x="95" y="32"/>
                    <a:pt x="80" y="32"/>
                  </a:cubicBezTo>
                  <a:cubicBezTo>
                    <a:pt x="80" y="16"/>
                    <a:pt x="80" y="0"/>
                    <a:pt x="6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5"/>
            <p:cNvSpPr/>
            <p:nvPr/>
          </p:nvSpPr>
          <p:spPr>
            <a:xfrm>
              <a:off x="3158448" y="1805301"/>
              <a:ext cx="3053" cy="4516"/>
            </a:xfrm>
            <a:custGeom>
              <a:avLst/>
              <a:gdLst/>
              <a:ahLst/>
              <a:cxnLst/>
              <a:rect l="l" t="t" r="r" b="b"/>
              <a:pathLst>
                <a:path w="96" h="142" extrusionOk="0">
                  <a:moveTo>
                    <a:pt x="49" y="0"/>
                  </a:moveTo>
                  <a:lnTo>
                    <a:pt x="49" y="0"/>
                  </a:lnTo>
                  <a:cubicBezTo>
                    <a:pt x="32" y="0"/>
                    <a:pt x="32" y="16"/>
                    <a:pt x="17" y="32"/>
                  </a:cubicBezTo>
                  <a:lnTo>
                    <a:pt x="17" y="47"/>
                  </a:lnTo>
                  <a:lnTo>
                    <a:pt x="1" y="79"/>
                  </a:lnTo>
                  <a:lnTo>
                    <a:pt x="1" y="110"/>
                  </a:lnTo>
                  <a:lnTo>
                    <a:pt x="1" y="126"/>
                  </a:lnTo>
                  <a:lnTo>
                    <a:pt x="32" y="126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4" y="142"/>
                  </a:lnTo>
                  <a:cubicBezTo>
                    <a:pt x="80" y="126"/>
                    <a:pt x="95" y="126"/>
                    <a:pt x="95" y="110"/>
                  </a:cubicBezTo>
                  <a:lnTo>
                    <a:pt x="95" y="79"/>
                  </a:lnTo>
                  <a:lnTo>
                    <a:pt x="80" y="79"/>
                  </a:lnTo>
                  <a:lnTo>
                    <a:pt x="80" y="47"/>
                  </a:lnTo>
                  <a:cubicBezTo>
                    <a:pt x="95" y="32"/>
                    <a:pt x="80" y="16"/>
                    <a:pt x="64" y="16"/>
                  </a:cubicBezTo>
                  <a:cubicBezTo>
                    <a:pt x="64" y="0"/>
                    <a:pt x="64" y="0"/>
                    <a:pt x="4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5"/>
            <p:cNvSpPr/>
            <p:nvPr/>
          </p:nvSpPr>
          <p:spPr>
            <a:xfrm>
              <a:off x="3388961" y="1815319"/>
              <a:ext cx="6551" cy="3530"/>
            </a:xfrm>
            <a:custGeom>
              <a:avLst/>
              <a:gdLst/>
              <a:ahLst/>
              <a:cxnLst/>
              <a:rect l="l" t="t" r="r" b="b"/>
              <a:pathLst>
                <a:path w="206" h="111" extrusionOk="0">
                  <a:moveTo>
                    <a:pt x="48" y="1"/>
                  </a:moveTo>
                  <a:lnTo>
                    <a:pt x="32" y="1"/>
                  </a:lnTo>
                  <a:cubicBezTo>
                    <a:pt x="32" y="1"/>
                    <a:pt x="17" y="1"/>
                    <a:pt x="17" y="16"/>
                  </a:cubicBezTo>
                  <a:cubicBezTo>
                    <a:pt x="0" y="32"/>
                    <a:pt x="17" y="47"/>
                    <a:pt x="32" y="64"/>
                  </a:cubicBezTo>
                  <a:cubicBezTo>
                    <a:pt x="32" y="64"/>
                    <a:pt x="48" y="64"/>
                    <a:pt x="48" y="79"/>
                  </a:cubicBezTo>
                  <a:cubicBezTo>
                    <a:pt x="80" y="95"/>
                    <a:pt x="95" y="110"/>
                    <a:pt x="126" y="110"/>
                  </a:cubicBezTo>
                  <a:lnTo>
                    <a:pt x="143" y="110"/>
                  </a:lnTo>
                  <a:lnTo>
                    <a:pt x="206" y="110"/>
                  </a:lnTo>
                  <a:lnTo>
                    <a:pt x="206" y="95"/>
                  </a:lnTo>
                  <a:lnTo>
                    <a:pt x="206" y="95"/>
                  </a:lnTo>
                  <a:lnTo>
                    <a:pt x="206" y="95"/>
                  </a:lnTo>
                  <a:lnTo>
                    <a:pt x="206" y="95"/>
                  </a:lnTo>
                  <a:cubicBezTo>
                    <a:pt x="206" y="47"/>
                    <a:pt x="158" y="47"/>
                    <a:pt x="143" y="32"/>
                  </a:cubicBezTo>
                  <a:lnTo>
                    <a:pt x="143" y="32"/>
                  </a:lnTo>
                  <a:lnTo>
                    <a:pt x="111" y="32"/>
                  </a:lnTo>
                  <a:lnTo>
                    <a:pt x="95" y="16"/>
                  </a:lnTo>
                  <a:cubicBezTo>
                    <a:pt x="80" y="16"/>
                    <a:pt x="63" y="1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5"/>
            <p:cNvSpPr/>
            <p:nvPr/>
          </p:nvSpPr>
          <p:spPr>
            <a:xfrm>
              <a:off x="3033174" y="1819803"/>
              <a:ext cx="4580" cy="3562"/>
            </a:xfrm>
            <a:custGeom>
              <a:avLst/>
              <a:gdLst/>
              <a:ahLst/>
              <a:cxnLst/>
              <a:rect l="l" t="t" r="r" b="b"/>
              <a:pathLst>
                <a:path w="144" h="112" extrusionOk="0">
                  <a:moveTo>
                    <a:pt x="112" y="1"/>
                  </a:moveTo>
                  <a:lnTo>
                    <a:pt x="112" y="1"/>
                  </a:lnTo>
                  <a:cubicBezTo>
                    <a:pt x="95" y="1"/>
                    <a:pt x="95" y="1"/>
                    <a:pt x="95" y="17"/>
                  </a:cubicBezTo>
                  <a:lnTo>
                    <a:pt x="49" y="32"/>
                  </a:lnTo>
                  <a:lnTo>
                    <a:pt x="32" y="49"/>
                  </a:lnTo>
                  <a:cubicBezTo>
                    <a:pt x="17" y="64"/>
                    <a:pt x="1" y="95"/>
                    <a:pt x="17" y="95"/>
                  </a:cubicBezTo>
                  <a:lnTo>
                    <a:pt x="17" y="112"/>
                  </a:lnTo>
                  <a:lnTo>
                    <a:pt x="32" y="112"/>
                  </a:lnTo>
                  <a:lnTo>
                    <a:pt x="49" y="112"/>
                  </a:lnTo>
                  <a:lnTo>
                    <a:pt x="64" y="112"/>
                  </a:lnTo>
                  <a:lnTo>
                    <a:pt x="112" y="80"/>
                  </a:lnTo>
                  <a:lnTo>
                    <a:pt x="127" y="64"/>
                  </a:lnTo>
                  <a:lnTo>
                    <a:pt x="127" y="64"/>
                  </a:lnTo>
                  <a:cubicBezTo>
                    <a:pt x="143" y="49"/>
                    <a:pt x="143" y="32"/>
                    <a:pt x="143" y="17"/>
                  </a:cubicBezTo>
                  <a:lnTo>
                    <a:pt x="127" y="17"/>
                  </a:lnTo>
                  <a:cubicBezTo>
                    <a:pt x="127" y="1"/>
                    <a:pt x="112" y="1"/>
                    <a:pt x="11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5"/>
            <p:cNvSpPr/>
            <p:nvPr/>
          </p:nvSpPr>
          <p:spPr>
            <a:xfrm>
              <a:off x="3354391" y="1779731"/>
              <a:ext cx="2035" cy="3562"/>
            </a:xfrm>
            <a:custGeom>
              <a:avLst/>
              <a:gdLst/>
              <a:ahLst/>
              <a:cxnLst/>
              <a:rect l="l" t="t" r="r" b="b"/>
              <a:pathLst>
                <a:path w="64" h="112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17"/>
                    <a:pt x="1" y="32"/>
                    <a:pt x="1" y="48"/>
                  </a:cubicBezTo>
                  <a:lnTo>
                    <a:pt x="1" y="80"/>
                  </a:lnTo>
                  <a:cubicBezTo>
                    <a:pt x="1" y="95"/>
                    <a:pt x="16" y="111"/>
                    <a:pt x="32" y="111"/>
                  </a:cubicBezTo>
                  <a:lnTo>
                    <a:pt x="32" y="111"/>
                  </a:lnTo>
                  <a:cubicBezTo>
                    <a:pt x="64" y="111"/>
                    <a:pt x="64" y="95"/>
                    <a:pt x="64" y="63"/>
                  </a:cubicBezTo>
                  <a:lnTo>
                    <a:pt x="64" y="32"/>
                  </a:lnTo>
                  <a:cubicBezTo>
                    <a:pt x="64" y="17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5"/>
            <p:cNvSpPr/>
            <p:nvPr/>
          </p:nvSpPr>
          <p:spPr>
            <a:xfrm>
              <a:off x="3277235" y="1788254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63" y="1"/>
                  </a:moveTo>
                  <a:lnTo>
                    <a:pt x="63" y="1"/>
                  </a:lnTo>
                  <a:lnTo>
                    <a:pt x="47" y="1"/>
                  </a:lnTo>
                  <a:lnTo>
                    <a:pt x="16" y="32"/>
                  </a:lnTo>
                  <a:cubicBezTo>
                    <a:pt x="0" y="32"/>
                    <a:pt x="0" y="64"/>
                    <a:pt x="0" y="79"/>
                  </a:cubicBezTo>
                  <a:cubicBezTo>
                    <a:pt x="16" y="79"/>
                    <a:pt x="16" y="95"/>
                    <a:pt x="32" y="95"/>
                  </a:cubicBezTo>
                  <a:lnTo>
                    <a:pt x="47" y="79"/>
                  </a:lnTo>
                  <a:lnTo>
                    <a:pt x="79" y="64"/>
                  </a:lnTo>
                  <a:cubicBezTo>
                    <a:pt x="95" y="47"/>
                    <a:pt x="95" y="32"/>
                    <a:pt x="95" y="16"/>
                  </a:cubicBezTo>
                  <a:cubicBezTo>
                    <a:pt x="79" y="1"/>
                    <a:pt x="79" y="1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5"/>
            <p:cNvSpPr/>
            <p:nvPr/>
          </p:nvSpPr>
          <p:spPr>
            <a:xfrm>
              <a:off x="3299275" y="1786727"/>
              <a:ext cx="3530" cy="4039"/>
            </a:xfrm>
            <a:custGeom>
              <a:avLst/>
              <a:gdLst/>
              <a:ahLst/>
              <a:cxnLst/>
              <a:rect l="l" t="t" r="r" b="b"/>
              <a:pathLst>
                <a:path w="111" h="127" extrusionOk="0">
                  <a:moveTo>
                    <a:pt x="64" y="1"/>
                  </a:moveTo>
                  <a:lnTo>
                    <a:pt x="64" y="17"/>
                  </a:lnTo>
                  <a:lnTo>
                    <a:pt x="47" y="17"/>
                  </a:lnTo>
                  <a:cubicBezTo>
                    <a:pt x="47" y="17"/>
                    <a:pt x="32" y="32"/>
                    <a:pt x="32" y="49"/>
                  </a:cubicBezTo>
                  <a:lnTo>
                    <a:pt x="16" y="49"/>
                  </a:lnTo>
                  <a:cubicBezTo>
                    <a:pt x="1" y="64"/>
                    <a:pt x="1" y="80"/>
                    <a:pt x="1" y="95"/>
                  </a:cubicBezTo>
                  <a:cubicBezTo>
                    <a:pt x="1" y="112"/>
                    <a:pt x="16" y="127"/>
                    <a:pt x="32" y="127"/>
                  </a:cubicBezTo>
                  <a:lnTo>
                    <a:pt x="47" y="112"/>
                  </a:lnTo>
                  <a:lnTo>
                    <a:pt x="95" y="95"/>
                  </a:lnTo>
                  <a:cubicBezTo>
                    <a:pt x="110" y="95"/>
                    <a:pt x="110" y="64"/>
                    <a:pt x="110" y="49"/>
                  </a:cubicBezTo>
                  <a:lnTo>
                    <a:pt x="95" y="32"/>
                  </a:lnTo>
                  <a:cubicBezTo>
                    <a:pt x="95" y="17"/>
                    <a:pt x="79" y="1"/>
                    <a:pt x="64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5"/>
            <p:cNvSpPr/>
            <p:nvPr/>
          </p:nvSpPr>
          <p:spPr>
            <a:xfrm>
              <a:off x="3235127" y="1793279"/>
              <a:ext cx="3053" cy="3021"/>
            </a:xfrm>
            <a:custGeom>
              <a:avLst/>
              <a:gdLst/>
              <a:ahLst/>
              <a:cxnLst/>
              <a:rect l="l" t="t" r="r" b="b"/>
              <a:pathLst>
                <a:path w="96" h="95" extrusionOk="0">
                  <a:moveTo>
                    <a:pt x="64" y="0"/>
                  </a:moveTo>
                  <a:lnTo>
                    <a:pt x="48" y="0"/>
                  </a:lnTo>
                  <a:cubicBezTo>
                    <a:pt x="48" y="0"/>
                    <a:pt x="32" y="0"/>
                    <a:pt x="32" y="15"/>
                  </a:cubicBezTo>
                  <a:lnTo>
                    <a:pt x="16" y="47"/>
                  </a:lnTo>
                  <a:cubicBezTo>
                    <a:pt x="1" y="63"/>
                    <a:pt x="16" y="95"/>
                    <a:pt x="32" y="95"/>
                  </a:cubicBezTo>
                  <a:lnTo>
                    <a:pt x="48" y="95"/>
                  </a:lnTo>
                  <a:cubicBezTo>
                    <a:pt x="64" y="95"/>
                    <a:pt x="79" y="95"/>
                    <a:pt x="79" y="78"/>
                  </a:cubicBezTo>
                  <a:lnTo>
                    <a:pt x="95" y="47"/>
                  </a:lnTo>
                  <a:cubicBezTo>
                    <a:pt x="95" y="32"/>
                    <a:pt x="95" y="0"/>
                    <a:pt x="64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5"/>
            <p:cNvSpPr/>
            <p:nvPr/>
          </p:nvSpPr>
          <p:spPr>
            <a:xfrm>
              <a:off x="3420034" y="1797763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80" y="0"/>
                  </a:moveTo>
                  <a:lnTo>
                    <a:pt x="80" y="0"/>
                  </a:lnTo>
                  <a:cubicBezTo>
                    <a:pt x="63" y="0"/>
                    <a:pt x="63" y="0"/>
                    <a:pt x="63" y="17"/>
                  </a:cubicBezTo>
                  <a:lnTo>
                    <a:pt x="63" y="17"/>
                  </a:lnTo>
                  <a:lnTo>
                    <a:pt x="17" y="48"/>
                  </a:lnTo>
                  <a:cubicBezTo>
                    <a:pt x="0" y="48"/>
                    <a:pt x="0" y="64"/>
                    <a:pt x="0" y="80"/>
                  </a:cubicBezTo>
                  <a:cubicBezTo>
                    <a:pt x="0" y="95"/>
                    <a:pt x="17" y="95"/>
                    <a:pt x="32" y="111"/>
                  </a:cubicBezTo>
                  <a:lnTo>
                    <a:pt x="80" y="127"/>
                  </a:lnTo>
                  <a:lnTo>
                    <a:pt x="80" y="127"/>
                  </a:lnTo>
                  <a:lnTo>
                    <a:pt x="95" y="127"/>
                  </a:lnTo>
                  <a:lnTo>
                    <a:pt x="111" y="127"/>
                  </a:lnTo>
                  <a:cubicBezTo>
                    <a:pt x="111" y="111"/>
                    <a:pt x="126" y="111"/>
                    <a:pt x="126" y="95"/>
                  </a:cubicBezTo>
                  <a:lnTo>
                    <a:pt x="126" y="95"/>
                  </a:lnTo>
                  <a:cubicBezTo>
                    <a:pt x="126" y="80"/>
                    <a:pt x="126" y="64"/>
                    <a:pt x="111" y="64"/>
                  </a:cubicBezTo>
                  <a:lnTo>
                    <a:pt x="111" y="17"/>
                  </a:lnTo>
                  <a:cubicBezTo>
                    <a:pt x="95" y="17"/>
                    <a:pt x="95" y="0"/>
                    <a:pt x="80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5"/>
            <p:cNvSpPr/>
            <p:nvPr/>
          </p:nvSpPr>
          <p:spPr>
            <a:xfrm>
              <a:off x="3247658" y="1816814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48" y="0"/>
                  </a:moveTo>
                  <a:cubicBezTo>
                    <a:pt x="48" y="17"/>
                    <a:pt x="48" y="17"/>
                    <a:pt x="32" y="32"/>
                  </a:cubicBezTo>
                  <a:lnTo>
                    <a:pt x="17" y="32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32" y="80"/>
                  </a:lnTo>
                  <a:lnTo>
                    <a:pt x="48" y="95"/>
                  </a:lnTo>
                  <a:cubicBezTo>
                    <a:pt x="63" y="95"/>
                    <a:pt x="63" y="80"/>
                    <a:pt x="80" y="80"/>
                  </a:cubicBezTo>
                  <a:cubicBezTo>
                    <a:pt x="95" y="80"/>
                    <a:pt x="95" y="48"/>
                    <a:pt x="80" y="32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5"/>
            <p:cNvSpPr/>
            <p:nvPr/>
          </p:nvSpPr>
          <p:spPr>
            <a:xfrm>
              <a:off x="3431578" y="1795760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63" y="0"/>
                  </a:moveTo>
                  <a:lnTo>
                    <a:pt x="63" y="0"/>
                  </a:lnTo>
                  <a:lnTo>
                    <a:pt x="47" y="17"/>
                  </a:lnTo>
                  <a:lnTo>
                    <a:pt x="15" y="32"/>
                  </a:lnTo>
                  <a:cubicBezTo>
                    <a:pt x="0" y="48"/>
                    <a:pt x="0" y="63"/>
                    <a:pt x="0" y="80"/>
                  </a:cubicBezTo>
                  <a:cubicBezTo>
                    <a:pt x="15" y="95"/>
                    <a:pt x="15" y="95"/>
                    <a:pt x="32" y="95"/>
                  </a:cubicBezTo>
                  <a:lnTo>
                    <a:pt x="47" y="95"/>
                  </a:lnTo>
                  <a:lnTo>
                    <a:pt x="78" y="63"/>
                  </a:lnTo>
                  <a:cubicBezTo>
                    <a:pt x="95" y="63"/>
                    <a:pt x="95" y="32"/>
                    <a:pt x="95" y="17"/>
                  </a:cubicBezTo>
                  <a:cubicBezTo>
                    <a:pt x="78" y="17"/>
                    <a:pt x="78" y="0"/>
                    <a:pt x="6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5"/>
            <p:cNvSpPr/>
            <p:nvPr/>
          </p:nvSpPr>
          <p:spPr>
            <a:xfrm>
              <a:off x="3440579" y="1797763"/>
              <a:ext cx="4039" cy="3562"/>
            </a:xfrm>
            <a:custGeom>
              <a:avLst/>
              <a:gdLst/>
              <a:ahLst/>
              <a:cxnLst/>
              <a:rect l="l" t="t" r="r" b="b"/>
              <a:pathLst>
                <a:path w="127" h="112" extrusionOk="0">
                  <a:moveTo>
                    <a:pt x="47" y="0"/>
                  </a:moveTo>
                  <a:lnTo>
                    <a:pt x="47" y="0"/>
                  </a:lnTo>
                  <a:cubicBezTo>
                    <a:pt x="32" y="0"/>
                    <a:pt x="16" y="0"/>
                    <a:pt x="16" y="17"/>
                  </a:cubicBezTo>
                  <a:cubicBezTo>
                    <a:pt x="1" y="32"/>
                    <a:pt x="1" y="48"/>
                    <a:pt x="16" y="64"/>
                  </a:cubicBezTo>
                  <a:lnTo>
                    <a:pt x="16" y="64"/>
                  </a:lnTo>
                  <a:lnTo>
                    <a:pt x="64" y="95"/>
                  </a:lnTo>
                  <a:lnTo>
                    <a:pt x="79" y="111"/>
                  </a:lnTo>
                  <a:lnTo>
                    <a:pt x="79" y="111"/>
                  </a:lnTo>
                  <a:cubicBezTo>
                    <a:pt x="95" y="111"/>
                    <a:pt x="110" y="95"/>
                    <a:pt x="110" y="95"/>
                  </a:cubicBezTo>
                  <a:lnTo>
                    <a:pt x="110" y="80"/>
                  </a:lnTo>
                  <a:cubicBezTo>
                    <a:pt x="127" y="80"/>
                    <a:pt x="127" y="64"/>
                    <a:pt x="110" y="48"/>
                  </a:cubicBezTo>
                  <a:lnTo>
                    <a:pt x="110" y="48"/>
                  </a:lnTo>
                  <a:lnTo>
                    <a:pt x="110" y="48"/>
                  </a:lnTo>
                  <a:lnTo>
                    <a:pt x="64" y="17"/>
                  </a:lnTo>
                  <a:cubicBezTo>
                    <a:pt x="64" y="0"/>
                    <a:pt x="64" y="0"/>
                    <a:pt x="47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5"/>
            <p:cNvSpPr/>
            <p:nvPr/>
          </p:nvSpPr>
          <p:spPr>
            <a:xfrm>
              <a:off x="3269698" y="1815796"/>
              <a:ext cx="3021" cy="3562"/>
            </a:xfrm>
            <a:custGeom>
              <a:avLst/>
              <a:gdLst/>
              <a:ahLst/>
              <a:cxnLst/>
              <a:rect l="l" t="t" r="r" b="b"/>
              <a:pathLst>
                <a:path w="95" h="112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32" y="17"/>
                    <a:pt x="17" y="32"/>
                  </a:cubicBezTo>
                  <a:lnTo>
                    <a:pt x="17" y="49"/>
                  </a:lnTo>
                  <a:lnTo>
                    <a:pt x="0" y="64"/>
                  </a:lnTo>
                  <a:cubicBezTo>
                    <a:pt x="0" y="80"/>
                    <a:pt x="17" y="95"/>
                    <a:pt x="32" y="95"/>
                  </a:cubicBezTo>
                  <a:lnTo>
                    <a:pt x="32" y="112"/>
                  </a:lnTo>
                  <a:cubicBezTo>
                    <a:pt x="48" y="112"/>
                    <a:pt x="63" y="95"/>
                    <a:pt x="80" y="80"/>
                  </a:cubicBezTo>
                  <a:lnTo>
                    <a:pt x="80" y="64"/>
                  </a:lnTo>
                  <a:lnTo>
                    <a:pt x="80" y="49"/>
                  </a:lnTo>
                  <a:cubicBezTo>
                    <a:pt x="95" y="32"/>
                    <a:pt x="80" y="17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5"/>
            <p:cNvSpPr/>
            <p:nvPr/>
          </p:nvSpPr>
          <p:spPr>
            <a:xfrm>
              <a:off x="3396499" y="1803774"/>
              <a:ext cx="3021" cy="2544"/>
            </a:xfrm>
            <a:custGeom>
              <a:avLst/>
              <a:gdLst/>
              <a:ahLst/>
              <a:cxnLst/>
              <a:rect l="l" t="t" r="r" b="b"/>
              <a:pathLst>
                <a:path w="95" h="80" extrusionOk="0">
                  <a:moveTo>
                    <a:pt x="63" y="1"/>
                  </a:moveTo>
                  <a:lnTo>
                    <a:pt x="47" y="1"/>
                  </a:lnTo>
                  <a:lnTo>
                    <a:pt x="47" y="1"/>
                  </a:lnTo>
                  <a:lnTo>
                    <a:pt x="32" y="1"/>
                  </a:lnTo>
                  <a:cubicBezTo>
                    <a:pt x="15" y="1"/>
                    <a:pt x="0" y="17"/>
                    <a:pt x="0" y="17"/>
                  </a:cubicBezTo>
                  <a:lnTo>
                    <a:pt x="0" y="17"/>
                  </a:lnTo>
                  <a:lnTo>
                    <a:pt x="0" y="48"/>
                  </a:lnTo>
                  <a:lnTo>
                    <a:pt x="0" y="48"/>
                  </a:lnTo>
                  <a:cubicBezTo>
                    <a:pt x="0" y="64"/>
                    <a:pt x="15" y="80"/>
                    <a:pt x="32" y="80"/>
                  </a:cubicBezTo>
                  <a:lnTo>
                    <a:pt x="32" y="80"/>
                  </a:lnTo>
                  <a:lnTo>
                    <a:pt x="32" y="80"/>
                  </a:lnTo>
                  <a:lnTo>
                    <a:pt x="63" y="64"/>
                  </a:lnTo>
                  <a:cubicBezTo>
                    <a:pt x="78" y="64"/>
                    <a:pt x="78" y="64"/>
                    <a:pt x="95" y="48"/>
                  </a:cubicBezTo>
                  <a:lnTo>
                    <a:pt x="95" y="32"/>
                  </a:lnTo>
                  <a:cubicBezTo>
                    <a:pt x="95" y="17"/>
                    <a:pt x="95" y="17"/>
                    <a:pt x="78" y="17"/>
                  </a:cubicBezTo>
                  <a:cubicBezTo>
                    <a:pt x="78" y="1"/>
                    <a:pt x="63" y="1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5"/>
            <p:cNvSpPr/>
            <p:nvPr/>
          </p:nvSpPr>
          <p:spPr>
            <a:xfrm>
              <a:off x="3387944" y="1804283"/>
              <a:ext cx="4580" cy="3530"/>
            </a:xfrm>
            <a:custGeom>
              <a:avLst/>
              <a:gdLst/>
              <a:ahLst/>
              <a:cxnLst/>
              <a:rect l="l" t="t" r="r" b="b"/>
              <a:pathLst>
                <a:path w="144" h="111" extrusionOk="0">
                  <a:moveTo>
                    <a:pt x="64" y="1"/>
                  </a:moveTo>
                  <a:lnTo>
                    <a:pt x="64" y="1"/>
                  </a:lnTo>
                  <a:cubicBezTo>
                    <a:pt x="49" y="1"/>
                    <a:pt x="32" y="16"/>
                    <a:pt x="32" y="16"/>
                  </a:cubicBezTo>
                  <a:lnTo>
                    <a:pt x="17" y="48"/>
                  </a:lnTo>
                  <a:lnTo>
                    <a:pt x="17" y="64"/>
                  </a:lnTo>
                  <a:cubicBezTo>
                    <a:pt x="17" y="64"/>
                    <a:pt x="1" y="79"/>
                    <a:pt x="17" y="79"/>
                  </a:cubicBezTo>
                  <a:cubicBezTo>
                    <a:pt x="17" y="95"/>
                    <a:pt x="17" y="95"/>
                    <a:pt x="32" y="95"/>
                  </a:cubicBezTo>
                  <a:cubicBezTo>
                    <a:pt x="32" y="111"/>
                    <a:pt x="32" y="111"/>
                    <a:pt x="49" y="111"/>
                  </a:cubicBezTo>
                  <a:cubicBezTo>
                    <a:pt x="49" y="111"/>
                    <a:pt x="64" y="95"/>
                    <a:pt x="80" y="95"/>
                  </a:cubicBezTo>
                  <a:lnTo>
                    <a:pt x="80" y="79"/>
                  </a:lnTo>
                  <a:lnTo>
                    <a:pt x="80" y="79"/>
                  </a:lnTo>
                  <a:lnTo>
                    <a:pt x="95" y="79"/>
                  </a:lnTo>
                  <a:lnTo>
                    <a:pt x="95" y="79"/>
                  </a:lnTo>
                  <a:cubicBezTo>
                    <a:pt x="112" y="79"/>
                    <a:pt x="127" y="79"/>
                    <a:pt x="127" y="64"/>
                  </a:cubicBezTo>
                  <a:cubicBezTo>
                    <a:pt x="143" y="48"/>
                    <a:pt x="127" y="32"/>
                    <a:pt x="112" y="16"/>
                  </a:cubicBezTo>
                  <a:lnTo>
                    <a:pt x="95" y="16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5"/>
            <p:cNvSpPr/>
            <p:nvPr/>
          </p:nvSpPr>
          <p:spPr>
            <a:xfrm>
              <a:off x="3266676" y="1817323"/>
              <a:ext cx="3053" cy="3530"/>
            </a:xfrm>
            <a:custGeom>
              <a:avLst/>
              <a:gdLst/>
              <a:ahLst/>
              <a:cxnLst/>
              <a:rect l="l" t="t" r="r" b="b"/>
              <a:pathLst>
                <a:path w="96" h="111" extrusionOk="0">
                  <a:moveTo>
                    <a:pt x="32" y="1"/>
                  </a:moveTo>
                  <a:lnTo>
                    <a:pt x="32" y="1"/>
                  </a:lnTo>
                  <a:lnTo>
                    <a:pt x="17" y="16"/>
                  </a:lnTo>
                  <a:cubicBezTo>
                    <a:pt x="1" y="16"/>
                    <a:pt x="1" y="47"/>
                    <a:pt x="1" y="64"/>
                  </a:cubicBezTo>
                  <a:lnTo>
                    <a:pt x="32" y="95"/>
                  </a:lnTo>
                  <a:lnTo>
                    <a:pt x="32" y="95"/>
                  </a:lnTo>
                  <a:lnTo>
                    <a:pt x="49" y="95"/>
                  </a:lnTo>
                  <a:lnTo>
                    <a:pt x="49" y="110"/>
                  </a:lnTo>
                  <a:cubicBezTo>
                    <a:pt x="64" y="110"/>
                    <a:pt x="64" y="95"/>
                    <a:pt x="80" y="95"/>
                  </a:cubicBezTo>
                  <a:lnTo>
                    <a:pt x="80" y="95"/>
                  </a:lnTo>
                  <a:cubicBezTo>
                    <a:pt x="95" y="79"/>
                    <a:pt x="95" y="64"/>
                    <a:pt x="80" y="47"/>
                  </a:cubicBezTo>
                  <a:lnTo>
                    <a:pt x="80" y="47"/>
                  </a:lnTo>
                  <a:lnTo>
                    <a:pt x="64" y="16"/>
                  </a:lnTo>
                  <a:cubicBezTo>
                    <a:pt x="64" y="16"/>
                    <a:pt x="49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5"/>
            <p:cNvSpPr/>
            <p:nvPr/>
          </p:nvSpPr>
          <p:spPr>
            <a:xfrm>
              <a:off x="3312792" y="1810803"/>
              <a:ext cx="4548" cy="3562"/>
            </a:xfrm>
            <a:custGeom>
              <a:avLst/>
              <a:gdLst/>
              <a:ahLst/>
              <a:cxnLst/>
              <a:rect l="l" t="t" r="r" b="b"/>
              <a:pathLst>
                <a:path w="143" h="112" extrusionOk="0">
                  <a:moveTo>
                    <a:pt x="48" y="0"/>
                  </a:moveTo>
                  <a:lnTo>
                    <a:pt x="32" y="0"/>
                  </a:lnTo>
                  <a:cubicBezTo>
                    <a:pt x="32" y="0"/>
                    <a:pt x="17" y="0"/>
                    <a:pt x="17" y="17"/>
                  </a:cubicBezTo>
                  <a:cubicBezTo>
                    <a:pt x="0" y="32"/>
                    <a:pt x="0" y="48"/>
                    <a:pt x="17" y="63"/>
                  </a:cubicBezTo>
                  <a:lnTo>
                    <a:pt x="95" y="111"/>
                  </a:lnTo>
                  <a:lnTo>
                    <a:pt x="111" y="111"/>
                  </a:lnTo>
                  <a:cubicBezTo>
                    <a:pt x="111" y="111"/>
                    <a:pt x="126" y="111"/>
                    <a:pt x="143" y="95"/>
                  </a:cubicBezTo>
                  <a:cubicBezTo>
                    <a:pt x="143" y="80"/>
                    <a:pt x="143" y="63"/>
                    <a:pt x="126" y="48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5"/>
            <p:cNvSpPr/>
            <p:nvPr/>
          </p:nvSpPr>
          <p:spPr>
            <a:xfrm>
              <a:off x="3287730" y="1813792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49" y="1"/>
                  </a:moveTo>
                  <a:lnTo>
                    <a:pt x="49" y="1"/>
                  </a:lnTo>
                  <a:lnTo>
                    <a:pt x="32" y="1"/>
                  </a:lnTo>
                  <a:cubicBezTo>
                    <a:pt x="17" y="1"/>
                    <a:pt x="17" y="1"/>
                    <a:pt x="17" y="17"/>
                  </a:cubicBezTo>
                  <a:cubicBezTo>
                    <a:pt x="17" y="17"/>
                    <a:pt x="1" y="32"/>
                    <a:pt x="17" y="49"/>
                  </a:cubicBezTo>
                  <a:lnTo>
                    <a:pt x="17" y="49"/>
                  </a:lnTo>
                  <a:lnTo>
                    <a:pt x="32" y="80"/>
                  </a:lnTo>
                  <a:cubicBezTo>
                    <a:pt x="32" y="95"/>
                    <a:pt x="49" y="95"/>
                    <a:pt x="64" y="95"/>
                  </a:cubicBezTo>
                  <a:lnTo>
                    <a:pt x="80" y="95"/>
                  </a:lnTo>
                  <a:lnTo>
                    <a:pt x="95" y="80"/>
                  </a:lnTo>
                  <a:cubicBezTo>
                    <a:pt x="112" y="64"/>
                    <a:pt x="127" y="64"/>
                    <a:pt x="127" y="49"/>
                  </a:cubicBezTo>
                  <a:cubicBezTo>
                    <a:pt x="127" y="32"/>
                    <a:pt x="112" y="17"/>
                    <a:pt x="112" y="17"/>
                  </a:cubicBezTo>
                  <a:lnTo>
                    <a:pt x="95" y="1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5"/>
            <p:cNvSpPr/>
            <p:nvPr/>
          </p:nvSpPr>
          <p:spPr>
            <a:xfrm>
              <a:off x="3309293" y="1811789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16" y="1"/>
                    <a:pt x="1" y="17"/>
                  </a:cubicBezTo>
                  <a:cubicBezTo>
                    <a:pt x="1" y="32"/>
                    <a:pt x="1" y="49"/>
                    <a:pt x="16" y="49"/>
                  </a:cubicBezTo>
                  <a:lnTo>
                    <a:pt x="16" y="64"/>
                  </a:lnTo>
                  <a:lnTo>
                    <a:pt x="64" y="80"/>
                  </a:lnTo>
                  <a:lnTo>
                    <a:pt x="79" y="95"/>
                  </a:lnTo>
                  <a:cubicBezTo>
                    <a:pt x="95" y="95"/>
                    <a:pt x="110" y="80"/>
                    <a:pt x="110" y="64"/>
                  </a:cubicBezTo>
                  <a:cubicBezTo>
                    <a:pt x="127" y="64"/>
                    <a:pt x="127" y="49"/>
                    <a:pt x="110" y="49"/>
                  </a:cubicBezTo>
                  <a:cubicBezTo>
                    <a:pt x="110" y="32"/>
                    <a:pt x="110" y="32"/>
                    <a:pt x="95" y="32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5"/>
            <p:cNvSpPr/>
            <p:nvPr/>
          </p:nvSpPr>
          <p:spPr>
            <a:xfrm>
              <a:off x="3122892" y="1830839"/>
              <a:ext cx="3530" cy="2544"/>
            </a:xfrm>
            <a:custGeom>
              <a:avLst/>
              <a:gdLst/>
              <a:ahLst/>
              <a:cxnLst/>
              <a:rect l="l" t="t" r="r" b="b"/>
              <a:pathLst>
                <a:path w="111" h="80" extrusionOk="0">
                  <a:moveTo>
                    <a:pt x="64" y="0"/>
                  </a:moveTo>
                  <a:lnTo>
                    <a:pt x="64" y="0"/>
                  </a:lnTo>
                  <a:lnTo>
                    <a:pt x="47" y="0"/>
                  </a:lnTo>
                  <a:lnTo>
                    <a:pt x="16" y="17"/>
                  </a:lnTo>
                  <a:cubicBezTo>
                    <a:pt x="1" y="32"/>
                    <a:pt x="1" y="48"/>
                    <a:pt x="16" y="63"/>
                  </a:cubicBezTo>
                  <a:cubicBezTo>
                    <a:pt x="16" y="80"/>
                    <a:pt x="32" y="80"/>
                    <a:pt x="32" y="80"/>
                  </a:cubicBezTo>
                  <a:lnTo>
                    <a:pt x="64" y="80"/>
                  </a:lnTo>
                  <a:lnTo>
                    <a:pt x="79" y="63"/>
                  </a:lnTo>
                  <a:cubicBezTo>
                    <a:pt x="95" y="48"/>
                    <a:pt x="110" y="32"/>
                    <a:pt x="95" y="17"/>
                  </a:cubicBezTo>
                  <a:cubicBezTo>
                    <a:pt x="95" y="0"/>
                    <a:pt x="79" y="0"/>
                    <a:pt x="64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5"/>
            <p:cNvSpPr/>
            <p:nvPr/>
          </p:nvSpPr>
          <p:spPr>
            <a:xfrm>
              <a:off x="3251665" y="1810803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cubicBezTo>
                    <a:pt x="0" y="17"/>
                    <a:pt x="0" y="32"/>
                    <a:pt x="0" y="48"/>
                  </a:cubicBezTo>
                  <a:lnTo>
                    <a:pt x="17" y="80"/>
                  </a:lnTo>
                  <a:cubicBezTo>
                    <a:pt x="32" y="95"/>
                    <a:pt x="32" y="95"/>
                    <a:pt x="48" y="95"/>
                  </a:cubicBezTo>
                  <a:lnTo>
                    <a:pt x="63" y="95"/>
                  </a:lnTo>
                  <a:cubicBezTo>
                    <a:pt x="80" y="80"/>
                    <a:pt x="95" y="63"/>
                    <a:pt x="80" y="48"/>
                  </a:cubicBezTo>
                  <a:lnTo>
                    <a:pt x="63" y="17"/>
                  </a:lnTo>
                  <a:cubicBezTo>
                    <a:pt x="48" y="0"/>
                    <a:pt x="48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5"/>
            <p:cNvSpPr/>
            <p:nvPr/>
          </p:nvSpPr>
          <p:spPr>
            <a:xfrm>
              <a:off x="3249184" y="1807304"/>
              <a:ext cx="3021" cy="3530"/>
            </a:xfrm>
            <a:custGeom>
              <a:avLst/>
              <a:gdLst/>
              <a:ahLst/>
              <a:cxnLst/>
              <a:rect l="l" t="t" r="r" b="b"/>
              <a:pathLst>
                <a:path w="95" h="111" extrusionOk="0">
                  <a:moveTo>
                    <a:pt x="32" y="0"/>
                  </a:moveTo>
                  <a:lnTo>
                    <a:pt x="32" y="0"/>
                  </a:lnTo>
                  <a:cubicBezTo>
                    <a:pt x="32" y="0"/>
                    <a:pt x="32" y="16"/>
                    <a:pt x="15" y="16"/>
                  </a:cubicBezTo>
                  <a:cubicBezTo>
                    <a:pt x="0" y="16"/>
                    <a:pt x="0" y="47"/>
                    <a:pt x="15" y="63"/>
                  </a:cubicBezTo>
                  <a:lnTo>
                    <a:pt x="32" y="95"/>
                  </a:lnTo>
                  <a:cubicBezTo>
                    <a:pt x="32" y="95"/>
                    <a:pt x="47" y="110"/>
                    <a:pt x="63" y="110"/>
                  </a:cubicBezTo>
                  <a:cubicBezTo>
                    <a:pt x="63" y="110"/>
                    <a:pt x="63" y="95"/>
                    <a:pt x="78" y="95"/>
                  </a:cubicBezTo>
                  <a:cubicBezTo>
                    <a:pt x="95" y="95"/>
                    <a:pt x="95" y="63"/>
                    <a:pt x="78" y="47"/>
                  </a:cubicBezTo>
                  <a:lnTo>
                    <a:pt x="63" y="16"/>
                  </a:lnTo>
                  <a:cubicBezTo>
                    <a:pt x="63" y="16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5"/>
            <p:cNvSpPr/>
            <p:nvPr/>
          </p:nvSpPr>
          <p:spPr>
            <a:xfrm>
              <a:off x="3446081" y="1793279"/>
              <a:ext cx="3562" cy="2512"/>
            </a:xfrm>
            <a:custGeom>
              <a:avLst/>
              <a:gdLst/>
              <a:ahLst/>
              <a:cxnLst/>
              <a:rect l="l" t="t" r="r" b="b"/>
              <a:pathLst>
                <a:path w="112" h="79" extrusionOk="0">
                  <a:moveTo>
                    <a:pt x="63" y="0"/>
                  </a:moveTo>
                  <a:lnTo>
                    <a:pt x="63" y="0"/>
                  </a:lnTo>
                  <a:lnTo>
                    <a:pt x="32" y="0"/>
                  </a:lnTo>
                  <a:lnTo>
                    <a:pt x="32" y="15"/>
                  </a:lnTo>
                  <a:lnTo>
                    <a:pt x="17" y="32"/>
                  </a:lnTo>
                  <a:cubicBezTo>
                    <a:pt x="0" y="47"/>
                    <a:pt x="17" y="63"/>
                    <a:pt x="17" y="78"/>
                  </a:cubicBezTo>
                  <a:lnTo>
                    <a:pt x="48" y="78"/>
                  </a:lnTo>
                  <a:lnTo>
                    <a:pt x="80" y="78"/>
                  </a:lnTo>
                  <a:lnTo>
                    <a:pt x="80" y="63"/>
                  </a:lnTo>
                  <a:lnTo>
                    <a:pt x="95" y="47"/>
                  </a:lnTo>
                  <a:cubicBezTo>
                    <a:pt x="111" y="32"/>
                    <a:pt x="95" y="15"/>
                    <a:pt x="95" y="0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5"/>
            <p:cNvSpPr/>
            <p:nvPr/>
          </p:nvSpPr>
          <p:spPr>
            <a:xfrm>
              <a:off x="3246163" y="1813792"/>
              <a:ext cx="3053" cy="4039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64" y="1"/>
                  </a:moveTo>
                  <a:cubicBezTo>
                    <a:pt x="64" y="1"/>
                    <a:pt x="47" y="1"/>
                    <a:pt x="47" y="17"/>
                  </a:cubicBezTo>
                  <a:lnTo>
                    <a:pt x="32" y="17"/>
                  </a:lnTo>
                  <a:cubicBezTo>
                    <a:pt x="16" y="17"/>
                    <a:pt x="16" y="17"/>
                    <a:pt x="16" y="1"/>
                  </a:cubicBezTo>
                  <a:lnTo>
                    <a:pt x="16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7"/>
                  </a:lnTo>
                  <a:cubicBezTo>
                    <a:pt x="1" y="17"/>
                    <a:pt x="1" y="32"/>
                    <a:pt x="16" y="32"/>
                  </a:cubicBezTo>
                  <a:lnTo>
                    <a:pt x="32" y="95"/>
                  </a:lnTo>
                  <a:cubicBezTo>
                    <a:pt x="32" y="112"/>
                    <a:pt x="47" y="112"/>
                    <a:pt x="47" y="127"/>
                  </a:cubicBezTo>
                  <a:lnTo>
                    <a:pt x="64" y="127"/>
                  </a:lnTo>
                  <a:lnTo>
                    <a:pt x="79" y="127"/>
                  </a:lnTo>
                  <a:cubicBezTo>
                    <a:pt x="95" y="112"/>
                    <a:pt x="95" y="112"/>
                    <a:pt x="95" y="95"/>
                  </a:cubicBezTo>
                  <a:lnTo>
                    <a:pt x="95" y="80"/>
                  </a:lnTo>
                  <a:lnTo>
                    <a:pt x="95" y="80"/>
                  </a:lnTo>
                  <a:lnTo>
                    <a:pt x="79" y="17"/>
                  </a:lnTo>
                  <a:cubicBezTo>
                    <a:pt x="79" y="1"/>
                    <a:pt x="64" y="1"/>
                    <a:pt x="64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5"/>
            <p:cNvSpPr/>
            <p:nvPr/>
          </p:nvSpPr>
          <p:spPr>
            <a:xfrm>
              <a:off x="3271701" y="1810803"/>
              <a:ext cx="3021" cy="3562"/>
            </a:xfrm>
            <a:custGeom>
              <a:avLst/>
              <a:gdLst/>
              <a:ahLst/>
              <a:cxnLst/>
              <a:rect l="l" t="t" r="r" b="b"/>
              <a:pathLst>
                <a:path w="95" h="112" extrusionOk="0">
                  <a:moveTo>
                    <a:pt x="48" y="0"/>
                  </a:moveTo>
                  <a:lnTo>
                    <a:pt x="48" y="0"/>
                  </a:lnTo>
                  <a:lnTo>
                    <a:pt x="32" y="0"/>
                  </a:lnTo>
                  <a:cubicBezTo>
                    <a:pt x="17" y="0"/>
                    <a:pt x="17" y="17"/>
                    <a:pt x="17" y="17"/>
                  </a:cubicBezTo>
                  <a:lnTo>
                    <a:pt x="17" y="32"/>
                  </a:lnTo>
                  <a:lnTo>
                    <a:pt x="0" y="63"/>
                  </a:lnTo>
                  <a:cubicBezTo>
                    <a:pt x="0" y="80"/>
                    <a:pt x="17" y="111"/>
                    <a:pt x="32" y="111"/>
                  </a:cubicBezTo>
                  <a:lnTo>
                    <a:pt x="32" y="111"/>
                  </a:lnTo>
                  <a:cubicBezTo>
                    <a:pt x="48" y="111"/>
                    <a:pt x="48" y="111"/>
                    <a:pt x="63" y="95"/>
                  </a:cubicBezTo>
                  <a:lnTo>
                    <a:pt x="63" y="80"/>
                  </a:lnTo>
                  <a:lnTo>
                    <a:pt x="80" y="80"/>
                  </a:lnTo>
                  <a:lnTo>
                    <a:pt x="80" y="32"/>
                  </a:lnTo>
                  <a:cubicBezTo>
                    <a:pt x="95" y="17"/>
                    <a:pt x="80" y="0"/>
                    <a:pt x="6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5"/>
            <p:cNvSpPr/>
            <p:nvPr/>
          </p:nvSpPr>
          <p:spPr>
            <a:xfrm>
              <a:off x="3415518" y="1787745"/>
              <a:ext cx="3053" cy="4039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6" y="17"/>
                    <a:pt x="1" y="17"/>
                  </a:cubicBezTo>
                  <a:lnTo>
                    <a:pt x="1" y="32"/>
                  </a:lnTo>
                  <a:cubicBezTo>
                    <a:pt x="1" y="48"/>
                    <a:pt x="1" y="63"/>
                    <a:pt x="16" y="80"/>
                  </a:cubicBezTo>
                  <a:lnTo>
                    <a:pt x="16" y="80"/>
                  </a:lnTo>
                  <a:lnTo>
                    <a:pt x="16" y="80"/>
                  </a:lnTo>
                  <a:lnTo>
                    <a:pt x="16" y="80"/>
                  </a:lnTo>
                  <a:cubicBezTo>
                    <a:pt x="16" y="95"/>
                    <a:pt x="32" y="126"/>
                    <a:pt x="48" y="126"/>
                  </a:cubicBezTo>
                  <a:lnTo>
                    <a:pt x="48" y="126"/>
                  </a:lnTo>
                  <a:cubicBezTo>
                    <a:pt x="64" y="126"/>
                    <a:pt x="79" y="111"/>
                    <a:pt x="96" y="95"/>
                  </a:cubicBezTo>
                  <a:lnTo>
                    <a:pt x="96" y="63"/>
                  </a:lnTo>
                  <a:lnTo>
                    <a:pt x="96" y="63"/>
                  </a:lnTo>
                  <a:cubicBezTo>
                    <a:pt x="96" y="48"/>
                    <a:pt x="96" y="17"/>
                    <a:pt x="79" y="17"/>
                  </a:cubicBezTo>
                  <a:lnTo>
                    <a:pt x="64" y="17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5"/>
            <p:cNvSpPr/>
            <p:nvPr/>
          </p:nvSpPr>
          <p:spPr>
            <a:xfrm>
              <a:off x="3361419" y="1800785"/>
              <a:ext cx="3530" cy="2544"/>
            </a:xfrm>
            <a:custGeom>
              <a:avLst/>
              <a:gdLst/>
              <a:ahLst/>
              <a:cxnLst/>
              <a:rect l="l" t="t" r="r" b="b"/>
              <a:pathLst>
                <a:path w="111" h="80" extrusionOk="0">
                  <a:moveTo>
                    <a:pt x="32" y="0"/>
                  </a:moveTo>
                  <a:lnTo>
                    <a:pt x="32" y="0"/>
                  </a:lnTo>
                  <a:cubicBezTo>
                    <a:pt x="15" y="0"/>
                    <a:pt x="0" y="16"/>
                    <a:pt x="0" y="32"/>
                  </a:cubicBezTo>
                  <a:cubicBezTo>
                    <a:pt x="0" y="48"/>
                    <a:pt x="0" y="63"/>
                    <a:pt x="15" y="63"/>
                  </a:cubicBezTo>
                  <a:lnTo>
                    <a:pt x="47" y="79"/>
                  </a:lnTo>
                  <a:lnTo>
                    <a:pt x="63" y="79"/>
                  </a:lnTo>
                  <a:cubicBezTo>
                    <a:pt x="79" y="79"/>
                    <a:pt x="95" y="79"/>
                    <a:pt x="95" y="63"/>
                  </a:cubicBezTo>
                  <a:cubicBezTo>
                    <a:pt x="110" y="48"/>
                    <a:pt x="95" y="32"/>
                    <a:pt x="79" y="16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5"/>
            <p:cNvSpPr/>
            <p:nvPr/>
          </p:nvSpPr>
          <p:spPr>
            <a:xfrm>
              <a:off x="3296763" y="1822825"/>
              <a:ext cx="4548" cy="2544"/>
            </a:xfrm>
            <a:custGeom>
              <a:avLst/>
              <a:gdLst/>
              <a:ahLst/>
              <a:cxnLst/>
              <a:rect l="l" t="t" r="r" b="b"/>
              <a:pathLst>
                <a:path w="143" h="80" extrusionOk="0">
                  <a:moveTo>
                    <a:pt x="48" y="0"/>
                  </a:moveTo>
                  <a:lnTo>
                    <a:pt x="48" y="0"/>
                  </a:lnTo>
                  <a:lnTo>
                    <a:pt x="17" y="0"/>
                  </a:lnTo>
                  <a:lnTo>
                    <a:pt x="17" y="32"/>
                  </a:lnTo>
                  <a:cubicBezTo>
                    <a:pt x="0" y="32"/>
                    <a:pt x="17" y="48"/>
                    <a:pt x="17" y="63"/>
                  </a:cubicBezTo>
                  <a:lnTo>
                    <a:pt x="32" y="63"/>
                  </a:lnTo>
                  <a:lnTo>
                    <a:pt x="48" y="63"/>
                  </a:lnTo>
                  <a:lnTo>
                    <a:pt x="95" y="80"/>
                  </a:lnTo>
                  <a:lnTo>
                    <a:pt x="111" y="80"/>
                  </a:lnTo>
                  <a:cubicBezTo>
                    <a:pt x="111" y="80"/>
                    <a:pt x="126" y="80"/>
                    <a:pt x="126" y="63"/>
                  </a:cubicBezTo>
                  <a:cubicBezTo>
                    <a:pt x="126" y="63"/>
                    <a:pt x="143" y="63"/>
                    <a:pt x="143" y="48"/>
                  </a:cubicBezTo>
                  <a:cubicBezTo>
                    <a:pt x="143" y="32"/>
                    <a:pt x="143" y="17"/>
                    <a:pt x="126" y="17"/>
                  </a:cubicBezTo>
                  <a:lnTo>
                    <a:pt x="111" y="0"/>
                  </a:lnTo>
                  <a:lnTo>
                    <a:pt x="8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5"/>
            <p:cNvSpPr/>
            <p:nvPr/>
          </p:nvSpPr>
          <p:spPr>
            <a:xfrm>
              <a:off x="3436572" y="1807781"/>
              <a:ext cx="3053" cy="3053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64" y="1"/>
                  </a:moveTo>
                  <a:lnTo>
                    <a:pt x="64" y="17"/>
                  </a:lnTo>
                  <a:lnTo>
                    <a:pt x="47" y="17"/>
                  </a:lnTo>
                  <a:lnTo>
                    <a:pt x="32" y="17"/>
                  </a:lnTo>
                  <a:lnTo>
                    <a:pt x="16" y="48"/>
                  </a:lnTo>
                  <a:cubicBezTo>
                    <a:pt x="1" y="64"/>
                    <a:pt x="1" y="80"/>
                    <a:pt x="16" y="95"/>
                  </a:cubicBezTo>
                  <a:lnTo>
                    <a:pt x="32" y="95"/>
                  </a:lnTo>
                  <a:lnTo>
                    <a:pt x="64" y="95"/>
                  </a:lnTo>
                  <a:lnTo>
                    <a:pt x="79" y="64"/>
                  </a:lnTo>
                  <a:cubicBezTo>
                    <a:pt x="95" y="64"/>
                    <a:pt x="95" y="48"/>
                    <a:pt x="95" y="48"/>
                  </a:cubicBezTo>
                  <a:lnTo>
                    <a:pt x="95" y="17"/>
                  </a:lnTo>
                  <a:cubicBezTo>
                    <a:pt x="79" y="17"/>
                    <a:pt x="79" y="1"/>
                    <a:pt x="64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5"/>
            <p:cNvSpPr/>
            <p:nvPr/>
          </p:nvSpPr>
          <p:spPr>
            <a:xfrm>
              <a:off x="3346853" y="1817323"/>
              <a:ext cx="3562" cy="2035"/>
            </a:xfrm>
            <a:custGeom>
              <a:avLst/>
              <a:gdLst/>
              <a:ahLst/>
              <a:cxnLst/>
              <a:rect l="l" t="t" r="r" b="b"/>
              <a:pathLst>
                <a:path w="112" h="64" extrusionOk="0">
                  <a:moveTo>
                    <a:pt x="64" y="1"/>
                  </a:moveTo>
                  <a:lnTo>
                    <a:pt x="64" y="1"/>
                  </a:lnTo>
                  <a:lnTo>
                    <a:pt x="49" y="1"/>
                  </a:lnTo>
                  <a:lnTo>
                    <a:pt x="32" y="1"/>
                  </a:lnTo>
                  <a:cubicBezTo>
                    <a:pt x="17" y="1"/>
                    <a:pt x="1" y="16"/>
                    <a:pt x="1" y="32"/>
                  </a:cubicBezTo>
                  <a:lnTo>
                    <a:pt x="1" y="32"/>
                  </a:lnTo>
                  <a:cubicBezTo>
                    <a:pt x="1" y="64"/>
                    <a:pt x="17" y="64"/>
                    <a:pt x="32" y="64"/>
                  </a:cubicBezTo>
                  <a:lnTo>
                    <a:pt x="32" y="64"/>
                  </a:lnTo>
                  <a:lnTo>
                    <a:pt x="49" y="64"/>
                  </a:lnTo>
                  <a:lnTo>
                    <a:pt x="80" y="64"/>
                  </a:lnTo>
                  <a:lnTo>
                    <a:pt x="80" y="64"/>
                  </a:lnTo>
                  <a:cubicBezTo>
                    <a:pt x="95" y="64"/>
                    <a:pt x="112" y="47"/>
                    <a:pt x="95" y="32"/>
                  </a:cubicBezTo>
                  <a:lnTo>
                    <a:pt x="95" y="32"/>
                  </a:lnTo>
                  <a:lnTo>
                    <a:pt x="95" y="16"/>
                  </a:lnTo>
                  <a:cubicBezTo>
                    <a:pt x="95" y="1"/>
                    <a:pt x="95" y="1"/>
                    <a:pt x="8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5"/>
            <p:cNvSpPr/>
            <p:nvPr/>
          </p:nvSpPr>
          <p:spPr>
            <a:xfrm>
              <a:off x="3381456" y="1814333"/>
              <a:ext cx="5057" cy="3021"/>
            </a:xfrm>
            <a:custGeom>
              <a:avLst/>
              <a:gdLst/>
              <a:ahLst/>
              <a:cxnLst/>
              <a:rect l="l" t="t" r="r" b="b"/>
              <a:pathLst>
                <a:path w="159" h="95" extrusionOk="0">
                  <a:moveTo>
                    <a:pt x="79" y="32"/>
                  </a:moveTo>
                  <a:lnTo>
                    <a:pt x="79" y="32"/>
                  </a:lnTo>
                  <a:lnTo>
                    <a:pt x="79" y="32"/>
                  </a:lnTo>
                  <a:close/>
                  <a:moveTo>
                    <a:pt x="47" y="0"/>
                  </a:moveTo>
                  <a:lnTo>
                    <a:pt x="32" y="0"/>
                  </a:lnTo>
                  <a:lnTo>
                    <a:pt x="16" y="15"/>
                  </a:lnTo>
                  <a:cubicBezTo>
                    <a:pt x="1" y="32"/>
                    <a:pt x="1" y="47"/>
                    <a:pt x="16" y="47"/>
                  </a:cubicBezTo>
                  <a:lnTo>
                    <a:pt x="16" y="63"/>
                  </a:lnTo>
                  <a:lnTo>
                    <a:pt x="32" y="78"/>
                  </a:lnTo>
                  <a:cubicBezTo>
                    <a:pt x="32" y="78"/>
                    <a:pt x="47" y="95"/>
                    <a:pt x="64" y="95"/>
                  </a:cubicBezTo>
                  <a:lnTo>
                    <a:pt x="64" y="95"/>
                  </a:lnTo>
                  <a:lnTo>
                    <a:pt x="110" y="95"/>
                  </a:lnTo>
                  <a:lnTo>
                    <a:pt x="127" y="95"/>
                  </a:lnTo>
                  <a:lnTo>
                    <a:pt x="127" y="95"/>
                  </a:lnTo>
                  <a:cubicBezTo>
                    <a:pt x="142" y="95"/>
                    <a:pt x="158" y="78"/>
                    <a:pt x="158" y="63"/>
                  </a:cubicBezTo>
                  <a:cubicBezTo>
                    <a:pt x="158" y="47"/>
                    <a:pt x="142" y="32"/>
                    <a:pt x="127" y="32"/>
                  </a:cubicBezTo>
                  <a:lnTo>
                    <a:pt x="110" y="32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64" y="15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5"/>
            <p:cNvSpPr/>
            <p:nvPr/>
          </p:nvSpPr>
          <p:spPr>
            <a:xfrm>
              <a:off x="3383936" y="1815319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5"/>
            <p:cNvSpPr/>
            <p:nvPr/>
          </p:nvSpPr>
          <p:spPr>
            <a:xfrm>
              <a:off x="3440070" y="1808799"/>
              <a:ext cx="2035" cy="3021"/>
            </a:xfrm>
            <a:custGeom>
              <a:avLst/>
              <a:gdLst/>
              <a:ahLst/>
              <a:cxnLst/>
              <a:rect l="l" t="t" r="r" b="b"/>
              <a:pathLst>
                <a:path w="64" h="95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0" y="16"/>
                    <a:pt x="0" y="32"/>
                  </a:cubicBezTo>
                  <a:lnTo>
                    <a:pt x="0" y="63"/>
                  </a:lnTo>
                  <a:lnTo>
                    <a:pt x="0" y="63"/>
                  </a:lnTo>
                  <a:cubicBezTo>
                    <a:pt x="0" y="80"/>
                    <a:pt x="17" y="95"/>
                    <a:pt x="32" y="95"/>
                  </a:cubicBezTo>
                  <a:lnTo>
                    <a:pt x="32" y="95"/>
                  </a:lnTo>
                  <a:cubicBezTo>
                    <a:pt x="48" y="95"/>
                    <a:pt x="63" y="80"/>
                    <a:pt x="63" y="63"/>
                  </a:cubicBezTo>
                  <a:lnTo>
                    <a:pt x="63" y="63"/>
                  </a:lnTo>
                  <a:lnTo>
                    <a:pt x="63" y="32"/>
                  </a:lnTo>
                  <a:cubicBezTo>
                    <a:pt x="63" y="16"/>
                    <a:pt x="48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5"/>
            <p:cNvSpPr/>
            <p:nvPr/>
          </p:nvSpPr>
          <p:spPr>
            <a:xfrm>
              <a:off x="3109884" y="1816337"/>
              <a:ext cx="1495" cy="509"/>
            </a:xfrm>
            <a:custGeom>
              <a:avLst/>
              <a:gdLst/>
              <a:ahLst/>
              <a:cxnLst/>
              <a:rect l="l" t="t" r="r" b="b"/>
              <a:pathLst>
                <a:path w="47" h="16" extrusionOk="0">
                  <a:moveTo>
                    <a:pt x="47" y="0"/>
                  </a:moveTo>
                  <a:cubicBezTo>
                    <a:pt x="32" y="0"/>
                    <a:pt x="15" y="0"/>
                    <a:pt x="0" y="15"/>
                  </a:cubicBezTo>
                  <a:lnTo>
                    <a:pt x="0" y="15"/>
                  </a:lnTo>
                  <a:lnTo>
                    <a:pt x="15" y="15"/>
                  </a:lnTo>
                  <a:cubicBezTo>
                    <a:pt x="32" y="15"/>
                    <a:pt x="32" y="15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5"/>
            <p:cNvSpPr/>
            <p:nvPr/>
          </p:nvSpPr>
          <p:spPr>
            <a:xfrm>
              <a:off x="3108358" y="1814333"/>
              <a:ext cx="3562" cy="2512"/>
            </a:xfrm>
            <a:custGeom>
              <a:avLst/>
              <a:gdLst/>
              <a:ahLst/>
              <a:cxnLst/>
              <a:rect l="l" t="t" r="r" b="b"/>
              <a:pathLst>
                <a:path w="112" h="79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0" y="0"/>
                    <a:pt x="0" y="15"/>
                  </a:cubicBezTo>
                  <a:lnTo>
                    <a:pt x="0" y="15"/>
                  </a:lnTo>
                  <a:cubicBezTo>
                    <a:pt x="0" y="32"/>
                    <a:pt x="0" y="47"/>
                    <a:pt x="17" y="63"/>
                  </a:cubicBezTo>
                  <a:lnTo>
                    <a:pt x="48" y="78"/>
                  </a:lnTo>
                  <a:cubicBezTo>
                    <a:pt x="63" y="63"/>
                    <a:pt x="80" y="63"/>
                    <a:pt x="95" y="63"/>
                  </a:cubicBezTo>
                  <a:lnTo>
                    <a:pt x="95" y="47"/>
                  </a:lnTo>
                  <a:cubicBezTo>
                    <a:pt x="111" y="32"/>
                    <a:pt x="95" y="15"/>
                    <a:pt x="80" y="15"/>
                  </a:cubicBez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5"/>
            <p:cNvSpPr/>
            <p:nvPr/>
          </p:nvSpPr>
          <p:spPr>
            <a:xfrm>
              <a:off x="3414532" y="1784724"/>
              <a:ext cx="3530" cy="2576"/>
            </a:xfrm>
            <a:custGeom>
              <a:avLst/>
              <a:gdLst/>
              <a:ahLst/>
              <a:cxnLst/>
              <a:rect l="l" t="t" r="r" b="b"/>
              <a:pathLst>
                <a:path w="111" h="81" extrusionOk="0">
                  <a:moveTo>
                    <a:pt x="63" y="1"/>
                  </a:moveTo>
                  <a:lnTo>
                    <a:pt x="63" y="1"/>
                  </a:lnTo>
                  <a:lnTo>
                    <a:pt x="47" y="1"/>
                  </a:lnTo>
                  <a:lnTo>
                    <a:pt x="16" y="17"/>
                  </a:lnTo>
                  <a:lnTo>
                    <a:pt x="16" y="32"/>
                  </a:lnTo>
                  <a:lnTo>
                    <a:pt x="16" y="32"/>
                  </a:lnTo>
                  <a:cubicBezTo>
                    <a:pt x="16" y="32"/>
                    <a:pt x="16" y="49"/>
                    <a:pt x="0" y="49"/>
                  </a:cubicBezTo>
                  <a:cubicBezTo>
                    <a:pt x="0" y="49"/>
                    <a:pt x="0" y="64"/>
                    <a:pt x="16" y="64"/>
                  </a:cubicBezTo>
                  <a:cubicBezTo>
                    <a:pt x="16" y="80"/>
                    <a:pt x="16" y="80"/>
                    <a:pt x="32" y="80"/>
                  </a:cubicBezTo>
                  <a:lnTo>
                    <a:pt x="47" y="80"/>
                  </a:lnTo>
                  <a:lnTo>
                    <a:pt x="63" y="80"/>
                  </a:lnTo>
                  <a:lnTo>
                    <a:pt x="95" y="64"/>
                  </a:lnTo>
                  <a:cubicBezTo>
                    <a:pt x="95" y="64"/>
                    <a:pt x="110" y="49"/>
                    <a:pt x="110" y="32"/>
                  </a:cubicBezTo>
                  <a:lnTo>
                    <a:pt x="110" y="32"/>
                  </a:lnTo>
                  <a:cubicBezTo>
                    <a:pt x="110" y="32"/>
                    <a:pt x="110" y="17"/>
                    <a:pt x="95" y="17"/>
                  </a:cubicBezTo>
                  <a:cubicBezTo>
                    <a:pt x="95" y="1"/>
                    <a:pt x="79" y="1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5"/>
            <p:cNvSpPr/>
            <p:nvPr/>
          </p:nvSpPr>
          <p:spPr>
            <a:xfrm>
              <a:off x="3057249" y="1821807"/>
              <a:ext cx="3530" cy="4039"/>
            </a:xfrm>
            <a:custGeom>
              <a:avLst/>
              <a:gdLst/>
              <a:ahLst/>
              <a:cxnLst/>
              <a:rect l="l" t="t" r="r" b="b"/>
              <a:pathLst>
                <a:path w="111" h="127" extrusionOk="0">
                  <a:moveTo>
                    <a:pt x="63" y="1"/>
                  </a:moveTo>
                  <a:lnTo>
                    <a:pt x="63" y="1"/>
                  </a:lnTo>
                  <a:cubicBezTo>
                    <a:pt x="48" y="1"/>
                    <a:pt x="48" y="1"/>
                    <a:pt x="32" y="17"/>
                  </a:cubicBezTo>
                  <a:lnTo>
                    <a:pt x="0" y="64"/>
                  </a:lnTo>
                  <a:cubicBezTo>
                    <a:pt x="0" y="80"/>
                    <a:pt x="0" y="95"/>
                    <a:pt x="16" y="112"/>
                  </a:cubicBezTo>
                  <a:lnTo>
                    <a:pt x="32" y="112"/>
                  </a:lnTo>
                  <a:lnTo>
                    <a:pt x="32" y="112"/>
                  </a:lnTo>
                  <a:lnTo>
                    <a:pt x="32" y="112"/>
                  </a:lnTo>
                  <a:lnTo>
                    <a:pt x="48" y="112"/>
                  </a:lnTo>
                  <a:lnTo>
                    <a:pt x="48" y="127"/>
                  </a:lnTo>
                  <a:lnTo>
                    <a:pt x="63" y="127"/>
                  </a:lnTo>
                  <a:lnTo>
                    <a:pt x="63" y="127"/>
                  </a:lnTo>
                  <a:lnTo>
                    <a:pt x="95" y="127"/>
                  </a:lnTo>
                  <a:lnTo>
                    <a:pt x="95" y="112"/>
                  </a:lnTo>
                  <a:lnTo>
                    <a:pt x="111" y="95"/>
                  </a:lnTo>
                  <a:lnTo>
                    <a:pt x="95" y="32"/>
                  </a:lnTo>
                  <a:cubicBezTo>
                    <a:pt x="95" y="17"/>
                    <a:pt x="95" y="1"/>
                    <a:pt x="79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5"/>
            <p:cNvSpPr/>
            <p:nvPr/>
          </p:nvSpPr>
          <p:spPr>
            <a:xfrm>
              <a:off x="3399488" y="1808799"/>
              <a:ext cx="3530" cy="2544"/>
            </a:xfrm>
            <a:custGeom>
              <a:avLst/>
              <a:gdLst/>
              <a:ahLst/>
              <a:cxnLst/>
              <a:rect l="l" t="t" r="r" b="b"/>
              <a:pathLst>
                <a:path w="111" h="80" extrusionOk="0">
                  <a:moveTo>
                    <a:pt x="64" y="0"/>
                  </a:moveTo>
                  <a:lnTo>
                    <a:pt x="64" y="0"/>
                  </a:lnTo>
                  <a:lnTo>
                    <a:pt x="47" y="0"/>
                  </a:lnTo>
                  <a:lnTo>
                    <a:pt x="16" y="16"/>
                  </a:lnTo>
                  <a:cubicBezTo>
                    <a:pt x="16" y="16"/>
                    <a:pt x="16" y="32"/>
                    <a:pt x="1" y="32"/>
                  </a:cubicBezTo>
                  <a:lnTo>
                    <a:pt x="1" y="32"/>
                  </a:lnTo>
                  <a:cubicBezTo>
                    <a:pt x="32" y="32"/>
                    <a:pt x="32" y="48"/>
                    <a:pt x="47" y="63"/>
                  </a:cubicBezTo>
                  <a:lnTo>
                    <a:pt x="47" y="80"/>
                  </a:lnTo>
                  <a:lnTo>
                    <a:pt x="47" y="80"/>
                  </a:lnTo>
                  <a:lnTo>
                    <a:pt x="79" y="63"/>
                  </a:lnTo>
                  <a:cubicBezTo>
                    <a:pt x="95" y="48"/>
                    <a:pt x="110" y="32"/>
                    <a:pt x="95" y="16"/>
                  </a:cubicBezTo>
                  <a:cubicBezTo>
                    <a:pt x="95" y="0"/>
                    <a:pt x="79" y="0"/>
                    <a:pt x="64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5"/>
            <p:cNvSpPr/>
            <p:nvPr/>
          </p:nvSpPr>
          <p:spPr>
            <a:xfrm>
              <a:off x="3377926" y="1811789"/>
              <a:ext cx="3053" cy="3562"/>
            </a:xfrm>
            <a:custGeom>
              <a:avLst/>
              <a:gdLst/>
              <a:ahLst/>
              <a:cxnLst/>
              <a:rect l="l" t="t" r="r" b="b"/>
              <a:pathLst>
                <a:path w="96" h="112" extrusionOk="0">
                  <a:moveTo>
                    <a:pt x="49" y="1"/>
                  </a:moveTo>
                  <a:lnTo>
                    <a:pt x="49" y="1"/>
                  </a:lnTo>
                  <a:cubicBezTo>
                    <a:pt x="32" y="1"/>
                    <a:pt x="17" y="17"/>
                    <a:pt x="17" y="32"/>
                  </a:cubicBezTo>
                  <a:lnTo>
                    <a:pt x="1" y="64"/>
                  </a:lnTo>
                  <a:cubicBezTo>
                    <a:pt x="1" y="80"/>
                    <a:pt x="17" y="95"/>
                    <a:pt x="32" y="95"/>
                  </a:cubicBezTo>
                  <a:lnTo>
                    <a:pt x="32" y="112"/>
                  </a:lnTo>
                  <a:cubicBezTo>
                    <a:pt x="49" y="112"/>
                    <a:pt x="64" y="95"/>
                    <a:pt x="64" y="80"/>
                  </a:cubicBezTo>
                  <a:lnTo>
                    <a:pt x="80" y="49"/>
                  </a:lnTo>
                  <a:cubicBezTo>
                    <a:pt x="95" y="32"/>
                    <a:pt x="80" y="17"/>
                    <a:pt x="64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5"/>
            <p:cNvSpPr/>
            <p:nvPr/>
          </p:nvSpPr>
          <p:spPr>
            <a:xfrm>
              <a:off x="3405499" y="1808799"/>
              <a:ext cx="4548" cy="3021"/>
            </a:xfrm>
            <a:custGeom>
              <a:avLst/>
              <a:gdLst/>
              <a:ahLst/>
              <a:cxnLst/>
              <a:rect l="l" t="t" r="r" b="b"/>
              <a:pathLst>
                <a:path w="143" h="95" extrusionOk="0">
                  <a:moveTo>
                    <a:pt x="95" y="0"/>
                  </a:moveTo>
                  <a:lnTo>
                    <a:pt x="95" y="0"/>
                  </a:lnTo>
                  <a:lnTo>
                    <a:pt x="79" y="0"/>
                  </a:lnTo>
                  <a:lnTo>
                    <a:pt x="32" y="32"/>
                  </a:lnTo>
                  <a:cubicBezTo>
                    <a:pt x="1" y="32"/>
                    <a:pt x="1" y="48"/>
                    <a:pt x="1" y="80"/>
                  </a:cubicBezTo>
                  <a:cubicBezTo>
                    <a:pt x="16" y="80"/>
                    <a:pt x="16" y="95"/>
                    <a:pt x="32" y="95"/>
                  </a:cubicBezTo>
                  <a:lnTo>
                    <a:pt x="47" y="95"/>
                  </a:lnTo>
                  <a:lnTo>
                    <a:pt x="111" y="63"/>
                  </a:lnTo>
                  <a:cubicBezTo>
                    <a:pt x="127" y="63"/>
                    <a:pt x="142" y="48"/>
                    <a:pt x="127" y="32"/>
                  </a:cubicBezTo>
                  <a:cubicBezTo>
                    <a:pt x="127" y="16"/>
                    <a:pt x="111" y="0"/>
                    <a:pt x="9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5"/>
            <p:cNvSpPr/>
            <p:nvPr/>
          </p:nvSpPr>
          <p:spPr>
            <a:xfrm>
              <a:off x="3187517" y="1781734"/>
              <a:ext cx="3562" cy="2544"/>
            </a:xfrm>
            <a:custGeom>
              <a:avLst/>
              <a:gdLst/>
              <a:ahLst/>
              <a:cxnLst/>
              <a:rect l="l" t="t" r="r" b="b"/>
              <a:pathLst>
                <a:path w="112" h="80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" y="17"/>
                    <a:pt x="1" y="32"/>
                  </a:cubicBezTo>
                  <a:cubicBezTo>
                    <a:pt x="1" y="48"/>
                    <a:pt x="1" y="63"/>
                    <a:pt x="17" y="80"/>
                  </a:cubicBezTo>
                  <a:lnTo>
                    <a:pt x="48" y="80"/>
                  </a:lnTo>
                  <a:lnTo>
                    <a:pt x="64" y="80"/>
                  </a:lnTo>
                  <a:cubicBezTo>
                    <a:pt x="80" y="80"/>
                    <a:pt x="95" y="80"/>
                    <a:pt x="95" y="63"/>
                  </a:cubicBezTo>
                  <a:cubicBezTo>
                    <a:pt x="111" y="48"/>
                    <a:pt x="95" y="32"/>
                    <a:pt x="80" y="17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5"/>
            <p:cNvSpPr/>
            <p:nvPr/>
          </p:nvSpPr>
          <p:spPr>
            <a:xfrm>
              <a:off x="3437589" y="1756673"/>
              <a:ext cx="3021" cy="2544"/>
            </a:xfrm>
            <a:custGeom>
              <a:avLst/>
              <a:gdLst/>
              <a:ahLst/>
              <a:cxnLst/>
              <a:rect l="l" t="t" r="r" b="b"/>
              <a:pathLst>
                <a:path w="95" h="80" extrusionOk="0">
                  <a:moveTo>
                    <a:pt x="63" y="1"/>
                  </a:moveTo>
                  <a:lnTo>
                    <a:pt x="63" y="1"/>
                  </a:lnTo>
                  <a:lnTo>
                    <a:pt x="47" y="1"/>
                  </a:lnTo>
                  <a:lnTo>
                    <a:pt x="32" y="17"/>
                  </a:lnTo>
                  <a:lnTo>
                    <a:pt x="15" y="17"/>
                  </a:lnTo>
                  <a:cubicBezTo>
                    <a:pt x="32" y="32"/>
                    <a:pt x="32" y="48"/>
                    <a:pt x="32" y="64"/>
                  </a:cubicBezTo>
                  <a:lnTo>
                    <a:pt x="0" y="64"/>
                  </a:lnTo>
                  <a:cubicBezTo>
                    <a:pt x="0" y="80"/>
                    <a:pt x="15" y="80"/>
                    <a:pt x="15" y="80"/>
                  </a:cubicBezTo>
                  <a:lnTo>
                    <a:pt x="32" y="80"/>
                  </a:lnTo>
                  <a:lnTo>
                    <a:pt x="47" y="80"/>
                  </a:lnTo>
                  <a:lnTo>
                    <a:pt x="63" y="80"/>
                  </a:lnTo>
                  <a:lnTo>
                    <a:pt x="78" y="64"/>
                  </a:lnTo>
                  <a:cubicBezTo>
                    <a:pt x="95" y="48"/>
                    <a:pt x="95" y="32"/>
                    <a:pt x="95" y="17"/>
                  </a:cubicBezTo>
                  <a:cubicBezTo>
                    <a:pt x="78" y="1"/>
                    <a:pt x="63" y="1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5"/>
            <p:cNvSpPr/>
            <p:nvPr/>
          </p:nvSpPr>
          <p:spPr>
            <a:xfrm>
              <a:off x="3052733" y="1795760"/>
              <a:ext cx="3530" cy="2544"/>
            </a:xfrm>
            <a:custGeom>
              <a:avLst/>
              <a:gdLst/>
              <a:ahLst/>
              <a:cxnLst/>
              <a:rect l="l" t="t" r="r" b="b"/>
              <a:pathLst>
                <a:path w="111" h="80" extrusionOk="0">
                  <a:moveTo>
                    <a:pt x="64" y="0"/>
                  </a:moveTo>
                  <a:lnTo>
                    <a:pt x="64" y="0"/>
                  </a:lnTo>
                  <a:lnTo>
                    <a:pt x="48" y="0"/>
                  </a:lnTo>
                  <a:lnTo>
                    <a:pt x="16" y="17"/>
                  </a:lnTo>
                  <a:cubicBezTo>
                    <a:pt x="1" y="32"/>
                    <a:pt x="1" y="48"/>
                    <a:pt x="1" y="63"/>
                  </a:cubicBezTo>
                  <a:cubicBezTo>
                    <a:pt x="16" y="80"/>
                    <a:pt x="32" y="80"/>
                    <a:pt x="32" y="80"/>
                  </a:cubicBezTo>
                  <a:lnTo>
                    <a:pt x="48" y="80"/>
                  </a:lnTo>
                  <a:lnTo>
                    <a:pt x="64" y="80"/>
                  </a:lnTo>
                  <a:lnTo>
                    <a:pt x="79" y="63"/>
                  </a:lnTo>
                  <a:lnTo>
                    <a:pt x="95" y="63"/>
                  </a:lnTo>
                  <a:cubicBezTo>
                    <a:pt x="95" y="48"/>
                    <a:pt x="111" y="32"/>
                    <a:pt x="95" y="17"/>
                  </a:cubicBezTo>
                  <a:cubicBezTo>
                    <a:pt x="95" y="0"/>
                    <a:pt x="79" y="0"/>
                    <a:pt x="64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5"/>
            <p:cNvSpPr/>
            <p:nvPr/>
          </p:nvSpPr>
          <p:spPr>
            <a:xfrm>
              <a:off x="3093823" y="1792738"/>
              <a:ext cx="3053" cy="4580"/>
            </a:xfrm>
            <a:custGeom>
              <a:avLst/>
              <a:gdLst/>
              <a:ahLst/>
              <a:cxnLst/>
              <a:rect l="l" t="t" r="r" b="b"/>
              <a:pathLst>
                <a:path w="96" h="144" extrusionOk="0">
                  <a:moveTo>
                    <a:pt x="47" y="1"/>
                  </a:moveTo>
                  <a:lnTo>
                    <a:pt x="47" y="1"/>
                  </a:lnTo>
                  <a:lnTo>
                    <a:pt x="47" y="1"/>
                  </a:lnTo>
                  <a:cubicBezTo>
                    <a:pt x="32" y="1"/>
                    <a:pt x="32" y="17"/>
                    <a:pt x="16" y="32"/>
                  </a:cubicBezTo>
                  <a:lnTo>
                    <a:pt x="16" y="32"/>
                  </a:lnTo>
                  <a:lnTo>
                    <a:pt x="16" y="95"/>
                  </a:lnTo>
                  <a:cubicBezTo>
                    <a:pt x="1" y="112"/>
                    <a:pt x="16" y="143"/>
                    <a:pt x="47" y="143"/>
                  </a:cubicBezTo>
                  <a:lnTo>
                    <a:pt x="47" y="143"/>
                  </a:lnTo>
                  <a:lnTo>
                    <a:pt x="64" y="127"/>
                  </a:lnTo>
                  <a:cubicBezTo>
                    <a:pt x="79" y="127"/>
                    <a:pt x="79" y="127"/>
                    <a:pt x="79" y="112"/>
                  </a:cubicBezTo>
                  <a:lnTo>
                    <a:pt x="79" y="112"/>
                  </a:lnTo>
                  <a:lnTo>
                    <a:pt x="95" y="49"/>
                  </a:lnTo>
                  <a:lnTo>
                    <a:pt x="95" y="49"/>
                  </a:lnTo>
                  <a:cubicBezTo>
                    <a:pt x="95" y="32"/>
                    <a:pt x="79" y="32"/>
                    <a:pt x="79" y="17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5"/>
            <p:cNvSpPr/>
            <p:nvPr/>
          </p:nvSpPr>
          <p:spPr>
            <a:xfrm>
              <a:off x="3114369" y="1791275"/>
              <a:ext cx="2544" cy="3021"/>
            </a:xfrm>
            <a:custGeom>
              <a:avLst/>
              <a:gdLst/>
              <a:ahLst/>
              <a:cxnLst/>
              <a:rect l="l" t="t" r="r" b="b"/>
              <a:pathLst>
                <a:path w="80" h="95" extrusionOk="0">
                  <a:moveTo>
                    <a:pt x="48" y="0"/>
                  </a:moveTo>
                  <a:lnTo>
                    <a:pt x="32" y="0"/>
                  </a:lnTo>
                  <a:lnTo>
                    <a:pt x="32" y="0"/>
                  </a:lnTo>
                  <a:cubicBezTo>
                    <a:pt x="17" y="0"/>
                    <a:pt x="0" y="15"/>
                    <a:pt x="17" y="32"/>
                  </a:cubicBezTo>
                  <a:lnTo>
                    <a:pt x="17" y="63"/>
                  </a:lnTo>
                  <a:lnTo>
                    <a:pt x="17" y="78"/>
                  </a:lnTo>
                  <a:cubicBezTo>
                    <a:pt x="17" y="78"/>
                    <a:pt x="32" y="95"/>
                    <a:pt x="48" y="95"/>
                  </a:cubicBezTo>
                  <a:lnTo>
                    <a:pt x="48" y="95"/>
                  </a:lnTo>
                  <a:cubicBezTo>
                    <a:pt x="63" y="95"/>
                    <a:pt x="80" y="78"/>
                    <a:pt x="80" y="63"/>
                  </a:cubicBezTo>
                  <a:lnTo>
                    <a:pt x="80" y="47"/>
                  </a:lnTo>
                  <a:lnTo>
                    <a:pt x="80" y="32"/>
                  </a:lnTo>
                  <a:cubicBezTo>
                    <a:pt x="80" y="15"/>
                    <a:pt x="63" y="0"/>
                    <a:pt x="4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5"/>
            <p:cNvSpPr/>
            <p:nvPr/>
          </p:nvSpPr>
          <p:spPr>
            <a:xfrm>
              <a:off x="3267694" y="1768695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63" y="1"/>
                  </a:moveTo>
                  <a:lnTo>
                    <a:pt x="48" y="1"/>
                  </a:lnTo>
                  <a:cubicBezTo>
                    <a:pt x="48" y="1"/>
                    <a:pt x="48" y="17"/>
                    <a:pt x="32" y="17"/>
                  </a:cubicBezTo>
                  <a:lnTo>
                    <a:pt x="32" y="17"/>
                  </a:lnTo>
                  <a:lnTo>
                    <a:pt x="32" y="17"/>
                  </a:lnTo>
                  <a:lnTo>
                    <a:pt x="17" y="49"/>
                  </a:lnTo>
                  <a:cubicBezTo>
                    <a:pt x="0" y="64"/>
                    <a:pt x="0" y="80"/>
                    <a:pt x="17" y="95"/>
                  </a:cubicBezTo>
                  <a:lnTo>
                    <a:pt x="17" y="95"/>
                  </a:lnTo>
                  <a:lnTo>
                    <a:pt x="32" y="95"/>
                  </a:lnTo>
                  <a:cubicBezTo>
                    <a:pt x="48" y="95"/>
                    <a:pt x="63" y="95"/>
                    <a:pt x="63" y="80"/>
                  </a:cubicBezTo>
                  <a:lnTo>
                    <a:pt x="63" y="80"/>
                  </a:lnTo>
                  <a:lnTo>
                    <a:pt x="80" y="80"/>
                  </a:lnTo>
                  <a:lnTo>
                    <a:pt x="80" y="64"/>
                  </a:lnTo>
                  <a:cubicBezTo>
                    <a:pt x="95" y="49"/>
                    <a:pt x="95" y="32"/>
                    <a:pt x="95" y="32"/>
                  </a:cubicBezTo>
                  <a:lnTo>
                    <a:pt x="80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5"/>
            <p:cNvSpPr/>
            <p:nvPr/>
          </p:nvSpPr>
          <p:spPr>
            <a:xfrm>
              <a:off x="3048217" y="1790735"/>
              <a:ext cx="3021" cy="4039"/>
            </a:xfrm>
            <a:custGeom>
              <a:avLst/>
              <a:gdLst/>
              <a:ahLst/>
              <a:cxnLst/>
              <a:rect l="l" t="t" r="r" b="b"/>
              <a:pathLst>
                <a:path w="95" h="127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17" y="17"/>
                    <a:pt x="17" y="32"/>
                  </a:cubicBezTo>
                  <a:lnTo>
                    <a:pt x="0" y="95"/>
                  </a:lnTo>
                  <a:cubicBezTo>
                    <a:pt x="0" y="112"/>
                    <a:pt x="17" y="127"/>
                    <a:pt x="32" y="127"/>
                  </a:cubicBezTo>
                  <a:lnTo>
                    <a:pt x="48" y="127"/>
                  </a:lnTo>
                  <a:cubicBezTo>
                    <a:pt x="63" y="127"/>
                    <a:pt x="80" y="127"/>
                    <a:pt x="80" y="95"/>
                  </a:cubicBezTo>
                  <a:lnTo>
                    <a:pt x="80" y="49"/>
                  </a:lnTo>
                  <a:cubicBezTo>
                    <a:pt x="95" y="17"/>
                    <a:pt x="80" y="1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5"/>
            <p:cNvSpPr/>
            <p:nvPr/>
          </p:nvSpPr>
          <p:spPr>
            <a:xfrm>
              <a:off x="3040711" y="1790258"/>
              <a:ext cx="4516" cy="4516"/>
            </a:xfrm>
            <a:custGeom>
              <a:avLst/>
              <a:gdLst/>
              <a:ahLst/>
              <a:cxnLst/>
              <a:rect l="l" t="t" r="r" b="b"/>
              <a:pathLst>
                <a:path w="142" h="142" extrusionOk="0">
                  <a:moveTo>
                    <a:pt x="95" y="1"/>
                  </a:moveTo>
                  <a:lnTo>
                    <a:pt x="95" y="1"/>
                  </a:lnTo>
                  <a:cubicBezTo>
                    <a:pt x="79" y="1"/>
                    <a:pt x="79" y="16"/>
                    <a:pt x="64" y="16"/>
                  </a:cubicBezTo>
                  <a:lnTo>
                    <a:pt x="64" y="32"/>
                  </a:lnTo>
                  <a:lnTo>
                    <a:pt x="64" y="32"/>
                  </a:lnTo>
                  <a:lnTo>
                    <a:pt x="47" y="32"/>
                  </a:lnTo>
                  <a:lnTo>
                    <a:pt x="32" y="32"/>
                  </a:lnTo>
                  <a:cubicBezTo>
                    <a:pt x="16" y="47"/>
                    <a:pt x="1" y="64"/>
                    <a:pt x="16" y="79"/>
                  </a:cubicBezTo>
                  <a:lnTo>
                    <a:pt x="32" y="110"/>
                  </a:lnTo>
                  <a:lnTo>
                    <a:pt x="47" y="127"/>
                  </a:lnTo>
                  <a:cubicBezTo>
                    <a:pt x="47" y="142"/>
                    <a:pt x="64" y="142"/>
                    <a:pt x="79" y="142"/>
                  </a:cubicBezTo>
                  <a:lnTo>
                    <a:pt x="79" y="142"/>
                  </a:lnTo>
                  <a:lnTo>
                    <a:pt x="79" y="142"/>
                  </a:lnTo>
                  <a:cubicBezTo>
                    <a:pt x="95" y="142"/>
                    <a:pt x="95" y="127"/>
                    <a:pt x="110" y="127"/>
                  </a:cubicBezTo>
                  <a:lnTo>
                    <a:pt x="127" y="47"/>
                  </a:lnTo>
                  <a:lnTo>
                    <a:pt x="127" y="47"/>
                  </a:lnTo>
                  <a:cubicBezTo>
                    <a:pt x="142" y="32"/>
                    <a:pt x="127" y="16"/>
                    <a:pt x="11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5"/>
            <p:cNvSpPr/>
            <p:nvPr/>
          </p:nvSpPr>
          <p:spPr>
            <a:xfrm>
              <a:off x="3105845" y="1788731"/>
              <a:ext cx="3530" cy="3562"/>
            </a:xfrm>
            <a:custGeom>
              <a:avLst/>
              <a:gdLst/>
              <a:ahLst/>
              <a:cxnLst/>
              <a:rect l="l" t="t" r="r" b="b"/>
              <a:pathLst>
                <a:path w="111" h="112" extrusionOk="0">
                  <a:moveTo>
                    <a:pt x="32" y="1"/>
                  </a:moveTo>
                  <a:lnTo>
                    <a:pt x="32" y="1"/>
                  </a:lnTo>
                  <a:lnTo>
                    <a:pt x="16" y="1"/>
                  </a:lnTo>
                  <a:cubicBezTo>
                    <a:pt x="1" y="17"/>
                    <a:pt x="1" y="49"/>
                    <a:pt x="16" y="49"/>
                  </a:cubicBezTo>
                  <a:lnTo>
                    <a:pt x="16" y="64"/>
                  </a:lnTo>
                  <a:lnTo>
                    <a:pt x="32" y="64"/>
                  </a:lnTo>
                  <a:lnTo>
                    <a:pt x="64" y="95"/>
                  </a:lnTo>
                  <a:lnTo>
                    <a:pt x="64" y="95"/>
                  </a:lnTo>
                  <a:cubicBezTo>
                    <a:pt x="64" y="112"/>
                    <a:pt x="79" y="112"/>
                    <a:pt x="79" y="112"/>
                  </a:cubicBezTo>
                  <a:cubicBezTo>
                    <a:pt x="96" y="112"/>
                    <a:pt x="96" y="95"/>
                    <a:pt x="111" y="95"/>
                  </a:cubicBezTo>
                  <a:lnTo>
                    <a:pt x="111" y="95"/>
                  </a:lnTo>
                  <a:lnTo>
                    <a:pt x="111" y="64"/>
                  </a:lnTo>
                  <a:lnTo>
                    <a:pt x="111" y="49"/>
                  </a:lnTo>
                  <a:lnTo>
                    <a:pt x="64" y="1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5"/>
            <p:cNvSpPr/>
            <p:nvPr/>
          </p:nvSpPr>
          <p:spPr>
            <a:xfrm>
              <a:off x="3325831" y="1764687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32" y="17"/>
                    <a:pt x="32" y="17"/>
                  </a:cubicBezTo>
                  <a:lnTo>
                    <a:pt x="16" y="17"/>
                  </a:lnTo>
                  <a:lnTo>
                    <a:pt x="16" y="32"/>
                  </a:lnTo>
                  <a:lnTo>
                    <a:pt x="16" y="49"/>
                  </a:lnTo>
                  <a:lnTo>
                    <a:pt x="16" y="49"/>
                  </a:lnTo>
                  <a:cubicBezTo>
                    <a:pt x="0" y="64"/>
                    <a:pt x="0" y="80"/>
                    <a:pt x="16" y="80"/>
                  </a:cubicBezTo>
                  <a:lnTo>
                    <a:pt x="16" y="95"/>
                  </a:lnTo>
                  <a:lnTo>
                    <a:pt x="32" y="95"/>
                  </a:lnTo>
                  <a:lnTo>
                    <a:pt x="63" y="95"/>
                  </a:lnTo>
                  <a:lnTo>
                    <a:pt x="79" y="80"/>
                  </a:lnTo>
                  <a:cubicBezTo>
                    <a:pt x="79" y="80"/>
                    <a:pt x="79" y="64"/>
                    <a:pt x="95" y="64"/>
                  </a:cubicBezTo>
                  <a:cubicBezTo>
                    <a:pt x="95" y="49"/>
                    <a:pt x="79" y="49"/>
                    <a:pt x="79" y="32"/>
                  </a:cubicBezTo>
                  <a:lnTo>
                    <a:pt x="79" y="17"/>
                  </a:lnTo>
                  <a:cubicBezTo>
                    <a:pt x="63" y="17"/>
                    <a:pt x="63" y="1"/>
                    <a:pt x="4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5"/>
            <p:cNvSpPr/>
            <p:nvPr/>
          </p:nvSpPr>
          <p:spPr>
            <a:xfrm>
              <a:off x="3103333" y="1784724"/>
              <a:ext cx="4548" cy="5565"/>
            </a:xfrm>
            <a:custGeom>
              <a:avLst/>
              <a:gdLst/>
              <a:ahLst/>
              <a:cxnLst/>
              <a:rect l="l" t="t" r="r" b="b"/>
              <a:pathLst>
                <a:path w="143" h="175" extrusionOk="0">
                  <a:moveTo>
                    <a:pt x="111" y="1"/>
                  </a:moveTo>
                  <a:lnTo>
                    <a:pt x="111" y="1"/>
                  </a:lnTo>
                  <a:cubicBezTo>
                    <a:pt x="95" y="1"/>
                    <a:pt x="95" y="17"/>
                    <a:pt x="80" y="17"/>
                  </a:cubicBezTo>
                  <a:lnTo>
                    <a:pt x="64" y="32"/>
                  </a:lnTo>
                  <a:lnTo>
                    <a:pt x="64" y="49"/>
                  </a:lnTo>
                  <a:lnTo>
                    <a:pt x="64" y="49"/>
                  </a:lnTo>
                  <a:lnTo>
                    <a:pt x="48" y="49"/>
                  </a:lnTo>
                  <a:lnTo>
                    <a:pt x="48" y="49"/>
                  </a:lnTo>
                  <a:cubicBezTo>
                    <a:pt x="32" y="49"/>
                    <a:pt x="17" y="64"/>
                    <a:pt x="17" y="80"/>
                  </a:cubicBezTo>
                  <a:lnTo>
                    <a:pt x="1" y="127"/>
                  </a:lnTo>
                  <a:cubicBezTo>
                    <a:pt x="1" y="143"/>
                    <a:pt x="17" y="158"/>
                    <a:pt x="32" y="175"/>
                  </a:cubicBezTo>
                  <a:lnTo>
                    <a:pt x="32" y="175"/>
                  </a:lnTo>
                  <a:lnTo>
                    <a:pt x="32" y="175"/>
                  </a:lnTo>
                  <a:cubicBezTo>
                    <a:pt x="48" y="175"/>
                    <a:pt x="64" y="158"/>
                    <a:pt x="64" y="158"/>
                  </a:cubicBezTo>
                  <a:lnTo>
                    <a:pt x="111" y="95"/>
                  </a:lnTo>
                  <a:lnTo>
                    <a:pt x="143" y="64"/>
                  </a:lnTo>
                  <a:lnTo>
                    <a:pt x="143" y="49"/>
                  </a:lnTo>
                  <a:cubicBezTo>
                    <a:pt x="143" y="32"/>
                    <a:pt x="143" y="17"/>
                    <a:pt x="127" y="17"/>
                  </a:cubicBezTo>
                  <a:cubicBezTo>
                    <a:pt x="127" y="1"/>
                    <a:pt x="127" y="1"/>
                    <a:pt x="111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5"/>
            <p:cNvSpPr/>
            <p:nvPr/>
          </p:nvSpPr>
          <p:spPr>
            <a:xfrm>
              <a:off x="3424041" y="1766691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63" y="1"/>
                  </a:moveTo>
                  <a:lnTo>
                    <a:pt x="63" y="1"/>
                  </a:lnTo>
                  <a:lnTo>
                    <a:pt x="48" y="1"/>
                  </a:lnTo>
                  <a:lnTo>
                    <a:pt x="32" y="17"/>
                  </a:lnTo>
                  <a:lnTo>
                    <a:pt x="17" y="32"/>
                  </a:lnTo>
                  <a:cubicBezTo>
                    <a:pt x="0" y="32"/>
                    <a:pt x="0" y="49"/>
                    <a:pt x="0" y="64"/>
                  </a:cubicBezTo>
                  <a:lnTo>
                    <a:pt x="0" y="80"/>
                  </a:lnTo>
                  <a:cubicBezTo>
                    <a:pt x="17" y="80"/>
                    <a:pt x="17" y="95"/>
                    <a:pt x="32" y="95"/>
                  </a:cubicBezTo>
                  <a:cubicBezTo>
                    <a:pt x="48" y="95"/>
                    <a:pt x="48" y="95"/>
                    <a:pt x="48" y="80"/>
                  </a:cubicBezTo>
                  <a:lnTo>
                    <a:pt x="80" y="64"/>
                  </a:lnTo>
                  <a:cubicBezTo>
                    <a:pt x="95" y="49"/>
                    <a:pt x="111" y="32"/>
                    <a:pt x="95" y="17"/>
                  </a:cubicBezTo>
                  <a:cubicBezTo>
                    <a:pt x="95" y="1"/>
                    <a:pt x="80" y="1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5"/>
            <p:cNvSpPr/>
            <p:nvPr/>
          </p:nvSpPr>
          <p:spPr>
            <a:xfrm>
              <a:off x="3421560" y="1766214"/>
              <a:ext cx="2512" cy="4039"/>
            </a:xfrm>
            <a:custGeom>
              <a:avLst/>
              <a:gdLst/>
              <a:ahLst/>
              <a:cxnLst/>
              <a:rect l="l" t="t" r="r" b="b"/>
              <a:pathLst>
                <a:path w="79" h="127" extrusionOk="0">
                  <a:moveTo>
                    <a:pt x="47" y="1"/>
                  </a:moveTo>
                  <a:lnTo>
                    <a:pt x="32" y="1"/>
                  </a:lnTo>
                  <a:cubicBezTo>
                    <a:pt x="15" y="1"/>
                    <a:pt x="15" y="1"/>
                    <a:pt x="15" y="16"/>
                  </a:cubicBezTo>
                  <a:lnTo>
                    <a:pt x="0" y="16"/>
                  </a:lnTo>
                  <a:lnTo>
                    <a:pt x="0" y="32"/>
                  </a:lnTo>
                  <a:lnTo>
                    <a:pt x="0" y="95"/>
                  </a:lnTo>
                  <a:cubicBezTo>
                    <a:pt x="0" y="110"/>
                    <a:pt x="15" y="127"/>
                    <a:pt x="32" y="127"/>
                  </a:cubicBezTo>
                  <a:lnTo>
                    <a:pt x="32" y="127"/>
                  </a:lnTo>
                  <a:cubicBezTo>
                    <a:pt x="63" y="127"/>
                    <a:pt x="78" y="110"/>
                    <a:pt x="78" y="95"/>
                  </a:cubicBezTo>
                  <a:lnTo>
                    <a:pt x="78" y="79"/>
                  </a:lnTo>
                  <a:lnTo>
                    <a:pt x="78" y="32"/>
                  </a:lnTo>
                  <a:cubicBezTo>
                    <a:pt x="78" y="16"/>
                    <a:pt x="63" y="1"/>
                    <a:pt x="4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5"/>
            <p:cNvSpPr/>
            <p:nvPr/>
          </p:nvSpPr>
          <p:spPr>
            <a:xfrm>
              <a:off x="3436572" y="1765196"/>
              <a:ext cx="5534" cy="4548"/>
            </a:xfrm>
            <a:custGeom>
              <a:avLst/>
              <a:gdLst/>
              <a:ahLst/>
              <a:cxnLst/>
              <a:rect l="l" t="t" r="r" b="b"/>
              <a:pathLst>
                <a:path w="174" h="143" extrusionOk="0">
                  <a:moveTo>
                    <a:pt x="142" y="1"/>
                  </a:moveTo>
                  <a:lnTo>
                    <a:pt x="127" y="1"/>
                  </a:lnTo>
                  <a:lnTo>
                    <a:pt x="127" y="1"/>
                  </a:lnTo>
                  <a:lnTo>
                    <a:pt x="47" y="33"/>
                  </a:lnTo>
                  <a:lnTo>
                    <a:pt x="32" y="33"/>
                  </a:lnTo>
                  <a:lnTo>
                    <a:pt x="1" y="64"/>
                  </a:lnTo>
                  <a:lnTo>
                    <a:pt x="1" y="79"/>
                  </a:lnTo>
                  <a:lnTo>
                    <a:pt x="16" y="96"/>
                  </a:lnTo>
                  <a:lnTo>
                    <a:pt x="16" y="127"/>
                  </a:lnTo>
                  <a:lnTo>
                    <a:pt x="32" y="127"/>
                  </a:lnTo>
                  <a:cubicBezTo>
                    <a:pt x="32" y="142"/>
                    <a:pt x="47" y="142"/>
                    <a:pt x="64" y="142"/>
                  </a:cubicBezTo>
                  <a:lnTo>
                    <a:pt x="64" y="142"/>
                  </a:lnTo>
                  <a:cubicBezTo>
                    <a:pt x="95" y="142"/>
                    <a:pt x="95" y="111"/>
                    <a:pt x="95" y="96"/>
                  </a:cubicBezTo>
                  <a:lnTo>
                    <a:pt x="79" y="96"/>
                  </a:lnTo>
                  <a:lnTo>
                    <a:pt x="142" y="79"/>
                  </a:lnTo>
                  <a:lnTo>
                    <a:pt x="142" y="64"/>
                  </a:lnTo>
                  <a:cubicBezTo>
                    <a:pt x="158" y="64"/>
                    <a:pt x="173" y="48"/>
                    <a:pt x="173" y="33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5"/>
            <p:cNvSpPr/>
            <p:nvPr/>
          </p:nvSpPr>
          <p:spPr>
            <a:xfrm>
              <a:off x="3119902" y="1800785"/>
              <a:ext cx="3498" cy="2544"/>
            </a:xfrm>
            <a:custGeom>
              <a:avLst/>
              <a:gdLst/>
              <a:ahLst/>
              <a:cxnLst/>
              <a:rect l="l" t="t" r="r" b="b"/>
              <a:pathLst>
                <a:path w="110" h="80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cubicBezTo>
                    <a:pt x="15" y="0"/>
                    <a:pt x="0" y="0"/>
                    <a:pt x="0" y="16"/>
                  </a:cubicBezTo>
                  <a:cubicBezTo>
                    <a:pt x="0" y="32"/>
                    <a:pt x="0" y="48"/>
                    <a:pt x="15" y="63"/>
                  </a:cubicBezTo>
                  <a:lnTo>
                    <a:pt x="15" y="63"/>
                  </a:lnTo>
                  <a:lnTo>
                    <a:pt x="47" y="79"/>
                  </a:lnTo>
                  <a:lnTo>
                    <a:pt x="63" y="79"/>
                  </a:lnTo>
                  <a:cubicBezTo>
                    <a:pt x="78" y="79"/>
                    <a:pt x="95" y="63"/>
                    <a:pt x="95" y="48"/>
                  </a:cubicBezTo>
                  <a:cubicBezTo>
                    <a:pt x="110" y="32"/>
                    <a:pt x="95" y="16"/>
                    <a:pt x="78" y="16"/>
                  </a:cubicBez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5"/>
            <p:cNvSpPr/>
            <p:nvPr/>
          </p:nvSpPr>
          <p:spPr>
            <a:xfrm>
              <a:off x="3271701" y="1779254"/>
              <a:ext cx="3562" cy="2512"/>
            </a:xfrm>
            <a:custGeom>
              <a:avLst/>
              <a:gdLst/>
              <a:ahLst/>
              <a:cxnLst/>
              <a:rect l="l" t="t" r="r" b="b"/>
              <a:pathLst>
                <a:path w="112" h="79" extrusionOk="0">
                  <a:moveTo>
                    <a:pt x="48" y="0"/>
                  </a:moveTo>
                  <a:lnTo>
                    <a:pt x="32" y="0"/>
                  </a:lnTo>
                  <a:cubicBezTo>
                    <a:pt x="32" y="0"/>
                    <a:pt x="17" y="15"/>
                    <a:pt x="17" y="32"/>
                  </a:cubicBezTo>
                  <a:cubicBezTo>
                    <a:pt x="0" y="32"/>
                    <a:pt x="0" y="47"/>
                    <a:pt x="17" y="63"/>
                  </a:cubicBezTo>
                  <a:lnTo>
                    <a:pt x="32" y="63"/>
                  </a:lnTo>
                  <a:lnTo>
                    <a:pt x="63" y="78"/>
                  </a:lnTo>
                  <a:lnTo>
                    <a:pt x="80" y="78"/>
                  </a:lnTo>
                  <a:cubicBezTo>
                    <a:pt x="95" y="78"/>
                    <a:pt x="95" y="78"/>
                    <a:pt x="111" y="63"/>
                  </a:cubicBezTo>
                  <a:cubicBezTo>
                    <a:pt x="111" y="47"/>
                    <a:pt x="111" y="32"/>
                    <a:pt x="95" y="15"/>
                  </a:cubicBezTo>
                  <a:lnTo>
                    <a:pt x="95" y="1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5"/>
            <p:cNvSpPr/>
            <p:nvPr/>
          </p:nvSpPr>
          <p:spPr>
            <a:xfrm>
              <a:off x="3198076" y="1786250"/>
              <a:ext cx="3021" cy="2035"/>
            </a:xfrm>
            <a:custGeom>
              <a:avLst/>
              <a:gdLst/>
              <a:ahLst/>
              <a:cxnLst/>
              <a:rect l="l" t="t" r="r" b="b"/>
              <a:pathLst>
                <a:path w="95" h="64" extrusionOk="0">
                  <a:moveTo>
                    <a:pt x="63" y="1"/>
                  </a:moveTo>
                  <a:lnTo>
                    <a:pt x="63" y="1"/>
                  </a:lnTo>
                  <a:lnTo>
                    <a:pt x="32" y="1"/>
                  </a:lnTo>
                  <a:cubicBezTo>
                    <a:pt x="0" y="1"/>
                    <a:pt x="0" y="16"/>
                    <a:pt x="0" y="32"/>
                  </a:cubicBezTo>
                  <a:lnTo>
                    <a:pt x="0" y="47"/>
                  </a:lnTo>
                  <a:lnTo>
                    <a:pt x="15" y="64"/>
                  </a:lnTo>
                  <a:lnTo>
                    <a:pt x="32" y="47"/>
                  </a:lnTo>
                  <a:lnTo>
                    <a:pt x="47" y="47"/>
                  </a:lnTo>
                  <a:cubicBezTo>
                    <a:pt x="47" y="47"/>
                    <a:pt x="63" y="47"/>
                    <a:pt x="63" y="64"/>
                  </a:cubicBezTo>
                  <a:lnTo>
                    <a:pt x="63" y="64"/>
                  </a:lnTo>
                  <a:cubicBezTo>
                    <a:pt x="78" y="64"/>
                    <a:pt x="95" y="47"/>
                    <a:pt x="95" y="32"/>
                  </a:cubicBezTo>
                  <a:cubicBezTo>
                    <a:pt x="95" y="16"/>
                    <a:pt x="78" y="1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5"/>
            <p:cNvSpPr/>
            <p:nvPr/>
          </p:nvSpPr>
          <p:spPr>
            <a:xfrm>
              <a:off x="3318326" y="1776232"/>
              <a:ext cx="3021" cy="3530"/>
            </a:xfrm>
            <a:custGeom>
              <a:avLst/>
              <a:gdLst/>
              <a:ahLst/>
              <a:cxnLst/>
              <a:rect l="l" t="t" r="r" b="b"/>
              <a:pathLst>
                <a:path w="95" h="111" extrusionOk="0">
                  <a:moveTo>
                    <a:pt x="47" y="1"/>
                  </a:moveTo>
                  <a:lnTo>
                    <a:pt x="47" y="1"/>
                  </a:lnTo>
                  <a:lnTo>
                    <a:pt x="32" y="1"/>
                  </a:lnTo>
                  <a:lnTo>
                    <a:pt x="32" y="1"/>
                  </a:lnTo>
                  <a:cubicBezTo>
                    <a:pt x="16" y="16"/>
                    <a:pt x="0" y="32"/>
                    <a:pt x="16" y="47"/>
                  </a:cubicBezTo>
                  <a:lnTo>
                    <a:pt x="16" y="79"/>
                  </a:lnTo>
                  <a:cubicBezTo>
                    <a:pt x="32" y="95"/>
                    <a:pt x="47" y="110"/>
                    <a:pt x="63" y="110"/>
                  </a:cubicBezTo>
                  <a:lnTo>
                    <a:pt x="63" y="110"/>
                  </a:lnTo>
                  <a:cubicBezTo>
                    <a:pt x="79" y="110"/>
                    <a:pt x="79" y="95"/>
                    <a:pt x="79" y="95"/>
                  </a:cubicBezTo>
                  <a:lnTo>
                    <a:pt x="95" y="79"/>
                  </a:lnTo>
                  <a:lnTo>
                    <a:pt x="95" y="64"/>
                  </a:lnTo>
                  <a:lnTo>
                    <a:pt x="95" y="64"/>
                  </a:lnTo>
                  <a:lnTo>
                    <a:pt x="79" y="32"/>
                  </a:lnTo>
                  <a:cubicBezTo>
                    <a:pt x="79" y="16"/>
                    <a:pt x="63" y="16"/>
                    <a:pt x="63" y="1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5"/>
            <p:cNvSpPr/>
            <p:nvPr/>
          </p:nvSpPr>
          <p:spPr>
            <a:xfrm>
              <a:off x="3189521" y="1788254"/>
              <a:ext cx="3562" cy="5057"/>
            </a:xfrm>
            <a:custGeom>
              <a:avLst/>
              <a:gdLst/>
              <a:ahLst/>
              <a:cxnLst/>
              <a:rect l="l" t="t" r="r" b="b"/>
              <a:pathLst>
                <a:path w="112" h="159" extrusionOk="0">
                  <a:moveTo>
                    <a:pt x="64" y="1"/>
                  </a:moveTo>
                  <a:lnTo>
                    <a:pt x="64" y="1"/>
                  </a:lnTo>
                  <a:lnTo>
                    <a:pt x="32" y="1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17" y="79"/>
                  </a:lnTo>
                  <a:lnTo>
                    <a:pt x="1" y="79"/>
                  </a:lnTo>
                  <a:cubicBezTo>
                    <a:pt x="1" y="95"/>
                    <a:pt x="17" y="95"/>
                    <a:pt x="17" y="110"/>
                  </a:cubicBezTo>
                  <a:lnTo>
                    <a:pt x="48" y="142"/>
                  </a:lnTo>
                  <a:lnTo>
                    <a:pt x="48" y="142"/>
                  </a:lnTo>
                  <a:lnTo>
                    <a:pt x="64" y="158"/>
                  </a:lnTo>
                  <a:cubicBezTo>
                    <a:pt x="80" y="158"/>
                    <a:pt x="80" y="142"/>
                    <a:pt x="95" y="142"/>
                  </a:cubicBezTo>
                  <a:cubicBezTo>
                    <a:pt x="111" y="127"/>
                    <a:pt x="111" y="110"/>
                    <a:pt x="95" y="95"/>
                  </a:cubicBezTo>
                  <a:lnTo>
                    <a:pt x="80" y="79"/>
                  </a:lnTo>
                  <a:lnTo>
                    <a:pt x="80" y="79"/>
                  </a:lnTo>
                  <a:lnTo>
                    <a:pt x="95" y="64"/>
                  </a:lnTo>
                  <a:lnTo>
                    <a:pt x="95" y="47"/>
                  </a:lnTo>
                  <a:lnTo>
                    <a:pt x="95" y="32"/>
                  </a:lnTo>
                  <a:cubicBezTo>
                    <a:pt x="95" y="16"/>
                    <a:pt x="80" y="1"/>
                    <a:pt x="8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5"/>
            <p:cNvSpPr/>
            <p:nvPr/>
          </p:nvSpPr>
          <p:spPr>
            <a:xfrm>
              <a:off x="3033174" y="1804283"/>
              <a:ext cx="3562" cy="3530"/>
            </a:xfrm>
            <a:custGeom>
              <a:avLst/>
              <a:gdLst/>
              <a:ahLst/>
              <a:cxnLst/>
              <a:rect l="l" t="t" r="r" b="b"/>
              <a:pathLst>
                <a:path w="112" h="111" extrusionOk="0">
                  <a:moveTo>
                    <a:pt x="64" y="1"/>
                  </a:moveTo>
                  <a:lnTo>
                    <a:pt x="64" y="1"/>
                  </a:lnTo>
                  <a:lnTo>
                    <a:pt x="64" y="1"/>
                  </a:lnTo>
                  <a:cubicBezTo>
                    <a:pt x="49" y="1"/>
                    <a:pt x="49" y="1"/>
                    <a:pt x="32" y="16"/>
                  </a:cubicBezTo>
                  <a:lnTo>
                    <a:pt x="17" y="32"/>
                  </a:lnTo>
                  <a:lnTo>
                    <a:pt x="17" y="64"/>
                  </a:lnTo>
                  <a:lnTo>
                    <a:pt x="1" y="64"/>
                  </a:lnTo>
                  <a:lnTo>
                    <a:pt x="1" y="79"/>
                  </a:lnTo>
                  <a:cubicBezTo>
                    <a:pt x="1" y="95"/>
                    <a:pt x="17" y="95"/>
                    <a:pt x="32" y="111"/>
                  </a:cubicBezTo>
                  <a:lnTo>
                    <a:pt x="49" y="111"/>
                  </a:lnTo>
                  <a:lnTo>
                    <a:pt x="64" y="111"/>
                  </a:lnTo>
                  <a:lnTo>
                    <a:pt x="64" y="95"/>
                  </a:lnTo>
                  <a:lnTo>
                    <a:pt x="95" y="48"/>
                  </a:lnTo>
                  <a:lnTo>
                    <a:pt x="95" y="48"/>
                  </a:lnTo>
                  <a:cubicBezTo>
                    <a:pt x="112" y="32"/>
                    <a:pt x="95" y="1"/>
                    <a:pt x="8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5"/>
            <p:cNvSpPr/>
            <p:nvPr/>
          </p:nvSpPr>
          <p:spPr>
            <a:xfrm>
              <a:off x="3197535" y="1787745"/>
              <a:ext cx="3053" cy="3021"/>
            </a:xfrm>
            <a:custGeom>
              <a:avLst/>
              <a:gdLst/>
              <a:ahLst/>
              <a:cxnLst/>
              <a:rect l="l" t="t" r="r" b="b"/>
              <a:pathLst>
                <a:path w="96" h="95" extrusionOk="0">
                  <a:moveTo>
                    <a:pt x="64" y="0"/>
                  </a:moveTo>
                  <a:lnTo>
                    <a:pt x="49" y="0"/>
                  </a:lnTo>
                  <a:lnTo>
                    <a:pt x="32" y="17"/>
                  </a:lnTo>
                  <a:lnTo>
                    <a:pt x="49" y="17"/>
                  </a:lnTo>
                  <a:cubicBezTo>
                    <a:pt x="64" y="17"/>
                    <a:pt x="64" y="48"/>
                    <a:pt x="64" y="63"/>
                  </a:cubicBezTo>
                  <a:cubicBezTo>
                    <a:pt x="49" y="63"/>
                    <a:pt x="32" y="80"/>
                    <a:pt x="32" y="80"/>
                  </a:cubicBezTo>
                  <a:lnTo>
                    <a:pt x="17" y="80"/>
                  </a:lnTo>
                  <a:lnTo>
                    <a:pt x="1" y="63"/>
                  </a:lnTo>
                  <a:cubicBezTo>
                    <a:pt x="1" y="80"/>
                    <a:pt x="1" y="80"/>
                    <a:pt x="17" y="95"/>
                  </a:cubicBezTo>
                  <a:lnTo>
                    <a:pt x="17" y="95"/>
                  </a:lnTo>
                  <a:lnTo>
                    <a:pt x="32" y="95"/>
                  </a:lnTo>
                  <a:cubicBezTo>
                    <a:pt x="49" y="95"/>
                    <a:pt x="64" y="95"/>
                    <a:pt x="64" y="80"/>
                  </a:cubicBezTo>
                  <a:lnTo>
                    <a:pt x="80" y="63"/>
                  </a:lnTo>
                  <a:cubicBezTo>
                    <a:pt x="95" y="48"/>
                    <a:pt x="95" y="32"/>
                    <a:pt x="80" y="17"/>
                  </a:cubicBezTo>
                  <a:lnTo>
                    <a:pt x="80" y="17"/>
                  </a:lnTo>
                  <a:cubicBezTo>
                    <a:pt x="80" y="0"/>
                    <a:pt x="64" y="0"/>
                    <a:pt x="64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5"/>
            <p:cNvSpPr/>
            <p:nvPr/>
          </p:nvSpPr>
          <p:spPr>
            <a:xfrm>
              <a:off x="3191524" y="1798272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32" y="16"/>
                    <a:pt x="32" y="16"/>
                  </a:cubicBezTo>
                  <a:lnTo>
                    <a:pt x="17" y="16"/>
                  </a:lnTo>
                  <a:cubicBezTo>
                    <a:pt x="1" y="32"/>
                    <a:pt x="17" y="48"/>
                    <a:pt x="32" y="64"/>
                  </a:cubicBezTo>
                  <a:lnTo>
                    <a:pt x="32" y="64"/>
                  </a:lnTo>
                  <a:lnTo>
                    <a:pt x="48" y="79"/>
                  </a:lnTo>
                  <a:cubicBezTo>
                    <a:pt x="64" y="95"/>
                    <a:pt x="64" y="95"/>
                    <a:pt x="80" y="95"/>
                  </a:cubicBezTo>
                  <a:cubicBezTo>
                    <a:pt x="80" y="95"/>
                    <a:pt x="95" y="95"/>
                    <a:pt x="95" y="79"/>
                  </a:cubicBezTo>
                  <a:cubicBezTo>
                    <a:pt x="111" y="64"/>
                    <a:pt x="111" y="48"/>
                    <a:pt x="95" y="32"/>
                  </a:cubicBezTo>
                  <a:lnTo>
                    <a:pt x="95" y="32"/>
                  </a:lnTo>
                  <a:lnTo>
                    <a:pt x="64" y="16"/>
                  </a:lnTo>
                  <a:cubicBezTo>
                    <a:pt x="64" y="1"/>
                    <a:pt x="48" y="1"/>
                    <a:pt x="4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5"/>
            <p:cNvSpPr/>
            <p:nvPr/>
          </p:nvSpPr>
          <p:spPr>
            <a:xfrm>
              <a:off x="3363423" y="1783738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47" y="0"/>
                  </a:moveTo>
                  <a:lnTo>
                    <a:pt x="32" y="0"/>
                  </a:lnTo>
                  <a:lnTo>
                    <a:pt x="16" y="17"/>
                  </a:lnTo>
                  <a:cubicBezTo>
                    <a:pt x="0" y="32"/>
                    <a:pt x="0" y="48"/>
                    <a:pt x="16" y="63"/>
                  </a:cubicBezTo>
                  <a:lnTo>
                    <a:pt x="32" y="80"/>
                  </a:lnTo>
                  <a:cubicBezTo>
                    <a:pt x="47" y="80"/>
                    <a:pt x="47" y="95"/>
                    <a:pt x="63" y="95"/>
                  </a:cubicBezTo>
                  <a:lnTo>
                    <a:pt x="79" y="80"/>
                  </a:lnTo>
                  <a:cubicBezTo>
                    <a:pt x="95" y="63"/>
                    <a:pt x="95" y="32"/>
                    <a:pt x="79" y="32"/>
                  </a:cubicBezTo>
                  <a:lnTo>
                    <a:pt x="63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5"/>
            <p:cNvSpPr/>
            <p:nvPr/>
          </p:nvSpPr>
          <p:spPr>
            <a:xfrm>
              <a:off x="3361419" y="1785741"/>
              <a:ext cx="3021" cy="2035"/>
            </a:xfrm>
            <a:custGeom>
              <a:avLst/>
              <a:gdLst/>
              <a:ahLst/>
              <a:cxnLst/>
              <a:rect l="l" t="t" r="r" b="b"/>
              <a:pathLst>
                <a:path w="95" h="64" extrusionOk="0">
                  <a:moveTo>
                    <a:pt x="32" y="0"/>
                  </a:moveTo>
                  <a:lnTo>
                    <a:pt x="32" y="0"/>
                  </a:lnTo>
                  <a:cubicBezTo>
                    <a:pt x="15" y="0"/>
                    <a:pt x="0" y="17"/>
                    <a:pt x="0" y="17"/>
                  </a:cubicBezTo>
                  <a:cubicBezTo>
                    <a:pt x="0" y="48"/>
                    <a:pt x="0" y="63"/>
                    <a:pt x="32" y="63"/>
                  </a:cubicBezTo>
                  <a:lnTo>
                    <a:pt x="47" y="63"/>
                  </a:lnTo>
                  <a:lnTo>
                    <a:pt x="63" y="63"/>
                  </a:lnTo>
                  <a:cubicBezTo>
                    <a:pt x="79" y="63"/>
                    <a:pt x="79" y="63"/>
                    <a:pt x="95" y="48"/>
                  </a:cubicBezTo>
                  <a:cubicBezTo>
                    <a:pt x="95" y="32"/>
                    <a:pt x="79" y="0"/>
                    <a:pt x="63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5"/>
            <p:cNvSpPr/>
            <p:nvPr/>
          </p:nvSpPr>
          <p:spPr>
            <a:xfrm>
              <a:off x="3243650" y="1797763"/>
              <a:ext cx="3021" cy="2544"/>
            </a:xfrm>
            <a:custGeom>
              <a:avLst/>
              <a:gdLst/>
              <a:ahLst/>
              <a:cxnLst/>
              <a:rect l="l" t="t" r="r" b="b"/>
              <a:pathLst>
                <a:path w="95" h="80" extrusionOk="0">
                  <a:moveTo>
                    <a:pt x="48" y="0"/>
                  </a:moveTo>
                  <a:lnTo>
                    <a:pt x="48" y="0"/>
                  </a:lnTo>
                  <a:cubicBezTo>
                    <a:pt x="48" y="0"/>
                    <a:pt x="32" y="0"/>
                    <a:pt x="32" y="17"/>
                  </a:cubicBezTo>
                  <a:lnTo>
                    <a:pt x="17" y="32"/>
                  </a:lnTo>
                  <a:cubicBezTo>
                    <a:pt x="0" y="48"/>
                    <a:pt x="0" y="64"/>
                    <a:pt x="17" y="80"/>
                  </a:cubicBezTo>
                  <a:lnTo>
                    <a:pt x="48" y="80"/>
                  </a:lnTo>
                  <a:lnTo>
                    <a:pt x="63" y="80"/>
                  </a:lnTo>
                  <a:lnTo>
                    <a:pt x="63" y="64"/>
                  </a:lnTo>
                  <a:lnTo>
                    <a:pt x="80" y="48"/>
                  </a:lnTo>
                  <a:cubicBezTo>
                    <a:pt x="95" y="32"/>
                    <a:pt x="95" y="17"/>
                    <a:pt x="80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5"/>
            <p:cNvSpPr/>
            <p:nvPr/>
          </p:nvSpPr>
          <p:spPr>
            <a:xfrm>
              <a:off x="3046213" y="1817323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48" y="1"/>
                  </a:moveTo>
                  <a:lnTo>
                    <a:pt x="48" y="16"/>
                  </a:lnTo>
                  <a:cubicBezTo>
                    <a:pt x="32" y="16"/>
                    <a:pt x="17" y="16"/>
                    <a:pt x="17" y="32"/>
                  </a:cubicBezTo>
                  <a:cubicBezTo>
                    <a:pt x="0" y="47"/>
                    <a:pt x="17" y="64"/>
                    <a:pt x="32" y="79"/>
                  </a:cubicBezTo>
                  <a:lnTo>
                    <a:pt x="80" y="95"/>
                  </a:lnTo>
                  <a:lnTo>
                    <a:pt x="95" y="95"/>
                  </a:lnTo>
                  <a:cubicBezTo>
                    <a:pt x="111" y="95"/>
                    <a:pt x="111" y="95"/>
                    <a:pt x="126" y="79"/>
                  </a:cubicBezTo>
                  <a:cubicBezTo>
                    <a:pt x="126" y="64"/>
                    <a:pt x="126" y="47"/>
                    <a:pt x="111" y="32"/>
                  </a:cubicBezTo>
                  <a:lnTo>
                    <a:pt x="63" y="16"/>
                  </a:lnTo>
                  <a:cubicBezTo>
                    <a:pt x="48" y="16"/>
                    <a:pt x="48" y="1"/>
                    <a:pt x="4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5"/>
            <p:cNvSpPr/>
            <p:nvPr/>
          </p:nvSpPr>
          <p:spPr>
            <a:xfrm>
              <a:off x="3161470" y="1805778"/>
              <a:ext cx="3021" cy="2544"/>
            </a:xfrm>
            <a:custGeom>
              <a:avLst/>
              <a:gdLst/>
              <a:ahLst/>
              <a:cxnLst/>
              <a:rect l="l" t="t" r="r" b="b"/>
              <a:pathLst>
                <a:path w="95" h="80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0" y="17"/>
                    <a:pt x="0" y="32"/>
                  </a:cubicBezTo>
                  <a:lnTo>
                    <a:pt x="0" y="64"/>
                  </a:lnTo>
                  <a:cubicBezTo>
                    <a:pt x="17" y="64"/>
                    <a:pt x="17" y="80"/>
                    <a:pt x="32" y="80"/>
                  </a:cubicBezTo>
                  <a:lnTo>
                    <a:pt x="48" y="80"/>
                  </a:lnTo>
                  <a:lnTo>
                    <a:pt x="63" y="80"/>
                  </a:lnTo>
                  <a:cubicBezTo>
                    <a:pt x="80" y="80"/>
                    <a:pt x="80" y="64"/>
                    <a:pt x="95" y="48"/>
                  </a:cubicBezTo>
                  <a:cubicBezTo>
                    <a:pt x="95" y="32"/>
                    <a:pt x="80" y="17"/>
                    <a:pt x="80" y="17"/>
                  </a:cubicBezTo>
                  <a:lnTo>
                    <a:pt x="63" y="17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5"/>
            <p:cNvSpPr/>
            <p:nvPr/>
          </p:nvSpPr>
          <p:spPr>
            <a:xfrm>
              <a:off x="3347394" y="1785264"/>
              <a:ext cx="3021" cy="2512"/>
            </a:xfrm>
            <a:custGeom>
              <a:avLst/>
              <a:gdLst/>
              <a:ahLst/>
              <a:cxnLst/>
              <a:rect l="l" t="t" r="r" b="b"/>
              <a:pathLst>
                <a:path w="95" h="79" extrusionOk="0">
                  <a:moveTo>
                    <a:pt x="32" y="0"/>
                  </a:moveTo>
                  <a:lnTo>
                    <a:pt x="32" y="0"/>
                  </a:lnTo>
                  <a:cubicBezTo>
                    <a:pt x="15" y="0"/>
                    <a:pt x="15" y="0"/>
                    <a:pt x="0" y="15"/>
                  </a:cubicBezTo>
                  <a:lnTo>
                    <a:pt x="0" y="47"/>
                  </a:lnTo>
                  <a:lnTo>
                    <a:pt x="15" y="63"/>
                  </a:lnTo>
                  <a:lnTo>
                    <a:pt x="32" y="63"/>
                  </a:lnTo>
                  <a:cubicBezTo>
                    <a:pt x="32" y="78"/>
                    <a:pt x="47" y="78"/>
                    <a:pt x="47" y="78"/>
                  </a:cubicBezTo>
                  <a:lnTo>
                    <a:pt x="47" y="78"/>
                  </a:lnTo>
                  <a:cubicBezTo>
                    <a:pt x="63" y="78"/>
                    <a:pt x="63" y="78"/>
                    <a:pt x="78" y="63"/>
                  </a:cubicBezTo>
                  <a:lnTo>
                    <a:pt x="78" y="47"/>
                  </a:lnTo>
                  <a:cubicBezTo>
                    <a:pt x="95" y="32"/>
                    <a:pt x="78" y="32"/>
                    <a:pt x="78" y="15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5"/>
            <p:cNvSpPr/>
            <p:nvPr/>
          </p:nvSpPr>
          <p:spPr>
            <a:xfrm>
              <a:off x="3373918" y="1781734"/>
              <a:ext cx="2576" cy="3021"/>
            </a:xfrm>
            <a:custGeom>
              <a:avLst/>
              <a:gdLst/>
              <a:ahLst/>
              <a:cxnLst/>
              <a:rect l="l" t="t" r="r" b="b"/>
              <a:pathLst>
                <a:path w="81" h="95" extrusionOk="0">
                  <a:moveTo>
                    <a:pt x="64" y="32"/>
                  </a:moveTo>
                  <a:lnTo>
                    <a:pt x="64" y="32"/>
                  </a:lnTo>
                  <a:lnTo>
                    <a:pt x="64" y="32"/>
                  </a:lnTo>
                  <a:close/>
                  <a:moveTo>
                    <a:pt x="49" y="0"/>
                  </a:moveTo>
                  <a:lnTo>
                    <a:pt x="32" y="0"/>
                  </a:lnTo>
                  <a:lnTo>
                    <a:pt x="17" y="17"/>
                  </a:lnTo>
                  <a:cubicBezTo>
                    <a:pt x="1" y="32"/>
                    <a:pt x="1" y="48"/>
                    <a:pt x="1" y="48"/>
                  </a:cubicBezTo>
                  <a:lnTo>
                    <a:pt x="1" y="63"/>
                  </a:lnTo>
                  <a:lnTo>
                    <a:pt x="17" y="80"/>
                  </a:lnTo>
                  <a:lnTo>
                    <a:pt x="17" y="80"/>
                  </a:lnTo>
                  <a:cubicBezTo>
                    <a:pt x="17" y="95"/>
                    <a:pt x="32" y="95"/>
                    <a:pt x="49" y="95"/>
                  </a:cubicBezTo>
                  <a:lnTo>
                    <a:pt x="64" y="95"/>
                  </a:lnTo>
                  <a:cubicBezTo>
                    <a:pt x="80" y="80"/>
                    <a:pt x="80" y="63"/>
                    <a:pt x="80" y="63"/>
                  </a:cubicBezTo>
                  <a:lnTo>
                    <a:pt x="80" y="63"/>
                  </a:lnTo>
                  <a:lnTo>
                    <a:pt x="80" y="48"/>
                  </a:lnTo>
                  <a:cubicBezTo>
                    <a:pt x="80" y="32"/>
                    <a:pt x="80" y="17"/>
                    <a:pt x="64" y="17"/>
                  </a:cubicBezTo>
                  <a:lnTo>
                    <a:pt x="64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5"/>
            <p:cNvSpPr/>
            <p:nvPr/>
          </p:nvSpPr>
          <p:spPr>
            <a:xfrm>
              <a:off x="3375922" y="178272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5"/>
            <p:cNvSpPr/>
            <p:nvPr/>
          </p:nvSpPr>
          <p:spPr>
            <a:xfrm>
              <a:off x="3420543" y="1771716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6" y="0"/>
                    <a:pt x="16" y="17"/>
                  </a:cubicBezTo>
                  <a:lnTo>
                    <a:pt x="1" y="17"/>
                  </a:lnTo>
                  <a:lnTo>
                    <a:pt x="1" y="48"/>
                  </a:lnTo>
                  <a:cubicBezTo>
                    <a:pt x="1" y="48"/>
                    <a:pt x="1" y="63"/>
                    <a:pt x="16" y="63"/>
                  </a:cubicBezTo>
                  <a:lnTo>
                    <a:pt x="32" y="80"/>
                  </a:lnTo>
                  <a:lnTo>
                    <a:pt x="47" y="80"/>
                  </a:lnTo>
                  <a:cubicBezTo>
                    <a:pt x="64" y="80"/>
                    <a:pt x="79" y="80"/>
                    <a:pt x="79" y="63"/>
                  </a:cubicBezTo>
                  <a:cubicBezTo>
                    <a:pt x="95" y="48"/>
                    <a:pt x="95" y="32"/>
                    <a:pt x="79" y="17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5"/>
            <p:cNvSpPr/>
            <p:nvPr/>
          </p:nvSpPr>
          <p:spPr>
            <a:xfrm>
              <a:off x="3254177" y="1788731"/>
              <a:ext cx="3053" cy="2576"/>
            </a:xfrm>
            <a:custGeom>
              <a:avLst/>
              <a:gdLst/>
              <a:ahLst/>
              <a:cxnLst/>
              <a:rect l="l" t="t" r="r" b="b"/>
              <a:pathLst>
                <a:path w="96" h="81" extrusionOk="0">
                  <a:moveTo>
                    <a:pt x="32" y="1"/>
                  </a:moveTo>
                  <a:lnTo>
                    <a:pt x="32" y="1"/>
                  </a:lnTo>
                  <a:cubicBezTo>
                    <a:pt x="32" y="1"/>
                    <a:pt x="16" y="1"/>
                    <a:pt x="16" y="17"/>
                  </a:cubicBezTo>
                  <a:cubicBezTo>
                    <a:pt x="1" y="32"/>
                    <a:pt x="1" y="49"/>
                    <a:pt x="16" y="64"/>
                  </a:cubicBezTo>
                  <a:lnTo>
                    <a:pt x="32" y="80"/>
                  </a:lnTo>
                  <a:lnTo>
                    <a:pt x="64" y="80"/>
                  </a:lnTo>
                  <a:cubicBezTo>
                    <a:pt x="64" y="80"/>
                    <a:pt x="79" y="80"/>
                    <a:pt x="79" y="64"/>
                  </a:cubicBezTo>
                  <a:cubicBezTo>
                    <a:pt x="95" y="64"/>
                    <a:pt x="95" y="32"/>
                    <a:pt x="79" y="17"/>
                  </a:cubicBezTo>
                  <a:lnTo>
                    <a:pt x="64" y="17"/>
                  </a:lnTo>
                  <a:cubicBezTo>
                    <a:pt x="47" y="1"/>
                    <a:pt x="47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5"/>
            <p:cNvSpPr/>
            <p:nvPr/>
          </p:nvSpPr>
          <p:spPr>
            <a:xfrm>
              <a:off x="3031711" y="1811789"/>
              <a:ext cx="3021" cy="2576"/>
            </a:xfrm>
            <a:custGeom>
              <a:avLst/>
              <a:gdLst/>
              <a:ahLst/>
              <a:cxnLst/>
              <a:rect l="l" t="t" r="r" b="b"/>
              <a:pathLst>
                <a:path w="95" h="81" extrusionOk="0">
                  <a:moveTo>
                    <a:pt x="63" y="1"/>
                  </a:moveTo>
                  <a:lnTo>
                    <a:pt x="63" y="1"/>
                  </a:lnTo>
                  <a:lnTo>
                    <a:pt x="32" y="1"/>
                  </a:lnTo>
                  <a:lnTo>
                    <a:pt x="15" y="32"/>
                  </a:lnTo>
                  <a:cubicBezTo>
                    <a:pt x="0" y="32"/>
                    <a:pt x="15" y="64"/>
                    <a:pt x="32" y="80"/>
                  </a:cubicBezTo>
                  <a:lnTo>
                    <a:pt x="47" y="80"/>
                  </a:lnTo>
                  <a:cubicBezTo>
                    <a:pt x="63" y="80"/>
                    <a:pt x="63" y="80"/>
                    <a:pt x="78" y="64"/>
                  </a:cubicBezTo>
                  <a:lnTo>
                    <a:pt x="78" y="49"/>
                  </a:lnTo>
                  <a:cubicBezTo>
                    <a:pt x="95" y="32"/>
                    <a:pt x="95" y="17"/>
                    <a:pt x="7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5"/>
            <p:cNvSpPr/>
            <p:nvPr/>
          </p:nvSpPr>
          <p:spPr>
            <a:xfrm>
              <a:off x="3080816" y="1808799"/>
              <a:ext cx="2512" cy="2544"/>
            </a:xfrm>
            <a:custGeom>
              <a:avLst/>
              <a:gdLst/>
              <a:ahLst/>
              <a:cxnLst/>
              <a:rect l="l" t="t" r="r" b="b"/>
              <a:pathLst>
                <a:path w="79" h="80" extrusionOk="0">
                  <a:moveTo>
                    <a:pt x="32" y="0"/>
                  </a:moveTo>
                  <a:lnTo>
                    <a:pt x="32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cubicBezTo>
                    <a:pt x="0" y="16"/>
                    <a:pt x="0" y="32"/>
                    <a:pt x="0" y="48"/>
                  </a:cubicBezTo>
                  <a:lnTo>
                    <a:pt x="15" y="48"/>
                  </a:lnTo>
                  <a:lnTo>
                    <a:pt x="15" y="63"/>
                  </a:lnTo>
                  <a:cubicBezTo>
                    <a:pt x="15" y="63"/>
                    <a:pt x="15" y="80"/>
                    <a:pt x="32" y="80"/>
                  </a:cubicBezTo>
                  <a:lnTo>
                    <a:pt x="47" y="80"/>
                  </a:lnTo>
                  <a:lnTo>
                    <a:pt x="63" y="80"/>
                  </a:lnTo>
                  <a:cubicBezTo>
                    <a:pt x="78" y="80"/>
                    <a:pt x="78" y="63"/>
                    <a:pt x="78" y="48"/>
                  </a:cubicBezTo>
                  <a:lnTo>
                    <a:pt x="78" y="32"/>
                  </a:lnTo>
                  <a:lnTo>
                    <a:pt x="63" y="16"/>
                  </a:lnTo>
                  <a:lnTo>
                    <a:pt x="63" y="16"/>
                  </a:lnTo>
                  <a:cubicBezTo>
                    <a:pt x="63" y="0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5"/>
            <p:cNvSpPr/>
            <p:nvPr/>
          </p:nvSpPr>
          <p:spPr>
            <a:xfrm>
              <a:off x="3389470" y="1776232"/>
              <a:ext cx="3053" cy="2035"/>
            </a:xfrm>
            <a:custGeom>
              <a:avLst/>
              <a:gdLst/>
              <a:ahLst/>
              <a:cxnLst/>
              <a:rect l="l" t="t" r="r" b="b"/>
              <a:pathLst>
                <a:path w="96" h="64" extrusionOk="0">
                  <a:moveTo>
                    <a:pt x="64" y="1"/>
                  </a:moveTo>
                  <a:lnTo>
                    <a:pt x="47" y="1"/>
                  </a:lnTo>
                  <a:lnTo>
                    <a:pt x="32" y="1"/>
                  </a:lnTo>
                  <a:lnTo>
                    <a:pt x="16" y="1"/>
                  </a:lnTo>
                  <a:cubicBezTo>
                    <a:pt x="1" y="16"/>
                    <a:pt x="1" y="16"/>
                    <a:pt x="1" y="32"/>
                  </a:cubicBezTo>
                  <a:lnTo>
                    <a:pt x="1" y="32"/>
                  </a:lnTo>
                  <a:lnTo>
                    <a:pt x="1" y="32"/>
                  </a:lnTo>
                  <a:cubicBezTo>
                    <a:pt x="1" y="47"/>
                    <a:pt x="16" y="64"/>
                    <a:pt x="32" y="64"/>
                  </a:cubicBezTo>
                  <a:lnTo>
                    <a:pt x="32" y="64"/>
                  </a:lnTo>
                  <a:lnTo>
                    <a:pt x="64" y="64"/>
                  </a:lnTo>
                  <a:cubicBezTo>
                    <a:pt x="79" y="64"/>
                    <a:pt x="79" y="47"/>
                    <a:pt x="95" y="47"/>
                  </a:cubicBezTo>
                  <a:lnTo>
                    <a:pt x="95" y="32"/>
                  </a:lnTo>
                  <a:lnTo>
                    <a:pt x="95" y="16"/>
                  </a:lnTo>
                  <a:cubicBezTo>
                    <a:pt x="79" y="1"/>
                    <a:pt x="64" y="1"/>
                    <a:pt x="64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5"/>
            <p:cNvSpPr/>
            <p:nvPr/>
          </p:nvSpPr>
          <p:spPr>
            <a:xfrm>
              <a:off x="3301756" y="1812329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64" y="0"/>
                  </a:moveTo>
                  <a:lnTo>
                    <a:pt x="64" y="0"/>
                  </a:lnTo>
                  <a:lnTo>
                    <a:pt x="49" y="0"/>
                  </a:lnTo>
                  <a:lnTo>
                    <a:pt x="32" y="15"/>
                  </a:lnTo>
                  <a:lnTo>
                    <a:pt x="17" y="15"/>
                  </a:lnTo>
                  <a:lnTo>
                    <a:pt x="17" y="15"/>
                  </a:lnTo>
                  <a:cubicBezTo>
                    <a:pt x="1" y="32"/>
                    <a:pt x="1" y="47"/>
                    <a:pt x="17" y="63"/>
                  </a:cubicBezTo>
                  <a:cubicBezTo>
                    <a:pt x="17" y="78"/>
                    <a:pt x="32" y="78"/>
                    <a:pt x="49" y="78"/>
                  </a:cubicBezTo>
                  <a:lnTo>
                    <a:pt x="64" y="78"/>
                  </a:lnTo>
                  <a:lnTo>
                    <a:pt x="80" y="47"/>
                  </a:lnTo>
                  <a:cubicBezTo>
                    <a:pt x="95" y="47"/>
                    <a:pt x="95" y="47"/>
                    <a:pt x="95" y="32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5"/>
            <p:cNvSpPr/>
            <p:nvPr/>
          </p:nvSpPr>
          <p:spPr>
            <a:xfrm>
              <a:off x="3171997" y="1825814"/>
              <a:ext cx="4039" cy="3562"/>
            </a:xfrm>
            <a:custGeom>
              <a:avLst/>
              <a:gdLst/>
              <a:ahLst/>
              <a:cxnLst/>
              <a:rect l="l" t="t" r="r" b="b"/>
              <a:pathLst>
                <a:path w="127" h="112" extrusionOk="0">
                  <a:moveTo>
                    <a:pt x="32" y="1"/>
                  </a:moveTo>
                  <a:lnTo>
                    <a:pt x="32" y="1"/>
                  </a:lnTo>
                  <a:cubicBezTo>
                    <a:pt x="32" y="1"/>
                    <a:pt x="16" y="1"/>
                    <a:pt x="16" y="17"/>
                  </a:cubicBezTo>
                  <a:cubicBezTo>
                    <a:pt x="1" y="32"/>
                    <a:pt x="1" y="49"/>
                    <a:pt x="16" y="64"/>
                  </a:cubicBezTo>
                  <a:lnTo>
                    <a:pt x="64" y="95"/>
                  </a:lnTo>
                  <a:cubicBezTo>
                    <a:pt x="79" y="112"/>
                    <a:pt x="79" y="112"/>
                    <a:pt x="95" y="112"/>
                  </a:cubicBezTo>
                  <a:cubicBezTo>
                    <a:pt x="95" y="112"/>
                    <a:pt x="110" y="112"/>
                    <a:pt x="110" y="95"/>
                  </a:cubicBezTo>
                  <a:cubicBezTo>
                    <a:pt x="127" y="80"/>
                    <a:pt x="127" y="64"/>
                    <a:pt x="110" y="49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5"/>
            <p:cNvSpPr/>
            <p:nvPr/>
          </p:nvSpPr>
          <p:spPr>
            <a:xfrm>
              <a:off x="3278221" y="1814333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32" y="0"/>
                  </a:moveTo>
                  <a:lnTo>
                    <a:pt x="32" y="0"/>
                  </a:lnTo>
                  <a:cubicBezTo>
                    <a:pt x="32" y="0"/>
                    <a:pt x="16" y="0"/>
                    <a:pt x="16" y="15"/>
                  </a:cubicBezTo>
                  <a:cubicBezTo>
                    <a:pt x="1" y="32"/>
                    <a:pt x="1" y="47"/>
                    <a:pt x="16" y="63"/>
                  </a:cubicBezTo>
                  <a:lnTo>
                    <a:pt x="32" y="78"/>
                  </a:lnTo>
                  <a:lnTo>
                    <a:pt x="48" y="78"/>
                  </a:lnTo>
                  <a:cubicBezTo>
                    <a:pt x="64" y="78"/>
                    <a:pt x="79" y="78"/>
                    <a:pt x="79" y="63"/>
                  </a:cubicBezTo>
                  <a:cubicBezTo>
                    <a:pt x="95" y="63"/>
                    <a:pt x="95" y="32"/>
                    <a:pt x="79" y="15"/>
                  </a:cubicBezTo>
                  <a:lnTo>
                    <a:pt x="64" y="15"/>
                  </a:lnTo>
                  <a:cubicBezTo>
                    <a:pt x="48" y="0"/>
                    <a:pt x="48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5"/>
            <p:cNvSpPr/>
            <p:nvPr/>
          </p:nvSpPr>
          <p:spPr>
            <a:xfrm>
              <a:off x="3294282" y="1812806"/>
              <a:ext cx="3021" cy="2544"/>
            </a:xfrm>
            <a:custGeom>
              <a:avLst/>
              <a:gdLst/>
              <a:ahLst/>
              <a:cxnLst/>
              <a:rect l="l" t="t" r="r" b="b"/>
              <a:pathLst>
                <a:path w="95" h="80" extrusionOk="0">
                  <a:moveTo>
                    <a:pt x="63" y="0"/>
                  </a:moveTo>
                  <a:lnTo>
                    <a:pt x="47" y="0"/>
                  </a:lnTo>
                  <a:lnTo>
                    <a:pt x="32" y="0"/>
                  </a:lnTo>
                  <a:lnTo>
                    <a:pt x="15" y="17"/>
                  </a:lnTo>
                  <a:lnTo>
                    <a:pt x="15" y="32"/>
                  </a:lnTo>
                  <a:cubicBezTo>
                    <a:pt x="0" y="32"/>
                    <a:pt x="15" y="63"/>
                    <a:pt x="15" y="80"/>
                  </a:cubicBezTo>
                  <a:lnTo>
                    <a:pt x="32" y="80"/>
                  </a:lnTo>
                  <a:lnTo>
                    <a:pt x="47" y="80"/>
                  </a:lnTo>
                  <a:lnTo>
                    <a:pt x="63" y="80"/>
                  </a:lnTo>
                  <a:lnTo>
                    <a:pt x="63" y="32"/>
                  </a:lnTo>
                  <a:cubicBezTo>
                    <a:pt x="78" y="32"/>
                    <a:pt x="78" y="17"/>
                    <a:pt x="95" y="17"/>
                  </a:cubicBezTo>
                  <a:lnTo>
                    <a:pt x="95" y="17"/>
                  </a:lnTo>
                  <a:lnTo>
                    <a:pt x="95" y="17"/>
                  </a:lnTo>
                  <a:cubicBezTo>
                    <a:pt x="78" y="17"/>
                    <a:pt x="78" y="0"/>
                    <a:pt x="78" y="0"/>
                  </a:cubicBezTo>
                  <a:lnTo>
                    <a:pt x="78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5"/>
            <p:cNvSpPr/>
            <p:nvPr/>
          </p:nvSpPr>
          <p:spPr>
            <a:xfrm>
              <a:off x="3296286" y="1813315"/>
              <a:ext cx="2512" cy="3053"/>
            </a:xfrm>
            <a:custGeom>
              <a:avLst/>
              <a:gdLst/>
              <a:ahLst/>
              <a:cxnLst/>
              <a:rect l="l" t="t" r="r" b="b"/>
              <a:pathLst>
                <a:path w="79" h="96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5" y="1"/>
                    <a:pt x="15" y="16"/>
                    <a:pt x="0" y="16"/>
                  </a:cubicBez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cubicBezTo>
                    <a:pt x="0" y="79"/>
                    <a:pt x="15" y="95"/>
                    <a:pt x="32" y="95"/>
                  </a:cubicBezTo>
                  <a:lnTo>
                    <a:pt x="47" y="95"/>
                  </a:lnTo>
                  <a:cubicBezTo>
                    <a:pt x="63" y="95"/>
                    <a:pt x="63" y="79"/>
                    <a:pt x="78" y="64"/>
                  </a:cubicBezTo>
                  <a:lnTo>
                    <a:pt x="78" y="64"/>
                  </a:lnTo>
                  <a:lnTo>
                    <a:pt x="78" y="47"/>
                  </a:lnTo>
                  <a:cubicBezTo>
                    <a:pt x="78" y="32"/>
                    <a:pt x="63" y="32"/>
                    <a:pt x="63" y="32"/>
                  </a:cubicBezTo>
                  <a:lnTo>
                    <a:pt x="63" y="32"/>
                  </a:lnTo>
                  <a:cubicBezTo>
                    <a:pt x="63" y="16"/>
                    <a:pt x="47" y="16"/>
                    <a:pt x="47" y="16"/>
                  </a:cubicBezTo>
                  <a:lnTo>
                    <a:pt x="47" y="16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5"/>
            <p:cNvSpPr/>
            <p:nvPr/>
          </p:nvSpPr>
          <p:spPr>
            <a:xfrm>
              <a:off x="3382951" y="1789749"/>
              <a:ext cx="2544" cy="2544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cubicBezTo>
                    <a:pt x="0" y="0"/>
                    <a:pt x="0" y="17"/>
                    <a:pt x="0" y="32"/>
                  </a:cubicBezTo>
                  <a:lnTo>
                    <a:pt x="0" y="48"/>
                  </a:lnTo>
                  <a:lnTo>
                    <a:pt x="0" y="63"/>
                  </a:lnTo>
                  <a:cubicBezTo>
                    <a:pt x="17" y="80"/>
                    <a:pt x="17" y="80"/>
                    <a:pt x="32" y="80"/>
                  </a:cubicBezTo>
                  <a:lnTo>
                    <a:pt x="48" y="80"/>
                  </a:lnTo>
                  <a:lnTo>
                    <a:pt x="48" y="80"/>
                  </a:lnTo>
                  <a:cubicBezTo>
                    <a:pt x="63" y="80"/>
                    <a:pt x="63" y="80"/>
                    <a:pt x="63" y="63"/>
                  </a:cubicBezTo>
                  <a:cubicBezTo>
                    <a:pt x="63" y="63"/>
                    <a:pt x="80" y="63"/>
                    <a:pt x="80" y="48"/>
                  </a:cubicBezTo>
                  <a:lnTo>
                    <a:pt x="63" y="48"/>
                  </a:lnTo>
                  <a:lnTo>
                    <a:pt x="63" y="17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5"/>
            <p:cNvSpPr/>
            <p:nvPr/>
          </p:nvSpPr>
          <p:spPr>
            <a:xfrm>
              <a:off x="3309770" y="1809308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64" y="0"/>
                  </a:moveTo>
                  <a:lnTo>
                    <a:pt x="64" y="0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17" y="16"/>
                  </a:lnTo>
                  <a:cubicBezTo>
                    <a:pt x="1" y="32"/>
                    <a:pt x="17" y="64"/>
                    <a:pt x="17" y="64"/>
                  </a:cubicBezTo>
                  <a:cubicBezTo>
                    <a:pt x="32" y="79"/>
                    <a:pt x="32" y="79"/>
                    <a:pt x="49" y="79"/>
                  </a:cubicBezTo>
                  <a:cubicBezTo>
                    <a:pt x="49" y="79"/>
                    <a:pt x="64" y="79"/>
                    <a:pt x="80" y="64"/>
                  </a:cubicBezTo>
                  <a:lnTo>
                    <a:pt x="80" y="47"/>
                  </a:lnTo>
                  <a:lnTo>
                    <a:pt x="95" y="47"/>
                  </a:lnTo>
                  <a:cubicBezTo>
                    <a:pt x="95" y="32"/>
                    <a:pt x="95" y="16"/>
                    <a:pt x="80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5"/>
            <p:cNvSpPr/>
            <p:nvPr/>
          </p:nvSpPr>
          <p:spPr>
            <a:xfrm>
              <a:off x="3365904" y="1790258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48" y="1"/>
                  </a:moveTo>
                  <a:lnTo>
                    <a:pt x="48" y="1"/>
                  </a:lnTo>
                  <a:lnTo>
                    <a:pt x="17" y="1"/>
                  </a:lnTo>
                  <a:cubicBezTo>
                    <a:pt x="1" y="16"/>
                    <a:pt x="17" y="47"/>
                    <a:pt x="17" y="47"/>
                  </a:cubicBezTo>
                  <a:lnTo>
                    <a:pt x="48" y="64"/>
                  </a:lnTo>
                  <a:cubicBezTo>
                    <a:pt x="48" y="79"/>
                    <a:pt x="48" y="79"/>
                    <a:pt x="64" y="79"/>
                  </a:cubicBezTo>
                  <a:cubicBezTo>
                    <a:pt x="80" y="79"/>
                    <a:pt x="80" y="64"/>
                    <a:pt x="95" y="64"/>
                  </a:cubicBezTo>
                  <a:cubicBezTo>
                    <a:pt x="95" y="47"/>
                    <a:pt x="95" y="32"/>
                    <a:pt x="80" y="16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5"/>
            <p:cNvSpPr/>
            <p:nvPr/>
          </p:nvSpPr>
          <p:spPr>
            <a:xfrm>
              <a:off x="3121365" y="1824351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49" y="0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17" y="0"/>
                  </a:lnTo>
                  <a:cubicBezTo>
                    <a:pt x="1" y="15"/>
                    <a:pt x="17" y="47"/>
                    <a:pt x="32" y="47"/>
                  </a:cubicBezTo>
                  <a:lnTo>
                    <a:pt x="49" y="63"/>
                  </a:lnTo>
                  <a:cubicBezTo>
                    <a:pt x="49" y="78"/>
                    <a:pt x="64" y="78"/>
                    <a:pt x="64" y="78"/>
                  </a:cubicBezTo>
                  <a:cubicBezTo>
                    <a:pt x="64" y="78"/>
                    <a:pt x="80" y="78"/>
                    <a:pt x="80" y="63"/>
                  </a:cubicBezTo>
                  <a:lnTo>
                    <a:pt x="95" y="63"/>
                  </a:lnTo>
                  <a:lnTo>
                    <a:pt x="95" y="63"/>
                  </a:lnTo>
                  <a:cubicBezTo>
                    <a:pt x="95" y="47"/>
                    <a:pt x="95" y="32"/>
                    <a:pt x="80" y="15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5"/>
            <p:cNvSpPr/>
            <p:nvPr/>
          </p:nvSpPr>
          <p:spPr>
            <a:xfrm>
              <a:off x="3245654" y="1811312"/>
              <a:ext cx="2544" cy="3053"/>
            </a:xfrm>
            <a:custGeom>
              <a:avLst/>
              <a:gdLst/>
              <a:ahLst/>
              <a:cxnLst/>
              <a:rect l="l" t="t" r="r" b="b"/>
              <a:pathLst>
                <a:path w="80" h="96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cubicBezTo>
                    <a:pt x="0" y="16"/>
                    <a:pt x="0" y="32"/>
                    <a:pt x="0" y="47"/>
                  </a:cubicBezTo>
                  <a:lnTo>
                    <a:pt x="17" y="64"/>
                  </a:lnTo>
                  <a:cubicBezTo>
                    <a:pt x="17" y="79"/>
                    <a:pt x="17" y="79"/>
                    <a:pt x="32" y="79"/>
                  </a:cubicBezTo>
                  <a:lnTo>
                    <a:pt x="32" y="79"/>
                  </a:lnTo>
                  <a:cubicBezTo>
                    <a:pt x="32" y="95"/>
                    <a:pt x="32" y="95"/>
                    <a:pt x="48" y="95"/>
                  </a:cubicBezTo>
                  <a:lnTo>
                    <a:pt x="63" y="95"/>
                  </a:lnTo>
                  <a:cubicBezTo>
                    <a:pt x="63" y="79"/>
                    <a:pt x="80" y="79"/>
                    <a:pt x="80" y="79"/>
                  </a:cubicBezTo>
                  <a:lnTo>
                    <a:pt x="80" y="64"/>
                  </a:lnTo>
                  <a:lnTo>
                    <a:pt x="80" y="47"/>
                  </a:lnTo>
                  <a:lnTo>
                    <a:pt x="63" y="16"/>
                  </a:lnTo>
                  <a:cubicBezTo>
                    <a:pt x="63" y="1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5"/>
            <p:cNvSpPr/>
            <p:nvPr/>
          </p:nvSpPr>
          <p:spPr>
            <a:xfrm>
              <a:off x="3156985" y="1820821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47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cubicBezTo>
                    <a:pt x="15" y="17"/>
                    <a:pt x="0" y="32"/>
                    <a:pt x="15" y="48"/>
                  </a:cubicBezTo>
                  <a:lnTo>
                    <a:pt x="15" y="80"/>
                  </a:lnTo>
                  <a:cubicBezTo>
                    <a:pt x="32" y="80"/>
                    <a:pt x="32" y="80"/>
                    <a:pt x="32" y="95"/>
                  </a:cubicBezTo>
                  <a:lnTo>
                    <a:pt x="47" y="95"/>
                  </a:lnTo>
                  <a:lnTo>
                    <a:pt x="63" y="95"/>
                  </a:lnTo>
                  <a:cubicBezTo>
                    <a:pt x="78" y="80"/>
                    <a:pt x="95" y="63"/>
                    <a:pt x="78" y="48"/>
                  </a:cubicBezTo>
                  <a:lnTo>
                    <a:pt x="78" y="17"/>
                  </a:lnTo>
                  <a:lnTo>
                    <a:pt x="78" y="17"/>
                  </a:lnTo>
                  <a:cubicBezTo>
                    <a:pt x="63" y="17"/>
                    <a:pt x="63" y="0"/>
                    <a:pt x="47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5"/>
            <p:cNvSpPr/>
            <p:nvPr/>
          </p:nvSpPr>
          <p:spPr>
            <a:xfrm>
              <a:off x="3064246" y="1826832"/>
              <a:ext cx="3053" cy="3021"/>
            </a:xfrm>
            <a:custGeom>
              <a:avLst/>
              <a:gdLst/>
              <a:ahLst/>
              <a:cxnLst/>
              <a:rect l="l" t="t" r="r" b="b"/>
              <a:pathLst>
                <a:path w="96" h="95" extrusionOk="0">
                  <a:moveTo>
                    <a:pt x="49" y="0"/>
                  </a:moveTo>
                  <a:lnTo>
                    <a:pt x="49" y="0"/>
                  </a:lnTo>
                  <a:lnTo>
                    <a:pt x="32" y="17"/>
                  </a:lnTo>
                  <a:lnTo>
                    <a:pt x="17" y="32"/>
                  </a:lnTo>
                  <a:lnTo>
                    <a:pt x="17" y="32"/>
                  </a:lnTo>
                  <a:cubicBezTo>
                    <a:pt x="1" y="48"/>
                    <a:pt x="1" y="48"/>
                    <a:pt x="1" y="63"/>
                  </a:cubicBezTo>
                  <a:cubicBezTo>
                    <a:pt x="1" y="63"/>
                    <a:pt x="17" y="63"/>
                    <a:pt x="17" y="80"/>
                  </a:cubicBezTo>
                  <a:lnTo>
                    <a:pt x="17" y="80"/>
                  </a:lnTo>
                  <a:cubicBezTo>
                    <a:pt x="32" y="95"/>
                    <a:pt x="32" y="95"/>
                    <a:pt x="49" y="95"/>
                  </a:cubicBezTo>
                  <a:lnTo>
                    <a:pt x="64" y="80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80" y="63"/>
                  </a:lnTo>
                  <a:cubicBezTo>
                    <a:pt x="80" y="63"/>
                    <a:pt x="80" y="48"/>
                    <a:pt x="95" y="48"/>
                  </a:cubicBezTo>
                  <a:cubicBezTo>
                    <a:pt x="95" y="32"/>
                    <a:pt x="95" y="17"/>
                    <a:pt x="80" y="17"/>
                  </a:cubicBezTo>
                  <a:cubicBezTo>
                    <a:pt x="64" y="0"/>
                    <a:pt x="64" y="0"/>
                    <a:pt x="4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5"/>
            <p:cNvSpPr/>
            <p:nvPr/>
          </p:nvSpPr>
          <p:spPr>
            <a:xfrm>
              <a:off x="3233632" y="1809785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48" y="1"/>
                  </a:moveTo>
                  <a:lnTo>
                    <a:pt x="48" y="17"/>
                  </a:lnTo>
                  <a:lnTo>
                    <a:pt x="16" y="17"/>
                  </a:lnTo>
                  <a:lnTo>
                    <a:pt x="16" y="32"/>
                  </a:lnTo>
                  <a:cubicBezTo>
                    <a:pt x="0" y="49"/>
                    <a:pt x="0" y="80"/>
                    <a:pt x="16" y="80"/>
                  </a:cubicBezTo>
                  <a:cubicBezTo>
                    <a:pt x="16" y="95"/>
                    <a:pt x="32" y="95"/>
                    <a:pt x="32" y="95"/>
                  </a:cubicBezTo>
                  <a:cubicBezTo>
                    <a:pt x="48" y="95"/>
                    <a:pt x="63" y="95"/>
                    <a:pt x="63" y="80"/>
                  </a:cubicBezTo>
                  <a:lnTo>
                    <a:pt x="79" y="64"/>
                  </a:lnTo>
                  <a:cubicBezTo>
                    <a:pt x="95" y="49"/>
                    <a:pt x="79" y="32"/>
                    <a:pt x="79" y="17"/>
                  </a:cubicBezTo>
                  <a:cubicBezTo>
                    <a:pt x="63" y="17"/>
                    <a:pt x="63" y="1"/>
                    <a:pt x="4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5"/>
            <p:cNvSpPr/>
            <p:nvPr/>
          </p:nvSpPr>
          <p:spPr>
            <a:xfrm>
              <a:off x="3160452" y="1819803"/>
              <a:ext cx="3053" cy="2035"/>
            </a:xfrm>
            <a:custGeom>
              <a:avLst/>
              <a:gdLst/>
              <a:ahLst/>
              <a:cxnLst/>
              <a:rect l="l" t="t" r="r" b="b"/>
              <a:pathLst>
                <a:path w="96" h="64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7" y="1"/>
                    <a:pt x="1" y="1"/>
                    <a:pt x="1" y="17"/>
                  </a:cubicBezTo>
                  <a:lnTo>
                    <a:pt x="1" y="32"/>
                  </a:lnTo>
                  <a:cubicBezTo>
                    <a:pt x="1" y="49"/>
                    <a:pt x="17" y="64"/>
                    <a:pt x="32" y="64"/>
                  </a:cubicBezTo>
                  <a:lnTo>
                    <a:pt x="49" y="64"/>
                  </a:lnTo>
                  <a:lnTo>
                    <a:pt x="49" y="64"/>
                  </a:lnTo>
                  <a:lnTo>
                    <a:pt x="64" y="64"/>
                  </a:lnTo>
                  <a:cubicBezTo>
                    <a:pt x="80" y="64"/>
                    <a:pt x="95" y="64"/>
                    <a:pt x="95" y="49"/>
                  </a:cubicBezTo>
                  <a:cubicBezTo>
                    <a:pt x="95" y="32"/>
                    <a:pt x="95" y="17"/>
                    <a:pt x="80" y="1"/>
                  </a:cubicBezTo>
                  <a:lnTo>
                    <a:pt x="64" y="1"/>
                  </a:lnTo>
                  <a:lnTo>
                    <a:pt x="49" y="1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5"/>
            <p:cNvSpPr/>
            <p:nvPr/>
          </p:nvSpPr>
          <p:spPr>
            <a:xfrm>
              <a:off x="3377926" y="1792261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64" y="1"/>
                  </a:moveTo>
                  <a:lnTo>
                    <a:pt x="64" y="1"/>
                  </a:lnTo>
                  <a:lnTo>
                    <a:pt x="64" y="1"/>
                  </a:lnTo>
                  <a:lnTo>
                    <a:pt x="32" y="1"/>
                  </a:lnTo>
                  <a:cubicBezTo>
                    <a:pt x="17" y="16"/>
                    <a:pt x="1" y="32"/>
                    <a:pt x="1" y="47"/>
                  </a:cubicBezTo>
                  <a:cubicBezTo>
                    <a:pt x="17" y="64"/>
                    <a:pt x="32" y="79"/>
                    <a:pt x="49" y="79"/>
                  </a:cubicBezTo>
                  <a:lnTo>
                    <a:pt x="49" y="79"/>
                  </a:lnTo>
                  <a:lnTo>
                    <a:pt x="64" y="79"/>
                  </a:lnTo>
                  <a:cubicBezTo>
                    <a:pt x="95" y="79"/>
                    <a:pt x="95" y="47"/>
                    <a:pt x="95" y="32"/>
                  </a:cubicBezTo>
                  <a:lnTo>
                    <a:pt x="95" y="32"/>
                  </a:lnTo>
                  <a:lnTo>
                    <a:pt x="95" y="16"/>
                  </a:lnTo>
                  <a:cubicBezTo>
                    <a:pt x="95" y="16"/>
                    <a:pt x="80" y="1"/>
                    <a:pt x="64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5"/>
            <p:cNvSpPr/>
            <p:nvPr/>
          </p:nvSpPr>
          <p:spPr>
            <a:xfrm>
              <a:off x="3383936" y="1799767"/>
              <a:ext cx="3053" cy="3053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64" y="1"/>
                  </a:moveTo>
                  <a:lnTo>
                    <a:pt x="49" y="1"/>
                  </a:lnTo>
                  <a:lnTo>
                    <a:pt x="32" y="17"/>
                  </a:lnTo>
                  <a:lnTo>
                    <a:pt x="17" y="32"/>
                  </a:lnTo>
                  <a:cubicBezTo>
                    <a:pt x="1" y="48"/>
                    <a:pt x="1" y="80"/>
                    <a:pt x="17" y="80"/>
                  </a:cubicBezTo>
                  <a:cubicBezTo>
                    <a:pt x="32" y="95"/>
                    <a:pt x="32" y="95"/>
                    <a:pt x="49" y="95"/>
                  </a:cubicBezTo>
                  <a:lnTo>
                    <a:pt x="64" y="80"/>
                  </a:lnTo>
                  <a:lnTo>
                    <a:pt x="80" y="64"/>
                  </a:lnTo>
                  <a:cubicBezTo>
                    <a:pt x="95" y="48"/>
                    <a:pt x="95" y="32"/>
                    <a:pt x="80" y="17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5"/>
            <p:cNvSpPr/>
            <p:nvPr/>
          </p:nvSpPr>
          <p:spPr>
            <a:xfrm>
              <a:off x="3413005" y="1796269"/>
              <a:ext cx="4039" cy="3530"/>
            </a:xfrm>
            <a:custGeom>
              <a:avLst/>
              <a:gdLst/>
              <a:ahLst/>
              <a:cxnLst/>
              <a:rect l="l" t="t" r="r" b="b"/>
              <a:pathLst>
                <a:path w="127" h="111" extrusionOk="0">
                  <a:moveTo>
                    <a:pt x="80" y="1"/>
                  </a:moveTo>
                  <a:lnTo>
                    <a:pt x="80" y="1"/>
                  </a:lnTo>
                  <a:cubicBezTo>
                    <a:pt x="80" y="1"/>
                    <a:pt x="64" y="1"/>
                    <a:pt x="64" y="16"/>
                  </a:cubicBezTo>
                  <a:lnTo>
                    <a:pt x="48" y="1"/>
                  </a:lnTo>
                  <a:lnTo>
                    <a:pt x="32" y="16"/>
                  </a:lnTo>
                  <a:cubicBezTo>
                    <a:pt x="17" y="16"/>
                    <a:pt x="1" y="47"/>
                    <a:pt x="17" y="64"/>
                  </a:cubicBezTo>
                  <a:lnTo>
                    <a:pt x="32" y="95"/>
                  </a:lnTo>
                  <a:cubicBezTo>
                    <a:pt x="48" y="111"/>
                    <a:pt x="48" y="111"/>
                    <a:pt x="64" y="111"/>
                  </a:cubicBezTo>
                  <a:lnTo>
                    <a:pt x="64" y="111"/>
                  </a:lnTo>
                  <a:lnTo>
                    <a:pt x="80" y="111"/>
                  </a:lnTo>
                  <a:cubicBezTo>
                    <a:pt x="80" y="111"/>
                    <a:pt x="95" y="111"/>
                    <a:pt x="95" y="95"/>
                  </a:cubicBezTo>
                  <a:lnTo>
                    <a:pt x="111" y="79"/>
                  </a:lnTo>
                  <a:lnTo>
                    <a:pt x="111" y="64"/>
                  </a:lnTo>
                  <a:lnTo>
                    <a:pt x="111" y="47"/>
                  </a:lnTo>
                  <a:lnTo>
                    <a:pt x="127" y="47"/>
                  </a:lnTo>
                  <a:cubicBezTo>
                    <a:pt x="127" y="32"/>
                    <a:pt x="111" y="16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5"/>
            <p:cNvSpPr/>
            <p:nvPr/>
          </p:nvSpPr>
          <p:spPr>
            <a:xfrm>
              <a:off x="3284232" y="1802279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48" y="1"/>
                  </a:moveTo>
                  <a:lnTo>
                    <a:pt x="48" y="1"/>
                  </a:lnTo>
                  <a:cubicBezTo>
                    <a:pt x="33" y="1"/>
                    <a:pt x="16" y="16"/>
                    <a:pt x="16" y="16"/>
                  </a:cubicBezTo>
                  <a:cubicBezTo>
                    <a:pt x="16" y="32"/>
                    <a:pt x="1" y="48"/>
                    <a:pt x="16" y="48"/>
                  </a:cubicBezTo>
                  <a:lnTo>
                    <a:pt x="16" y="64"/>
                  </a:lnTo>
                  <a:lnTo>
                    <a:pt x="33" y="79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96" y="79"/>
                  </a:lnTo>
                  <a:lnTo>
                    <a:pt x="96" y="64"/>
                  </a:lnTo>
                  <a:cubicBezTo>
                    <a:pt x="96" y="48"/>
                    <a:pt x="96" y="32"/>
                    <a:pt x="79" y="32"/>
                  </a:cubicBezTo>
                  <a:lnTo>
                    <a:pt x="64" y="16"/>
                  </a:lnTo>
                  <a:cubicBezTo>
                    <a:pt x="64" y="1"/>
                    <a:pt x="48" y="1"/>
                    <a:pt x="4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5"/>
            <p:cNvSpPr/>
            <p:nvPr/>
          </p:nvSpPr>
          <p:spPr>
            <a:xfrm>
              <a:off x="3408521" y="1814333"/>
              <a:ext cx="3021" cy="2512"/>
            </a:xfrm>
            <a:custGeom>
              <a:avLst/>
              <a:gdLst/>
              <a:ahLst/>
              <a:cxnLst/>
              <a:rect l="l" t="t" r="r" b="b"/>
              <a:pathLst>
                <a:path w="95" h="79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6" y="0"/>
                    <a:pt x="0" y="15"/>
                  </a:cubicBezTo>
                  <a:cubicBezTo>
                    <a:pt x="0" y="32"/>
                    <a:pt x="0" y="47"/>
                    <a:pt x="16" y="63"/>
                  </a:cubicBezTo>
                  <a:lnTo>
                    <a:pt x="32" y="78"/>
                  </a:lnTo>
                  <a:lnTo>
                    <a:pt x="47" y="78"/>
                  </a:lnTo>
                  <a:cubicBezTo>
                    <a:pt x="63" y="78"/>
                    <a:pt x="79" y="78"/>
                    <a:pt x="79" y="63"/>
                  </a:cubicBezTo>
                  <a:cubicBezTo>
                    <a:pt x="95" y="47"/>
                    <a:pt x="95" y="32"/>
                    <a:pt x="79" y="15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5"/>
            <p:cNvSpPr/>
            <p:nvPr/>
          </p:nvSpPr>
          <p:spPr>
            <a:xfrm>
              <a:off x="3357889" y="1786727"/>
              <a:ext cx="3021" cy="2576"/>
            </a:xfrm>
            <a:custGeom>
              <a:avLst/>
              <a:gdLst/>
              <a:ahLst/>
              <a:cxnLst/>
              <a:rect l="l" t="t" r="r" b="b"/>
              <a:pathLst>
                <a:path w="95" h="81" extrusionOk="0">
                  <a:moveTo>
                    <a:pt x="63" y="1"/>
                  </a:moveTo>
                  <a:lnTo>
                    <a:pt x="63" y="1"/>
                  </a:lnTo>
                  <a:lnTo>
                    <a:pt x="48" y="1"/>
                  </a:lnTo>
                  <a:lnTo>
                    <a:pt x="17" y="17"/>
                  </a:lnTo>
                  <a:cubicBezTo>
                    <a:pt x="0" y="17"/>
                    <a:pt x="0" y="32"/>
                    <a:pt x="0" y="49"/>
                  </a:cubicBezTo>
                  <a:lnTo>
                    <a:pt x="32" y="80"/>
                  </a:lnTo>
                  <a:lnTo>
                    <a:pt x="48" y="80"/>
                  </a:lnTo>
                  <a:lnTo>
                    <a:pt x="80" y="64"/>
                  </a:lnTo>
                  <a:cubicBezTo>
                    <a:pt x="95" y="49"/>
                    <a:pt x="95" y="32"/>
                    <a:pt x="95" y="17"/>
                  </a:cubicBezTo>
                  <a:cubicBezTo>
                    <a:pt x="80" y="1"/>
                    <a:pt x="80" y="1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5"/>
            <p:cNvSpPr/>
            <p:nvPr/>
          </p:nvSpPr>
          <p:spPr>
            <a:xfrm>
              <a:off x="3312792" y="1791275"/>
              <a:ext cx="3021" cy="2512"/>
            </a:xfrm>
            <a:custGeom>
              <a:avLst/>
              <a:gdLst/>
              <a:ahLst/>
              <a:cxnLst/>
              <a:rect l="l" t="t" r="r" b="b"/>
              <a:pathLst>
                <a:path w="95" h="79" extrusionOk="0">
                  <a:moveTo>
                    <a:pt x="48" y="0"/>
                  </a:moveTo>
                  <a:lnTo>
                    <a:pt x="48" y="0"/>
                  </a:lnTo>
                  <a:lnTo>
                    <a:pt x="17" y="0"/>
                  </a:lnTo>
                  <a:cubicBezTo>
                    <a:pt x="0" y="15"/>
                    <a:pt x="17" y="47"/>
                    <a:pt x="32" y="47"/>
                  </a:cubicBezTo>
                  <a:lnTo>
                    <a:pt x="48" y="63"/>
                  </a:lnTo>
                  <a:cubicBezTo>
                    <a:pt x="48" y="78"/>
                    <a:pt x="63" y="78"/>
                    <a:pt x="63" y="78"/>
                  </a:cubicBezTo>
                  <a:cubicBezTo>
                    <a:pt x="80" y="78"/>
                    <a:pt x="80" y="78"/>
                    <a:pt x="95" y="63"/>
                  </a:cubicBezTo>
                  <a:cubicBezTo>
                    <a:pt x="95" y="47"/>
                    <a:pt x="95" y="32"/>
                    <a:pt x="80" y="15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5"/>
            <p:cNvSpPr/>
            <p:nvPr/>
          </p:nvSpPr>
          <p:spPr>
            <a:xfrm>
              <a:off x="3052224" y="1817800"/>
              <a:ext cx="2544" cy="3053"/>
            </a:xfrm>
            <a:custGeom>
              <a:avLst/>
              <a:gdLst/>
              <a:ahLst/>
              <a:cxnLst/>
              <a:rect l="l" t="t" r="r" b="b"/>
              <a:pathLst>
                <a:path w="80" h="96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17" y="17"/>
                    <a:pt x="17" y="17"/>
                  </a:cubicBezTo>
                  <a:lnTo>
                    <a:pt x="1" y="32"/>
                  </a:lnTo>
                  <a:lnTo>
                    <a:pt x="1" y="49"/>
                  </a:lnTo>
                  <a:cubicBezTo>
                    <a:pt x="1" y="64"/>
                    <a:pt x="1" y="80"/>
                    <a:pt x="17" y="80"/>
                  </a:cubicBezTo>
                  <a:cubicBezTo>
                    <a:pt x="17" y="80"/>
                    <a:pt x="17" y="95"/>
                    <a:pt x="32" y="95"/>
                  </a:cubicBezTo>
                  <a:lnTo>
                    <a:pt x="48" y="80"/>
                  </a:lnTo>
                  <a:lnTo>
                    <a:pt x="64" y="80"/>
                  </a:lnTo>
                  <a:lnTo>
                    <a:pt x="64" y="64"/>
                  </a:lnTo>
                  <a:cubicBezTo>
                    <a:pt x="80" y="49"/>
                    <a:pt x="80" y="17"/>
                    <a:pt x="64" y="17"/>
                  </a:cubicBezTo>
                  <a:cubicBezTo>
                    <a:pt x="64" y="1"/>
                    <a:pt x="48" y="1"/>
                    <a:pt x="4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5"/>
            <p:cNvSpPr/>
            <p:nvPr/>
          </p:nvSpPr>
          <p:spPr>
            <a:xfrm>
              <a:off x="3202560" y="1801771"/>
              <a:ext cx="2544" cy="3053"/>
            </a:xfrm>
            <a:custGeom>
              <a:avLst/>
              <a:gdLst/>
              <a:ahLst/>
              <a:cxnLst/>
              <a:rect l="l" t="t" r="r" b="b"/>
              <a:pathLst>
                <a:path w="80" h="96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32" y="17"/>
                    <a:pt x="17" y="17"/>
                  </a:cubicBezTo>
                  <a:lnTo>
                    <a:pt x="0" y="32"/>
                  </a:lnTo>
                  <a:cubicBezTo>
                    <a:pt x="0" y="48"/>
                    <a:pt x="0" y="64"/>
                    <a:pt x="17" y="80"/>
                  </a:cubicBezTo>
                  <a:cubicBezTo>
                    <a:pt x="17" y="95"/>
                    <a:pt x="32" y="95"/>
                    <a:pt x="32" y="95"/>
                  </a:cubicBezTo>
                  <a:lnTo>
                    <a:pt x="32" y="95"/>
                  </a:lnTo>
                  <a:cubicBezTo>
                    <a:pt x="48" y="95"/>
                    <a:pt x="48" y="95"/>
                    <a:pt x="63" y="80"/>
                  </a:cubicBezTo>
                  <a:lnTo>
                    <a:pt x="63" y="80"/>
                  </a:lnTo>
                  <a:lnTo>
                    <a:pt x="80" y="64"/>
                  </a:lnTo>
                  <a:cubicBezTo>
                    <a:pt x="80" y="48"/>
                    <a:pt x="80" y="32"/>
                    <a:pt x="63" y="17"/>
                  </a:cubicBezTo>
                  <a:cubicBezTo>
                    <a:pt x="63" y="1"/>
                    <a:pt x="48" y="1"/>
                    <a:pt x="4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5"/>
            <p:cNvSpPr/>
            <p:nvPr/>
          </p:nvSpPr>
          <p:spPr>
            <a:xfrm>
              <a:off x="3431578" y="1806287"/>
              <a:ext cx="3021" cy="2035"/>
            </a:xfrm>
            <a:custGeom>
              <a:avLst/>
              <a:gdLst/>
              <a:ahLst/>
              <a:cxnLst/>
              <a:rect l="l" t="t" r="r" b="b"/>
              <a:pathLst>
                <a:path w="95" h="64" extrusionOk="0">
                  <a:moveTo>
                    <a:pt x="63" y="1"/>
                  </a:moveTo>
                  <a:lnTo>
                    <a:pt x="47" y="1"/>
                  </a:lnTo>
                  <a:lnTo>
                    <a:pt x="32" y="1"/>
                  </a:lnTo>
                  <a:cubicBezTo>
                    <a:pt x="15" y="1"/>
                    <a:pt x="15" y="1"/>
                    <a:pt x="0" y="16"/>
                  </a:cubicBezTo>
                  <a:lnTo>
                    <a:pt x="0" y="32"/>
                  </a:lnTo>
                  <a:lnTo>
                    <a:pt x="0" y="48"/>
                  </a:lnTo>
                  <a:lnTo>
                    <a:pt x="15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63" y="64"/>
                  </a:lnTo>
                  <a:cubicBezTo>
                    <a:pt x="78" y="64"/>
                    <a:pt x="95" y="48"/>
                    <a:pt x="95" y="32"/>
                  </a:cubicBezTo>
                  <a:lnTo>
                    <a:pt x="95" y="32"/>
                  </a:lnTo>
                  <a:cubicBezTo>
                    <a:pt x="95" y="1"/>
                    <a:pt x="78" y="1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5"/>
            <p:cNvSpPr/>
            <p:nvPr/>
          </p:nvSpPr>
          <p:spPr>
            <a:xfrm>
              <a:off x="3205550" y="1828836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49" y="0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17" y="32"/>
                  </a:lnTo>
                  <a:cubicBezTo>
                    <a:pt x="1" y="32"/>
                    <a:pt x="1" y="63"/>
                    <a:pt x="17" y="80"/>
                  </a:cubicBezTo>
                  <a:lnTo>
                    <a:pt x="32" y="80"/>
                  </a:lnTo>
                  <a:lnTo>
                    <a:pt x="32" y="48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80" y="48"/>
                  </a:lnTo>
                  <a:lnTo>
                    <a:pt x="80" y="48"/>
                  </a:lnTo>
                  <a:cubicBezTo>
                    <a:pt x="95" y="32"/>
                    <a:pt x="95" y="17"/>
                    <a:pt x="80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5"/>
            <p:cNvSpPr/>
            <p:nvPr/>
          </p:nvSpPr>
          <p:spPr>
            <a:xfrm>
              <a:off x="3318326" y="1817800"/>
              <a:ext cx="3021" cy="2035"/>
            </a:xfrm>
            <a:custGeom>
              <a:avLst/>
              <a:gdLst/>
              <a:ahLst/>
              <a:cxnLst/>
              <a:rect l="l" t="t" r="r" b="b"/>
              <a:pathLst>
                <a:path w="95" h="64" extrusionOk="0">
                  <a:moveTo>
                    <a:pt x="63" y="1"/>
                  </a:moveTo>
                  <a:lnTo>
                    <a:pt x="63" y="1"/>
                  </a:lnTo>
                  <a:lnTo>
                    <a:pt x="32" y="1"/>
                  </a:lnTo>
                  <a:lnTo>
                    <a:pt x="32" y="1"/>
                  </a:lnTo>
                  <a:cubicBezTo>
                    <a:pt x="16" y="1"/>
                    <a:pt x="0" y="17"/>
                    <a:pt x="0" y="32"/>
                  </a:cubicBezTo>
                  <a:cubicBezTo>
                    <a:pt x="0" y="49"/>
                    <a:pt x="0" y="49"/>
                    <a:pt x="16" y="64"/>
                  </a:cubicBezTo>
                  <a:lnTo>
                    <a:pt x="32" y="64"/>
                  </a:lnTo>
                  <a:lnTo>
                    <a:pt x="47" y="64"/>
                  </a:lnTo>
                  <a:lnTo>
                    <a:pt x="63" y="64"/>
                  </a:lnTo>
                  <a:cubicBezTo>
                    <a:pt x="79" y="64"/>
                    <a:pt x="95" y="49"/>
                    <a:pt x="95" y="32"/>
                  </a:cubicBezTo>
                  <a:cubicBezTo>
                    <a:pt x="95" y="17"/>
                    <a:pt x="95" y="17"/>
                    <a:pt x="79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5"/>
            <p:cNvSpPr/>
            <p:nvPr/>
          </p:nvSpPr>
          <p:spPr>
            <a:xfrm>
              <a:off x="3398503" y="1809785"/>
              <a:ext cx="2512" cy="3053"/>
            </a:xfrm>
            <a:custGeom>
              <a:avLst/>
              <a:gdLst/>
              <a:ahLst/>
              <a:cxnLst/>
              <a:rect l="l" t="t" r="r" b="b"/>
              <a:pathLst>
                <a:path w="79" h="96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cubicBezTo>
                    <a:pt x="15" y="1"/>
                    <a:pt x="15" y="17"/>
                    <a:pt x="0" y="32"/>
                  </a:cubicBezTo>
                  <a:lnTo>
                    <a:pt x="0" y="32"/>
                  </a:lnTo>
                  <a:lnTo>
                    <a:pt x="0" y="49"/>
                  </a:lnTo>
                  <a:lnTo>
                    <a:pt x="0" y="49"/>
                  </a:lnTo>
                  <a:cubicBezTo>
                    <a:pt x="0" y="64"/>
                    <a:pt x="0" y="80"/>
                    <a:pt x="15" y="95"/>
                  </a:cubicBezTo>
                  <a:lnTo>
                    <a:pt x="32" y="95"/>
                  </a:lnTo>
                  <a:lnTo>
                    <a:pt x="47" y="95"/>
                  </a:lnTo>
                  <a:cubicBezTo>
                    <a:pt x="47" y="95"/>
                    <a:pt x="63" y="80"/>
                    <a:pt x="63" y="64"/>
                  </a:cubicBezTo>
                  <a:lnTo>
                    <a:pt x="63" y="64"/>
                  </a:lnTo>
                  <a:lnTo>
                    <a:pt x="63" y="64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78" y="32"/>
                  </a:lnTo>
                  <a:cubicBezTo>
                    <a:pt x="63" y="17"/>
                    <a:pt x="63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5"/>
            <p:cNvSpPr/>
            <p:nvPr/>
          </p:nvSpPr>
          <p:spPr>
            <a:xfrm>
              <a:off x="3206567" y="1830362"/>
              <a:ext cx="2544" cy="2512"/>
            </a:xfrm>
            <a:custGeom>
              <a:avLst/>
              <a:gdLst/>
              <a:ahLst/>
              <a:cxnLst/>
              <a:rect l="l" t="t" r="r" b="b"/>
              <a:pathLst>
                <a:path w="80" h="79" extrusionOk="0">
                  <a:moveTo>
                    <a:pt x="32" y="0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47"/>
                  </a:lnTo>
                  <a:lnTo>
                    <a:pt x="17" y="63"/>
                  </a:lnTo>
                  <a:cubicBezTo>
                    <a:pt x="32" y="78"/>
                    <a:pt x="32" y="78"/>
                    <a:pt x="48" y="78"/>
                  </a:cubicBezTo>
                  <a:cubicBezTo>
                    <a:pt x="48" y="78"/>
                    <a:pt x="63" y="63"/>
                    <a:pt x="80" y="63"/>
                  </a:cubicBezTo>
                  <a:cubicBezTo>
                    <a:pt x="80" y="47"/>
                    <a:pt x="80" y="32"/>
                    <a:pt x="63" y="15"/>
                  </a:cubicBez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5"/>
            <p:cNvSpPr/>
            <p:nvPr/>
          </p:nvSpPr>
          <p:spPr>
            <a:xfrm>
              <a:off x="3429034" y="1781734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80" y="0"/>
                  </a:moveTo>
                  <a:lnTo>
                    <a:pt x="80" y="0"/>
                  </a:lnTo>
                  <a:lnTo>
                    <a:pt x="64" y="0"/>
                  </a:lnTo>
                  <a:lnTo>
                    <a:pt x="32" y="32"/>
                  </a:lnTo>
                  <a:lnTo>
                    <a:pt x="17" y="32"/>
                  </a:lnTo>
                  <a:cubicBezTo>
                    <a:pt x="17" y="32"/>
                    <a:pt x="1" y="48"/>
                    <a:pt x="1" y="63"/>
                  </a:cubicBezTo>
                  <a:lnTo>
                    <a:pt x="1" y="80"/>
                  </a:lnTo>
                  <a:cubicBezTo>
                    <a:pt x="17" y="95"/>
                    <a:pt x="32" y="95"/>
                    <a:pt x="32" y="95"/>
                  </a:cubicBezTo>
                  <a:lnTo>
                    <a:pt x="49" y="95"/>
                  </a:lnTo>
                  <a:lnTo>
                    <a:pt x="95" y="63"/>
                  </a:lnTo>
                  <a:lnTo>
                    <a:pt x="95" y="63"/>
                  </a:lnTo>
                  <a:cubicBezTo>
                    <a:pt x="112" y="48"/>
                    <a:pt x="127" y="32"/>
                    <a:pt x="112" y="17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5"/>
            <p:cNvSpPr/>
            <p:nvPr/>
          </p:nvSpPr>
          <p:spPr>
            <a:xfrm>
              <a:off x="3362914" y="1788731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48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6" y="17"/>
                    <a:pt x="0" y="32"/>
                    <a:pt x="16" y="49"/>
                  </a:cubicBezTo>
                  <a:lnTo>
                    <a:pt x="16" y="80"/>
                  </a:lnTo>
                  <a:cubicBezTo>
                    <a:pt x="32" y="95"/>
                    <a:pt x="32" y="95"/>
                    <a:pt x="48" y="95"/>
                  </a:cubicBezTo>
                  <a:lnTo>
                    <a:pt x="63" y="95"/>
                  </a:lnTo>
                  <a:cubicBezTo>
                    <a:pt x="79" y="80"/>
                    <a:pt x="95" y="64"/>
                    <a:pt x="79" y="49"/>
                  </a:cubicBezTo>
                  <a:lnTo>
                    <a:pt x="79" y="32"/>
                  </a:lnTo>
                  <a:cubicBezTo>
                    <a:pt x="63" y="17"/>
                    <a:pt x="63" y="1"/>
                    <a:pt x="4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5"/>
            <p:cNvSpPr/>
            <p:nvPr/>
          </p:nvSpPr>
          <p:spPr>
            <a:xfrm>
              <a:off x="3414532" y="1805778"/>
              <a:ext cx="3021" cy="2544"/>
            </a:xfrm>
            <a:custGeom>
              <a:avLst/>
              <a:gdLst/>
              <a:ahLst/>
              <a:cxnLst/>
              <a:rect l="l" t="t" r="r" b="b"/>
              <a:pathLst>
                <a:path w="95" h="80" extrusionOk="0">
                  <a:moveTo>
                    <a:pt x="63" y="1"/>
                  </a:moveTo>
                  <a:lnTo>
                    <a:pt x="63" y="1"/>
                  </a:lnTo>
                  <a:lnTo>
                    <a:pt x="47" y="1"/>
                  </a:lnTo>
                  <a:lnTo>
                    <a:pt x="32" y="17"/>
                  </a:lnTo>
                  <a:cubicBezTo>
                    <a:pt x="16" y="17"/>
                    <a:pt x="16" y="17"/>
                    <a:pt x="16" y="32"/>
                  </a:cubicBezTo>
                  <a:cubicBezTo>
                    <a:pt x="0" y="32"/>
                    <a:pt x="0" y="48"/>
                    <a:pt x="0" y="64"/>
                  </a:cubicBezTo>
                  <a:cubicBezTo>
                    <a:pt x="16" y="80"/>
                    <a:pt x="32" y="80"/>
                    <a:pt x="32" y="80"/>
                  </a:cubicBezTo>
                  <a:lnTo>
                    <a:pt x="32" y="80"/>
                  </a:lnTo>
                  <a:lnTo>
                    <a:pt x="47" y="80"/>
                  </a:lnTo>
                  <a:lnTo>
                    <a:pt x="79" y="64"/>
                  </a:lnTo>
                  <a:cubicBezTo>
                    <a:pt x="95" y="64"/>
                    <a:pt x="95" y="48"/>
                    <a:pt x="95" y="32"/>
                  </a:cubicBezTo>
                  <a:lnTo>
                    <a:pt x="95" y="32"/>
                  </a:lnTo>
                  <a:lnTo>
                    <a:pt x="95" y="17"/>
                  </a:lnTo>
                  <a:cubicBezTo>
                    <a:pt x="79" y="17"/>
                    <a:pt x="79" y="1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5"/>
            <p:cNvSpPr/>
            <p:nvPr/>
          </p:nvSpPr>
          <p:spPr>
            <a:xfrm>
              <a:off x="3143946" y="1833829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47" y="1"/>
                  </a:moveTo>
                  <a:lnTo>
                    <a:pt x="32" y="1"/>
                  </a:lnTo>
                  <a:cubicBezTo>
                    <a:pt x="32" y="17"/>
                    <a:pt x="16" y="17"/>
                    <a:pt x="16" y="17"/>
                  </a:cubicBezTo>
                  <a:cubicBezTo>
                    <a:pt x="0" y="32"/>
                    <a:pt x="0" y="64"/>
                    <a:pt x="16" y="64"/>
                  </a:cubicBezTo>
                  <a:lnTo>
                    <a:pt x="32" y="80"/>
                  </a:lnTo>
                  <a:cubicBezTo>
                    <a:pt x="47" y="80"/>
                    <a:pt x="47" y="95"/>
                    <a:pt x="63" y="95"/>
                  </a:cubicBezTo>
                  <a:lnTo>
                    <a:pt x="79" y="80"/>
                  </a:lnTo>
                  <a:cubicBezTo>
                    <a:pt x="95" y="64"/>
                    <a:pt x="95" y="49"/>
                    <a:pt x="79" y="32"/>
                  </a:cubicBezTo>
                  <a:lnTo>
                    <a:pt x="63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5"/>
            <p:cNvSpPr/>
            <p:nvPr/>
          </p:nvSpPr>
          <p:spPr>
            <a:xfrm>
              <a:off x="3191524" y="1829344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64" y="1"/>
                  </a:moveTo>
                  <a:lnTo>
                    <a:pt x="64" y="1"/>
                  </a:lnTo>
                  <a:lnTo>
                    <a:pt x="32" y="1"/>
                  </a:lnTo>
                  <a:lnTo>
                    <a:pt x="17" y="16"/>
                  </a:lnTo>
                  <a:cubicBezTo>
                    <a:pt x="1" y="32"/>
                    <a:pt x="17" y="64"/>
                    <a:pt x="32" y="64"/>
                  </a:cubicBezTo>
                  <a:cubicBezTo>
                    <a:pt x="32" y="79"/>
                    <a:pt x="32" y="79"/>
                    <a:pt x="48" y="79"/>
                  </a:cubicBezTo>
                  <a:cubicBezTo>
                    <a:pt x="64" y="79"/>
                    <a:pt x="64" y="79"/>
                    <a:pt x="80" y="64"/>
                  </a:cubicBezTo>
                  <a:lnTo>
                    <a:pt x="80" y="47"/>
                  </a:lnTo>
                  <a:cubicBezTo>
                    <a:pt x="95" y="32"/>
                    <a:pt x="95" y="16"/>
                    <a:pt x="8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5"/>
            <p:cNvSpPr/>
            <p:nvPr/>
          </p:nvSpPr>
          <p:spPr>
            <a:xfrm>
              <a:off x="3452601" y="1781257"/>
              <a:ext cx="3530" cy="2035"/>
            </a:xfrm>
            <a:custGeom>
              <a:avLst/>
              <a:gdLst/>
              <a:ahLst/>
              <a:cxnLst/>
              <a:rect l="l" t="t" r="r" b="b"/>
              <a:pathLst>
                <a:path w="111" h="64" extrusionOk="0">
                  <a:moveTo>
                    <a:pt x="48" y="0"/>
                  </a:moveTo>
                  <a:lnTo>
                    <a:pt x="32" y="0"/>
                  </a:lnTo>
                  <a:cubicBezTo>
                    <a:pt x="16" y="0"/>
                    <a:pt x="16" y="15"/>
                    <a:pt x="1" y="15"/>
                  </a:cubicBezTo>
                  <a:cubicBezTo>
                    <a:pt x="1" y="47"/>
                    <a:pt x="16" y="63"/>
                    <a:pt x="32" y="63"/>
                  </a:cubicBezTo>
                  <a:lnTo>
                    <a:pt x="64" y="63"/>
                  </a:lnTo>
                  <a:lnTo>
                    <a:pt x="64" y="63"/>
                  </a:lnTo>
                  <a:cubicBezTo>
                    <a:pt x="79" y="63"/>
                    <a:pt x="95" y="63"/>
                    <a:pt x="95" y="47"/>
                  </a:cubicBezTo>
                  <a:cubicBezTo>
                    <a:pt x="111" y="32"/>
                    <a:pt x="95" y="0"/>
                    <a:pt x="79" y="0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5"/>
            <p:cNvSpPr/>
            <p:nvPr/>
          </p:nvSpPr>
          <p:spPr>
            <a:xfrm>
              <a:off x="3260188" y="1822825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32" y="0"/>
                  </a:moveTo>
                  <a:lnTo>
                    <a:pt x="32" y="0"/>
                  </a:lnTo>
                  <a:lnTo>
                    <a:pt x="16" y="0"/>
                  </a:lnTo>
                  <a:cubicBezTo>
                    <a:pt x="1" y="17"/>
                    <a:pt x="1" y="48"/>
                    <a:pt x="16" y="48"/>
                  </a:cubicBezTo>
                  <a:lnTo>
                    <a:pt x="32" y="63"/>
                  </a:lnTo>
                  <a:cubicBezTo>
                    <a:pt x="32" y="80"/>
                    <a:pt x="47" y="80"/>
                    <a:pt x="47" y="80"/>
                  </a:cubicBezTo>
                  <a:cubicBezTo>
                    <a:pt x="64" y="80"/>
                    <a:pt x="79" y="63"/>
                    <a:pt x="79" y="63"/>
                  </a:cubicBezTo>
                  <a:cubicBezTo>
                    <a:pt x="95" y="48"/>
                    <a:pt x="95" y="32"/>
                    <a:pt x="79" y="17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5"/>
            <p:cNvSpPr/>
            <p:nvPr/>
          </p:nvSpPr>
          <p:spPr>
            <a:xfrm>
              <a:off x="3039185" y="1822825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49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48"/>
                  </a:lnTo>
                  <a:lnTo>
                    <a:pt x="32" y="80"/>
                  </a:lnTo>
                  <a:lnTo>
                    <a:pt x="64" y="80"/>
                  </a:lnTo>
                  <a:lnTo>
                    <a:pt x="64" y="80"/>
                  </a:lnTo>
                  <a:cubicBezTo>
                    <a:pt x="80" y="80"/>
                    <a:pt x="95" y="63"/>
                    <a:pt x="95" y="48"/>
                  </a:cubicBezTo>
                  <a:lnTo>
                    <a:pt x="95" y="48"/>
                  </a:lnTo>
                  <a:lnTo>
                    <a:pt x="95" y="32"/>
                  </a:lnTo>
                  <a:cubicBezTo>
                    <a:pt x="95" y="17"/>
                    <a:pt x="80" y="17"/>
                    <a:pt x="80" y="17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5"/>
            <p:cNvSpPr/>
            <p:nvPr/>
          </p:nvSpPr>
          <p:spPr>
            <a:xfrm>
              <a:off x="3404513" y="1813315"/>
              <a:ext cx="2512" cy="2512"/>
            </a:xfrm>
            <a:custGeom>
              <a:avLst/>
              <a:gdLst/>
              <a:ahLst/>
              <a:cxnLst/>
              <a:rect l="l" t="t" r="r" b="b"/>
              <a:pathLst>
                <a:path w="79" h="79" extrusionOk="0">
                  <a:moveTo>
                    <a:pt x="47" y="1"/>
                  </a:moveTo>
                  <a:lnTo>
                    <a:pt x="47" y="1"/>
                  </a:lnTo>
                  <a:lnTo>
                    <a:pt x="47" y="1"/>
                  </a:lnTo>
                  <a:lnTo>
                    <a:pt x="15" y="1"/>
                  </a:lnTo>
                  <a:lnTo>
                    <a:pt x="15" y="16"/>
                  </a:lnTo>
                  <a:lnTo>
                    <a:pt x="0" y="16"/>
                  </a:lnTo>
                  <a:cubicBezTo>
                    <a:pt x="0" y="32"/>
                    <a:pt x="0" y="64"/>
                    <a:pt x="15" y="79"/>
                  </a:cubicBezTo>
                  <a:lnTo>
                    <a:pt x="32" y="79"/>
                  </a:lnTo>
                  <a:cubicBezTo>
                    <a:pt x="47" y="79"/>
                    <a:pt x="47" y="79"/>
                    <a:pt x="63" y="64"/>
                  </a:cubicBezTo>
                  <a:lnTo>
                    <a:pt x="78" y="47"/>
                  </a:lnTo>
                  <a:cubicBezTo>
                    <a:pt x="78" y="32"/>
                    <a:pt x="78" y="16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5"/>
            <p:cNvSpPr/>
            <p:nvPr/>
          </p:nvSpPr>
          <p:spPr>
            <a:xfrm>
              <a:off x="3200079" y="1831825"/>
              <a:ext cx="3021" cy="2576"/>
            </a:xfrm>
            <a:custGeom>
              <a:avLst/>
              <a:gdLst/>
              <a:ahLst/>
              <a:cxnLst/>
              <a:rect l="l" t="t" r="r" b="b"/>
              <a:pathLst>
                <a:path w="95" h="81" extrusionOk="0">
                  <a:moveTo>
                    <a:pt x="47" y="1"/>
                  </a:moveTo>
                  <a:lnTo>
                    <a:pt x="47" y="1"/>
                  </a:lnTo>
                  <a:cubicBezTo>
                    <a:pt x="32" y="1"/>
                    <a:pt x="32" y="1"/>
                    <a:pt x="32" y="17"/>
                  </a:cubicBezTo>
                  <a:lnTo>
                    <a:pt x="15" y="32"/>
                  </a:lnTo>
                  <a:cubicBezTo>
                    <a:pt x="0" y="49"/>
                    <a:pt x="0" y="64"/>
                    <a:pt x="15" y="80"/>
                  </a:cubicBezTo>
                  <a:lnTo>
                    <a:pt x="32" y="80"/>
                  </a:lnTo>
                  <a:cubicBezTo>
                    <a:pt x="47" y="80"/>
                    <a:pt x="63" y="80"/>
                    <a:pt x="63" y="64"/>
                  </a:cubicBezTo>
                  <a:lnTo>
                    <a:pt x="78" y="49"/>
                  </a:lnTo>
                  <a:cubicBezTo>
                    <a:pt x="95" y="32"/>
                    <a:pt x="95" y="17"/>
                    <a:pt x="7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5"/>
            <p:cNvSpPr/>
            <p:nvPr/>
          </p:nvSpPr>
          <p:spPr>
            <a:xfrm>
              <a:off x="3192033" y="1831825"/>
              <a:ext cx="3053" cy="3053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48" y="1"/>
                  </a:moveTo>
                  <a:lnTo>
                    <a:pt x="48" y="1"/>
                  </a:lnTo>
                  <a:lnTo>
                    <a:pt x="32" y="17"/>
                  </a:lnTo>
                  <a:lnTo>
                    <a:pt x="16" y="32"/>
                  </a:lnTo>
                  <a:cubicBezTo>
                    <a:pt x="1" y="49"/>
                    <a:pt x="1" y="80"/>
                    <a:pt x="16" y="80"/>
                  </a:cubicBezTo>
                  <a:cubicBezTo>
                    <a:pt x="32" y="95"/>
                    <a:pt x="32" y="95"/>
                    <a:pt x="48" y="95"/>
                  </a:cubicBezTo>
                  <a:lnTo>
                    <a:pt x="64" y="80"/>
                  </a:lnTo>
                  <a:lnTo>
                    <a:pt x="79" y="64"/>
                  </a:lnTo>
                  <a:cubicBezTo>
                    <a:pt x="95" y="49"/>
                    <a:pt x="95" y="32"/>
                    <a:pt x="79" y="17"/>
                  </a:cubicBezTo>
                  <a:cubicBezTo>
                    <a:pt x="64" y="17"/>
                    <a:pt x="64" y="1"/>
                    <a:pt x="4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5"/>
            <p:cNvSpPr/>
            <p:nvPr/>
          </p:nvSpPr>
          <p:spPr>
            <a:xfrm>
              <a:off x="3433041" y="1807781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64" y="1"/>
                  </a:moveTo>
                  <a:lnTo>
                    <a:pt x="64" y="1"/>
                  </a:lnTo>
                  <a:lnTo>
                    <a:pt x="49" y="1"/>
                  </a:lnTo>
                  <a:lnTo>
                    <a:pt x="32" y="17"/>
                  </a:lnTo>
                  <a:cubicBezTo>
                    <a:pt x="17" y="17"/>
                    <a:pt x="17" y="17"/>
                    <a:pt x="17" y="32"/>
                  </a:cubicBezTo>
                  <a:cubicBezTo>
                    <a:pt x="1" y="32"/>
                    <a:pt x="1" y="48"/>
                    <a:pt x="17" y="64"/>
                  </a:cubicBezTo>
                  <a:lnTo>
                    <a:pt x="17" y="80"/>
                  </a:lnTo>
                  <a:lnTo>
                    <a:pt x="49" y="80"/>
                  </a:lnTo>
                  <a:lnTo>
                    <a:pt x="49" y="80"/>
                  </a:lnTo>
                  <a:lnTo>
                    <a:pt x="80" y="64"/>
                  </a:lnTo>
                  <a:cubicBezTo>
                    <a:pt x="95" y="64"/>
                    <a:pt x="95" y="48"/>
                    <a:pt x="95" y="17"/>
                  </a:cubicBezTo>
                  <a:cubicBezTo>
                    <a:pt x="95" y="17"/>
                    <a:pt x="80" y="1"/>
                    <a:pt x="64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5"/>
            <p:cNvSpPr/>
            <p:nvPr/>
          </p:nvSpPr>
          <p:spPr>
            <a:xfrm>
              <a:off x="3269698" y="1824828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63" y="0"/>
                  </a:moveTo>
                  <a:lnTo>
                    <a:pt x="48" y="0"/>
                  </a:lnTo>
                  <a:lnTo>
                    <a:pt x="32" y="17"/>
                  </a:lnTo>
                  <a:lnTo>
                    <a:pt x="17" y="32"/>
                  </a:lnTo>
                  <a:cubicBezTo>
                    <a:pt x="0" y="48"/>
                    <a:pt x="0" y="63"/>
                    <a:pt x="17" y="80"/>
                  </a:cubicBezTo>
                  <a:cubicBezTo>
                    <a:pt x="32" y="95"/>
                    <a:pt x="32" y="95"/>
                    <a:pt x="48" y="95"/>
                  </a:cubicBezTo>
                  <a:lnTo>
                    <a:pt x="63" y="80"/>
                  </a:lnTo>
                  <a:lnTo>
                    <a:pt x="80" y="63"/>
                  </a:lnTo>
                  <a:cubicBezTo>
                    <a:pt x="95" y="48"/>
                    <a:pt x="95" y="32"/>
                    <a:pt x="80" y="17"/>
                  </a:cubicBezTo>
                  <a:cubicBezTo>
                    <a:pt x="80" y="0"/>
                    <a:pt x="63" y="0"/>
                    <a:pt x="6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5"/>
            <p:cNvSpPr/>
            <p:nvPr/>
          </p:nvSpPr>
          <p:spPr>
            <a:xfrm>
              <a:off x="3356395" y="1757182"/>
              <a:ext cx="2512" cy="2544"/>
            </a:xfrm>
            <a:custGeom>
              <a:avLst/>
              <a:gdLst/>
              <a:ahLst/>
              <a:cxnLst/>
              <a:rect l="l" t="t" r="r" b="b"/>
              <a:pathLst>
                <a:path w="79" h="80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16" y="1"/>
                    <a:pt x="16" y="16"/>
                  </a:cubicBezTo>
                  <a:cubicBezTo>
                    <a:pt x="1" y="32"/>
                    <a:pt x="1" y="48"/>
                    <a:pt x="16" y="64"/>
                  </a:cubicBezTo>
                  <a:lnTo>
                    <a:pt x="32" y="79"/>
                  </a:lnTo>
                  <a:lnTo>
                    <a:pt x="47" y="79"/>
                  </a:lnTo>
                  <a:lnTo>
                    <a:pt x="64" y="79"/>
                  </a:lnTo>
                  <a:cubicBezTo>
                    <a:pt x="64" y="64"/>
                    <a:pt x="64" y="48"/>
                    <a:pt x="79" y="48"/>
                  </a:cubicBezTo>
                  <a:lnTo>
                    <a:pt x="79" y="48"/>
                  </a:lnTo>
                  <a:lnTo>
                    <a:pt x="79" y="16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5"/>
            <p:cNvSpPr/>
            <p:nvPr/>
          </p:nvSpPr>
          <p:spPr>
            <a:xfrm>
              <a:off x="3020166" y="1805301"/>
              <a:ext cx="3021" cy="2035"/>
            </a:xfrm>
            <a:custGeom>
              <a:avLst/>
              <a:gdLst/>
              <a:ahLst/>
              <a:cxnLst/>
              <a:rect l="l" t="t" r="r" b="b"/>
              <a:pathLst>
                <a:path w="95" h="64" extrusionOk="0">
                  <a:moveTo>
                    <a:pt x="63" y="0"/>
                  </a:moveTo>
                  <a:lnTo>
                    <a:pt x="48" y="0"/>
                  </a:lnTo>
                  <a:lnTo>
                    <a:pt x="32" y="0"/>
                  </a:lnTo>
                  <a:lnTo>
                    <a:pt x="17" y="0"/>
                  </a:lnTo>
                  <a:cubicBezTo>
                    <a:pt x="0" y="16"/>
                    <a:pt x="0" y="16"/>
                    <a:pt x="0" y="32"/>
                  </a:cubicBezTo>
                  <a:lnTo>
                    <a:pt x="0" y="47"/>
                  </a:lnTo>
                  <a:cubicBezTo>
                    <a:pt x="17" y="63"/>
                    <a:pt x="17" y="63"/>
                    <a:pt x="32" y="63"/>
                  </a:cubicBezTo>
                  <a:lnTo>
                    <a:pt x="32" y="63"/>
                  </a:lnTo>
                  <a:lnTo>
                    <a:pt x="63" y="63"/>
                  </a:lnTo>
                  <a:cubicBezTo>
                    <a:pt x="80" y="63"/>
                    <a:pt x="95" y="47"/>
                    <a:pt x="95" y="32"/>
                  </a:cubicBezTo>
                  <a:cubicBezTo>
                    <a:pt x="95" y="16"/>
                    <a:pt x="80" y="16"/>
                    <a:pt x="80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5"/>
            <p:cNvSpPr/>
            <p:nvPr/>
          </p:nvSpPr>
          <p:spPr>
            <a:xfrm>
              <a:off x="3103333" y="1795283"/>
              <a:ext cx="4039" cy="2512"/>
            </a:xfrm>
            <a:custGeom>
              <a:avLst/>
              <a:gdLst/>
              <a:ahLst/>
              <a:cxnLst/>
              <a:rect l="l" t="t" r="r" b="b"/>
              <a:pathLst>
                <a:path w="127" h="79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15"/>
                    <a:pt x="1" y="15"/>
                    <a:pt x="1" y="32"/>
                  </a:cubicBezTo>
                  <a:lnTo>
                    <a:pt x="1" y="47"/>
                  </a:lnTo>
                  <a:lnTo>
                    <a:pt x="17" y="63"/>
                  </a:lnTo>
                  <a:lnTo>
                    <a:pt x="32" y="78"/>
                  </a:lnTo>
                  <a:lnTo>
                    <a:pt x="95" y="78"/>
                  </a:lnTo>
                  <a:lnTo>
                    <a:pt x="95" y="78"/>
                  </a:lnTo>
                  <a:cubicBezTo>
                    <a:pt x="111" y="78"/>
                    <a:pt x="111" y="63"/>
                    <a:pt x="127" y="47"/>
                  </a:cubicBezTo>
                  <a:lnTo>
                    <a:pt x="127" y="47"/>
                  </a:lnTo>
                  <a:lnTo>
                    <a:pt x="127" y="15"/>
                  </a:lnTo>
                  <a:lnTo>
                    <a:pt x="95" y="15"/>
                  </a:lnTo>
                  <a:lnTo>
                    <a:pt x="95" y="15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5"/>
            <p:cNvSpPr/>
            <p:nvPr/>
          </p:nvSpPr>
          <p:spPr>
            <a:xfrm>
              <a:off x="3442074" y="1751648"/>
              <a:ext cx="3021" cy="2576"/>
            </a:xfrm>
            <a:custGeom>
              <a:avLst/>
              <a:gdLst/>
              <a:ahLst/>
              <a:cxnLst/>
              <a:rect l="l" t="t" r="r" b="b"/>
              <a:pathLst>
                <a:path w="95" h="81" extrusionOk="0">
                  <a:moveTo>
                    <a:pt x="63" y="1"/>
                  </a:moveTo>
                  <a:lnTo>
                    <a:pt x="48" y="1"/>
                  </a:lnTo>
                  <a:cubicBezTo>
                    <a:pt x="48" y="1"/>
                    <a:pt x="32" y="1"/>
                    <a:pt x="32" y="17"/>
                  </a:cubicBezTo>
                  <a:lnTo>
                    <a:pt x="17" y="32"/>
                  </a:lnTo>
                  <a:cubicBezTo>
                    <a:pt x="0" y="49"/>
                    <a:pt x="0" y="64"/>
                    <a:pt x="17" y="80"/>
                  </a:cubicBezTo>
                  <a:lnTo>
                    <a:pt x="48" y="80"/>
                  </a:lnTo>
                  <a:lnTo>
                    <a:pt x="63" y="80"/>
                  </a:lnTo>
                  <a:lnTo>
                    <a:pt x="80" y="64"/>
                  </a:lnTo>
                  <a:cubicBezTo>
                    <a:pt x="95" y="49"/>
                    <a:pt x="95" y="17"/>
                    <a:pt x="8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5"/>
            <p:cNvSpPr/>
            <p:nvPr/>
          </p:nvSpPr>
          <p:spPr>
            <a:xfrm>
              <a:off x="3435586" y="1756196"/>
              <a:ext cx="3021" cy="2512"/>
            </a:xfrm>
            <a:custGeom>
              <a:avLst/>
              <a:gdLst/>
              <a:ahLst/>
              <a:cxnLst/>
              <a:rect l="l" t="t" r="r" b="b"/>
              <a:pathLst>
                <a:path w="95" h="79" extrusionOk="0">
                  <a:moveTo>
                    <a:pt x="47" y="0"/>
                  </a:moveTo>
                  <a:lnTo>
                    <a:pt x="47" y="0"/>
                  </a:lnTo>
                  <a:cubicBezTo>
                    <a:pt x="32" y="0"/>
                    <a:pt x="32" y="16"/>
                    <a:pt x="15" y="16"/>
                  </a:cubicBezTo>
                  <a:lnTo>
                    <a:pt x="15" y="16"/>
                  </a:lnTo>
                  <a:cubicBezTo>
                    <a:pt x="15" y="32"/>
                    <a:pt x="0" y="32"/>
                    <a:pt x="15" y="47"/>
                  </a:cubicBezTo>
                  <a:lnTo>
                    <a:pt x="15" y="63"/>
                  </a:lnTo>
                  <a:lnTo>
                    <a:pt x="32" y="79"/>
                  </a:lnTo>
                  <a:lnTo>
                    <a:pt x="47" y="79"/>
                  </a:lnTo>
                  <a:lnTo>
                    <a:pt x="47" y="79"/>
                  </a:lnTo>
                  <a:lnTo>
                    <a:pt x="63" y="79"/>
                  </a:lnTo>
                  <a:lnTo>
                    <a:pt x="63" y="79"/>
                  </a:lnTo>
                  <a:lnTo>
                    <a:pt x="95" y="79"/>
                  </a:lnTo>
                  <a:cubicBezTo>
                    <a:pt x="95" y="63"/>
                    <a:pt x="95" y="47"/>
                    <a:pt x="78" y="32"/>
                  </a:cubicBezTo>
                  <a:lnTo>
                    <a:pt x="78" y="32"/>
                  </a:lnTo>
                  <a:lnTo>
                    <a:pt x="63" y="16"/>
                  </a:lnTo>
                  <a:cubicBezTo>
                    <a:pt x="63" y="0"/>
                    <a:pt x="47" y="0"/>
                    <a:pt x="47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5"/>
            <p:cNvSpPr/>
            <p:nvPr/>
          </p:nvSpPr>
          <p:spPr>
            <a:xfrm>
              <a:off x="3280225" y="1770698"/>
              <a:ext cx="3530" cy="3053"/>
            </a:xfrm>
            <a:custGeom>
              <a:avLst/>
              <a:gdLst/>
              <a:ahLst/>
              <a:cxnLst/>
              <a:rect l="l" t="t" r="r" b="b"/>
              <a:pathLst>
                <a:path w="111" h="96" extrusionOk="0">
                  <a:moveTo>
                    <a:pt x="64" y="1"/>
                  </a:moveTo>
                  <a:lnTo>
                    <a:pt x="64" y="1"/>
                  </a:lnTo>
                  <a:cubicBezTo>
                    <a:pt x="48" y="1"/>
                    <a:pt x="48" y="1"/>
                    <a:pt x="48" y="17"/>
                  </a:cubicBezTo>
                  <a:lnTo>
                    <a:pt x="16" y="49"/>
                  </a:lnTo>
                  <a:cubicBezTo>
                    <a:pt x="1" y="49"/>
                    <a:pt x="16" y="80"/>
                    <a:pt x="32" y="95"/>
                  </a:cubicBezTo>
                  <a:lnTo>
                    <a:pt x="48" y="95"/>
                  </a:lnTo>
                  <a:cubicBezTo>
                    <a:pt x="64" y="95"/>
                    <a:pt x="64" y="95"/>
                    <a:pt x="79" y="80"/>
                  </a:cubicBezTo>
                  <a:lnTo>
                    <a:pt x="95" y="64"/>
                  </a:lnTo>
                  <a:cubicBezTo>
                    <a:pt x="111" y="49"/>
                    <a:pt x="111" y="17"/>
                    <a:pt x="95" y="17"/>
                  </a:cubicBezTo>
                  <a:cubicBezTo>
                    <a:pt x="79" y="1"/>
                    <a:pt x="79" y="1"/>
                    <a:pt x="64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5"/>
            <p:cNvSpPr/>
            <p:nvPr/>
          </p:nvSpPr>
          <p:spPr>
            <a:xfrm>
              <a:off x="3260665" y="1774229"/>
              <a:ext cx="2576" cy="2512"/>
            </a:xfrm>
            <a:custGeom>
              <a:avLst/>
              <a:gdLst/>
              <a:ahLst/>
              <a:cxnLst/>
              <a:rect l="l" t="t" r="r" b="b"/>
              <a:pathLst>
                <a:path w="81" h="79" extrusionOk="0">
                  <a:moveTo>
                    <a:pt x="17" y="1"/>
                  </a:moveTo>
                  <a:lnTo>
                    <a:pt x="17" y="1"/>
                  </a:lnTo>
                  <a:lnTo>
                    <a:pt x="1" y="16"/>
                  </a:lnTo>
                  <a:lnTo>
                    <a:pt x="1" y="32"/>
                  </a:lnTo>
                  <a:cubicBezTo>
                    <a:pt x="1" y="47"/>
                    <a:pt x="17" y="64"/>
                    <a:pt x="17" y="64"/>
                  </a:cubicBezTo>
                  <a:cubicBezTo>
                    <a:pt x="32" y="64"/>
                    <a:pt x="32" y="79"/>
                    <a:pt x="32" y="79"/>
                  </a:cubicBezTo>
                  <a:cubicBezTo>
                    <a:pt x="49" y="79"/>
                    <a:pt x="64" y="64"/>
                    <a:pt x="64" y="64"/>
                  </a:cubicBezTo>
                  <a:lnTo>
                    <a:pt x="64" y="47"/>
                  </a:lnTo>
                  <a:lnTo>
                    <a:pt x="80" y="32"/>
                  </a:lnTo>
                  <a:lnTo>
                    <a:pt x="80" y="1"/>
                  </a:lnTo>
                  <a:cubicBezTo>
                    <a:pt x="80" y="16"/>
                    <a:pt x="64" y="16"/>
                    <a:pt x="49" y="16"/>
                  </a:cubicBezTo>
                  <a:lnTo>
                    <a:pt x="32" y="16"/>
                  </a:lnTo>
                  <a:cubicBezTo>
                    <a:pt x="32" y="16"/>
                    <a:pt x="32" y="1"/>
                    <a:pt x="1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5"/>
            <p:cNvSpPr/>
            <p:nvPr/>
          </p:nvSpPr>
          <p:spPr>
            <a:xfrm>
              <a:off x="3401969" y="1761698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49" y="0"/>
                  </a:moveTo>
                  <a:lnTo>
                    <a:pt x="49" y="0"/>
                  </a:lnTo>
                  <a:cubicBezTo>
                    <a:pt x="49" y="0"/>
                    <a:pt x="32" y="0"/>
                    <a:pt x="32" y="16"/>
                  </a:cubicBezTo>
                  <a:lnTo>
                    <a:pt x="17" y="32"/>
                  </a:lnTo>
                  <a:cubicBezTo>
                    <a:pt x="1" y="48"/>
                    <a:pt x="1" y="63"/>
                    <a:pt x="17" y="79"/>
                  </a:cubicBezTo>
                  <a:lnTo>
                    <a:pt x="49" y="79"/>
                  </a:lnTo>
                  <a:lnTo>
                    <a:pt x="64" y="79"/>
                  </a:lnTo>
                  <a:lnTo>
                    <a:pt x="80" y="63"/>
                  </a:lnTo>
                  <a:cubicBezTo>
                    <a:pt x="95" y="48"/>
                    <a:pt x="95" y="16"/>
                    <a:pt x="80" y="16"/>
                  </a:cubicBezTo>
                  <a:cubicBezTo>
                    <a:pt x="64" y="0"/>
                    <a:pt x="64" y="0"/>
                    <a:pt x="4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5"/>
            <p:cNvSpPr/>
            <p:nvPr/>
          </p:nvSpPr>
          <p:spPr>
            <a:xfrm>
              <a:off x="3279239" y="1763702"/>
              <a:ext cx="3021" cy="2544"/>
            </a:xfrm>
            <a:custGeom>
              <a:avLst/>
              <a:gdLst/>
              <a:ahLst/>
              <a:cxnLst/>
              <a:rect l="l" t="t" r="r" b="b"/>
              <a:pathLst>
                <a:path w="95" h="80" extrusionOk="0">
                  <a:moveTo>
                    <a:pt x="63" y="0"/>
                  </a:moveTo>
                  <a:lnTo>
                    <a:pt x="63" y="0"/>
                  </a:lnTo>
                  <a:lnTo>
                    <a:pt x="32" y="0"/>
                  </a:lnTo>
                  <a:lnTo>
                    <a:pt x="16" y="32"/>
                  </a:lnTo>
                  <a:cubicBezTo>
                    <a:pt x="0" y="32"/>
                    <a:pt x="16" y="63"/>
                    <a:pt x="32" y="80"/>
                  </a:cubicBezTo>
                  <a:lnTo>
                    <a:pt x="47" y="80"/>
                  </a:lnTo>
                  <a:cubicBezTo>
                    <a:pt x="63" y="80"/>
                    <a:pt x="63" y="80"/>
                    <a:pt x="79" y="63"/>
                  </a:cubicBezTo>
                  <a:lnTo>
                    <a:pt x="79" y="48"/>
                  </a:lnTo>
                  <a:cubicBezTo>
                    <a:pt x="95" y="32"/>
                    <a:pt x="95" y="16"/>
                    <a:pt x="7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5"/>
            <p:cNvSpPr/>
            <p:nvPr/>
          </p:nvSpPr>
          <p:spPr>
            <a:xfrm>
              <a:off x="3236622" y="1774229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48" y="1"/>
                  </a:moveTo>
                  <a:lnTo>
                    <a:pt x="32" y="1"/>
                  </a:lnTo>
                  <a:lnTo>
                    <a:pt x="17" y="16"/>
                  </a:lnTo>
                  <a:cubicBezTo>
                    <a:pt x="1" y="32"/>
                    <a:pt x="1" y="47"/>
                    <a:pt x="17" y="64"/>
                  </a:cubicBezTo>
                  <a:lnTo>
                    <a:pt x="32" y="79"/>
                  </a:lnTo>
                  <a:lnTo>
                    <a:pt x="64" y="79"/>
                  </a:lnTo>
                  <a:lnTo>
                    <a:pt x="80" y="79"/>
                  </a:lnTo>
                  <a:cubicBezTo>
                    <a:pt x="95" y="64"/>
                    <a:pt x="95" y="32"/>
                    <a:pt x="80" y="32"/>
                  </a:cubicBezTo>
                  <a:lnTo>
                    <a:pt x="64" y="16"/>
                  </a:lnTo>
                  <a:cubicBezTo>
                    <a:pt x="64" y="1"/>
                    <a:pt x="48" y="1"/>
                    <a:pt x="4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5"/>
            <p:cNvSpPr/>
            <p:nvPr/>
          </p:nvSpPr>
          <p:spPr>
            <a:xfrm>
              <a:off x="3261206" y="1771716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47" y="0"/>
                  </a:moveTo>
                  <a:lnTo>
                    <a:pt x="47" y="0"/>
                  </a:lnTo>
                  <a:cubicBezTo>
                    <a:pt x="32" y="0"/>
                    <a:pt x="32" y="17"/>
                    <a:pt x="15" y="17"/>
                  </a:cubicBezTo>
                  <a:lnTo>
                    <a:pt x="15" y="48"/>
                  </a:lnTo>
                  <a:lnTo>
                    <a:pt x="0" y="48"/>
                  </a:lnTo>
                  <a:lnTo>
                    <a:pt x="0" y="80"/>
                  </a:lnTo>
                  <a:cubicBezTo>
                    <a:pt x="15" y="80"/>
                    <a:pt x="15" y="95"/>
                    <a:pt x="15" y="95"/>
                  </a:cubicBezTo>
                  <a:lnTo>
                    <a:pt x="32" y="95"/>
                  </a:lnTo>
                  <a:cubicBezTo>
                    <a:pt x="47" y="95"/>
                    <a:pt x="63" y="95"/>
                    <a:pt x="63" y="80"/>
                  </a:cubicBezTo>
                  <a:lnTo>
                    <a:pt x="63" y="80"/>
                  </a:lnTo>
                  <a:lnTo>
                    <a:pt x="78" y="63"/>
                  </a:lnTo>
                  <a:lnTo>
                    <a:pt x="78" y="48"/>
                  </a:lnTo>
                  <a:cubicBezTo>
                    <a:pt x="95" y="32"/>
                    <a:pt x="78" y="17"/>
                    <a:pt x="6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5"/>
            <p:cNvSpPr/>
            <p:nvPr/>
          </p:nvSpPr>
          <p:spPr>
            <a:xfrm>
              <a:off x="3333369" y="1776709"/>
              <a:ext cx="3021" cy="2576"/>
            </a:xfrm>
            <a:custGeom>
              <a:avLst/>
              <a:gdLst/>
              <a:ahLst/>
              <a:cxnLst/>
              <a:rect l="l" t="t" r="r" b="b"/>
              <a:pathLst>
                <a:path w="95" h="81" extrusionOk="0">
                  <a:moveTo>
                    <a:pt x="47" y="1"/>
                  </a:moveTo>
                  <a:lnTo>
                    <a:pt x="32" y="1"/>
                  </a:lnTo>
                  <a:cubicBezTo>
                    <a:pt x="32" y="1"/>
                    <a:pt x="15" y="1"/>
                    <a:pt x="15" y="17"/>
                  </a:cubicBezTo>
                  <a:cubicBezTo>
                    <a:pt x="0" y="32"/>
                    <a:pt x="0" y="49"/>
                    <a:pt x="15" y="64"/>
                  </a:cubicBezTo>
                  <a:lnTo>
                    <a:pt x="32" y="80"/>
                  </a:lnTo>
                  <a:lnTo>
                    <a:pt x="63" y="80"/>
                  </a:lnTo>
                  <a:cubicBezTo>
                    <a:pt x="63" y="80"/>
                    <a:pt x="78" y="80"/>
                    <a:pt x="78" y="64"/>
                  </a:cubicBezTo>
                  <a:cubicBezTo>
                    <a:pt x="95" y="49"/>
                    <a:pt x="95" y="32"/>
                    <a:pt x="78" y="17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5"/>
            <p:cNvSpPr/>
            <p:nvPr/>
          </p:nvSpPr>
          <p:spPr>
            <a:xfrm>
              <a:off x="3287730" y="1781257"/>
              <a:ext cx="3053" cy="3021"/>
            </a:xfrm>
            <a:custGeom>
              <a:avLst/>
              <a:gdLst/>
              <a:ahLst/>
              <a:cxnLst/>
              <a:rect l="l" t="t" r="r" b="b"/>
              <a:pathLst>
                <a:path w="96" h="95" extrusionOk="0">
                  <a:moveTo>
                    <a:pt x="32" y="0"/>
                  </a:moveTo>
                  <a:lnTo>
                    <a:pt x="32" y="0"/>
                  </a:lnTo>
                  <a:lnTo>
                    <a:pt x="17" y="15"/>
                  </a:lnTo>
                  <a:cubicBezTo>
                    <a:pt x="1" y="32"/>
                    <a:pt x="1" y="47"/>
                    <a:pt x="17" y="63"/>
                  </a:cubicBezTo>
                  <a:lnTo>
                    <a:pt x="32" y="78"/>
                  </a:lnTo>
                  <a:lnTo>
                    <a:pt x="49" y="95"/>
                  </a:lnTo>
                  <a:cubicBezTo>
                    <a:pt x="64" y="95"/>
                    <a:pt x="80" y="78"/>
                    <a:pt x="80" y="78"/>
                  </a:cubicBezTo>
                  <a:cubicBezTo>
                    <a:pt x="95" y="63"/>
                    <a:pt x="95" y="32"/>
                    <a:pt x="80" y="32"/>
                  </a:cubicBezTo>
                  <a:lnTo>
                    <a:pt x="64" y="15"/>
                  </a:lnTo>
                  <a:cubicBezTo>
                    <a:pt x="49" y="0"/>
                    <a:pt x="49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5"/>
            <p:cNvSpPr/>
            <p:nvPr/>
          </p:nvSpPr>
          <p:spPr>
            <a:xfrm>
              <a:off x="3095827" y="1799767"/>
              <a:ext cx="2544" cy="2544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32" y="1"/>
                    <a:pt x="32" y="17"/>
                  </a:cubicBezTo>
                  <a:lnTo>
                    <a:pt x="16" y="32"/>
                  </a:lnTo>
                  <a:cubicBezTo>
                    <a:pt x="1" y="48"/>
                    <a:pt x="1" y="64"/>
                    <a:pt x="16" y="80"/>
                  </a:cubicBezTo>
                  <a:lnTo>
                    <a:pt x="32" y="80"/>
                  </a:lnTo>
                  <a:cubicBezTo>
                    <a:pt x="48" y="80"/>
                    <a:pt x="64" y="80"/>
                    <a:pt x="64" y="64"/>
                  </a:cubicBezTo>
                  <a:lnTo>
                    <a:pt x="79" y="48"/>
                  </a:lnTo>
                  <a:lnTo>
                    <a:pt x="79" y="48"/>
                  </a:lnTo>
                  <a:lnTo>
                    <a:pt x="79" y="17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5"/>
            <p:cNvSpPr/>
            <p:nvPr/>
          </p:nvSpPr>
          <p:spPr>
            <a:xfrm>
              <a:off x="3098339" y="1799290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48" y="0"/>
                  </a:moveTo>
                  <a:lnTo>
                    <a:pt x="48" y="0"/>
                  </a:lnTo>
                  <a:cubicBezTo>
                    <a:pt x="32" y="0"/>
                    <a:pt x="32" y="16"/>
                    <a:pt x="16" y="16"/>
                  </a:cubicBezTo>
                  <a:lnTo>
                    <a:pt x="16" y="32"/>
                  </a:lnTo>
                  <a:lnTo>
                    <a:pt x="0" y="32"/>
                  </a:lnTo>
                  <a:lnTo>
                    <a:pt x="0" y="63"/>
                  </a:lnTo>
                  <a:lnTo>
                    <a:pt x="16" y="79"/>
                  </a:lnTo>
                  <a:lnTo>
                    <a:pt x="32" y="95"/>
                  </a:lnTo>
                  <a:cubicBezTo>
                    <a:pt x="48" y="95"/>
                    <a:pt x="63" y="79"/>
                    <a:pt x="63" y="79"/>
                  </a:cubicBezTo>
                  <a:lnTo>
                    <a:pt x="79" y="63"/>
                  </a:lnTo>
                  <a:cubicBezTo>
                    <a:pt x="95" y="47"/>
                    <a:pt x="79" y="16"/>
                    <a:pt x="79" y="16"/>
                  </a:cubicBezTo>
                  <a:cubicBezTo>
                    <a:pt x="63" y="0"/>
                    <a:pt x="63" y="0"/>
                    <a:pt x="4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5"/>
            <p:cNvSpPr/>
            <p:nvPr/>
          </p:nvSpPr>
          <p:spPr>
            <a:xfrm>
              <a:off x="3050729" y="1804792"/>
              <a:ext cx="2544" cy="3021"/>
            </a:xfrm>
            <a:custGeom>
              <a:avLst/>
              <a:gdLst/>
              <a:ahLst/>
              <a:cxnLst/>
              <a:rect l="l" t="t" r="r" b="b"/>
              <a:pathLst>
                <a:path w="80" h="95" extrusionOk="0">
                  <a:moveTo>
                    <a:pt x="48" y="0"/>
                  </a:moveTo>
                  <a:lnTo>
                    <a:pt x="48" y="0"/>
                  </a:lnTo>
                  <a:cubicBezTo>
                    <a:pt x="32" y="0"/>
                    <a:pt x="32" y="0"/>
                    <a:pt x="16" y="16"/>
                  </a:cubicBezTo>
                  <a:lnTo>
                    <a:pt x="16" y="32"/>
                  </a:lnTo>
                  <a:lnTo>
                    <a:pt x="16" y="48"/>
                  </a:lnTo>
                  <a:lnTo>
                    <a:pt x="16" y="48"/>
                  </a:lnTo>
                  <a:cubicBezTo>
                    <a:pt x="1" y="63"/>
                    <a:pt x="16" y="79"/>
                    <a:pt x="32" y="95"/>
                  </a:cubicBezTo>
                  <a:lnTo>
                    <a:pt x="48" y="95"/>
                  </a:lnTo>
                  <a:lnTo>
                    <a:pt x="48" y="95"/>
                  </a:lnTo>
                  <a:cubicBezTo>
                    <a:pt x="64" y="95"/>
                    <a:pt x="64" y="79"/>
                    <a:pt x="79" y="63"/>
                  </a:cubicBezTo>
                  <a:lnTo>
                    <a:pt x="79" y="63"/>
                  </a:lnTo>
                  <a:lnTo>
                    <a:pt x="79" y="48"/>
                  </a:lnTo>
                  <a:lnTo>
                    <a:pt x="79" y="32"/>
                  </a:lnTo>
                  <a:lnTo>
                    <a:pt x="79" y="32"/>
                  </a:lnTo>
                  <a:cubicBezTo>
                    <a:pt x="79" y="16"/>
                    <a:pt x="64" y="0"/>
                    <a:pt x="4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5"/>
            <p:cNvSpPr/>
            <p:nvPr/>
          </p:nvSpPr>
          <p:spPr>
            <a:xfrm>
              <a:off x="3206090" y="1774229"/>
              <a:ext cx="3021" cy="2512"/>
            </a:xfrm>
            <a:custGeom>
              <a:avLst/>
              <a:gdLst/>
              <a:ahLst/>
              <a:cxnLst/>
              <a:rect l="l" t="t" r="r" b="b"/>
              <a:pathLst>
                <a:path w="95" h="79" extrusionOk="0">
                  <a:moveTo>
                    <a:pt x="32" y="1"/>
                  </a:moveTo>
                  <a:lnTo>
                    <a:pt x="32" y="1"/>
                  </a:lnTo>
                  <a:cubicBezTo>
                    <a:pt x="15" y="1"/>
                    <a:pt x="15" y="1"/>
                    <a:pt x="0" y="16"/>
                  </a:cubicBezTo>
                  <a:cubicBezTo>
                    <a:pt x="0" y="16"/>
                    <a:pt x="0" y="47"/>
                    <a:pt x="15" y="64"/>
                  </a:cubicBezTo>
                  <a:lnTo>
                    <a:pt x="32" y="64"/>
                  </a:lnTo>
                  <a:cubicBezTo>
                    <a:pt x="32" y="79"/>
                    <a:pt x="47" y="79"/>
                    <a:pt x="47" y="79"/>
                  </a:cubicBezTo>
                  <a:cubicBezTo>
                    <a:pt x="63" y="79"/>
                    <a:pt x="78" y="79"/>
                    <a:pt x="78" y="64"/>
                  </a:cubicBezTo>
                  <a:cubicBezTo>
                    <a:pt x="95" y="47"/>
                    <a:pt x="95" y="32"/>
                    <a:pt x="78" y="16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5"/>
            <p:cNvSpPr/>
            <p:nvPr/>
          </p:nvSpPr>
          <p:spPr>
            <a:xfrm>
              <a:off x="3358398" y="1757691"/>
              <a:ext cx="3530" cy="3021"/>
            </a:xfrm>
            <a:custGeom>
              <a:avLst/>
              <a:gdLst/>
              <a:ahLst/>
              <a:cxnLst/>
              <a:rect l="l" t="t" r="r" b="b"/>
              <a:pathLst>
                <a:path w="111" h="95" extrusionOk="0">
                  <a:moveTo>
                    <a:pt x="79" y="0"/>
                  </a:moveTo>
                  <a:lnTo>
                    <a:pt x="79" y="0"/>
                  </a:lnTo>
                  <a:cubicBezTo>
                    <a:pt x="64" y="0"/>
                    <a:pt x="47" y="0"/>
                    <a:pt x="47" y="16"/>
                  </a:cubicBezTo>
                  <a:lnTo>
                    <a:pt x="32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16" y="32"/>
                  </a:lnTo>
                  <a:cubicBezTo>
                    <a:pt x="1" y="32"/>
                    <a:pt x="1" y="48"/>
                    <a:pt x="1" y="63"/>
                  </a:cubicBezTo>
                  <a:lnTo>
                    <a:pt x="1" y="79"/>
                  </a:lnTo>
                  <a:cubicBezTo>
                    <a:pt x="1" y="95"/>
                    <a:pt x="16" y="95"/>
                    <a:pt x="32" y="95"/>
                  </a:cubicBezTo>
                  <a:lnTo>
                    <a:pt x="47" y="95"/>
                  </a:lnTo>
                  <a:lnTo>
                    <a:pt x="47" y="95"/>
                  </a:lnTo>
                  <a:cubicBezTo>
                    <a:pt x="64" y="95"/>
                    <a:pt x="79" y="95"/>
                    <a:pt x="79" y="79"/>
                  </a:cubicBezTo>
                  <a:lnTo>
                    <a:pt x="110" y="48"/>
                  </a:lnTo>
                  <a:lnTo>
                    <a:pt x="110" y="48"/>
                  </a:lnTo>
                  <a:cubicBezTo>
                    <a:pt x="110" y="32"/>
                    <a:pt x="110" y="0"/>
                    <a:pt x="9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5"/>
            <p:cNvSpPr/>
            <p:nvPr/>
          </p:nvSpPr>
          <p:spPr>
            <a:xfrm>
              <a:off x="3432564" y="1766691"/>
              <a:ext cx="2512" cy="2576"/>
            </a:xfrm>
            <a:custGeom>
              <a:avLst/>
              <a:gdLst/>
              <a:ahLst/>
              <a:cxnLst/>
              <a:rect l="l" t="t" r="r" b="b"/>
              <a:pathLst>
                <a:path w="79" h="81" extrusionOk="0">
                  <a:moveTo>
                    <a:pt x="47" y="1"/>
                  </a:moveTo>
                  <a:lnTo>
                    <a:pt x="47" y="1"/>
                  </a:lnTo>
                  <a:lnTo>
                    <a:pt x="16" y="1"/>
                  </a:lnTo>
                  <a:lnTo>
                    <a:pt x="1" y="17"/>
                  </a:lnTo>
                  <a:lnTo>
                    <a:pt x="1" y="49"/>
                  </a:lnTo>
                  <a:cubicBezTo>
                    <a:pt x="1" y="49"/>
                    <a:pt x="1" y="64"/>
                    <a:pt x="16" y="64"/>
                  </a:cubicBezTo>
                  <a:cubicBezTo>
                    <a:pt x="16" y="80"/>
                    <a:pt x="32" y="80"/>
                    <a:pt x="32" y="80"/>
                  </a:cubicBezTo>
                  <a:lnTo>
                    <a:pt x="32" y="80"/>
                  </a:lnTo>
                  <a:cubicBezTo>
                    <a:pt x="47" y="80"/>
                    <a:pt x="47" y="80"/>
                    <a:pt x="64" y="64"/>
                  </a:cubicBezTo>
                  <a:lnTo>
                    <a:pt x="79" y="49"/>
                  </a:lnTo>
                  <a:cubicBezTo>
                    <a:pt x="79" y="32"/>
                    <a:pt x="79" y="17"/>
                    <a:pt x="64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5"/>
            <p:cNvSpPr/>
            <p:nvPr/>
          </p:nvSpPr>
          <p:spPr>
            <a:xfrm>
              <a:off x="3053751" y="1806287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47" y="1"/>
                  </a:moveTo>
                  <a:lnTo>
                    <a:pt x="47" y="1"/>
                  </a:lnTo>
                  <a:lnTo>
                    <a:pt x="32" y="16"/>
                  </a:lnTo>
                  <a:lnTo>
                    <a:pt x="16" y="32"/>
                  </a:lnTo>
                  <a:cubicBezTo>
                    <a:pt x="0" y="48"/>
                    <a:pt x="0" y="64"/>
                    <a:pt x="16" y="79"/>
                  </a:cubicBezTo>
                  <a:lnTo>
                    <a:pt x="32" y="95"/>
                  </a:lnTo>
                  <a:cubicBezTo>
                    <a:pt x="47" y="95"/>
                    <a:pt x="63" y="79"/>
                    <a:pt x="63" y="79"/>
                  </a:cubicBezTo>
                  <a:lnTo>
                    <a:pt x="79" y="64"/>
                  </a:lnTo>
                  <a:cubicBezTo>
                    <a:pt x="95" y="48"/>
                    <a:pt x="95" y="32"/>
                    <a:pt x="79" y="16"/>
                  </a:cubicBezTo>
                  <a:cubicBezTo>
                    <a:pt x="63" y="1"/>
                    <a:pt x="63" y="1"/>
                    <a:pt x="4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5"/>
            <p:cNvSpPr/>
            <p:nvPr/>
          </p:nvSpPr>
          <p:spPr>
            <a:xfrm>
              <a:off x="3330347" y="1777727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" y="17"/>
                    <a:pt x="1" y="32"/>
                  </a:cubicBezTo>
                  <a:cubicBezTo>
                    <a:pt x="1" y="32"/>
                    <a:pt x="1" y="48"/>
                    <a:pt x="16" y="48"/>
                  </a:cubicBezTo>
                  <a:cubicBezTo>
                    <a:pt x="16" y="63"/>
                    <a:pt x="16" y="63"/>
                    <a:pt x="32" y="63"/>
                  </a:cubicBezTo>
                  <a:lnTo>
                    <a:pt x="32" y="63"/>
                  </a:lnTo>
                  <a:lnTo>
                    <a:pt x="47" y="80"/>
                  </a:lnTo>
                  <a:lnTo>
                    <a:pt x="64" y="80"/>
                  </a:lnTo>
                  <a:cubicBezTo>
                    <a:pt x="64" y="80"/>
                    <a:pt x="79" y="80"/>
                    <a:pt x="79" y="63"/>
                  </a:cubicBezTo>
                  <a:cubicBezTo>
                    <a:pt x="95" y="63"/>
                    <a:pt x="95" y="63"/>
                    <a:pt x="95" y="48"/>
                  </a:cubicBezTo>
                  <a:cubicBezTo>
                    <a:pt x="95" y="32"/>
                    <a:pt x="95" y="17"/>
                    <a:pt x="64" y="0"/>
                  </a:cubicBez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5"/>
            <p:cNvSpPr/>
            <p:nvPr/>
          </p:nvSpPr>
          <p:spPr>
            <a:xfrm>
              <a:off x="3257676" y="1769712"/>
              <a:ext cx="3021" cy="2544"/>
            </a:xfrm>
            <a:custGeom>
              <a:avLst/>
              <a:gdLst/>
              <a:ahLst/>
              <a:cxnLst/>
              <a:rect l="l" t="t" r="r" b="b"/>
              <a:pathLst>
                <a:path w="95" h="80" extrusionOk="0">
                  <a:moveTo>
                    <a:pt x="48" y="0"/>
                  </a:moveTo>
                  <a:lnTo>
                    <a:pt x="48" y="0"/>
                  </a:lnTo>
                  <a:cubicBezTo>
                    <a:pt x="48" y="0"/>
                    <a:pt x="32" y="0"/>
                    <a:pt x="32" y="17"/>
                  </a:cubicBezTo>
                  <a:lnTo>
                    <a:pt x="17" y="32"/>
                  </a:lnTo>
                  <a:cubicBezTo>
                    <a:pt x="0" y="48"/>
                    <a:pt x="0" y="63"/>
                    <a:pt x="17" y="80"/>
                  </a:cubicBezTo>
                  <a:lnTo>
                    <a:pt x="48" y="80"/>
                  </a:lnTo>
                  <a:lnTo>
                    <a:pt x="63" y="80"/>
                  </a:lnTo>
                  <a:lnTo>
                    <a:pt x="80" y="48"/>
                  </a:lnTo>
                  <a:cubicBezTo>
                    <a:pt x="95" y="48"/>
                    <a:pt x="95" y="17"/>
                    <a:pt x="80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5"/>
            <p:cNvSpPr/>
            <p:nvPr/>
          </p:nvSpPr>
          <p:spPr>
            <a:xfrm>
              <a:off x="3434568" y="1750662"/>
              <a:ext cx="3530" cy="3562"/>
            </a:xfrm>
            <a:custGeom>
              <a:avLst/>
              <a:gdLst/>
              <a:ahLst/>
              <a:cxnLst/>
              <a:rect l="l" t="t" r="r" b="b"/>
              <a:pathLst>
                <a:path w="111" h="112" extrusionOk="0">
                  <a:moveTo>
                    <a:pt x="79" y="0"/>
                  </a:moveTo>
                  <a:lnTo>
                    <a:pt x="64" y="0"/>
                  </a:lnTo>
                  <a:cubicBezTo>
                    <a:pt x="64" y="17"/>
                    <a:pt x="64" y="17"/>
                    <a:pt x="47" y="17"/>
                  </a:cubicBezTo>
                  <a:lnTo>
                    <a:pt x="32" y="17"/>
                  </a:lnTo>
                  <a:lnTo>
                    <a:pt x="16" y="17"/>
                  </a:lnTo>
                  <a:cubicBezTo>
                    <a:pt x="1" y="32"/>
                    <a:pt x="1" y="48"/>
                    <a:pt x="1" y="63"/>
                  </a:cubicBezTo>
                  <a:lnTo>
                    <a:pt x="1" y="63"/>
                  </a:lnTo>
                  <a:lnTo>
                    <a:pt x="32" y="95"/>
                  </a:lnTo>
                  <a:cubicBezTo>
                    <a:pt x="32" y="111"/>
                    <a:pt x="47" y="111"/>
                    <a:pt x="47" y="111"/>
                  </a:cubicBezTo>
                  <a:lnTo>
                    <a:pt x="47" y="111"/>
                  </a:lnTo>
                  <a:lnTo>
                    <a:pt x="79" y="111"/>
                  </a:lnTo>
                  <a:lnTo>
                    <a:pt x="79" y="111"/>
                  </a:lnTo>
                  <a:lnTo>
                    <a:pt x="95" y="95"/>
                  </a:lnTo>
                  <a:lnTo>
                    <a:pt x="95" y="80"/>
                  </a:lnTo>
                  <a:lnTo>
                    <a:pt x="110" y="48"/>
                  </a:lnTo>
                  <a:cubicBezTo>
                    <a:pt x="110" y="32"/>
                    <a:pt x="110" y="17"/>
                    <a:pt x="95" y="17"/>
                  </a:cubicBezTo>
                  <a:lnTo>
                    <a:pt x="79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5"/>
            <p:cNvSpPr/>
            <p:nvPr/>
          </p:nvSpPr>
          <p:spPr>
            <a:xfrm>
              <a:off x="3423023" y="1764687"/>
              <a:ext cx="3053" cy="2576"/>
            </a:xfrm>
            <a:custGeom>
              <a:avLst/>
              <a:gdLst/>
              <a:ahLst/>
              <a:cxnLst/>
              <a:rect l="l" t="t" r="r" b="b"/>
              <a:pathLst>
                <a:path w="96" h="81" extrusionOk="0">
                  <a:moveTo>
                    <a:pt x="49" y="1"/>
                  </a:moveTo>
                  <a:lnTo>
                    <a:pt x="32" y="1"/>
                  </a:lnTo>
                  <a:lnTo>
                    <a:pt x="17" y="1"/>
                  </a:lnTo>
                  <a:lnTo>
                    <a:pt x="17" y="1"/>
                  </a:lnTo>
                  <a:cubicBezTo>
                    <a:pt x="1" y="17"/>
                    <a:pt x="1" y="49"/>
                    <a:pt x="17" y="49"/>
                  </a:cubicBezTo>
                  <a:lnTo>
                    <a:pt x="32" y="64"/>
                  </a:lnTo>
                  <a:lnTo>
                    <a:pt x="49" y="80"/>
                  </a:lnTo>
                  <a:lnTo>
                    <a:pt x="64" y="80"/>
                  </a:lnTo>
                  <a:cubicBezTo>
                    <a:pt x="64" y="80"/>
                    <a:pt x="80" y="80"/>
                    <a:pt x="80" y="64"/>
                  </a:cubicBezTo>
                  <a:cubicBezTo>
                    <a:pt x="95" y="49"/>
                    <a:pt x="95" y="32"/>
                    <a:pt x="80" y="17"/>
                  </a:cubicBezTo>
                  <a:lnTo>
                    <a:pt x="64" y="1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5"/>
            <p:cNvSpPr/>
            <p:nvPr/>
          </p:nvSpPr>
          <p:spPr>
            <a:xfrm>
              <a:off x="3195054" y="1787268"/>
              <a:ext cx="4516" cy="3021"/>
            </a:xfrm>
            <a:custGeom>
              <a:avLst/>
              <a:gdLst/>
              <a:ahLst/>
              <a:cxnLst/>
              <a:rect l="l" t="t" r="r" b="b"/>
              <a:pathLst>
                <a:path w="142" h="95" extrusionOk="0">
                  <a:moveTo>
                    <a:pt x="47" y="0"/>
                  </a:moveTo>
                  <a:lnTo>
                    <a:pt x="32" y="0"/>
                  </a:lnTo>
                  <a:lnTo>
                    <a:pt x="16" y="0"/>
                  </a:lnTo>
                  <a:lnTo>
                    <a:pt x="16" y="15"/>
                  </a:lnTo>
                  <a:cubicBezTo>
                    <a:pt x="0" y="32"/>
                    <a:pt x="0" y="47"/>
                    <a:pt x="32" y="63"/>
                  </a:cubicBezTo>
                  <a:lnTo>
                    <a:pt x="32" y="63"/>
                  </a:lnTo>
                  <a:lnTo>
                    <a:pt x="79" y="78"/>
                  </a:lnTo>
                  <a:lnTo>
                    <a:pt x="95" y="95"/>
                  </a:lnTo>
                  <a:lnTo>
                    <a:pt x="110" y="95"/>
                  </a:lnTo>
                  <a:cubicBezTo>
                    <a:pt x="110" y="95"/>
                    <a:pt x="127" y="78"/>
                    <a:pt x="142" y="78"/>
                  </a:cubicBezTo>
                  <a:cubicBezTo>
                    <a:pt x="142" y="63"/>
                    <a:pt x="142" y="32"/>
                    <a:pt x="127" y="32"/>
                  </a:cubicBezTo>
                  <a:lnTo>
                    <a:pt x="110" y="32"/>
                  </a:lnTo>
                  <a:lnTo>
                    <a:pt x="95" y="15"/>
                  </a:lnTo>
                  <a:lnTo>
                    <a:pt x="64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2" name="Google Shape;1052;p35"/>
          <p:cNvGrpSpPr/>
          <p:nvPr/>
        </p:nvGrpSpPr>
        <p:grpSpPr>
          <a:xfrm>
            <a:off x="6129764" y="2436373"/>
            <a:ext cx="2515990" cy="1966090"/>
            <a:chOff x="3360402" y="1405432"/>
            <a:chExt cx="341781" cy="267077"/>
          </a:xfrm>
        </p:grpSpPr>
        <p:sp>
          <p:nvSpPr>
            <p:cNvPr id="1053" name="Google Shape;1053;p35"/>
            <p:cNvSpPr/>
            <p:nvPr/>
          </p:nvSpPr>
          <p:spPr>
            <a:xfrm>
              <a:off x="3360402" y="1405910"/>
              <a:ext cx="341781" cy="266600"/>
            </a:xfrm>
            <a:custGeom>
              <a:avLst/>
              <a:gdLst/>
              <a:ahLst/>
              <a:cxnLst/>
              <a:rect l="l" t="t" r="r" b="b"/>
              <a:pathLst>
                <a:path w="10747" h="8383" extrusionOk="0">
                  <a:moveTo>
                    <a:pt x="10715" y="1057"/>
                  </a:moveTo>
                  <a:cubicBezTo>
                    <a:pt x="10715" y="1088"/>
                    <a:pt x="10715" y="1120"/>
                    <a:pt x="10698" y="1151"/>
                  </a:cubicBezTo>
                  <a:cubicBezTo>
                    <a:pt x="10698" y="1166"/>
                    <a:pt x="10683" y="1183"/>
                    <a:pt x="10667" y="1198"/>
                  </a:cubicBezTo>
                  <a:cubicBezTo>
                    <a:pt x="10635" y="1261"/>
                    <a:pt x="10683" y="1246"/>
                    <a:pt x="10746" y="1277"/>
                  </a:cubicBezTo>
                  <a:cubicBezTo>
                    <a:pt x="10730" y="1324"/>
                    <a:pt x="10652" y="1340"/>
                    <a:pt x="10652" y="1387"/>
                  </a:cubicBezTo>
                  <a:cubicBezTo>
                    <a:pt x="10572" y="1356"/>
                    <a:pt x="10620" y="1450"/>
                    <a:pt x="10635" y="1466"/>
                  </a:cubicBezTo>
                  <a:cubicBezTo>
                    <a:pt x="10667" y="1513"/>
                    <a:pt x="10667" y="1482"/>
                    <a:pt x="10667" y="1530"/>
                  </a:cubicBezTo>
                  <a:cubicBezTo>
                    <a:pt x="10667" y="1561"/>
                    <a:pt x="10652" y="1608"/>
                    <a:pt x="10635" y="1639"/>
                  </a:cubicBezTo>
                  <a:cubicBezTo>
                    <a:pt x="10604" y="1639"/>
                    <a:pt x="10589" y="1624"/>
                    <a:pt x="10572" y="1639"/>
                  </a:cubicBezTo>
                  <a:cubicBezTo>
                    <a:pt x="10557" y="1656"/>
                    <a:pt x="10557" y="1719"/>
                    <a:pt x="10557" y="1734"/>
                  </a:cubicBezTo>
                  <a:cubicBezTo>
                    <a:pt x="10541" y="1782"/>
                    <a:pt x="10541" y="1828"/>
                    <a:pt x="10526" y="1876"/>
                  </a:cubicBezTo>
                  <a:cubicBezTo>
                    <a:pt x="10509" y="1923"/>
                    <a:pt x="10509" y="1971"/>
                    <a:pt x="10494" y="2017"/>
                  </a:cubicBezTo>
                  <a:cubicBezTo>
                    <a:pt x="10478" y="2097"/>
                    <a:pt x="10463" y="2097"/>
                    <a:pt x="10383" y="2097"/>
                  </a:cubicBezTo>
                  <a:cubicBezTo>
                    <a:pt x="10383" y="2143"/>
                    <a:pt x="10415" y="2128"/>
                    <a:pt x="10446" y="2160"/>
                  </a:cubicBezTo>
                  <a:cubicBezTo>
                    <a:pt x="10446" y="2160"/>
                    <a:pt x="10446" y="2175"/>
                    <a:pt x="10463" y="2191"/>
                  </a:cubicBezTo>
                  <a:lnTo>
                    <a:pt x="10494" y="2206"/>
                  </a:lnTo>
                  <a:cubicBezTo>
                    <a:pt x="10509" y="2254"/>
                    <a:pt x="10478" y="2238"/>
                    <a:pt x="10446" y="2254"/>
                  </a:cubicBezTo>
                  <a:cubicBezTo>
                    <a:pt x="10415" y="2269"/>
                    <a:pt x="10415" y="2286"/>
                    <a:pt x="10415" y="2332"/>
                  </a:cubicBezTo>
                  <a:cubicBezTo>
                    <a:pt x="10400" y="2395"/>
                    <a:pt x="10431" y="2490"/>
                    <a:pt x="10415" y="2553"/>
                  </a:cubicBezTo>
                  <a:cubicBezTo>
                    <a:pt x="10400" y="2601"/>
                    <a:pt x="10257" y="2695"/>
                    <a:pt x="10352" y="2711"/>
                  </a:cubicBezTo>
                  <a:cubicBezTo>
                    <a:pt x="10320" y="2758"/>
                    <a:pt x="10257" y="2758"/>
                    <a:pt x="10242" y="2821"/>
                  </a:cubicBezTo>
                  <a:cubicBezTo>
                    <a:pt x="10211" y="2884"/>
                    <a:pt x="10274" y="2948"/>
                    <a:pt x="10274" y="3011"/>
                  </a:cubicBezTo>
                  <a:cubicBezTo>
                    <a:pt x="10274" y="3057"/>
                    <a:pt x="10257" y="3089"/>
                    <a:pt x="10242" y="3120"/>
                  </a:cubicBezTo>
                  <a:cubicBezTo>
                    <a:pt x="10226" y="3200"/>
                    <a:pt x="10257" y="3278"/>
                    <a:pt x="10257" y="3341"/>
                  </a:cubicBezTo>
                  <a:cubicBezTo>
                    <a:pt x="10274" y="3404"/>
                    <a:pt x="10305" y="3546"/>
                    <a:pt x="10194" y="3498"/>
                  </a:cubicBezTo>
                  <a:cubicBezTo>
                    <a:pt x="10226" y="3515"/>
                    <a:pt x="10289" y="3515"/>
                    <a:pt x="10305" y="3530"/>
                  </a:cubicBezTo>
                  <a:cubicBezTo>
                    <a:pt x="10352" y="3561"/>
                    <a:pt x="10305" y="3593"/>
                    <a:pt x="10274" y="3609"/>
                  </a:cubicBezTo>
                  <a:cubicBezTo>
                    <a:pt x="10242" y="3641"/>
                    <a:pt x="10242" y="3656"/>
                    <a:pt x="10194" y="3656"/>
                  </a:cubicBezTo>
                  <a:lnTo>
                    <a:pt x="10163" y="3656"/>
                  </a:lnTo>
                  <a:cubicBezTo>
                    <a:pt x="10131" y="3656"/>
                    <a:pt x="10131" y="3656"/>
                    <a:pt x="10163" y="3704"/>
                  </a:cubicBezTo>
                  <a:cubicBezTo>
                    <a:pt x="10179" y="3750"/>
                    <a:pt x="10194" y="3861"/>
                    <a:pt x="10163" y="3893"/>
                  </a:cubicBezTo>
                  <a:cubicBezTo>
                    <a:pt x="10147" y="3908"/>
                    <a:pt x="10084" y="3893"/>
                    <a:pt x="10100" y="3939"/>
                  </a:cubicBezTo>
                  <a:cubicBezTo>
                    <a:pt x="10100" y="3987"/>
                    <a:pt x="10147" y="3987"/>
                    <a:pt x="10147" y="4034"/>
                  </a:cubicBezTo>
                  <a:cubicBezTo>
                    <a:pt x="10147" y="4050"/>
                    <a:pt x="10147" y="4066"/>
                    <a:pt x="10131" y="4082"/>
                  </a:cubicBezTo>
                  <a:cubicBezTo>
                    <a:pt x="10131" y="4113"/>
                    <a:pt x="10147" y="4129"/>
                    <a:pt x="10147" y="4160"/>
                  </a:cubicBezTo>
                  <a:cubicBezTo>
                    <a:pt x="10131" y="4160"/>
                    <a:pt x="10100" y="4145"/>
                    <a:pt x="10084" y="4145"/>
                  </a:cubicBezTo>
                  <a:cubicBezTo>
                    <a:pt x="10053" y="4208"/>
                    <a:pt x="10053" y="4302"/>
                    <a:pt x="10037" y="4366"/>
                  </a:cubicBezTo>
                  <a:cubicBezTo>
                    <a:pt x="10021" y="4460"/>
                    <a:pt x="9958" y="4618"/>
                    <a:pt x="9990" y="4696"/>
                  </a:cubicBezTo>
                  <a:cubicBezTo>
                    <a:pt x="10021" y="4744"/>
                    <a:pt x="10037" y="4727"/>
                    <a:pt x="10021" y="4790"/>
                  </a:cubicBezTo>
                  <a:cubicBezTo>
                    <a:pt x="10005" y="4822"/>
                    <a:pt x="10005" y="4870"/>
                    <a:pt x="9974" y="4901"/>
                  </a:cubicBezTo>
                  <a:cubicBezTo>
                    <a:pt x="9958" y="4916"/>
                    <a:pt x="9895" y="4901"/>
                    <a:pt x="9879" y="4916"/>
                  </a:cubicBezTo>
                  <a:cubicBezTo>
                    <a:pt x="9864" y="4933"/>
                    <a:pt x="9864" y="4996"/>
                    <a:pt x="9864" y="5011"/>
                  </a:cubicBezTo>
                  <a:lnTo>
                    <a:pt x="9864" y="5137"/>
                  </a:lnTo>
                  <a:cubicBezTo>
                    <a:pt x="9864" y="5153"/>
                    <a:pt x="9895" y="5185"/>
                    <a:pt x="9895" y="5200"/>
                  </a:cubicBezTo>
                  <a:cubicBezTo>
                    <a:pt x="9895" y="5294"/>
                    <a:pt x="9832" y="5357"/>
                    <a:pt x="9801" y="5437"/>
                  </a:cubicBezTo>
                  <a:cubicBezTo>
                    <a:pt x="9784" y="5468"/>
                    <a:pt x="9784" y="5515"/>
                    <a:pt x="9769" y="5547"/>
                  </a:cubicBezTo>
                  <a:cubicBezTo>
                    <a:pt x="9769" y="5578"/>
                    <a:pt x="9753" y="5610"/>
                    <a:pt x="9753" y="5641"/>
                  </a:cubicBezTo>
                  <a:lnTo>
                    <a:pt x="9801" y="5689"/>
                  </a:lnTo>
                  <a:cubicBezTo>
                    <a:pt x="9816" y="5721"/>
                    <a:pt x="9832" y="5767"/>
                    <a:pt x="9816" y="5799"/>
                  </a:cubicBezTo>
                  <a:cubicBezTo>
                    <a:pt x="9784" y="5847"/>
                    <a:pt x="9721" y="5815"/>
                    <a:pt x="9675" y="5815"/>
                  </a:cubicBezTo>
                  <a:cubicBezTo>
                    <a:pt x="9738" y="5815"/>
                    <a:pt x="9864" y="5862"/>
                    <a:pt x="9738" y="5910"/>
                  </a:cubicBezTo>
                  <a:cubicBezTo>
                    <a:pt x="9721" y="5910"/>
                    <a:pt x="9675" y="5910"/>
                    <a:pt x="9658" y="5925"/>
                  </a:cubicBezTo>
                  <a:cubicBezTo>
                    <a:pt x="9643" y="5941"/>
                    <a:pt x="9627" y="6004"/>
                    <a:pt x="9627" y="6036"/>
                  </a:cubicBezTo>
                  <a:cubicBezTo>
                    <a:pt x="9627" y="6067"/>
                    <a:pt x="9627" y="6114"/>
                    <a:pt x="9643" y="6130"/>
                  </a:cubicBezTo>
                  <a:cubicBezTo>
                    <a:pt x="9658" y="6193"/>
                    <a:pt x="9675" y="6162"/>
                    <a:pt x="9706" y="6177"/>
                  </a:cubicBezTo>
                  <a:cubicBezTo>
                    <a:pt x="9769" y="6225"/>
                    <a:pt x="9690" y="6240"/>
                    <a:pt x="9658" y="6240"/>
                  </a:cubicBezTo>
                  <a:cubicBezTo>
                    <a:pt x="9643" y="6256"/>
                    <a:pt x="9627" y="6256"/>
                    <a:pt x="9595" y="6256"/>
                  </a:cubicBezTo>
                  <a:lnTo>
                    <a:pt x="9564" y="6256"/>
                  </a:lnTo>
                  <a:cubicBezTo>
                    <a:pt x="9549" y="6288"/>
                    <a:pt x="9580" y="6303"/>
                    <a:pt x="9580" y="6334"/>
                  </a:cubicBezTo>
                  <a:cubicBezTo>
                    <a:pt x="9595" y="6382"/>
                    <a:pt x="9564" y="6445"/>
                    <a:pt x="9549" y="6492"/>
                  </a:cubicBezTo>
                  <a:cubicBezTo>
                    <a:pt x="9549" y="6540"/>
                    <a:pt x="9517" y="6618"/>
                    <a:pt x="9517" y="6666"/>
                  </a:cubicBezTo>
                  <a:cubicBezTo>
                    <a:pt x="9532" y="6681"/>
                    <a:pt x="9549" y="6681"/>
                    <a:pt x="9564" y="6681"/>
                  </a:cubicBezTo>
                  <a:cubicBezTo>
                    <a:pt x="9564" y="6744"/>
                    <a:pt x="9549" y="6870"/>
                    <a:pt x="9486" y="6886"/>
                  </a:cubicBezTo>
                  <a:cubicBezTo>
                    <a:pt x="9532" y="6933"/>
                    <a:pt x="9501" y="7012"/>
                    <a:pt x="9486" y="7075"/>
                  </a:cubicBezTo>
                  <a:cubicBezTo>
                    <a:pt x="9469" y="7122"/>
                    <a:pt x="9423" y="7248"/>
                    <a:pt x="9454" y="7280"/>
                  </a:cubicBezTo>
                  <a:cubicBezTo>
                    <a:pt x="9469" y="7296"/>
                    <a:pt x="9501" y="7280"/>
                    <a:pt x="9501" y="7296"/>
                  </a:cubicBezTo>
                  <a:cubicBezTo>
                    <a:pt x="9532" y="7311"/>
                    <a:pt x="9532" y="7374"/>
                    <a:pt x="9532" y="7406"/>
                  </a:cubicBezTo>
                  <a:cubicBezTo>
                    <a:pt x="9517" y="7500"/>
                    <a:pt x="9486" y="7469"/>
                    <a:pt x="9406" y="7485"/>
                  </a:cubicBezTo>
                  <a:cubicBezTo>
                    <a:pt x="9391" y="7500"/>
                    <a:pt x="9391" y="7532"/>
                    <a:pt x="9375" y="7563"/>
                  </a:cubicBezTo>
                  <a:cubicBezTo>
                    <a:pt x="9375" y="7611"/>
                    <a:pt x="9328" y="7689"/>
                    <a:pt x="9343" y="7737"/>
                  </a:cubicBezTo>
                  <a:cubicBezTo>
                    <a:pt x="9343" y="7769"/>
                    <a:pt x="9391" y="7784"/>
                    <a:pt x="9375" y="7815"/>
                  </a:cubicBezTo>
                  <a:cubicBezTo>
                    <a:pt x="9360" y="7847"/>
                    <a:pt x="9312" y="7847"/>
                    <a:pt x="9312" y="7895"/>
                  </a:cubicBezTo>
                  <a:cubicBezTo>
                    <a:pt x="9312" y="7941"/>
                    <a:pt x="9328" y="7973"/>
                    <a:pt x="9343" y="8021"/>
                  </a:cubicBezTo>
                  <a:cubicBezTo>
                    <a:pt x="9343" y="8036"/>
                    <a:pt x="9328" y="8067"/>
                    <a:pt x="9328" y="8084"/>
                  </a:cubicBezTo>
                  <a:cubicBezTo>
                    <a:pt x="9312" y="8130"/>
                    <a:pt x="9312" y="8210"/>
                    <a:pt x="9280" y="8257"/>
                  </a:cubicBezTo>
                  <a:lnTo>
                    <a:pt x="9249" y="8320"/>
                  </a:lnTo>
                  <a:cubicBezTo>
                    <a:pt x="9249" y="8336"/>
                    <a:pt x="9297" y="8351"/>
                    <a:pt x="9234" y="8367"/>
                  </a:cubicBezTo>
                  <a:cubicBezTo>
                    <a:pt x="9202" y="8367"/>
                    <a:pt x="9108" y="8336"/>
                    <a:pt x="9060" y="8320"/>
                  </a:cubicBezTo>
                  <a:cubicBezTo>
                    <a:pt x="8997" y="8320"/>
                    <a:pt x="8950" y="8320"/>
                    <a:pt x="8887" y="8336"/>
                  </a:cubicBezTo>
                  <a:cubicBezTo>
                    <a:pt x="8871" y="8336"/>
                    <a:pt x="8808" y="8336"/>
                    <a:pt x="8792" y="8351"/>
                  </a:cubicBezTo>
                  <a:cubicBezTo>
                    <a:pt x="8761" y="8351"/>
                    <a:pt x="8745" y="8383"/>
                    <a:pt x="8713" y="8383"/>
                  </a:cubicBezTo>
                  <a:lnTo>
                    <a:pt x="8713" y="8320"/>
                  </a:lnTo>
                  <a:cubicBezTo>
                    <a:pt x="8666" y="8304"/>
                    <a:pt x="8587" y="8304"/>
                    <a:pt x="8524" y="8304"/>
                  </a:cubicBezTo>
                  <a:cubicBezTo>
                    <a:pt x="8509" y="8320"/>
                    <a:pt x="8477" y="8320"/>
                    <a:pt x="8446" y="8320"/>
                  </a:cubicBezTo>
                  <a:cubicBezTo>
                    <a:pt x="8429" y="8320"/>
                    <a:pt x="8414" y="8336"/>
                    <a:pt x="8398" y="8336"/>
                  </a:cubicBezTo>
                  <a:cubicBezTo>
                    <a:pt x="8366" y="8320"/>
                    <a:pt x="8366" y="8304"/>
                    <a:pt x="8366" y="8288"/>
                  </a:cubicBezTo>
                  <a:cubicBezTo>
                    <a:pt x="8320" y="8241"/>
                    <a:pt x="8240" y="8257"/>
                    <a:pt x="8194" y="8257"/>
                  </a:cubicBezTo>
                  <a:cubicBezTo>
                    <a:pt x="8114" y="8273"/>
                    <a:pt x="8068" y="8304"/>
                    <a:pt x="8005" y="8273"/>
                  </a:cubicBezTo>
                  <a:cubicBezTo>
                    <a:pt x="8020" y="8178"/>
                    <a:pt x="7894" y="8178"/>
                    <a:pt x="7831" y="8162"/>
                  </a:cubicBezTo>
                  <a:lnTo>
                    <a:pt x="7547" y="8115"/>
                  </a:lnTo>
                  <a:cubicBezTo>
                    <a:pt x="7469" y="8099"/>
                    <a:pt x="7406" y="8067"/>
                    <a:pt x="7327" y="8067"/>
                  </a:cubicBezTo>
                  <a:cubicBezTo>
                    <a:pt x="7295" y="8052"/>
                    <a:pt x="7264" y="8052"/>
                    <a:pt x="7232" y="8067"/>
                  </a:cubicBezTo>
                  <a:cubicBezTo>
                    <a:pt x="7217" y="8067"/>
                    <a:pt x="7217" y="8099"/>
                    <a:pt x="7201" y="8099"/>
                  </a:cubicBezTo>
                  <a:cubicBezTo>
                    <a:pt x="7138" y="8130"/>
                    <a:pt x="7138" y="8067"/>
                    <a:pt x="7138" y="8021"/>
                  </a:cubicBezTo>
                  <a:cubicBezTo>
                    <a:pt x="7122" y="8021"/>
                    <a:pt x="7106" y="8004"/>
                    <a:pt x="7091" y="8004"/>
                  </a:cubicBezTo>
                  <a:cubicBezTo>
                    <a:pt x="7043" y="8004"/>
                    <a:pt x="7043" y="8036"/>
                    <a:pt x="7011" y="8036"/>
                  </a:cubicBezTo>
                  <a:cubicBezTo>
                    <a:pt x="6948" y="8052"/>
                    <a:pt x="6948" y="7989"/>
                    <a:pt x="6917" y="7973"/>
                  </a:cubicBezTo>
                  <a:cubicBezTo>
                    <a:pt x="6870" y="7958"/>
                    <a:pt x="6791" y="7958"/>
                    <a:pt x="6744" y="7941"/>
                  </a:cubicBezTo>
                  <a:cubicBezTo>
                    <a:pt x="6665" y="7926"/>
                    <a:pt x="6602" y="7910"/>
                    <a:pt x="6524" y="7926"/>
                  </a:cubicBezTo>
                  <a:cubicBezTo>
                    <a:pt x="6524" y="7941"/>
                    <a:pt x="6524" y="7958"/>
                    <a:pt x="6507" y="7958"/>
                  </a:cubicBezTo>
                  <a:cubicBezTo>
                    <a:pt x="6492" y="7958"/>
                    <a:pt x="6507" y="7941"/>
                    <a:pt x="6492" y="7926"/>
                  </a:cubicBezTo>
                  <a:lnTo>
                    <a:pt x="6444" y="7878"/>
                  </a:lnTo>
                  <a:cubicBezTo>
                    <a:pt x="6413" y="7863"/>
                    <a:pt x="6413" y="7847"/>
                    <a:pt x="6366" y="7847"/>
                  </a:cubicBezTo>
                  <a:cubicBezTo>
                    <a:pt x="6303" y="7832"/>
                    <a:pt x="6224" y="7800"/>
                    <a:pt x="6161" y="7800"/>
                  </a:cubicBezTo>
                  <a:cubicBezTo>
                    <a:pt x="6146" y="7800"/>
                    <a:pt x="6114" y="7815"/>
                    <a:pt x="6098" y="7815"/>
                  </a:cubicBezTo>
                  <a:cubicBezTo>
                    <a:pt x="6066" y="7815"/>
                    <a:pt x="6020" y="7784"/>
                    <a:pt x="6003" y="7784"/>
                  </a:cubicBezTo>
                  <a:cubicBezTo>
                    <a:pt x="5956" y="7800"/>
                    <a:pt x="5956" y="7863"/>
                    <a:pt x="5909" y="7878"/>
                  </a:cubicBezTo>
                  <a:cubicBezTo>
                    <a:pt x="5862" y="7895"/>
                    <a:pt x="5799" y="7878"/>
                    <a:pt x="5767" y="7847"/>
                  </a:cubicBezTo>
                  <a:cubicBezTo>
                    <a:pt x="5751" y="7832"/>
                    <a:pt x="5767" y="7815"/>
                    <a:pt x="5751" y="7800"/>
                  </a:cubicBezTo>
                  <a:lnTo>
                    <a:pt x="5688" y="7800"/>
                  </a:lnTo>
                  <a:lnTo>
                    <a:pt x="5625" y="7800"/>
                  </a:lnTo>
                  <a:cubicBezTo>
                    <a:pt x="5578" y="7800"/>
                    <a:pt x="5530" y="7800"/>
                    <a:pt x="5515" y="7784"/>
                  </a:cubicBezTo>
                  <a:cubicBezTo>
                    <a:pt x="5499" y="7769"/>
                    <a:pt x="5499" y="7737"/>
                    <a:pt x="5484" y="7706"/>
                  </a:cubicBezTo>
                  <a:cubicBezTo>
                    <a:pt x="5467" y="7689"/>
                    <a:pt x="5436" y="7658"/>
                    <a:pt x="5404" y="7643"/>
                  </a:cubicBezTo>
                  <a:cubicBezTo>
                    <a:pt x="5373" y="7626"/>
                    <a:pt x="5310" y="7626"/>
                    <a:pt x="5278" y="7611"/>
                  </a:cubicBezTo>
                  <a:cubicBezTo>
                    <a:pt x="5263" y="7611"/>
                    <a:pt x="5247" y="7611"/>
                    <a:pt x="5232" y="7626"/>
                  </a:cubicBezTo>
                  <a:cubicBezTo>
                    <a:pt x="5200" y="7626"/>
                    <a:pt x="5184" y="7626"/>
                    <a:pt x="5152" y="7611"/>
                  </a:cubicBezTo>
                  <a:cubicBezTo>
                    <a:pt x="5121" y="7595"/>
                    <a:pt x="5089" y="7548"/>
                    <a:pt x="5043" y="7517"/>
                  </a:cubicBezTo>
                  <a:lnTo>
                    <a:pt x="4995" y="7517"/>
                  </a:lnTo>
                  <a:cubicBezTo>
                    <a:pt x="4995" y="7517"/>
                    <a:pt x="4980" y="7500"/>
                    <a:pt x="4963" y="7517"/>
                  </a:cubicBezTo>
                  <a:cubicBezTo>
                    <a:pt x="4963" y="7517"/>
                    <a:pt x="4948" y="7517"/>
                    <a:pt x="4948" y="7532"/>
                  </a:cubicBezTo>
                  <a:lnTo>
                    <a:pt x="4932" y="7548"/>
                  </a:lnTo>
                  <a:cubicBezTo>
                    <a:pt x="4917" y="7563"/>
                    <a:pt x="4900" y="7563"/>
                    <a:pt x="4885" y="7563"/>
                  </a:cubicBezTo>
                  <a:lnTo>
                    <a:pt x="4869" y="7563"/>
                  </a:lnTo>
                  <a:cubicBezTo>
                    <a:pt x="4822" y="7580"/>
                    <a:pt x="4791" y="7595"/>
                    <a:pt x="4743" y="7580"/>
                  </a:cubicBezTo>
                  <a:cubicBezTo>
                    <a:pt x="4665" y="7548"/>
                    <a:pt x="4554" y="7548"/>
                    <a:pt x="4491" y="7517"/>
                  </a:cubicBezTo>
                  <a:cubicBezTo>
                    <a:pt x="4475" y="7500"/>
                    <a:pt x="4444" y="7485"/>
                    <a:pt x="4412" y="7469"/>
                  </a:cubicBezTo>
                  <a:cubicBezTo>
                    <a:pt x="4396" y="7469"/>
                    <a:pt x="4381" y="7454"/>
                    <a:pt x="4349" y="7437"/>
                  </a:cubicBezTo>
                  <a:cubicBezTo>
                    <a:pt x="4349" y="7422"/>
                    <a:pt x="4333" y="7406"/>
                    <a:pt x="4333" y="7374"/>
                  </a:cubicBezTo>
                  <a:cubicBezTo>
                    <a:pt x="4302" y="7359"/>
                    <a:pt x="4238" y="7406"/>
                    <a:pt x="4207" y="7422"/>
                  </a:cubicBezTo>
                  <a:cubicBezTo>
                    <a:pt x="4144" y="7437"/>
                    <a:pt x="4112" y="7422"/>
                    <a:pt x="4049" y="7422"/>
                  </a:cubicBezTo>
                  <a:cubicBezTo>
                    <a:pt x="4003" y="7406"/>
                    <a:pt x="3955" y="7391"/>
                    <a:pt x="3908" y="7391"/>
                  </a:cubicBezTo>
                  <a:cubicBezTo>
                    <a:pt x="3845" y="7374"/>
                    <a:pt x="3829" y="7374"/>
                    <a:pt x="3782" y="7374"/>
                  </a:cubicBezTo>
                  <a:cubicBezTo>
                    <a:pt x="3671" y="7391"/>
                    <a:pt x="3625" y="7311"/>
                    <a:pt x="3530" y="7265"/>
                  </a:cubicBezTo>
                  <a:cubicBezTo>
                    <a:pt x="3451" y="7233"/>
                    <a:pt x="3341" y="7233"/>
                    <a:pt x="3247" y="7202"/>
                  </a:cubicBezTo>
                  <a:cubicBezTo>
                    <a:pt x="3183" y="7170"/>
                    <a:pt x="3167" y="7154"/>
                    <a:pt x="3089" y="7170"/>
                  </a:cubicBezTo>
                  <a:cubicBezTo>
                    <a:pt x="3041" y="7185"/>
                    <a:pt x="2994" y="7202"/>
                    <a:pt x="2947" y="7170"/>
                  </a:cubicBezTo>
                  <a:cubicBezTo>
                    <a:pt x="2915" y="7154"/>
                    <a:pt x="2900" y="7122"/>
                    <a:pt x="2852" y="7122"/>
                  </a:cubicBezTo>
                  <a:cubicBezTo>
                    <a:pt x="2805" y="7122"/>
                    <a:pt x="2774" y="7154"/>
                    <a:pt x="2726" y="7139"/>
                  </a:cubicBezTo>
                  <a:cubicBezTo>
                    <a:pt x="2711" y="7139"/>
                    <a:pt x="2679" y="7139"/>
                    <a:pt x="2663" y="7122"/>
                  </a:cubicBezTo>
                  <a:cubicBezTo>
                    <a:pt x="2616" y="7122"/>
                    <a:pt x="2585" y="7107"/>
                    <a:pt x="2537" y="7122"/>
                  </a:cubicBezTo>
                  <a:cubicBezTo>
                    <a:pt x="2522" y="7122"/>
                    <a:pt x="2459" y="7139"/>
                    <a:pt x="2459" y="7139"/>
                  </a:cubicBezTo>
                  <a:cubicBezTo>
                    <a:pt x="2427" y="7122"/>
                    <a:pt x="2442" y="7091"/>
                    <a:pt x="2442" y="7059"/>
                  </a:cubicBezTo>
                  <a:cubicBezTo>
                    <a:pt x="2411" y="7044"/>
                    <a:pt x="2379" y="7044"/>
                    <a:pt x="2333" y="7044"/>
                  </a:cubicBezTo>
                  <a:cubicBezTo>
                    <a:pt x="2316" y="7044"/>
                    <a:pt x="2253" y="7091"/>
                    <a:pt x="2222" y="7091"/>
                  </a:cubicBezTo>
                  <a:cubicBezTo>
                    <a:pt x="2190" y="7075"/>
                    <a:pt x="2175" y="7059"/>
                    <a:pt x="2144" y="7044"/>
                  </a:cubicBezTo>
                  <a:cubicBezTo>
                    <a:pt x="2112" y="7028"/>
                    <a:pt x="2064" y="7028"/>
                    <a:pt x="2018" y="7012"/>
                  </a:cubicBezTo>
                  <a:cubicBezTo>
                    <a:pt x="1955" y="7012"/>
                    <a:pt x="1938" y="6933"/>
                    <a:pt x="1860" y="6949"/>
                  </a:cubicBezTo>
                  <a:cubicBezTo>
                    <a:pt x="1797" y="6949"/>
                    <a:pt x="1671" y="6996"/>
                    <a:pt x="1623" y="6918"/>
                  </a:cubicBezTo>
                  <a:cubicBezTo>
                    <a:pt x="1623" y="7012"/>
                    <a:pt x="1465" y="6949"/>
                    <a:pt x="1419" y="6949"/>
                  </a:cubicBezTo>
                  <a:cubicBezTo>
                    <a:pt x="1356" y="6933"/>
                    <a:pt x="1308" y="6886"/>
                    <a:pt x="1261" y="6870"/>
                  </a:cubicBezTo>
                  <a:cubicBezTo>
                    <a:pt x="1230" y="6855"/>
                    <a:pt x="1182" y="6839"/>
                    <a:pt x="1150" y="6839"/>
                  </a:cubicBezTo>
                  <a:lnTo>
                    <a:pt x="1104" y="6839"/>
                  </a:lnTo>
                  <a:lnTo>
                    <a:pt x="1056" y="6839"/>
                  </a:lnTo>
                  <a:lnTo>
                    <a:pt x="1056" y="6807"/>
                  </a:lnTo>
                  <a:cubicBezTo>
                    <a:pt x="993" y="6792"/>
                    <a:pt x="993" y="6681"/>
                    <a:pt x="915" y="6681"/>
                  </a:cubicBezTo>
                  <a:cubicBezTo>
                    <a:pt x="898" y="6666"/>
                    <a:pt x="883" y="6681"/>
                    <a:pt x="852" y="6681"/>
                  </a:cubicBezTo>
                  <a:cubicBezTo>
                    <a:pt x="835" y="6697"/>
                    <a:pt x="820" y="6697"/>
                    <a:pt x="804" y="6697"/>
                  </a:cubicBezTo>
                  <a:cubicBezTo>
                    <a:pt x="757" y="6697"/>
                    <a:pt x="757" y="6666"/>
                    <a:pt x="741" y="6634"/>
                  </a:cubicBezTo>
                  <a:cubicBezTo>
                    <a:pt x="694" y="6603"/>
                    <a:pt x="646" y="6586"/>
                    <a:pt x="600" y="6586"/>
                  </a:cubicBezTo>
                  <a:cubicBezTo>
                    <a:pt x="568" y="6586"/>
                    <a:pt x="537" y="6618"/>
                    <a:pt x="520" y="6618"/>
                  </a:cubicBezTo>
                  <a:cubicBezTo>
                    <a:pt x="489" y="6618"/>
                    <a:pt x="457" y="6603"/>
                    <a:pt x="426" y="6603"/>
                  </a:cubicBezTo>
                  <a:cubicBezTo>
                    <a:pt x="363" y="6603"/>
                    <a:pt x="284" y="6586"/>
                    <a:pt x="237" y="6603"/>
                  </a:cubicBezTo>
                  <a:lnTo>
                    <a:pt x="221" y="6649"/>
                  </a:lnTo>
                  <a:cubicBezTo>
                    <a:pt x="190" y="6666"/>
                    <a:pt x="142" y="6681"/>
                    <a:pt x="127" y="6681"/>
                  </a:cubicBezTo>
                  <a:cubicBezTo>
                    <a:pt x="79" y="6666"/>
                    <a:pt x="79" y="6618"/>
                    <a:pt x="95" y="6586"/>
                  </a:cubicBezTo>
                  <a:cubicBezTo>
                    <a:pt x="32" y="6555"/>
                    <a:pt x="16" y="6540"/>
                    <a:pt x="1" y="6460"/>
                  </a:cubicBezTo>
                  <a:cubicBezTo>
                    <a:pt x="1" y="6429"/>
                    <a:pt x="16" y="6319"/>
                    <a:pt x="32" y="6288"/>
                  </a:cubicBezTo>
                  <a:cubicBezTo>
                    <a:pt x="64" y="6240"/>
                    <a:pt x="95" y="6240"/>
                    <a:pt x="127" y="6240"/>
                  </a:cubicBezTo>
                  <a:cubicBezTo>
                    <a:pt x="158" y="6240"/>
                    <a:pt x="174" y="6240"/>
                    <a:pt x="158" y="6162"/>
                  </a:cubicBezTo>
                  <a:cubicBezTo>
                    <a:pt x="127" y="6067"/>
                    <a:pt x="127" y="5941"/>
                    <a:pt x="190" y="5862"/>
                  </a:cubicBezTo>
                  <a:cubicBezTo>
                    <a:pt x="205" y="5847"/>
                    <a:pt x="221" y="5862"/>
                    <a:pt x="221" y="5830"/>
                  </a:cubicBezTo>
                  <a:cubicBezTo>
                    <a:pt x="237" y="5784"/>
                    <a:pt x="221" y="5736"/>
                    <a:pt x="221" y="5689"/>
                  </a:cubicBezTo>
                  <a:cubicBezTo>
                    <a:pt x="237" y="5626"/>
                    <a:pt x="268" y="5563"/>
                    <a:pt x="268" y="5515"/>
                  </a:cubicBezTo>
                  <a:cubicBezTo>
                    <a:pt x="268" y="5484"/>
                    <a:pt x="253" y="5484"/>
                    <a:pt x="253" y="5468"/>
                  </a:cubicBezTo>
                  <a:cubicBezTo>
                    <a:pt x="253" y="5421"/>
                    <a:pt x="300" y="5437"/>
                    <a:pt x="331" y="5405"/>
                  </a:cubicBezTo>
                  <a:cubicBezTo>
                    <a:pt x="379" y="5342"/>
                    <a:pt x="316" y="5248"/>
                    <a:pt x="331" y="5185"/>
                  </a:cubicBezTo>
                  <a:cubicBezTo>
                    <a:pt x="410" y="5168"/>
                    <a:pt x="379" y="5059"/>
                    <a:pt x="379" y="5011"/>
                  </a:cubicBezTo>
                  <a:cubicBezTo>
                    <a:pt x="379" y="4996"/>
                    <a:pt x="347" y="4948"/>
                    <a:pt x="363" y="4933"/>
                  </a:cubicBezTo>
                  <a:cubicBezTo>
                    <a:pt x="363" y="4901"/>
                    <a:pt x="410" y="4901"/>
                    <a:pt x="426" y="4885"/>
                  </a:cubicBezTo>
                  <a:cubicBezTo>
                    <a:pt x="474" y="4790"/>
                    <a:pt x="410" y="4664"/>
                    <a:pt x="426" y="4586"/>
                  </a:cubicBezTo>
                  <a:cubicBezTo>
                    <a:pt x="442" y="4523"/>
                    <a:pt x="474" y="4475"/>
                    <a:pt x="489" y="4412"/>
                  </a:cubicBezTo>
                  <a:cubicBezTo>
                    <a:pt x="505" y="4366"/>
                    <a:pt x="505" y="4318"/>
                    <a:pt x="537" y="4271"/>
                  </a:cubicBezTo>
                  <a:lnTo>
                    <a:pt x="583" y="4223"/>
                  </a:lnTo>
                  <a:cubicBezTo>
                    <a:pt x="583" y="4176"/>
                    <a:pt x="520" y="4145"/>
                    <a:pt x="537" y="4082"/>
                  </a:cubicBezTo>
                  <a:cubicBezTo>
                    <a:pt x="537" y="4066"/>
                    <a:pt x="568" y="4050"/>
                    <a:pt x="568" y="4003"/>
                  </a:cubicBezTo>
                  <a:cubicBezTo>
                    <a:pt x="583" y="3971"/>
                    <a:pt x="568" y="3971"/>
                    <a:pt x="552" y="3924"/>
                  </a:cubicBezTo>
                  <a:cubicBezTo>
                    <a:pt x="505" y="3830"/>
                    <a:pt x="552" y="3845"/>
                    <a:pt x="600" y="3861"/>
                  </a:cubicBezTo>
                  <a:lnTo>
                    <a:pt x="663" y="3861"/>
                  </a:lnTo>
                  <a:cubicBezTo>
                    <a:pt x="663" y="3830"/>
                    <a:pt x="615" y="3767"/>
                    <a:pt x="583" y="3750"/>
                  </a:cubicBezTo>
                  <a:cubicBezTo>
                    <a:pt x="600" y="3719"/>
                    <a:pt x="646" y="3735"/>
                    <a:pt x="663" y="3704"/>
                  </a:cubicBezTo>
                  <a:cubicBezTo>
                    <a:pt x="694" y="3624"/>
                    <a:pt x="600" y="3530"/>
                    <a:pt x="568" y="3483"/>
                  </a:cubicBezTo>
                  <a:cubicBezTo>
                    <a:pt x="583" y="3452"/>
                    <a:pt x="615" y="3452"/>
                    <a:pt x="646" y="3452"/>
                  </a:cubicBezTo>
                  <a:cubicBezTo>
                    <a:pt x="709" y="3435"/>
                    <a:pt x="789" y="3420"/>
                    <a:pt x="820" y="3357"/>
                  </a:cubicBezTo>
                  <a:cubicBezTo>
                    <a:pt x="852" y="3309"/>
                    <a:pt x="835" y="3246"/>
                    <a:pt x="835" y="3183"/>
                  </a:cubicBezTo>
                  <a:cubicBezTo>
                    <a:pt x="852" y="3120"/>
                    <a:pt x="867" y="3089"/>
                    <a:pt x="946" y="3074"/>
                  </a:cubicBezTo>
                  <a:cubicBezTo>
                    <a:pt x="1009" y="3042"/>
                    <a:pt x="1087" y="3042"/>
                    <a:pt x="1150" y="3057"/>
                  </a:cubicBezTo>
                  <a:lnTo>
                    <a:pt x="1276" y="3057"/>
                  </a:lnTo>
                  <a:cubicBezTo>
                    <a:pt x="1324" y="3042"/>
                    <a:pt x="1339" y="3042"/>
                    <a:pt x="1371" y="3011"/>
                  </a:cubicBezTo>
                  <a:cubicBezTo>
                    <a:pt x="1387" y="2994"/>
                    <a:pt x="1387" y="2963"/>
                    <a:pt x="1402" y="2931"/>
                  </a:cubicBezTo>
                  <a:cubicBezTo>
                    <a:pt x="1450" y="2868"/>
                    <a:pt x="1529" y="2837"/>
                    <a:pt x="1576" y="2774"/>
                  </a:cubicBezTo>
                  <a:cubicBezTo>
                    <a:pt x="1655" y="2711"/>
                    <a:pt x="1718" y="2632"/>
                    <a:pt x="1781" y="2569"/>
                  </a:cubicBezTo>
                  <a:cubicBezTo>
                    <a:pt x="1829" y="2538"/>
                    <a:pt x="1875" y="2475"/>
                    <a:pt x="1923" y="2475"/>
                  </a:cubicBezTo>
                  <a:lnTo>
                    <a:pt x="1970" y="2475"/>
                  </a:lnTo>
                  <a:lnTo>
                    <a:pt x="2018" y="2475"/>
                  </a:lnTo>
                  <a:cubicBezTo>
                    <a:pt x="2049" y="2475"/>
                    <a:pt x="2096" y="2458"/>
                    <a:pt x="2127" y="2443"/>
                  </a:cubicBezTo>
                  <a:cubicBezTo>
                    <a:pt x="2190" y="2395"/>
                    <a:pt x="2159" y="2332"/>
                    <a:pt x="2190" y="2269"/>
                  </a:cubicBezTo>
                  <a:cubicBezTo>
                    <a:pt x="2270" y="2128"/>
                    <a:pt x="2411" y="2191"/>
                    <a:pt x="2537" y="2206"/>
                  </a:cubicBezTo>
                  <a:cubicBezTo>
                    <a:pt x="2537" y="2128"/>
                    <a:pt x="2474" y="2065"/>
                    <a:pt x="2553" y="1986"/>
                  </a:cubicBezTo>
                  <a:cubicBezTo>
                    <a:pt x="2648" y="1954"/>
                    <a:pt x="2757" y="1939"/>
                    <a:pt x="2852" y="1923"/>
                  </a:cubicBezTo>
                  <a:cubicBezTo>
                    <a:pt x="2963" y="1908"/>
                    <a:pt x="3057" y="1876"/>
                    <a:pt x="3152" y="1845"/>
                  </a:cubicBezTo>
                  <a:cubicBezTo>
                    <a:pt x="3230" y="1782"/>
                    <a:pt x="3167" y="1687"/>
                    <a:pt x="3278" y="1639"/>
                  </a:cubicBezTo>
                  <a:cubicBezTo>
                    <a:pt x="3262" y="1608"/>
                    <a:pt x="3247" y="1561"/>
                    <a:pt x="3278" y="1545"/>
                  </a:cubicBezTo>
                  <a:cubicBezTo>
                    <a:pt x="3293" y="1530"/>
                    <a:pt x="3310" y="1530"/>
                    <a:pt x="3325" y="1545"/>
                  </a:cubicBezTo>
                  <a:cubicBezTo>
                    <a:pt x="3356" y="1482"/>
                    <a:pt x="3356" y="1466"/>
                    <a:pt x="3404" y="1419"/>
                  </a:cubicBezTo>
                  <a:lnTo>
                    <a:pt x="3451" y="1372"/>
                  </a:lnTo>
                  <a:lnTo>
                    <a:pt x="3482" y="1372"/>
                  </a:lnTo>
                  <a:cubicBezTo>
                    <a:pt x="3530" y="1340"/>
                    <a:pt x="3562" y="1261"/>
                    <a:pt x="3625" y="1246"/>
                  </a:cubicBezTo>
                  <a:cubicBezTo>
                    <a:pt x="3656" y="1246"/>
                    <a:pt x="3671" y="1277"/>
                    <a:pt x="3703" y="1293"/>
                  </a:cubicBezTo>
                  <a:cubicBezTo>
                    <a:pt x="3751" y="1246"/>
                    <a:pt x="3719" y="1246"/>
                    <a:pt x="3719" y="1183"/>
                  </a:cubicBezTo>
                  <a:cubicBezTo>
                    <a:pt x="3766" y="1183"/>
                    <a:pt x="3797" y="1198"/>
                    <a:pt x="3829" y="1198"/>
                  </a:cubicBezTo>
                  <a:cubicBezTo>
                    <a:pt x="3877" y="1214"/>
                    <a:pt x="3923" y="1230"/>
                    <a:pt x="3971" y="1214"/>
                  </a:cubicBezTo>
                  <a:cubicBezTo>
                    <a:pt x="3986" y="1183"/>
                    <a:pt x="3986" y="1151"/>
                    <a:pt x="3986" y="1120"/>
                  </a:cubicBezTo>
                  <a:cubicBezTo>
                    <a:pt x="4018" y="1057"/>
                    <a:pt x="4081" y="1025"/>
                    <a:pt x="4129" y="962"/>
                  </a:cubicBezTo>
                  <a:cubicBezTo>
                    <a:pt x="4160" y="931"/>
                    <a:pt x="4175" y="914"/>
                    <a:pt x="4238" y="914"/>
                  </a:cubicBezTo>
                  <a:cubicBezTo>
                    <a:pt x="4270" y="868"/>
                    <a:pt x="4238" y="836"/>
                    <a:pt x="4302" y="805"/>
                  </a:cubicBezTo>
                  <a:cubicBezTo>
                    <a:pt x="4365" y="757"/>
                    <a:pt x="4428" y="742"/>
                    <a:pt x="4491" y="710"/>
                  </a:cubicBezTo>
                  <a:cubicBezTo>
                    <a:pt x="4507" y="694"/>
                    <a:pt x="4538" y="679"/>
                    <a:pt x="4554" y="662"/>
                  </a:cubicBezTo>
                  <a:lnTo>
                    <a:pt x="4665" y="662"/>
                  </a:lnTo>
                  <a:cubicBezTo>
                    <a:pt x="4711" y="679"/>
                    <a:pt x="4759" y="679"/>
                    <a:pt x="4791" y="631"/>
                  </a:cubicBezTo>
                  <a:cubicBezTo>
                    <a:pt x="4806" y="599"/>
                    <a:pt x="4791" y="553"/>
                    <a:pt x="4806" y="521"/>
                  </a:cubicBezTo>
                  <a:cubicBezTo>
                    <a:pt x="4822" y="473"/>
                    <a:pt x="4869" y="442"/>
                    <a:pt x="4917" y="427"/>
                  </a:cubicBezTo>
                  <a:cubicBezTo>
                    <a:pt x="4948" y="410"/>
                    <a:pt x="4980" y="410"/>
                    <a:pt x="5011" y="395"/>
                  </a:cubicBezTo>
                  <a:cubicBezTo>
                    <a:pt x="5058" y="379"/>
                    <a:pt x="5026" y="364"/>
                    <a:pt x="5058" y="316"/>
                  </a:cubicBezTo>
                  <a:cubicBezTo>
                    <a:pt x="5089" y="238"/>
                    <a:pt x="5184" y="269"/>
                    <a:pt x="5247" y="269"/>
                  </a:cubicBezTo>
                  <a:cubicBezTo>
                    <a:pt x="5263" y="238"/>
                    <a:pt x="5247" y="190"/>
                    <a:pt x="5278" y="158"/>
                  </a:cubicBezTo>
                  <a:cubicBezTo>
                    <a:pt x="5326" y="111"/>
                    <a:pt x="5389" y="95"/>
                    <a:pt x="5436" y="111"/>
                  </a:cubicBezTo>
                  <a:cubicBezTo>
                    <a:pt x="5452" y="64"/>
                    <a:pt x="5436" y="64"/>
                    <a:pt x="5484" y="48"/>
                  </a:cubicBezTo>
                  <a:cubicBezTo>
                    <a:pt x="5515" y="32"/>
                    <a:pt x="5578" y="1"/>
                    <a:pt x="5610" y="1"/>
                  </a:cubicBezTo>
                  <a:cubicBezTo>
                    <a:pt x="5720" y="17"/>
                    <a:pt x="5720" y="158"/>
                    <a:pt x="5783" y="221"/>
                  </a:cubicBezTo>
                  <a:cubicBezTo>
                    <a:pt x="5783" y="175"/>
                    <a:pt x="5814" y="64"/>
                    <a:pt x="5877" y="48"/>
                  </a:cubicBezTo>
                  <a:cubicBezTo>
                    <a:pt x="5925" y="32"/>
                    <a:pt x="5940" y="80"/>
                    <a:pt x="5956" y="95"/>
                  </a:cubicBezTo>
                  <a:cubicBezTo>
                    <a:pt x="5988" y="127"/>
                    <a:pt x="6020" y="143"/>
                    <a:pt x="6051" y="143"/>
                  </a:cubicBezTo>
                  <a:cubicBezTo>
                    <a:pt x="6114" y="158"/>
                    <a:pt x="6098" y="127"/>
                    <a:pt x="6146" y="95"/>
                  </a:cubicBezTo>
                  <a:cubicBezTo>
                    <a:pt x="6161" y="80"/>
                    <a:pt x="6224" y="64"/>
                    <a:pt x="6240" y="80"/>
                  </a:cubicBezTo>
                  <a:cubicBezTo>
                    <a:pt x="6303" y="95"/>
                    <a:pt x="6303" y="111"/>
                    <a:pt x="6303" y="158"/>
                  </a:cubicBezTo>
                  <a:cubicBezTo>
                    <a:pt x="6303" y="175"/>
                    <a:pt x="6287" y="190"/>
                    <a:pt x="6318" y="206"/>
                  </a:cubicBezTo>
                  <a:cubicBezTo>
                    <a:pt x="6318" y="221"/>
                    <a:pt x="6413" y="190"/>
                    <a:pt x="6429" y="175"/>
                  </a:cubicBezTo>
                  <a:cubicBezTo>
                    <a:pt x="6507" y="175"/>
                    <a:pt x="6650" y="175"/>
                    <a:pt x="6728" y="238"/>
                  </a:cubicBezTo>
                  <a:cubicBezTo>
                    <a:pt x="6759" y="238"/>
                    <a:pt x="6759" y="253"/>
                    <a:pt x="6759" y="284"/>
                  </a:cubicBezTo>
                  <a:lnTo>
                    <a:pt x="6759" y="316"/>
                  </a:lnTo>
                  <a:cubicBezTo>
                    <a:pt x="6759" y="364"/>
                    <a:pt x="6807" y="395"/>
                    <a:pt x="6854" y="427"/>
                  </a:cubicBezTo>
                  <a:cubicBezTo>
                    <a:pt x="6902" y="395"/>
                    <a:pt x="6854" y="269"/>
                    <a:pt x="6917" y="269"/>
                  </a:cubicBezTo>
                  <a:cubicBezTo>
                    <a:pt x="6965" y="269"/>
                    <a:pt x="6965" y="347"/>
                    <a:pt x="6996" y="364"/>
                  </a:cubicBezTo>
                  <a:cubicBezTo>
                    <a:pt x="7011" y="379"/>
                    <a:pt x="7043" y="379"/>
                    <a:pt x="7059" y="379"/>
                  </a:cubicBezTo>
                  <a:cubicBezTo>
                    <a:pt x="7106" y="379"/>
                    <a:pt x="7138" y="395"/>
                    <a:pt x="7169" y="427"/>
                  </a:cubicBezTo>
                  <a:cubicBezTo>
                    <a:pt x="7185" y="442"/>
                    <a:pt x="7201" y="473"/>
                    <a:pt x="7232" y="490"/>
                  </a:cubicBezTo>
                  <a:cubicBezTo>
                    <a:pt x="7280" y="505"/>
                    <a:pt x="7295" y="490"/>
                    <a:pt x="7343" y="458"/>
                  </a:cubicBezTo>
                  <a:cubicBezTo>
                    <a:pt x="7390" y="427"/>
                    <a:pt x="7438" y="427"/>
                    <a:pt x="7501" y="410"/>
                  </a:cubicBezTo>
                  <a:cubicBezTo>
                    <a:pt x="7579" y="395"/>
                    <a:pt x="7579" y="379"/>
                    <a:pt x="7642" y="427"/>
                  </a:cubicBezTo>
                  <a:cubicBezTo>
                    <a:pt x="7721" y="490"/>
                    <a:pt x="7799" y="490"/>
                    <a:pt x="7894" y="505"/>
                  </a:cubicBezTo>
                  <a:lnTo>
                    <a:pt x="7910" y="505"/>
                  </a:lnTo>
                  <a:cubicBezTo>
                    <a:pt x="7925" y="505"/>
                    <a:pt x="7942" y="505"/>
                    <a:pt x="7957" y="521"/>
                  </a:cubicBezTo>
                  <a:cubicBezTo>
                    <a:pt x="7957" y="536"/>
                    <a:pt x="7973" y="553"/>
                    <a:pt x="7973" y="568"/>
                  </a:cubicBezTo>
                  <a:cubicBezTo>
                    <a:pt x="8005" y="568"/>
                    <a:pt x="8020" y="584"/>
                    <a:pt x="8051" y="584"/>
                  </a:cubicBezTo>
                  <a:cubicBezTo>
                    <a:pt x="8099" y="599"/>
                    <a:pt x="8162" y="599"/>
                    <a:pt x="8209" y="616"/>
                  </a:cubicBezTo>
                  <a:cubicBezTo>
                    <a:pt x="8303" y="631"/>
                    <a:pt x="8414" y="694"/>
                    <a:pt x="8524" y="694"/>
                  </a:cubicBezTo>
                  <a:cubicBezTo>
                    <a:pt x="8524" y="679"/>
                    <a:pt x="8509" y="631"/>
                    <a:pt x="8540" y="616"/>
                  </a:cubicBezTo>
                  <a:cubicBezTo>
                    <a:pt x="8572" y="599"/>
                    <a:pt x="8635" y="631"/>
                    <a:pt x="8635" y="662"/>
                  </a:cubicBezTo>
                  <a:cubicBezTo>
                    <a:pt x="8635" y="694"/>
                    <a:pt x="8603" y="725"/>
                    <a:pt x="8635" y="742"/>
                  </a:cubicBezTo>
                  <a:cubicBezTo>
                    <a:pt x="8666" y="788"/>
                    <a:pt x="8808" y="757"/>
                    <a:pt x="8856" y="742"/>
                  </a:cubicBezTo>
                  <a:cubicBezTo>
                    <a:pt x="8887" y="742"/>
                    <a:pt x="8950" y="757"/>
                    <a:pt x="8982" y="773"/>
                  </a:cubicBezTo>
                  <a:cubicBezTo>
                    <a:pt x="9013" y="805"/>
                    <a:pt x="9013" y="883"/>
                    <a:pt x="9060" y="851"/>
                  </a:cubicBezTo>
                  <a:cubicBezTo>
                    <a:pt x="9123" y="836"/>
                    <a:pt x="9154" y="710"/>
                    <a:pt x="9234" y="757"/>
                  </a:cubicBezTo>
                  <a:cubicBezTo>
                    <a:pt x="9280" y="773"/>
                    <a:pt x="9249" y="836"/>
                    <a:pt x="9265" y="868"/>
                  </a:cubicBezTo>
                  <a:cubicBezTo>
                    <a:pt x="9297" y="883"/>
                    <a:pt x="9328" y="868"/>
                    <a:pt x="9360" y="851"/>
                  </a:cubicBezTo>
                  <a:cubicBezTo>
                    <a:pt x="9391" y="851"/>
                    <a:pt x="9423" y="836"/>
                    <a:pt x="9454" y="836"/>
                  </a:cubicBezTo>
                  <a:cubicBezTo>
                    <a:pt x="9486" y="851"/>
                    <a:pt x="9501" y="899"/>
                    <a:pt x="9532" y="914"/>
                  </a:cubicBezTo>
                  <a:cubicBezTo>
                    <a:pt x="9564" y="931"/>
                    <a:pt x="9627" y="899"/>
                    <a:pt x="9658" y="899"/>
                  </a:cubicBezTo>
                  <a:cubicBezTo>
                    <a:pt x="9675" y="883"/>
                    <a:pt x="9675" y="883"/>
                    <a:pt x="9690" y="883"/>
                  </a:cubicBezTo>
                  <a:cubicBezTo>
                    <a:pt x="9738" y="883"/>
                    <a:pt x="9769" y="883"/>
                    <a:pt x="9801" y="899"/>
                  </a:cubicBezTo>
                  <a:cubicBezTo>
                    <a:pt x="9864" y="899"/>
                    <a:pt x="9911" y="914"/>
                    <a:pt x="9974" y="931"/>
                  </a:cubicBezTo>
                  <a:cubicBezTo>
                    <a:pt x="10005" y="931"/>
                    <a:pt x="10037" y="946"/>
                    <a:pt x="10068" y="946"/>
                  </a:cubicBezTo>
                  <a:lnTo>
                    <a:pt x="10147" y="946"/>
                  </a:lnTo>
                  <a:cubicBezTo>
                    <a:pt x="10163" y="931"/>
                    <a:pt x="10194" y="931"/>
                    <a:pt x="10211" y="931"/>
                  </a:cubicBezTo>
                  <a:cubicBezTo>
                    <a:pt x="10242" y="962"/>
                    <a:pt x="10211" y="1009"/>
                    <a:pt x="10211" y="1040"/>
                  </a:cubicBezTo>
                  <a:cubicBezTo>
                    <a:pt x="10242" y="1040"/>
                    <a:pt x="10274" y="1009"/>
                    <a:pt x="10305" y="994"/>
                  </a:cubicBezTo>
                  <a:cubicBezTo>
                    <a:pt x="10337" y="994"/>
                    <a:pt x="10368" y="977"/>
                    <a:pt x="10383" y="994"/>
                  </a:cubicBezTo>
                  <a:cubicBezTo>
                    <a:pt x="10400" y="994"/>
                    <a:pt x="10400" y="1009"/>
                    <a:pt x="10415" y="1009"/>
                  </a:cubicBezTo>
                  <a:cubicBezTo>
                    <a:pt x="10431" y="1025"/>
                    <a:pt x="10478" y="1009"/>
                    <a:pt x="10494" y="994"/>
                  </a:cubicBezTo>
                  <a:cubicBezTo>
                    <a:pt x="10509" y="994"/>
                    <a:pt x="10526" y="977"/>
                    <a:pt x="10541" y="977"/>
                  </a:cubicBezTo>
                  <a:cubicBezTo>
                    <a:pt x="10557" y="977"/>
                    <a:pt x="10698" y="1057"/>
                    <a:pt x="10715" y="10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3515222" y="1418949"/>
              <a:ext cx="119800" cy="9573"/>
            </a:xfrm>
            <a:custGeom>
              <a:avLst/>
              <a:gdLst/>
              <a:ahLst/>
              <a:cxnLst/>
              <a:rect l="l" t="t" r="r" b="b"/>
              <a:pathLst>
                <a:path w="3767" h="301" extrusionOk="0">
                  <a:moveTo>
                    <a:pt x="3767" y="284"/>
                  </a:moveTo>
                  <a:cubicBezTo>
                    <a:pt x="3767" y="284"/>
                    <a:pt x="3767" y="300"/>
                    <a:pt x="3751" y="300"/>
                  </a:cubicBezTo>
                  <a:cubicBezTo>
                    <a:pt x="3767" y="300"/>
                    <a:pt x="3767" y="284"/>
                    <a:pt x="3767" y="284"/>
                  </a:cubicBezTo>
                  <a:close/>
                  <a:moveTo>
                    <a:pt x="49" y="0"/>
                  </a:moveTo>
                  <a:lnTo>
                    <a:pt x="17" y="0"/>
                  </a:lnTo>
                  <a:cubicBezTo>
                    <a:pt x="17" y="0"/>
                    <a:pt x="1" y="17"/>
                    <a:pt x="1" y="32"/>
                  </a:cubicBezTo>
                  <a:cubicBezTo>
                    <a:pt x="1" y="32"/>
                    <a:pt x="17" y="32"/>
                    <a:pt x="32" y="17"/>
                  </a:cubicBezTo>
                  <a:cubicBezTo>
                    <a:pt x="32" y="17"/>
                    <a:pt x="32" y="0"/>
                    <a:pt x="49" y="0"/>
                  </a:cubicBezTo>
                  <a:close/>
                </a:path>
              </a:pathLst>
            </a:custGeom>
            <a:solidFill>
              <a:srgbClr val="F7E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5"/>
            <p:cNvSpPr/>
            <p:nvPr/>
          </p:nvSpPr>
          <p:spPr>
            <a:xfrm>
              <a:off x="3361419" y="1406927"/>
              <a:ext cx="335739" cy="261576"/>
            </a:xfrm>
            <a:custGeom>
              <a:avLst/>
              <a:gdLst/>
              <a:ahLst/>
              <a:cxnLst/>
              <a:rect l="l" t="t" r="r" b="b"/>
              <a:pathLst>
                <a:path w="10557" h="8225" extrusionOk="0">
                  <a:moveTo>
                    <a:pt x="8004" y="8083"/>
                  </a:moveTo>
                  <a:cubicBezTo>
                    <a:pt x="8019" y="8052"/>
                    <a:pt x="8036" y="8035"/>
                    <a:pt x="8067" y="8035"/>
                  </a:cubicBezTo>
                  <a:lnTo>
                    <a:pt x="8082" y="8035"/>
                  </a:lnTo>
                  <a:cubicBezTo>
                    <a:pt x="8099" y="8035"/>
                    <a:pt x="8114" y="8052"/>
                    <a:pt x="8130" y="8067"/>
                  </a:cubicBezTo>
                  <a:lnTo>
                    <a:pt x="8114" y="8067"/>
                  </a:lnTo>
                  <a:lnTo>
                    <a:pt x="8067" y="8067"/>
                  </a:lnTo>
                  <a:cubicBezTo>
                    <a:pt x="8036" y="8067"/>
                    <a:pt x="8019" y="8067"/>
                    <a:pt x="8004" y="8083"/>
                  </a:cubicBezTo>
                  <a:close/>
                  <a:moveTo>
                    <a:pt x="7484" y="7926"/>
                  </a:moveTo>
                  <a:lnTo>
                    <a:pt x="7515" y="7926"/>
                  </a:lnTo>
                  <a:lnTo>
                    <a:pt x="7532" y="7926"/>
                  </a:lnTo>
                  <a:cubicBezTo>
                    <a:pt x="7547" y="7926"/>
                    <a:pt x="7547" y="7941"/>
                    <a:pt x="7563" y="7941"/>
                  </a:cubicBezTo>
                  <a:cubicBezTo>
                    <a:pt x="7532" y="7941"/>
                    <a:pt x="7515" y="7926"/>
                    <a:pt x="7484" y="7926"/>
                  </a:cubicBezTo>
                  <a:close/>
                  <a:moveTo>
                    <a:pt x="6870" y="7846"/>
                  </a:moveTo>
                  <a:cubicBezTo>
                    <a:pt x="6885" y="7815"/>
                    <a:pt x="6916" y="7800"/>
                    <a:pt x="6948" y="7800"/>
                  </a:cubicBezTo>
                  <a:lnTo>
                    <a:pt x="6964" y="7800"/>
                  </a:lnTo>
                  <a:lnTo>
                    <a:pt x="6996" y="7831"/>
                  </a:lnTo>
                  <a:cubicBezTo>
                    <a:pt x="6996" y="7831"/>
                    <a:pt x="6996" y="7815"/>
                    <a:pt x="6979" y="7815"/>
                  </a:cubicBezTo>
                  <a:lnTo>
                    <a:pt x="6979" y="7815"/>
                  </a:lnTo>
                  <a:cubicBezTo>
                    <a:pt x="6948" y="7831"/>
                    <a:pt x="6933" y="7846"/>
                    <a:pt x="6916" y="7846"/>
                  </a:cubicBezTo>
                  <a:lnTo>
                    <a:pt x="6901" y="7846"/>
                  </a:lnTo>
                  <a:lnTo>
                    <a:pt x="6870" y="7846"/>
                  </a:lnTo>
                  <a:close/>
                  <a:moveTo>
                    <a:pt x="6349" y="7689"/>
                  </a:moveTo>
                  <a:lnTo>
                    <a:pt x="6381" y="7689"/>
                  </a:lnTo>
                  <a:lnTo>
                    <a:pt x="6397" y="7689"/>
                  </a:lnTo>
                  <a:cubicBezTo>
                    <a:pt x="6429" y="7705"/>
                    <a:pt x="6444" y="7720"/>
                    <a:pt x="6460" y="7737"/>
                  </a:cubicBezTo>
                  <a:lnTo>
                    <a:pt x="6444" y="7737"/>
                  </a:lnTo>
                  <a:cubicBezTo>
                    <a:pt x="6444" y="7752"/>
                    <a:pt x="6429" y="7768"/>
                    <a:pt x="6429" y="7768"/>
                  </a:cubicBezTo>
                  <a:cubicBezTo>
                    <a:pt x="6412" y="7768"/>
                    <a:pt x="6412" y="7752"/>
                    <a:pt x="6412" y="7737"/>
                  </a:cubicBezTo>
                  <a:cubicBezTo>
                    <a:pt x="6397" y="7720"/>
                    <a:pt x="6381" y="7720"/>
                    <a:pt x="6366" y="7705"/>
                  </a:cubicBezTo>
                  <a:cubicBezTo>
                    <a:pt x="6349" y="7705"/>
                    <a:pt x="6349" y="7689"/>
                    <a:pt x="6349" y="7689"/>
                  </a:cubicBezTo>
                  <a:close/>
                  <a:moveTo>
                    <a:pt x="5735" y="7674"/>
                  </a:moveTo>
                  <a:lnTo>
                    <a:pt x="5735" y="7642"/>
                  </a:lnTo>
                  <a:lnTo>
                    <a:pt x="5735" y="7642"/>
                  </a:lnTo>
                  <a:lnTo>
                    <a:pt x="5861" y="7674"/>
                  </a:lnTo>
                  <a:lnTo>
                    <a:pt x="5845" y="7689"/>
                  </a:lnTo>
                  <a:lnTo>
                    <a:pt x="5798" y="7689"/>
                  </a:lnTo>
                  <a:cubicBezTo>
                    <a:pt x="5782" y="7689"/>
                    <a:pt x="5751" y="7689"/>
                    <a:pt x="5735" y="7674"/>
                  </a:cubicBezTo>
                  <a:close/>
                  <a:moveTo>
                    <a:pt x="8744" y="7752"/>
                  </a:moveTo>
                  <a:lnTo>
                    <a:pt x="8729" y="7752"/>
                  </a:lnTo>
                  <a:cubicBezTo>
                    <a:pt x="8681" y="7752"/>
                    <a:pt x="8666" y="7705"/>
                    <a:pt x="8666" y="7657"/>
                  </a:cubicBezTo>
                  <a:cubicBezTo>
                    <a:pt x="8681" y="7611"/>
                    <a:pt x="8713" y="7594"/>
                    <a:pt x="8744" y="7594"/>
                  </a:cubicBezTo>
                  <a:lnTo>
                    <a:pt x="8776" y="7594"/>
                  </a:lnTo>
                  <a:cubicBezTo>
                    <a:pt x="8807" y="7594"/>
                    <a:pt x="8839" y="7642"/>
                    <a:pt x="8839" y="7689"/>
                  </a:cubicBezTo>
                  <a:cubicBezTo>
                    <a:pt x="8824" y="7737"/>
                    <a:pt x="8792" y="7752"/>
                    <a:pt x="8744" y="7752"/>
                  </a:cubicBezTo>
                  <a:close/>
                  <a:moveTo>
                    <a:pt x="5735" y="7642"/>
                  </a:moveTo>
                  <a:cubicBezTo>
                    <a:pt x="5735" y="7594"/>
                    <a:pt x="5782" y="7579"/>
                    <a:pt x="5814" y="7579"/>
                  </a:cubicBezTo>
                  <a:lnTo>
                    <a:pt x="5830" y="7579"/>
                  </a:lnTo>
                  <a:cubicBezTo>
                    <a:pt x="5861" y="7579"/>
                    <a:pt x="5893" y="7611"/>
                    <a:pt x="5893" y="7626"/>
                  </a:cubicBezTo>
                  <a:cubicBezTo>
                    <a:pt x="5893" y="7642"/>
                    <a:pt x="5877" y="7657"/>
                    <a:pt x="5861" y="7674"/>
                  </a:cubicBezTo>
                  <a:lnTo>
                    <a:pt x="5735" y="7642"/>
                  </a:lnTo>
                  <a:close/>
                  <a:moveTo>
                    <a:pt x="8193" y="7642"/>
                  </a:moveTo>
                  <a:lnTo>
                    <a:pt x="8177" y="7642"/>
                  </a:lnTo>
                  <a:cubicBezTo>
                    <a:pt x="8130" y="7626"/>
                    <a:pt x="8099" y="7579"/>
                    <a:pt x="8099" y="7548"/>
                  </a:cubicBezTo>
                  <a:cubicBezTo>
                    <a:pt x="8114" y="7500"/>
                    <a:pt x="8145" y="7468"/>
                    <a:pt x="8193" y="7468"/>
                  </a:cubicBezTo>
                  <a:lnTo>
                    <a:pt x="8208" y="7468"/>
                  </a:lnTo>
                  <a:cubicBezTo>
                    <a:pt x="8256" y="7485"/>
                    <a:pt x="8288" y="7531"/>
                    <a:pt x="8271" y="7579"/>
                  </a:cubicBezTo>
                  <a:cubicBezTo>
                    <a:pt x="8256" y="7611"/>
                    <a:pt x="8225" y="7642"/>
                    <a:pt x="8193" y="7642"/>
                  </a:cubicBezTo>
                  <a:close/>
                  <a:moveTo>
                    <a:pt x="7626" y="7531"/>
                  </a:moveTo>
                  <a:lnTo>
                    <a:pt x="7610" y="7531"/>
                  </a:lnTo>
                  <a:cubicBezTo>
                    <a:pt x="7563" y="7516"/>
                    <a:pt x="7532" y="7468"/>
                    <a:pt x="7547" y="7422"/>
                  </a:cubicBezTo>
                  <a:cubicBezTo>
                    <a:pt x="7547" y="7390"/>
                    <a:pt x="7578" y="7359"/>
                    <a:pt x="7626" y="7359"/>
                  </a:cubicBezTo>
                  <a:lnTo>
                    <a:pt x="7641" y="7359"/>
                  </a:lnTo>
                  <a:cubicBezTo>
                    <a:pt x="7689" y="7374"/>
                    <a:pt x="7721" y="7405"/>
                    <a:pt x="7704" y="7453"/>
                  </a:cubicBezTo>
                  <a:cubicBezTo>
                    <a:pt x="7704" y="7500"/>
                    <a:pt x="7658" y="7531"/>
                    <a:pt x="7626" y="7531"/>
                  </a:cubicBezTo>
                  <a:close/>
                  <a:moveTo>
                    <a:pt x="4616" y="7374"/>
                  </a:moveTo>
                  <a:cubicBezTo>
                    <a:pt x="4633" y="7359"/>
                    <a:pt x="4664" y="7342"/>
                    <a:pt x="4679" y="7342"/>
                  </a:cubicBezTo>
                  <a:lnTo>
                    <a:pt x="4696" y="7342"/>
                  </a:lnTo>
                  <a:cubicBezTo>
                    <a:pt x="4742" y="7359"/>
                    <a:pt x="4759" y="7374"/>
                    <a:pt x="4774" y="7405"/>
                  </a:cubicBezTo>
                  <a:lnTo>
                    <a:pt x="4742" y="7405"/>
                  </a:lnTo>
                  <a:lnTo>
                    <a:pt x="4696" y="7405"/>
                  </a:lnTo>
                  <a:cubicBezTo>
                    <a:pt x="4679" y="7390"/>
                    <a:pt x="4648" y="7390"/>
                    <a:pt x="4616" y="7374"/>
                  </a:cubicBezTo>
                  <a:close/>
                  <a:moveTo>
                    <a:pt x="7059" y="7405"/>
                  </a:moveTo>
                  <a:lnTo>
                    <a:pt x="7043" y="7405"/>
                  </a:lnTo>
                  <a:cubicBezTo>
                    <a:pt x="6996" y="7405"/>
                    <a:pt x="6964" y="7359"/>
                    <a:pt x="6979" y="7311"/>
                  </a:cubicBezTo>
                  <a:cubicBezTo>
                    <a:pt x="6979" y="7264"/>
                    <a:pt x="7027" y="7248"/>
                    <a:pt x="7059" y="7248"/>
                  </a:cubicBezTo>
                  <a:lnTo>
                    <a:pt x="7074" y="7248"/>
                  </a:lnTo>
                  <a:cubicBezTo>
                    <a:pt x="7122" y="7248"/>
                    <a:pt x="7153" y="7296"/>
                    <a:pt x="7137" y="7342"/>
                  </a:cubicBezTo>
                  <a:cubicBezTo>
                    <a:pt x="7137" y="7390"/>
                    <a:pt x="7106" y="7405"/>
                    <a:pt x="7059" y="7405"/>
                  </a:cubicBezTo>
                  <a:close/>
                  <a:moveTo>
                    <a:pt x="4065" y="7248"/>
                  </a:moveTo>
                  <a:cubicBezTo>
                    <a:pt x="4080" y="7233"/>
                    <a:pt x="4097" y="7233"/>
                    <a:pt x="4128" y="7233"/>
                  </a:cubicBezTo>
                  <a:lnTo>
                    <a:pt x="4143" y="7233"/>
                  </a:lnTo>
                  <a:cubicBezTo>
                    <a:pt x="4160" y="7233"/>
                    <a:pt x="4175" y="7233"/>
                    <a:pt x="4175" y="7248"/>
                  </a:cubicBezTo>
                  <a:cubicBezTo>
                    <a:pt x="4160" y="7264"/>
                    <a:pt x="4143" y="7264"/>
                    <a:pt x="4128" y="7264"/>
                  </a:cubicBezTo>
                  <a:cubicBezTo>
                    <a:pt x="4112" y="7264"/>
                    <a:pt x="4097" y="7248"/>
                    <a:pt x="4065" y="7248"/>
                  </a:cubicBezTo>
                  <a:close/>
                  <a:moveTo>
                    <a:pt x="9359" y="7264"/>
                  </a:moveTo>
                  <a:cubicBezTo>
                    <a:pt x="9343" y="7248"/>
                    <a:pt x="9343" y="7233"/>
                    <a:pt x="9343" y="7201"/>
                  </a:cubicBezTo>
                  <a:lnTo>
                    <a:pt x="9359" y="7216"/>
                  </a:lnTo>
                  <a:lnTo>
                    <a:pt x="9359" y="7233"/>
                  </a:lnTo>
                  <a:lnTo>
                    <a:pt x="9359" y="7264"/>
                  </a:lnTo>
                  <a:close/>
                  <a:moveTo>
                    <a:pt x="9343" y="7201"/>
                  </a:moveTo>
                  <a:lnTo>
                    <a:pt x="9343" y="7201"/>
                  </a:lnTo>
                  <a:cubicBezTo>
                    <a:pt x="9359" y="7201"/>
                    <a:pt x="9359" y="7185"/>
                    <a:pt x="9359" y="7170"/>
                  </a:cubicBezTo>
                  <a:lnTo>
                    <a:pt x="9359" y="7216"/>
                  </a:lnTo>
                  <a:lnTo>
                    <a:pt x="9343" y="7201"/>
                  </a:lnTo>
                  <a:close/>
                  <a:moveTo>
                    <a:pt x="6492" y="7296"/>
                  </a:moveTo>
                  <a:lnTo>
                    <a:pt x="6475" y="7296"/>
                  </a:lnTo>
                  <a:cubicBezTo>
                    <a:pt x="6429" y="7279"/>
                    <a:pt x="6397" y="7233"/>
                    <a:pt x="6412" y="7201"/>
                  </a:cubicBezTo>
                  <a:cubicBezTo>
                    <a:pt x="6412" y="7153"/>
                    <a:pt x="6460" y="7122"/>
                    <a:pt x="6492" y="7122"/>
                  </a:cubicBezTo>
                  <a:lnTo>
                    <a:pt x="6507" y="7122"/>
                  </a:lnTo>
                  <a:cubicBezTo>
                    <a:pt x="6555" y="7138"/>
                    <a:pt x="6586" y="7185"/>
                    <a:pt x="6570" y="7233"/>
                  </a:cubicBezTo>
                  <a:cubicBezTo>
                    <a:pt x="6570" y="7264"/>
                    <a:pt x="6538" y="7296"/>
                    <a:pt x="6492" y="7296"/>
                  </a:cubicBezTo>
                  <a:close/>
                  <a:moveTo>
                    <a:pt x="3561" y="7107"/>
                  </a:moveTo>
                  <a:lnTo>
                    <a:pt x="3561" y="7107"/>
                  </a:lnTo>
                  <a:lnTo>
                    <a:pt x="3576" y="7107"/>
                  </a:lnTo>
                  <a:cubicBezTo>
                    <a:pt x="3608" y="7122"/>
                    <a:pt x="3624" y="7138"/>
                    <a:pt x="3639" y="7170"/>
                  </a:cubicBezTo>
                  <a:cubicBezTo>
                    <a:pt x="3608" y="7153"/>
                    <a:pt x="3593" y="7122"/>
                    <a:pt x="3561" y="7107"/>
                  </a:cubicBezTo>
                  <a:close/>
                  <a:moveTo>
                    <a:pt x="8870" y="7201"/>
                  </a:moveTo>
                  <a:cubicBezTo>
                    <a:pt x="8870" y="7201"/>
                    <a:pt x="8855" y="7201"/>
                    <a:pt x="8855" y="7185"/>
                  </a:cubicBezTo>
                  <a:cubicBezTo>
                    <a:pt x="8807" y="7185"/>
                    <a:pt x="8776" y="7138"/>
                    <a:pt x="8792" y="7090"/>
                  </a:cubicBezTo>
                  <a:lnTo>
                    <a:pt x="8792" y="7090"/>
                  </a:lnTo>
                  <a:lnTo>
                    <a:pt x="8950" y="7122"/>
                  </a:lnTo>
                  <a:lnTo>
                    <a:pt x="8950" y="7122"/>
                  </a:lnTo>
                  <a:cubicBezTo>
                    <a:pt x="8950" y="7170"/>
                    <a:pt x="8902" y="7201"/>
                    <a:pt x="8870" y="7201"/>
                  </a:cubicBezTo>
                  <a:close/>
                  <a:moveTo>
                    <a:pt x="8792" y="7090"/>
                  </a:moveTo>
                  <a:cubicBezTo>
                    <a:pt x="8792" y="7059"/>
                    <a:pt x="8824" y="7027"/>
                    <a:pt x="8870" y="7027"/>
                  </a:cubicBezTo>
                  <a:lnTo>
                    <a:pt x="8887" y="7027"/>
                  </a:lnTo>
                  <a:cubicBezTo>
                    <a:pt x="8933" y="7043"/>
                    <a:pt x="8965" y="7075"/>
                    <a:pt x="8950" y="7122"/>
                  </a:cubicBezTo>
                  <a:lnTo>
                    <a:pt x="8792" y="7090"/>
                  </a:lnTo>
                  <a:close/>
                  <a:moveTo>
                    <a:pt x="5924" y="7185"/>
                  </a:moveTo>
                  <a:lnTo>
                    <a:pt x="5908" y="7185"/>
                  </a:lnTo>
                  <a:cubicBezTo>
                    <a:pt x="5861" y="7170"/>
                    <a:pt x="5845" y="7122"/>
                    <a:pt x="5845" y="7075"/>
                  </a:cubicBezTo>
                  <a:cubicBezTo>
                    <a:pt x="5861" y="7043"/>
                    <a:pt x="5893" y="7012"/>
                    <a:pt x="5924" y="7012"/>
                  </a:cubicBezTo>
                  <a:lnTo>
                    <a:pt x="5940" y="7012"/>
                  </a:lnTo>
                  <a:cubicBezTo>
                    <a:pt x="5988" y="7027"/>
                    <a:pt x="6019" y="7059"/>
                    <a:pt x="6019" y="7107"/>
                  </a:cubicBezTo>
                  <a:cubicBezTo>
                    <a:pt x="6003" y="7153"/>
                    <a:pt x="5971" y="7185"/>
                    <a:pt x="5924" y="7185"/>
                  </a:cubicBezTo>
                  <a:close/>
                  <a:moveTo>
                    <a:pt x="2962" y="6996"/>
                  </a:moveTo>
                  <a:lnTo>
                    <a:pt x="2994" y="6996"/>
                  </a:lnTo>
                  <a:lnTo>
                    <a:pt x="3009" y="6996"/>
                  </a:lnTo>
                  <a:cubicBezTo>
                    <a:pt x="3025" y="6996"/>
                    <a:pt x="3041" y="7012"/>
                    <a:pt x="3057" y="7027"/>
                  </a:cubicBezTo>
                  <a:lnTo>
                    <a:pt x="3025" y="7027"/>
                  </a:lnTo>
                  <a:cubicBezTo>
                    <a:pt x="2994" y="7027"/>
                    <a:pt x="2978" y="7027"/>
                    <a:pt x="2962" y="7012"/>
                  </a:cubicBezTo>
                  <a:lnTo>
                    <a:pt x="2962" y="6996"/>
                  </a:lnTo>
                  <a:close/>
                  <a:moveTo>
                    <a:pt x="8303" y="7075"/>
                  </a:moveTo>
                  <a:lnTo>
                    <a:pt x="8288" y="7075"/>
                  </a:lnTo>
                  <a:cubicBezTo>
                    <a:pt x="8240" y="7075"/>
                    <a:pt x="8208" y="7027"/>
                    <a:pt x="8225" y="6980"/>
                  </a:cubicBezTo>
                  <a:lnTo>
                    <a:pt x="8225" y="6980"/>
                  </a:lnTo>
                  <a:lnTo>
                    <a:pt x="8382" y="7012"/>
                  </a:lnTo>
                  <a:lnTo>
                    <a:pt x="8382" y="7012"/>
                  </a:lnTo>
                  <a:cubicBezTo>
                    <a:pt x="8382" y="7043"/>
                    <a:pt x="8334" y="7075"/>
                    <a:pt x="8303" y="7075"/>
                  </a:cubicBezTo>
                  <a:close/>
                  <a:moveTo>
                    <a:pt x="8225" y="6980"/>
                  </a:moveTo>
                  <a:cubicBezTo>
                    <a:pt x="8225" y="6933"/>
                    <a:pt x="8256" y="6901"/>
                    <a:pt x="8303" y="6901"/>
                  </a:cubicBezTo>
                  <a:lnTo>
                    <a:pt x="8319" y="6917"/>
                  </a:lnTo>
                  <a:cubicBezTo>
                    <a:pt x="8366" y="6917"/>
                    <a:pt x="8397" y="6964"/>
                    <a:pt x="8382" y="7012"/>
                  </a:cubicBezTo>
                  <a:lnTo>
                    <a:pt x="8225" y="6980"/>
                  </a:lnTo>
                  <a:close/>
                  <a:moveTo>
                    <a:pt x="5372" y="7059"/>
                  </a:moveTo>
                  <a:lnTo>
                    <a:pt x="5341" y="7059"/>
                  </a:lnTo>
                  <a:cubicBezTo>
                    <a:pt x="5309" y="7059"/>
                    <a:pt x="5278" y="7012"/>
                    <a:pt x="5278" y="6964"/>
                  </a:cubicBezTo>
                  <a:cubicBezTo>
                    <a:pt x="5294" y="6917"/>
                    <a:pt x="5326" y="6901"/>
                    <a:pt x="5372" y="6901"/>
                  </a:cubicBezTo>
                  <a:lnTo>
                    <a:pt x="5389" y="6901"/>
                  </a:lnTo>
                  <a:cubicBezTo>
                    <a:pt x="5435" y="6901"/>
                    <a:pt x="5452" y="6949"/>
                    <a:pt x="5452" y="6996"/>
                  </a:cubicBezTo>
                  <a:cubicBezTo>
                    <a:pt x="5435" y="7043"/>
                    <a:pt x="5404" y="7059"/>
                    <a:pt x="5372" y="7059"/>
                  </a:cubicBezTo>
                  <a:close/>
                  <a:moveTo>
                    <a:pt x="7736" y="6964"/>
                  </a:moveTo>
                  <a:lnTo>
                    <a:pt x="7721" y="6964"/>
                  </a:lnTo>
                  <a:cubicBezTo>
                    <a:pt x="7673" y="6949"/>
                    <a:pt x="7641" y="6901"/>
                    <a:pt x="7658" y="6854"/>
                  </a:cubicBezTo>
                  <a:lnTo>
                    <a:pt x="7815" y="6901"/>
                  </a:lnTo>
                  <a:cubicBezTo>
                    <a:pt x="7815" y="6933"/>
                    <a:pt x="7784" y="6964"/>
                    <a:pt x="7736" y="6964"/>
                  </a:cubicBezTo>
                  <a:close/>
                  <a:moveTo>
                    <a:pt x="7658" y="6854"/>
                  </a:moveTo>
                  <a:lnTo>
                    <a:pt x="7658" y="6854"/>
                  </a:lnTo>
                  <a:cubicBezTo>
                    <a:pt x="7658" y="6823"/>
                    <a:pt x="7704" y="6791"/>
                    <a:pt x="7736" y="6791"/>
                  </a:cubicBezTo>
                  <a:lnTo>
                    <a:pt x="7752" y="6791"/>
                  </a:lnTo>
                  <a:cubicBezTo>
                    <a:pt x="7799" y="6807"/>
                    <a:pt x="7830" y="6854"/>
                    <a:pt x="7815" y="6901"/>
                  </a:cubicBezTo>
                  <a:lnTo>
                    <a:pt x="7815" y="6901"/>
                  </a:lnTo>
                  <a:lnTo>
                    <a:pt x="7658" y="6854"/>
                  </a:lnTo>
                  <a:close/>
                  <a:moveTo>
                    <a:pt x="4805" y="6949"/>
                  </a:moveTo>
                  <a:lnTo>
                    <a:pt x="4790" y="6949"/>
                  </a:lnTo>
                  <a:cubicBezTo>
                    <a:pt x="4742" y="6933"/>
                    <a:pt x="4711" y="6886"/>
                    <a:pt x="4711" y="6838"/>
                  </a:cubicBezTo>
                  <a:cubicBezTo>
                    <a:pt x="4727" y="6807"/>
                    <a:pt x="4759" y="6775"/>
                    <a:pt x="4805" y="6775"/>
                  </a:cubicBezTo>
                  <a:lnTo>
                    <a:pt x="4822" y="6775"/>
                  </a:lnTo>
                  <a:cubicBezTo>
                    <a:pt x="4868" y="6791"/>
                    <a:pt x="4900" y="6838"/>
                    <a:pt x="4885" y="6886"/>
                  </a:cubicBezTo>
                  <a:cubicBezTo>
                    <a:pt x="4868" y="6917"/>
                    <a:pt x="4837" y="6949"/>
                    <a:pt x="4805" y="6949"/>
                  </a:cubicBezTo>
                  <a:close/>
                  <a:moveTo>
                    <a:pt x="1797" y="6807"/>
                  </a:moveTo>
                  <a:cubicBezTo>
                    <a:pt x="1812" y="6775"/>
                    <a:pt x="1828" y="6760"/>
                    <a:pt x="1860" y="6760"/>
                  </a:cubicBezTo>
                  <a:lnTo>
                    <a:pt x="1875" y="6760"/>
                  </a:lnTo>
                  <a:cubicBezTo>
                    <a:pt x="1891" y="6775"/>
                    <a:pt x="1906" y="6775"/>
                    <a:pt x="1923" y="6791"/>
                  </a:cubicBezTo>
                  <a:lnTo>
                    <a:pt x="1906" y="6791"/>
                  </a:lnTo>
                  <a:lnTo>
                    <a:pt x="1906" y="6791"/>
                  </a:lnTo>
                  <a:cubicBezTo>
                    <a:pt x="1875" y="6791"/>
                    <a:pt x="1828" y="6791"/>
                    <a:pt x="1797" y="6807"/>
                  </a:cubicBezTo>
                  <a:close/>
                  <a:moveTo>
                    <a:pt x="7169" y="6854"/>
                  </a:moveTo>
                  <a:cubicBezTo>
                    <a:pt x="7169" y="6854"/>
                    <a:pt x="7169" y="6838"/>
                    <a:pt x="7153" y="6838"/>
                  </a:cubicBezTo>
                  <a:cubicBezTo>
                    <a:pt x="7106" y="6838"/>
                    <a:pt x="7090" y="6791"/>
                    <a:pt x="7090" y="6744"/>
                  </a:cubicBezTo>
                  <a:lnTo>
                    <a:pt x="7263" y="6775"/>
                  </a:lnTo>
                  <a:cubicBezTo>
                    <a:pt x="7248" y="6823"/>
                    <a:pt x="7216" y="6854"/>
                    <a:pt x="7169" y="6854"/>
                  </a:cubicBezTo>
                  <a:close/>
                  <a:moveTo>
                    <a:pt x="7090" y="6744"/>
                  </a:moveTo>
                  <a:lnTo>
                    <a:pt x="7090" y="6744"/>
                  </a:lnTo>
                  <a:cubicBezTo>
                    <a:pt x="7106" y="6712"/>
                    <a:pt x="7137" y="6680"/>
                    <a:pt x="7169" y="6680"/>
                  </a:cubicBezTo>
                  <a:lnTo>
                    <a:pt x="7185" y="6680"/>
                  </a:lnTo>
                  <a:cubicBezTo>
                    <a:pt x="7232" y="6680"/>
                    <a:pt x="7263" y="6728"/>
                    <a:pt x="7263" y="6775"/>
                  </a:cubicBezTo>
                  <a:lnTo>
                    <a:pt x="7263" y="6775"/>
                  </a:lnTo>
                  <a:lnTo>
                    <a:pt x="7090" y="6744"/>
                  </a:lnTo>
                  <a:close/>
                  <a:moveTo>
                    <a:pt x="4238" y="6838"/>
                  </a:moveTo>
                  <a:cubicBezTo>
                    <a:pt x="4238" y="6838"/>
                    <a:pt x="4223" y="6838"/>
                    <a:pt x="4223" y="6823"/>
                  </a:cubicBezTo>
                  <a:cubicBezTo>
                    <a:pt x="4175" y="6823"/>
                    <a:pt x="4143" y="6775"/>
                    <a:pt x="4160" y="6728"/>
                  </a:cubicBezTo>
                  <a:cubicBezTo>
                    <a:pt x="4160" y="6697"/>
                    <a:pt x="4191" y="6665"/>
                    <a:pt x="4238" y="6665"/>
                  </a:cubicBezTo>
                  <a:lnTo>
                    <a:pt x="4254" y="6665"/>
                  </a:lnTo>
                  <a:cubicBezTo>
                    <a:pt x="4301" y="6680"/>
                    <a:pt x="4333" y="6712"/>
                    <a:pt x="4317" y="6760"/>
                  </a:cubicBezTo>
                  <a:cubicBezTo>
                    <a:pt x="4317" y="6807"/>
                    <a:pt x="4270" y="6838"/>
                    <a:pt x="4238" y="6838"/>
                  </a:cubicBezTo>
                  <a:close/>
                  <a:moveTo>
                    <a:pt x="1229" y="6680"/>
                  </a:moveTo>
                  <a:cubicBezTo>
                    <a:pt x="1244" y="6665"/>
                    <a:pt x="1276" y="6649"/>
                    <a:pt x="1292" y="6649"/>
                  </a:cubicBezTo>
                  <a:lnTo>
                    <a:pt x="1324" y="6649"/>
                  </a:lnTo>
                  <a:cubicBezTo>
                    <a:pt x="1355" y="6665"/>
                    <a:pt x="1387" y="6697"/>
                    <a:pt x="1387" y="6744"/>
                  </a:cubicBezTo>
                  <a:cubicBezTo>
                    <a:pt x="1355" y="6728"/>
                    <a:pt x="1339" y="6728"/>
                    <a:pt x="1324" y="6712"/>
                  </a:cubicBezTo>
                  <a:cubicBezTo>
                    <a:pt x="1292" y="6697"/>
                    <a:pt x="1261" y="6697"/>
                    <a:pt x="1229" y="6680"/>
                  </a:cubicBezTo>
                  <a:close/>
                  <a:moveTo>
                    <a:pt x="6618" y="6728"/>
                  </a:moveTo>
                  <a:lnTo>
                    <a:pt x="6586" y="6728"/>
                  </a:lnTo>
                  <a:cubicBezTo>
                    <a:pt x="6555" y="6712"/>
                    <a:pt x="6523" y="6680"/>
                    <a:pt x="6523" y="6634"/>
                  </a:cubicBezTo>
                  <a:lnTo>
                    <a:pt x="6523" y="6634"/>
                  </a:lnTo>
                  <a:lnTo>
                    <a:pt x="6696" y="6665"/>
                  </a:lnTo>
                  <a:lnTo>
                    <a:pt x="6696" y="6665"/>
                  </a:lnTo>
                  <a:cubicBezTo>
                    <a:pt x="6681" y="6697"/>
                    <a:pt x="6649" y="6728"/>
                    <a:pt x="6618" y="6728"/>
                  </a:cubicBezTo>
                  <a:close/>
                  <a:moveTo>
                    <a:pt x="6523" y="6634"/>
                  </a:moveTo>
                  <a:cubicBezTo>
                    <a:pt x="6538" y="6586"/>
                    <a:pt x="6570" y="6554"/>
                    <a:pt x="6618" y="6554"/>
                  </a:cubicBezTo>
                  <a:lnTo>
                    <a:pt x="6633" y="6571"/>
                  </a:lnTo>
                  <a:cubicBezTo>
                    <a:pt x="6681" y="6571"/>
                    <a:pt x="6696" y="6617"/>
                    <a:pt x="6696" y="6665"/>
                  </a:cubicBezTo>
                  <a:lnTo>
                    <a:pt x="6523" y="6634"/>
                  </a:lnTo>
                  <a:close/>
                  <a:moveTo>
                    <a:pt x="3671" y="6712"/>
                  </a:moveTo>
                  <a:lnTo>
                    <a:pt x="3656" y="6712"/>
                  </a:lnTo>
                  <a:cubicBezTo>
                    <a:pt x="3608" y="6712"/>
                    <a:pt x="3576" y="6665"/>
                    <a:pt x="3593" y="6617"/>
                  </a:cubicBezTo>
                  <a:cubicBezTo>
                    <a:pt x="3593" y="6571"/>
                    <a:pt x="3639" y="6539"/>
                    <a:pt x="3671" y="6539"/>
                  </a:cubicBezTo>
                  <a:lnTo>
                    <a:pt x="3687" y="6554"/>
                  </a:lnTo>
                  <a:cubicBezTo>
                    <a:pt x="3734" y="6554"/>
                    <a:pt x="3765" y="6602"/>
                    <a:pt x="3750" y="6649"/>
                  </a:cubicBezTo>
                  <a:cubicBezTo>
                    <a:pt x="3750" y="6680"/>
                    <a:pt x="3719" y="6712"/>
                    <a:pt x="3671" y="6712"/>
                  </a:cubicBezTo>
                  <a:close/>
                  <a:moveTo>
                    <a:pt x="6051" y="6617"/>
                  </a:moveTo>
                  <a:lnTo>
                    <a:pt x="6034" y="6617"/>
                  </a:lnTo>
                  <a:cubicBezTo>
                    <a:pt x="5988" y="6602"/>
                    <a:pt x="5956" y="6554"/>
                    <a:pt x="5956" y="6508"/>
                  </a:cubicBezTo>
                  <a:lnTo>
                    <a:pt x="5956" y="6508"/>
                  </a:lnTo>
                  <a:lnTo>
                    <a:pt x="6129" y="6554"/>
                  </a:lnTo>
                  <a:lnTo>
                    <a:pt x="6129" y="6554"/>
                  </a:lnTo>
                  <a:cubicBezTo>
                    <a:pt x="6114" y="6586"/>
                    <a:pt x="6082" y="6617"/>
                    <a:pt x="6051" y="6617"/>
                  </a:cubicBezTo>
                  <a:close/>
                  <a:moveTo>
                    <a:pt x="8981" y="6634"/>
                  </a:moveTo>
                  <a:lnTo>
                    <a:pt x="8965" y="6634"/>
                  </a:lnTo>
                  <a:cubicBezTo>
                    <a:pt x="8918" y="6617"/>
                    <a:pt x="8887" y="6571"/>
                    <a:pt x="8902" y="6523"/>
                  </a:cubicBezTo>
                  <a:cubicBezTo>
                    <a:pt x="8902" y="6491"/>
                    <a:pt x="8950" y="6460"/>
                    <a:pt x="8981" y="6460"/>
                  </a:cubicBezTo>
                  <a:lnTo>
                    <a:pt x="8996" y="6460"/>
                  </a:lnTo>
                  <a:cubicBezTo>
                    <a:pt x="9044" y="6476"/>
                    <a:pt x="9076" y="6523"/>
                    <a:pt x="9059" y="6554"/>
                  </a:cubicBezTo>
                  <a:cubicBezTo>
                    <a:pt x="9059" y="6602"/>
                    <a:pt x="9028" y="6634"/>
                    <a:pt x="8981" y="6634"/>
                  </a:cubicBezTo>
                  <a:close/>
                  <a:moveTo>
                    <a:pt x="5956" y="6508"/>
                  </a:moveTo>
                  <a:cubicBezTo>
                    <a:pt x="5971" y="6476"/>
                    <a:pt x="6003" y="6445"/>
                    <a:pt x="6051" y="6445"/>
                  </a:cubicBezTo>
                  <a:lnTo>
                    <a:pt x="6066" y="6445"/>
                  </a:lnTo>
                  <a:cubicBezTo>
                    <a:pt x="6114" y="6460"/>
                    <a:pt x="6145" y="6508"/>
                    <a:pt x="6129" y="6554"/>
                  </a:cubicBezTo>
                  <a:lnTo>
                    <a:pt x="5956" y="6508"/>
                  </a:lnTo>
                  <a:close/>
                  <a:moveTo>
                    <a:pt x="3104" y="6602"/>
                  </a:moveTo>
                  <a:lnTo>
                    <a:pt x="3088" y="6602"/>
                  </a:lnTo>
                  <a:cubicBezTo>
                    <a:pt x="3041" y="6586"/>
                    <a:pt x="3009" y="6539"/>
                    <a:pt x="3025" y="6491"/>
                  </a:cubicBezTo>
                  <a:cubicBezTo>
                    <a:pt x="3041" y="6460"/>
                    <a:pt x="3072" y="6428"/>
                    <a:pt x="3104" y="6428"/>
                  </a:cubicBezTo>
                  <a:lnTo>
                    <a:pt x="3120" y="6428"/>
                  </a:lnTo>
                  <a:cubicBezTo>
                    <a:pt x="3167" y="6445"/>
                    <a:pt x="3198" y="6491"/>
                    <a:pt x="3183" y="6539"/>
                  </a:cubicBezTo>
                  <a:cubicBezTo>
                    <a:pt x="3183" y="6571"/>
                    <a:pt x="3151" y="6602"/>
                    <a:pt x="3104" y="6602"/>
                  </a:cubicBezTo>
                  <a:close/>
                  <a:moveTo>
                    <a:pt x="95" y="6476"/>
                  </a:moveTo>
                  <a:cubicBezTo>
                    <a:pt x="95" y="6445"/>
                    <a:pt x="126" y="6413"/>
                    <a:pt x="173" y="6413"/>
                  </a:cubicBezTo>
                  <a:lnTo>
                    <a:pt x="189" y="6413"/>
                  </a:lnTo>
                  <a:cubicBezTo>
                    <a:pt x="221" y="6428"/>
                    <a:pt x="252" y="6460"/>
                    <a:pt x="252" y="6491"/>
                  </a:cubicBezTo>
                  <a:cubicBezTo>
                    <a:pt x="252" y="6491"/>
                    <a:pt x="236" y="6508"/>
                    <a:pt x="221" y="6508"/>
                  </a:cubicBezTo>
                  <a:lnTo>
                    <a:pt x="95" y="6476"/>
                  </a:lnTo>
                  <a:close/>
                  <a:moveTo>
                    <a:pt x="5483" y="6491"/>
                  </a:moveTo>
                  <a:lnTo>
                    <a:pt x="5467" y="6491"/>
                  </a:lnTo>
                  <a:cubicBezTo>
                    <a:pt x="5420" y="6491"/>
                    <a:pt x="5389" y="6445"/>
                    <a:pt x="5404" y="6397"/>
                  </a:cubicBezTo>
                  <a:lnTo>
                    <a:pt x="5404" y="6397"/>
                  </a:lnTo>
                  <a:lnTo>
                    <a:pt x="5561" y="6428"/>
                  </a:lnTo>
                  <a:lnTo>
                    <a:pt x="5561" y="6428"/>
                  </a:lnTo>
                  <a:cubicBezTo>
                    <a:pt x="5561" y="6476"/>
                    <a:pt x="5515" y="6491"/>
                    <a:pt x="5483" y="6491"/>
                  </a:cubicBezTo>
                  <a:close/>
                  <a:moveTo>
                    <a:pt x="8414" y="6508"/>
                  </a:moveTo>
                  <a:lnTo>
                    <a:pt x="8397" y="6508"/>
                  </a:lnTo>
                  <a:cubicBezTo>
                    <a:pt x="8351" y="6508"/>
                    <a:pt x="8334" y="6460"/>
                    <a:pt x="8334" y="6413"/>
                  </a:cubicBezTo>
                  <a:cubicBezTo>
                    <a:pt x="8351" y="6365"/>
                    <a:pt x="8382" y="6350"/>
                    <a:pt x="8414" y="6350"/>
                  </a:cubicBezTo>
                  <a:lnTo>
                    <a:pt x="8429" y="6350"/>
                  </a:lnTo>
                  <a:cubicBezTo>
                    <a:pt x="8477" y="6350"/>
                    <a:pt x="8508" y="6397"/>
                    <a:pt x="8508" y="6445"/>
                  </a:cubicBezTo>
                  <a:cubicBezTo>
                    <a:pt x="8492" y="6491"/>
                    <a:pt x="8461" y="6508"/>
                    <a:pt x="8414" y="6508"/>
                  </a:cubicBezTo>
                  <a:close/>
                  <a:moveTo>
                    <a:pt x="5404" y="6397"/>
                  </a:moveTo>
                  <a:cubicBezTo>
                    <a:pt x="5404" y="6350"/>
                    <a:pt x="5435" y="6334"/>
                    <a:pt x="5483" y="6334"/>
                  </a:cubicBezTo>
                  <a:lnTo>
                    <a:pt x="5498" y="6334"/>
                  </a:lnTo>
                  <a:cubicBezTo>
                    <a:pt x="5546" y="6334"/>
                    <a:pt x="5578" y="6382"/>
                    <a:pt x="5561" y="6428"/>
                  </a:cubicBezTo>
                  <a:lnTo>
                    <a:pt x="5404" y="6397"/>
                  </a:lnTo>
                  <a:close/>
                  <a:moveTo>
                    <a:pt x="2536" y="6491"/>
                  </a:moveTo>
                  <a:cubicBezTo>
                    <a:pt x="2536" y="6491"/>
                    <a:pt x="2536" y="6476"/>
                    <a:pt x="2521" y="6476"/>
                  </a:cubicBezTo>
                  <a:cubicBezTo>
                    <a:pt x="2473" y="6476"/>
                    <a:pt x="2458" y="6428"/>
                    <a:pt x="2458" y="6382"/>
                  </a:cubicBezTo>
                  <a:cubicBezTo>
                    <a:pt x="2473" y="6350"/>
                    <a:pt x="2505" y="6319"/>
                    <a:pt x="2536" y="6319"/>
                  </a:cubicBezTo>
                  <a:lnTo>
                    <a:pt x="2568" y="6319"/>
                  </a:lnTo>
                  <a:cubicBezTo>
                    <a:pt x="2599" y="6319"/>
                    <a:pt x="2631" y="6365"/>
                    <a:pt x="2631" y="6413"/>
                  </a:cubicBezTo>
                  <a:cubicBezTo>
                    <a:pt x="2616" y="6460"/>
                    <a:pt x="2584" y="6491"/>
                    <a:pt x="2536" y="6491"/>
                  </a:cubicBezTo>
                  <a:close/>
                  <a:moveTo>
                    <a:pt x="4916" y="6382"/>
                  </a:moveTo>
                  <a:lnTo>
                    <a:pt x="4900" y="6382"/>
                  </a:lnTo>
                  <a:cubicBezTo>
                    <a:pt x="4853" y="6365"/>
                    <a:pt x="4822" y="6334"/>
                    <a:pt x="4837" y="6287"/>
                  </a:cubicBezTo>
                  <a:lnTo>
                    <a:pt x="4837" y="6287"/>
                  </a:lnTo>
                  <a:lnTo>
                    <a:pt x="4994" y="6319"/>
                  </a:lnTo>
                  <a:lnTo>
                    <a:pt x="4994" y="6319"/>
                  </a:lnTo>
                  <a:cubicBezTo>
                    <a:pt x="4994" y="6350"/>
                    <a:pt x="4963" y="6382"/>
                    <a:pt x="4916" y="6382"/>
                  </a:cubicBezTo>
                  <a:close/>
                  <a:moveTo>
                    <a:pt x="7862" y="6397"/>
                  </a:moveTo>
                  <a:lnTo>
                    <a:pt x="7830" y="6397"/>
                  </a:lnTo>
                  <a:cubicBezTo>
                    <a:pt x="7799" y="6382"/>
                    <a:pt x="7767" y="6350"/>
                    <a:pt x="7767" y="6302"/>
                  </a:cubicBezTo>
                  <a:cubicBezTo>
                    <a:pt x="7784" y="6256"/>
                    <a:pt x="7815" y="6224"/>
                    <a:pt x="7862" y="6224"/>
                  </a:cubicBezTo>
                  <a:lnTo>
                    <a:pt x="7878" y="6224"/>
                  </a:lnTo>
                  <a:cubicBezTo>
                    <a:pt x="7925" y="6239"/>
                    <a:pt x="7941" y="6287"/>
                    <a:pt x="7941" y="6334"/>
                  </a:cubicBezTo>
                  <a:cubicBezTo>
                    <a:pt x="7925" y="6365"/>
                    <a:pt x="7893" y="6397"/>
                    <a:pt x="7862" y="6397"/>
                  </a:cubicBezTo>
                  <a:close/>
                  <a:moveTo>
                    <a:pt x="4837" y="6287"/>
                  </a:moveTo>
                  <a:cubicBezTo>
                    <a:pt x="4837" y="6239"/>
                    <a:pt x="4885" y="6208"/>
                    <a:pt x="4916" y="6208"/>
                  </a:cubicBezTo>
                  <a:lnTo>
                    <a:pt x="4931" y="6208"/>
                  </a:lnTo>
                  <a:cubicBezTo>
                    <a:pt x="4979" y="6224"/>
                    <a:pt x="5011" y="6271"/>
                    <a:pt x="4994" y="6319"/>
                  </a:cubicBezTo>
                  <a:lnTo>
                    <a:pt x="4837" y="6287"/>
                  </a:lnTo>
                  <a:close/>
                  <a:moveTo>
                    <a:pt x="1986" y="6365"/>
                  </a:moveTo>
                  <a:lnTo>
                    <a:pt x="1969" y="6365"/>
                  </a:lnTo>
                  <a:cubicBezTo>
                    <a:pt x="1923" y="6350"/>
                    <a:pt x="1891" y="6319"/>
                    <a:pt x="1891" y="6271"/>
                  </a:cubicBezTo>
                  <a:cubicBezTo>
                    <a:pt x="1906" y="6224"/>
                    <a:pt x="1938" y="6193"/>
                    <a:pt x="1986" y="6193"/>
                  </a:cubicBezTo>
                  <a:lnTo>
                    <a:pt x="2001" y="6208"/>
                  </a:lnTo>
                  <a:cubicBezTo>
                    <a:pt x="2049" y="6208"/>
                    <a:pt x="2064" y="6256"/>
                    <a:pt x="2064" y="6302"/>
                  </a:cubicBezTo>
                  <a:cubicBezTo>
                    <a:pt x="2049" y="6334"/>
                    <a:pt x="2017" y="6365"/>
                    <a:pt x="1986" y="6365"/>
                  </a:cubicBezTo>
                  <a:close/>
                  <a:moveTo>
                    <a:pt x="4349" y="6271"/>
                  </a:moveTo>
                  <a:lnTo>
                    <a:pt x="4333" y="6271"/>
                  </a:lnTo>
                  <a:cubicBezTo>
                    <a:pt x="4286" y="6256"/>
                    <a:pt x="4254" y="6208"/>
                    <a:pt x="4270" y="6161"/>
                  </a:cubicBezTo>
                  <a:lnTo>
                    <a:pt x="4443" y="6193"/>
                  </a:lnTo>
                  <a:cubicBezTo>
                    <a:pt x="4427" y="6239"/>
                    <a:pt x="4396" y="6271"/>
                    <a:pt x="4349" y="6271"/>
                  </a:cubicBezTo>
                  <a:close/>
                  <a:moveTo>
                    <a:pt x="7295" y="6287"/>
                  </a:moveTo>
                  <a:lnTo>
                    <a:pt x="7279" y="6287"/>
                  </a:lnTo>
                  <a:cubicBezTo>
                    <a:pt x="7232" y="6271"/>
                    <a:pt x="7200" y="6224"/>
                    <a:pt x="7200" y="6176"/>
                  </a:cubicBezTo>
                  <a:cubicBezTo>
                    <a:pt x="7216" y="6145"/>
                    <a:pt x="7248" y="6113"/>
                    <a:pt x="7295" y="6113"/>
                  </a:cubicBezTo>
                  <a:lnTo>
                    <a:pt x="7311" y="6113"/>
                  </a:lnTo>
                  <a:cubicBezTo>
                    <a:pt x="7358" y="6130"/>
                    <a:pt x="7389" y="6176"/>
                    <a:pt x="7374" y="6208"/>
                  </a:cubicBezTo>
                  <a:cubicBezTo>
                    <a:pt x="7358" y="6256"/>
                    <a:pt x="7326" y="6287"/>
                    <a:pt x="7295" y="6287"/>
                  </a:cubicBezTo>
                  <a:close/>
                  <a:moveTo>
                    <a:pt x="4270" y="6161"/>
                  </a:moveTo>
                  <a:lnTo>
                    <a:pt x="4270" y="6161"/>
                  </a:lnTo>
                  <a:cubicBezTo>
                    <a:pt x="4286" y="6130"/>
                    <a:pt x="4317" y="6098"/>
                    <a:pt x="4349" y="6098"/>
                  </a:cubicBezTo>
                  <a:lnTo>
                    <a:pt x="4364" y="6098"/>
                  </a:lnTo>
                  <a:cubicBezTo>
                    <a:pt x="4412" y="6113"/>
                    <a:pt x="4443" y="6161"/>
                    <a:pt x="4443" y="6193"/>
                  </a:cubicBezTo>
                  <a:lnTo>
                    <a:pt x="4443" y="6193"/>
                  </a:lnTo>
                  <a:lnTo>
                    <a:pt x="4270" y="6161"/>
                  </a:lnTo>
                  <a:close/>
                  <a:moveTo>
                    <a:pt x="1418" y="6256"/>
                  </a:moveTo>
                  <a:lnTo>
                    <a:pt x="1402" y="6256"/>
                  </a:lnTo>
                  <a:cubicBezTo>
                    <a:pt x="1355" y="6239"/>
                    <a:pt x="1324" y="6193"/>
                    <a:pt x="1339" y="6145"/>
                  </a:cubicBezTo>
                  <a:cubicBezTo>
                    <a:pt x="1339" y="6113"/>
                    <a:pt x="1370" y="6082"/>
                    <a:pt x="1418" y="6082"/>
                  </a:cubicBezTo>
                  <a:lnTo>
                    <a:pt x="1433" y="6082"/>
                  </a:lnTo>
                  <a:cubicBezTo>
                    <a:pt x="1481" y="6098"/>
                    <a:pt x="1513" y="6145"/>
                    <a:pt x="1497" y="6193"/>
                  </a:cubicBezTo>
                  <a:cubicBezTo>
                    <a:pt x="1497" y="6224"/>
                    <a:pt x="1450" y="6256"/>
                    <a:pt x="1418" y="6256"/>
                  </a:cubicBezTo>
                  <a:close/>
                  <a:moveTo>
                    <a:pt x="3782" y="6145"/>
                  </a:moveTo>
                  <a:lnTo>
                    <a:pt x="3765" y="6145"/>
                  </a:lnTo>
                  <a:cubicBezTo>
                    <a:pt x="3719" y="6145"/>
                    <a:pt x="3702" y="6098"/>
                    <a:pt x="3702" y="6050"/>
                  </a:cubicBezTo>
                  <a:lnTo>
                    <a:pt x="3876" y="6082"/>
                  </a:lnTo>
                  <a:cubicBezTo>
                    <a:pt x="3860" y="6130"/>
                    <a:pt x="3828" y="6145"/>
                    <a:pt x="3782" y="6145"/>
                  </a:cubicBezTo>
                  <a:close/>
                  <a:moveTo>
                    <a:pt x="6727" y="6161"/>
                  </a:moveTo>
                  <a:lnTo>
                    <a:pt x="6712" y="6161"/>
                  </a:lnTo>
                  <a:cubicBezTo>
                    <a:pt x="6664" y="6161"/>
                    <a:pt x="6633" y="6113"/>
                    <a:pt x="6649" y="6067"/>
                  </a:cubicBezTo>
                  <a:cubicBezTo>
                    <a:pt x="6649" y="6019"/>
                    <a:pt x="6681" y="6004"/>
                    <a:pt x="6727" y="6004"/>
                  </a:cubicBezTo>
                  <a:lnTo>
                    <a:pt x="6744" y="6004"/>
                  </a:lnTo>
                  <a:cubicBezTo>
                    <a:pt x="6790" y="6004"/>
                    <a:pt x="6822" y="6050"/>
                    <a:pt x="6807" y="6098"/>
                  </a:cubicBezTo>
                  <a:cubicBezTo>
                    <a:pt x="6807" y="6145"/>
                    <a:pt x="6759" y="6161"/>
                    <a:pt x="6727" y="6161"/>
                  </a:cubicBezTo>
                  <a:close/>
                  <a:moveTo>
                    <a:pt x="3702" y="6050"/>
                  </a:moveTo>
                  <a:lnTo>
                    <a:pt x="3702" y="6050"/>
                  </a:lnTo>
                  <a:cubicBezTo>
                    <a:pt x="3719" y="6004"/>
                    <a:pt x="3750" y="5987"/>
                    <a:pt x="3782" y="5987"/>
                  </a:cubicBezTo>
                  <a:lnTo>
                    <a:pt x="3797" y="5987"/>
                  </a:lnTo>
                  <a:cubicBezTo>
                    <a:pt x="3845" y="5987"/>
                    <a:pt x="3876" y="6035"/>
                    <a:pt x="3876" y="6082"/>
                  </a:cubicBezTo>
                  <a:lnTo>
                    <a:pt x="3876" y="6082"/>
                  </a:lnTo>
                  <a:lnTo>
                    <a:pt x="3702" y="6050"/>
                  </a:lnTo>
                  <a:close/>
                  <a:moveTo>
                    <a:pt x="851" y="6130"/>
                  </a:moveTo>
                  <a:lnTo>
                    <a:pt x="835" y="6130"/>
                  </a:lnTo>
                  <a:cubicBezTo>
                    <a:pt x="788" y="6130"/>
                    <a:pt x="757" y="6082"/>
                    <a:pt x="772" y="6035"/>
                  </a:cubicBezTo>
                  <a:cubicBezTo>
                    <a:pt x="772" y="5987"/>
                    <a:pt x="803" y="5972"/>
                    <a:pt x="851" y="5972"/>
                  </a:cubicBezTo>
                  <a:lnTo>
                    <a:pt x="866" y="5972"/>
                  </a:lnTo>
                  <a:cubicBezTo>
                    <a:pt x="914" y="5972"/>
                    <a:pt x="946" y="6019"/>
                    <a:pt x="929" y="6067"/>
                  </a:cubicBezTo>
                  <a:cubicBezTo>
                    <a:pt x="929" y="6113"/>
                    <a:pt x="883" y="6130"/>
                    <a:pt x="851" y="6130"/>
                  </a:cubicBezTo>
                  <a:close/>
                  <a:moveTo>
                    <a:pt x="9107" y="6067"/>
                  </a:moveTo>
                  <a:lnTo>
                    <a:pt x="9076" y="6067"/>
                  </a:lnTo>
                  <a:cubicBezTo>
                    <a:pt x="9044" y="6050"/>
                    <a:pt x="9013" y="6004"/>
                    <a:pt x="9013" y="5972"/>
                  </a:cubicBezTo>
                  <a:lnTo>
                    <a:pt x="9185" y="6004"/>
                  </a:lnTo>
                  <a:cubicBezTo>
                    <a:pt x="9170" y="6035"/>
                    <a:pt x="9139" y="6067"/>
                    <a:pt x="9107" y="6067"/>
                  </a:cubicBezTo>
                  <a:close/>
                  <a:moveTo>
                    <a:pt x="3230" y="6035"/>
                  </a:moveTo>
                  <a:lnTo>
                    <a:pt x="3215" y="6035"/>
                  </a:lnTo>
                  <a:cubicBezTo>
                    <a:pt x="3167" y="6019"/>
                    <a:pt x="3135" y="5987"/>
                    <a:pt x="3135" y="5941"/>
                  </a:cubicBezTo>
                  <a:lnTo>
                    <a:pt x="3135" y="5941"/>
                  </a:lnTo>
                  <a:lnTo>
                    <a:pt x="3309" y="5972"/>
                  </a:lnTo>
                  <a:lnTo>
                    <a:pt x="3309" y="5972"/>
                  </a:lnTo>
                  <a:cubicBezTo>
                    <a:pt x="3293" y="6004"/>
                    <a:pt x="3261" y="6035"/>
                    <a:pt x="3230" y="6035"/>
                  </a:cubicBezTo>
                  <a:close/>
                  <a:moveTo>
                    <a:pt x="9013" y="5972"/>
                  </a:moveTo>
                  <a:lnTo>
                    <a:pt x="9013" y="5972"/>
                  </a:lnTo>
                  <a:cubicBezTo>
                    <a:pt x="9028" y="5924"/>
                    <a:pt x="9059" y="5893"/>
                    <a:pt x="9107" y="5893"/>
                  </a:cubicBezTo>
                  <a:lnTo>
                    <a:pt x="9122" y="5893"/>
                  </a:lnTo>
                  <a:cubicBezTo>
                    <a:pt x="9170" y="5909"/>
                    <a:pt x="9185" y="5956"/>
                    <a:pt x="9185" y="6004"/>
                  </a:cubicBezTo>
                  <a:lnTo>
                    <a:pt x="9185" y="6004"/>
                  </a:lnTo>
                  <a:lnTo>
                    <a:pt x="9013" y="5972"/>
                  </a:lnTo>
                  <a:close/>
                  <a:moveTo>
                    <a:pt x="6160" y="6050"/>
                  </a:moveTo>
                  <a:lnTo>
                    <a:pt x="6145" y="6050"/>
                  </a:lnTo>
                  <a:cubicBezTo>
                    <a:pt x="6097" y="6035"/>
                    <a:pt x="6066" y="5987"/>
                    <a:pt x="6082" y="5956"/>
                  </a:cubicBezTo>
                  <a:cubicBezTo>
                    <a:pt x="6082" y="5909"/>
                    <a:pt x="6129" y="5878"/>
                    <a:pt x="6160" y="5878"/>
                  </a:cubicBezTo>
                  <a:lnTo>
                    <a:pt x="6177" y="5878"/>
                  </a:lnTo>
                  <a:cubicBezTo>
                    <a:pt x="6223" y="5893"/>
                    <a:pt x="6255" y="5941"/>
                    <a:pt x="6240" y="5987"/>
                  </a:cubicBezTo>
                  <a:cubicBezTo>
                    <a:pt x="6240" y="6019"/>
                    <a:pt x="6208" y="6050"/>
                    <a:pt x="6160" y="6050"/>
                  </a:cubicBezTo>
                  <a:close/>
                  <a:moveTo>
                    <a:pt x="3135" y="5941"/>
                  </a:moveTo>
                  <a:cubicBezTo>
                    <a:pt x="3151" y="5893"/>
                    <a:pt x="3183" y="5861"/>
                    <a:pt x="3230" y="5861"/>
                  </a:cubicBezTo>
                  <a:lnTo>
                    <a:pt x="3246" y="5861"/>
                  </a:lnTo>
                  <a:cubicBezTo>
                    <a:pt x="3293" y="5878"/>
                    <a:pt x="3309" y="5924"/>
                    <a:pt x="3309" y="5972"/>
                  </a:cubicBezTo>
                  <a:lnTo>
                    <a:pt x="3135" y="5941"/>
                  </a:lnTo>
                  <a:close/>
                  <a:moveTo>
                    <a:pt x="284" y="6019"/>
                  </a:moveTo>
                  <a:lnTo>
                    <a:pt x="268" y="6019"/>
                  </a:lnTo>
                  <a:cubicBezTo>
                    <a:pt x="221" y="6004"/>
                    <a:pt x="189" y="5972"/>
                    <a:pt x="205" y="5924"/>
                  </a:cubicBezTo>
                  <a:cubicBezTo>
                    <a:pt x="205" y="5878"/>
                    <a:pt x="252" y="5846"/>
                    <a:pt x="284" y="5846"/>
                  </a:cubicBezTo>
                  <a:lnTo>
                    <a:pt x="299" y="5846"/>
                  </a:lnTo>
                  <a:cubicBezTo>
                    <a:pt x="347" y="5861"/>
                    <a:pt x="378" y="5909"/>
                    <a:pt x="362" y="5956"/>
                  </a:cubicBezTo>
                  <a:cubicBezTo>
                    <a:pt x="362" y="5987"/>
                    <a:pt x="331" y="6019"/>
                    <a:pt x="284" y="6019"/>
                  </a:cubicBezTo>
                  <a:close/>
                  <a:moveTo>
                    <a:pt x="8540" y="5956"/>
                  </a:moveTo>
                  <a:lnTo>
                    <a:pt x="8524" y="5956"/>
                  </a:lnTo>
                  <a:cubicBezTo>
                    <a:pt x="8477" y="5941"/>
                    <a:pt x="8445" y="5893"/>
                    <a:pt x="8445" y="5846"/>
                  </a:cubicBezTo>
                  <a:lnTo>
                    <a:pt x="8618" y="5878"/>
                  </a:lnTo>
                  <a:cubicBezTo>
                    <a:pt x="8603" y="5924"/>
                    <a:pt x="8571" y="5956"/>
                    <a:pt x="8540" y="5956"/>
                  </a:cubicBezTo>
                  <a:close/>
                  <a:moveTo>
                    <a:pt x="2662" y="5924"/>
                  </a:moveTo>
                  <a:lnTo>
                    <a:pt x="2647" y="5924"/>
                  </a:lnTo>
                  <a:cubicBezTo>
                    <a:pt x="2599" y="5909"/>
                    <a:pt x="2568" y="5861"/>
                    <a:pt x="2584" y="5815"/>
                  </a:cubicBezTo>
                  <a:lnTo>
                    <a:pt x="2584" y="5815"/>
                  </a:lnTo>
                  <a:lnTo>
                    <a:pt x="2742" y="5846"/>
                  </a:lnTo>
                  <a:lnTo>
                    <a:pt x="2742" y="5846"/>
                  </a:lnTo>
                  <a:cubicBezTo>
                    <a:pt x="2725" y="5893"/>
                    <a:pt x="2694" y="5924"/>
                    <a:pt x="2662" y="5924"/>
                  </a:cubicBezTo>
                  <a:close/>
                  <a:moveTo>
                    <a:pt x="8445" y="5846"/>
                  </a:moveTo>
                  <a:lnTo>
                    <a:pt x="8445" y="5846"/>
                  </a:lnTo>
                  <a:cubicBezTo>
                    <a:pt x="8461" y="5815"/>
                    <a:pt x="8492" y="5783"/>
                    <a:pt x="8540" y="5783"/>
                  </a:cubicBezTo>
                  <a:lnTo>
                    <a:pt x="8555" y="5783"/>
                  </a:lnTo>
                  <a:cubicBezTo>
                    <a:pt x="8603" y="5798"/>
                    <a:pt x="8634" y="5830"/>
                    <a:pt x="8618" y="5878"/>
                  </a:cubicBezTo>
                  <a:lnTo>
                    <a:pt x="8618" y="5878"/>
                  </a:lnTo>
                  <a:lnTo>
                    <a:pt x="8445" y="5846"/>
                  </a:lnTo>
                  <a:close/>
                  <a:moveTo>
                    <a:pt x="5593" y="5941"/>
                  </a:moveTo>
                  <a:lnTo>
                    <a:pt x="5578" y="5941"/>
                  </a:lnTo>
                  <a:cubicBezTo>
                    <a:pt x="5530" y="5924"/>
                    <a:pt x="5498" y="5878"/>
                    <a:pt x="5515" y="5830"/>
                  </a:cubicBezTo>
                  <a:cubicBezTo>
                    <a:pt x="5515" y="5798"/>
                    <a:pt x="5561" y="5767"/>
                    <a:pt x="5593" y="5767"/>
                  </a:cubicBezTo>
                  <a:lnTo>
                    <a:pt x="5609" y="5767"/>
                  </a:lnTo>
                  <a:cubicBezTo>
                    <a:pt x="5656" y="5783"/>
                    <a:pt x="5688" y="5815"/>
                    <a:pt x="5672" y="5861"/>
                  </a:cubicBezTo>
                  <a:cubicBezTo>
                    <a:pt x="5672" y="5909"/>
                    <a:pt x="5641" y="5941"/>
                    <a:pt x="5593" y="5941"/>
                  </a:cubicBezTo>
                  <a:close/>
                  <a:moveTo>
                    <a:pt x="2584" y="5815"/>
                  </a:moveTo>
                  <a:cubicBezTo>
                    <a:pt x="2584" y="5783"/>
                    <a:pt x="2616" y="5752"/>
                    <a:pt x="2662" y="5752"/>
                  </a:cubicBezTo>
                  <a:lnTo>
                    <a:pt x="2679" y="5752"/>
                  </a:lnTo>
                  <a:cubicBezTo>
                    <a:pt x="2725" y="5767"/>
                    <a:pt x="2757" y="5815"/>
                    <a:pt x="2742" y="5846"/>
                  </a:cubicBezTo>
                  <a:lnTo>
                    <a:pt x="2584" y="5815"/>
                  </a:lnTo>
                  <a:close/>
                  <a:moveTo>
                    <a:pt x="7973" y="5830"/>
                  </a:moveTo>
                  <a:lnTo>
                    <a:pt x="7956" y="5830"/>
                  </a:lnTo>
                  <a:cubicBezTo>
                    <a:pt x="7910" y="5830"/>
                    <a:pt x="7878" y="5783"/>
                    <a:pt x="7893" y="5735"/>
                  </a:cubicBezTo>
                  <a:lnTo>
                    <a:pt x="7893" y="5735"/>
                  </a:lnTo>
                  <a:lnTo>
                    <a:pt x="8051" y="5767"/>
                  </a:lnTo>
                  <a:lnTo>
                    <a:pt x="8051" y="5767"/>
                  </a:lnTo>
                  <a:cubicBezTo>
                    <a:pt x="8051" y="5815"/>
                    <a:pt x="8004" y="5830"/>
                    <a:pt x="7973" y="5830"/>
                  </a:cubicBezTo>
                  <a:close/>
                  <a:moveTo>
                    <a:pt x="2095" y="5798"/>
                  </a:moveTo>
                  <a:lnTo>
                    <a:pt x="2080" y="5798"/>
                  </a:lnTo>
                  <a:cubicBezTo>
                    <a:pt x="2032" y="5798"/>
                    <a:pt x="2001" y="5752"/>
                    <a:pt x="2017" y="5704"/>
                  </a:cubicBezTo>
                  <a:lnTo>
                    <a:pt x="2175" y="5735"/>
                  </a:lnTo>
                  <a:cubicBezTo>
                    <a:pt x="2175" y="5783"/>
                    <a:pt x="2127" y="5798"/>
                    <a:pt x="2095" y="5798"/>
                  </a:cubicBezTo>
                  <a:close/>
                  <a:moveTo>
                    <a:pt x="7893" y="5735"/>
                  </a:moveTo>
                  <a:cubicBezTo>
                    <a:pt x="7893" y="5689"/>
                    <a:pt x="7925" y="5672"/>
                    <a:pt x="7973" y="5672"/>
                  </a:cubicBezTo>
                  <a:lnTo>
                    <a:pt x="7988" y="5672"/>
                  </a:lnTo>
                  <a:cubicBezTo>
                    <a:pt x="8036" y="5672"/>
                    <a:pt x="8067" y="5720"/>
                    <a:pt x="8051" y="5767"/>
                  </a:cubicBezTo>
                  <a:lnTo>
                    <a:pt x="7893" y="5735"/>
                  </a:lnTo>
                  <a:close/>
                  <a:moveTo>
                    <a:pt x="5026" y="5815"/>
                  </a:moveTo>
                  <a:lnTo>
                    <a:pt x="5011" y="5815"/>
                  </a:lnTo>
                  <a:cubicBezTo>
                    <a:pt x="4963" y="5815"/>
                    <a:pt x="4948" y="5767"/>
                    <a:pt x="4948" y="5720"/>
                  </a:cubicBezTo>
                  <a:cubicBezTo>
                    <a:pt x="4963" y="5672"/>
                    <a:pt x="4994" y="5657"/>
                    <a:pt x="5026" y="5657"/>
                  </a:cubicBezTo>
                  <a:lnTo>
                    <a:pt x="5057" y="5657"/>
                  </a:lnTo>
                  <a:cubicBezTo>
                    <a:pt x="5089" y="5657"/>
                    <a:pt x="5120" y="5704"/>
                    <a:pt x="5120" y="5752"/>
                  </a:cubicBezTo>
                  <a:cubicBezTo>
                    <a:pt x="5105" y="5798"/>
                    <a:pt x="5074" y="5815"/>
                    <a:pt x="5026" y="5815"/>
                  </a:cubicBezTo>
                  <a:close/>
                  <a:moveTo>
                    <a:pt x="2017" y="5704"/>
                  </a:moveTo>
                  <a:lnTo>
                    <a:pt x="2017" y="5704"/>
                  </a:lnTo>
                  <a:cubicBezTo>
                    <a:pt x="2017" y="5657"/>
                    <a:pt x="2049" y="5641"/>
                    <a:pt x="2095" y="5641"/>
                  </a:cubicBezTo>
                  <a:lnTo>
                    <a:pt x="2112" y="5641"/>
                  </a:lnTo>
                  <a:cubicBezTo>
                    <a:pt x="2158" y="5641"/>
                    <a:pt x="2190" y="5689"/>
                    <a:pt x="2175" y="5735"/>
                  </a:cubicBezTo>
                  <a:lnTo>
                    <a:pt x="2175" y="5735"/>
                  </a:lnTo>
                  <a:lnTo>
                    <a:pt x="2017" y="5704"/>
                  </a:lnTo>
                  <a:close/>
                  <a:moveTo>
                    <a:pt x="7406" y="5720"/>
                  </a:moveTo>
                  <a:lnTo>
                    <a:pt x="7389" y="5720"/>
                  </a:lnTo>
                  <a:cubicBezTo>
                    <a:pt x="7342" y="5704"/>
                    <a:pt x="7311" y="5657"/>
                    <a:pt x="7326" y="5609"/>
                  </a:cubicBezTo>
                  <a:lnTo>
                    <a:pt x="7326" y="5609"/>
                  </a:lnTo>
                  <a:lnTo>
                    <a:pt x="7484" y="5657"/>
                  </a:lnTo>
                  <a:lnTo>
                    <a:pt x="7484" y="5657"/>
                  </a:lnTo>
                  <a:cubicBezTo>
                    <a:pt x="7484" y="5689"/>
                    <a:pt x="7452" y="5720"/>
                    <a:pt x="7406" y="5720"/>
                  </a:cubicBezTo>
                  <a:close/>
                  <a:moveTo>
                    <a:pt x="1528" y="5689"/>
                  </a:moveTo>
                  <a:lnTo>
                    <a:pt x="1513" y="5689"/>
                  </a:lnTo>
                  <a:cubicBezTo>
                    <a:pt x="1465" y="5672"/>
                    <a:pt x="1433" y="5625"/>
                    <a:pt x="1450" y="5594"/>
                  </a:cubicBezTo>
                  <a:lnTo>
                    <a:pt x="1607" y="5625"/>
                  </a:lnTo>
                  <a:cubicBezTo>
                    <a:pt x="1607" y="5657"/>
                    <a:pt x="1576" y="5689"/>
                    <a:pt x="1528" y="5689"/>
                  </a:cubicBezTo>
                  <a:close/>
                  <a:moveTo>
                    <a:pt x="7326" y="5609"/>
                  </a:moveTo>
                  <a:cubicBezTo>
                    <a:pt x="7326" y="5578"/>
                    <a:pt x="7374" y="5546"/>
                    <a:pt x="7406" y="5546"/>
                  </a:cubicBezTo>
                  <a:lnTo>
                    <a:pt x="7421" y="5546"/>
                  </a:lnTo>
                  <a:cubicBezTo>
                    <a:pt x="7469" y="5562"/>
                    <a:pt x="7500" y="5609"/>
                    <a:pt x="7484" y="5657"/>
                  </a:cubicBezTo>
                  <a:lnTo>
                    <a:pt x="7326" y="5609"/>
                  </a:lnTo>
                  <a:close/>
                  <a:moveTo>
                    <a:pt x="4475" y="5704"/>
                  </a:moveTo>
                  <a:lnTo>
                    <a:pt x="4443" y="5704"/>
                  </a:lnTo>
                  <a:cubicBezTo>
                    <a:pt x="4412" y="5689"/>
                    <a:pt x="4380" y="5641"/>
                    <a:pt x="4380" y="5609"/>
                  </a:cubicBezTo>
                  <a:cubicBezTo>
                    <a:pt x="4396" y="5562"/>
                    <a:pt x="4427" y="5531"/>
                    <a:pt x="4475" y="5531"/>
                  </a:cubicBezTo>
                  <a:lnTo>
                    <a:pt x="4490" y="5531"/>
                  </a:lnTo>
                  <a:cubicBezTo>
                    <a:pt x="4538" y="5546"/>
                    <a:pt x="4553" y="5594"/>
                    <a:pt x="4553" y="5641"/>
                  </a:cubicBezTo>
                  <a:cubicBezTo>
                    <a:pt x="4538" y="5672"/>
                    <a:pt x="4506" y="5704"/>
                    <a:pt x="4475" y="5704"/>
                  </a:cubicBezTo>
                  <a:close/>
                  <a:moveTo>
                    <a:pt x="1450" y="5594"/>
                  </a:moveTo>
                  <a:lnTo>
                    <a:pt x="1450" y="5594"/>
                  </a:lnTo>
                  <a:cubicBezTo>
                    <a:pt x="1450" y="5546"/>
                    <a:pt x="1497" y="5515"/>
                    <a:pt x="1528" y="5515"/>
                  </a:cubicBezTo>
                  <a:lnTo>
                    <a:pt x="1544" y="5515"/>
                  </a:lnTo>
                  <a:cubicBezTo>
                    <a:pt x="1591" y="5531"/>
                    <a:pt x="1623" y="5578"/>
                    <a:pt x="1607" y="5625"/>
                  </a:cubicBezTo>
                  <a:lnTo>
                    <a:pt x="1607" y="5625"/>
                  </a:lnTo>
                  <a:lnTo>
                    <a:pt x="1450" y="5594"/>
                  </a:lnTo>
                  <a:close/>
                  <a:moveTo>
                    <a:pt x="6838" y="5609"/>
                  </a:moveTo>
                  <a:lnTo>
                    <a:pt x="6822" y="5594"/>
                  </a:lnTo>
                  <a:cubicBezTo>
                    <a:pt x="6775" y="5594"/>
                    <a:pt x="6744" y="5546"/>
                    <a:pt x="6759" y="5499"/>
                  </a:cubicBezTo>
                  <a:lnTo>
                    <a:pt x="6933" y="5531"/>
                  </a:lnTo>
                  <a:cubicBezTo>
                    <a:pt x="6916" y="5578"/>
                    <a:pt x="6885" y="5609"/>
                    <a:pt x="6838" y="5609"/>
                  </a:cubicBezTo>
                  <a:close/>
                  <a:moveTo>
                    <a:pt x="961" y="5578"/>
                  </a:moveTo>
                  <a:lnTo>
                    <a:pt x="946" y="5578"/>
                  </a:lnTo>
                  <a:cubicBezTo>
                    <a:pt x="898" y="5562"/>
                    <a:pt x="866" y="5515"/>
                    <a:pt x="883" y="5468"/>
                  </a:cubicBezTo>
                  <a:lnTo>
                    <a:pt x="883" y="5468"/>
                  </a:lnTo>
                  <a:lnTo>
                    <a:pt x="1055" y="5499"/>
                  </a:lnTo>
                  <a:lnTo>
                    <a:pt x="1055" y="5499"/>
                  </a:lnTo>
                  <a:cubicBezTo>
                    <a:pt x="1040" y="5546"/>
                    <a:pt x="1009" y="5578"/>
                    <a:pt x="961" y="5578"/>
                  </a:cubicBezTo>
                  <a:close/>
                  <a:moveTo>
                    <a:pt x="6759" y="5499"/>
                  </a:moveTo>
                  <a:lnTo>
                    <a:pt x="6759" y="5499"/>
                  </a:lnTo>
                  <a:cubicBezTo>
                    <a:pt x="6775" y="5468"/>
                    <a:pt x="6807" y="5436"/>
                    <a:pt x="6838" y="5436"/>
                  </a:cubicBezTo>
                  <a:lnTo>
                    <a:pt x="6853" y="5436"/>
                  </a:lnTo>
                  <a:cubicBezTo>
                    <a:pt x="6901" y="5452"/>
                    <a:pt x="6933" y="5483"/>
                    <a:pt x="6933" y="5531"/>
                  </a:cubicBezTo>
                  <a:lnTo>
                    <a:pt x="6933" y="5531"/>
                  </a:lnTo>
                  <a:lnTo>
                    <a:pt x="6759" y="5499"/>
                  </a:lnTo>
                  <a:close/>
                  <a:moveTo>
                    <a:pt x="3908" y="5594"/>
                  </a:moveTo>
                  <a:lnTo>
                    <a:pt x="3891" y="5594"/>
                  </a:lnTo>
                  <a:cubicBezTo>
                    <a:pt x="3845" y="5578"/>
                    <a:pt x="3813" y="5531"/>
                    <a:pt x="3828" y="5483"/>
                  </a:cubicBezTo>
                  <a:cubicBezTo>
                    <a:pt x="3828" y="5452"/>
                    <a:pt x="3860" y="5420"/>
                    <a:pt x="3908" y="5420"/>
                  </a:cubicBezTo>
                  <a:lnTo>
                    <a:pt x="3923" y="5420"/>
                  </a:lnTo>
                  <a:cubicBezTo>
                    <a:pt x="3971" y="5436"/>
                    <a:pt x="4002" y="5468"/>
                    <a:pt x="3986" y="5515"/>
                  </a:cubicBezTo>
                  <a:cubicBezTo>
                    <a:pt x="3986" y="5562"/>
                    <a:pt x="3939" y="5594"/>
                    <a:pt x="3908" y="5594"/>
                  </a:cubicBezTo>
                  <a:close/>
                  <a:moveTo>
                    <a:pt x="883" y="5468"/>
                  </a:moveTo>
                  <a:cubicBezTo>
                    <a:pt x="898" y="5436"/>
                    <a:pt x="929" y="5405"/>
                    <a:pt x="961" y="5405"/>
                  </a:cubicBezTo>
                  <a:lnTo>
                    <a:pt x="977" y="5405"/>
                  </a:lnTo>
                  <a:cubicBezTo>
                    <a:pt x="1024" y="5420"/>
                    <a:pt x="1055" y="5452"/>
                    <a:pt x="1055" y="5499"/>
                  </a:cubicBezTo>
                  <a:lnTo>
                    <a:pt x="883" y="5468"/>
                  </a:lnTo>
                  <a:close/>
                  <a:moveTo>
                    <a:pt x="6271" y="5483"/>
                  </a:moveTo>
                  <a:lnTo>
                    <a:pt x="6255" y="5483"/>
                  </a:lnTo>
                  <a:cubicBezTo>
                    <a:pt x="6208" y="5483"/>
                    <a:pt x="6192" y="5436"/>
                    <a:pt x="6192" y="5389"/>
                  </a:cubicBezTo>
                  <a:lnTo>
                    <a:pt x="6366" y="5420"/>
                  </a:lnTo>
                  <a:cubicBezTo>
                    <a:pt x="6349" y="5452"/>
                    <a:pt x="6318" y="5483"/>
                    <a:pt x="6271" y="5483"/>
                  </a:cubicBezTo>
                  <a:close/>
                  <a:moveTo>
                    <a:pt x="9217" y="5499"/>
                  </a:moveTo>
                  <a:lnTo>
                    <a:pt x="9202" y="5499"/>
                  </a:lnTo>
                  <a:cubicBezTo>
                    <a:pt x="9154" y="5483"/>
                    <a:pt x="9122" y="5452"/>
                    <a:pt x="9139" y="5405"/>
                  </a:cubicBezTo>
                  <a:cubicBezTo>
                    <a:pt x="9139" y="5357"/>
                    <a:pt x="9170" y="5325"/>
                    <a:pt x="9217" y="5325"/>
                  </a:cubicBezTo>
                  <a:cubicBezTo>
                    <a:pt x="9217" y="5325"/>
                    <a:pt x="9233" y="5325"/>
                    <a:pt x="9233" y="5342"/>
                  </a:cubicBezTo>
                  <a:cubicBezTo>
                    <a:pt x="9280" y="5342"/>
                    <a:pt x="9311" y="5389"/>
                    <a:pt x="9296" y="5436"/>
                  </a:cubicBezTo>
                  <a:cubicBezTo>
                    <a:pt x="9296" y="5468"/>
                    <a:pt x="9248" y="5499"/>
                    <a:pt x="9217" y="5499"/>
                  </a:cubicBezTo>
                  <a:close/>
                  <a:moveTo>
                    <a:pt x="6192" y="5389"/>
                  </a:moveTo>
                  <a:lnTo>
                    <a:pt x="6192" y="5389"/>
                  </a:lnTo>
                  <a:cubicBezTo>
                    <a:pt x="6208" y="5342"/>
                    <a:pt x="6240" y="5310"/>
                    <a:pt x="6271" y="5310"/>
                  </a:cubicBezTo>
                  <a:cubicBezTo>
                    <a:pt x="6286" y="5310"/>
                    <a:pt x="6286" y="5325"/>
                    <a:pt x="6286" y="5325"/>
                  </a:cubicBezTo>
                  <a:cubicBezTo>
                    <a:pt x="6334" y="5325"/>
                    <a:pt x="6366" y="5373"/>
                    <a:pt x="6366" y="5420"/>
                  </a:cubicBezTo>
                  <a:lnTo>
                    <a:pt x="6366" y="5420"/>
                  </a:lnTo>
                  <a:lnTo>
                    <a:pt x="6192" y="5389"/>
                  </a:lnTo>
                  <a:close/>
                  <a:moveTo>
                    <a:pt x="3341" y="5468"/>
                  </a:moveTo>
                  <a:lnTo>
                    <a:pt x="3324" y="5468"/>
                  </a:lnTo>
                  <a:cubicBezTo>
                    <a:pt x="3278" y="5468"/>
                    <a:pt x="3246" y="5420"/>
                    <a:pt x="3261" y="5373"/>
                  </a:cubicBezTo>
                  <a:cubicBezTo>
                    <a:pt x="3261" y="5325"/>
                    <a:pt x="3293" y="5310"/>
                    <a:pt x="3341" y="5310"/>
                  </a:cubicBezTo>
                  <a:lnTo>
                    <a:pt x="3356" y="5310"/>
                  </a:lnTo>
                  <a:cubicBezTo>
                    <a:pt x="3404" y="5310"/>
                    <a:pt x="3435" y="5357"/>
                    <a:pt x="3419" y="5405"/>
                  </a:cubicBezTo>
                  <a:cubicBezTo>
                    <a:pt x="3419" y="5452"/>
                    <a:pt x="3372" y="5468"/>
                    <a:pt x="3341" y="5468"/>
                  </a:cubicBezTo>
                  <a:close/>
                  <a:moveTo>
                    <a:pt x="5719" y="5373"/>
                  </a:moveTo>
                  <a:lnTo>
                    <a:pt x="5704" y="5373"/>
                  </a:lnTo>
                  <a:cubicBezTo>
                    <a:pt x="5656" y="5357"/>
                    <a:pt x="5624" y="5310"/>
                    <a:pt x="5624" y="5262"/>
                  </a:cubicBezTo>
                  <a:lnTo>
                    <a:pt x="5624" y="5262"/>
                  </a:lnTo>
                  <a:lnTo>
                    <a:pt x="5798" y="5310"/>
                  </a:lnTo>
                  <a:lnTo>
                    <a:pt x="5798" y="5310"/>
                  </a:lnTo>
                  <a:cubicBezTo>
                    <a:pt x="5782" y="5342"/>
                    <a:pt x="5751" y="5373"/>
                    <a:pt x="5719" y="5373"/>
                  </a:cubicBezTo>
                  <a:close/>
                  <a:moveTo>
                    <a:pt x="8650" y="5389"/>
                  </a:moveTo>
                  <a:lnTo>
                    <a:pt x="8634" y="5389"/>
                  </a:lnTo>
                  <a:cubicBezTo>
                    <a:pt x="8587" y="5373"/>
                    <a:pt x="8555" y="5325"/>
                    <a:pt x="8571" y="5279"/>
                  </a:cubicBezTo>
                  <a:cubicBezTo>
                    <a:pt x="8571" y="5247"/>
                    <a:pt x="8618" y="5216"/>
                    <a:pt x="8650" y="5216"/>
                  </a:cubicBezTo>
                  <a:lnTo>
                    <a:pt x="8666" y="5216"/>
                  </a:lnTo>
                  <a:cubicBezTo>
                    <a:pt x="8713" y="5231"/>
                    <a:pt x="8744" y="5279"/>
                    <a:pt x="8729" y="5325"/>
                  </a:cubicBezTo>
                  <a:cubicBezTo>
                    <a:pt x="8729" y="5357"/>
                    <a:pt x="8697" y="5389"/>
                    <a:pt x="8650" y="5389"/>
                  </a:cubicBezTo>
                  <a:close/>
                  <a:moveTo>
                    <a:pt x="5624" y="5262"/>
                  </a:moveTo>
                  <a:cubicBezTo>
                    <a:pt x="5641" y="5231"/>
                    <a:pt x="5672" y="5199"/>
                    <a:pt x="5719" y="5199"/>
                  </a:cubicBezTo>
                  <a:lnTo>
                    <a:pt x="5735" y="5199"/>
                  </a:lnTo>
                  <a:cubicBezTo>
                    <a:pt x="5782" y="5216"/>
                    <a:pt x="5798" y="5262"/>
                    <a:pt x="5798" y="5310"/>
                  </a:cubicBezTo>
                  <a:lnTo>
                    <a:pt x="5624" y="5262"/>
                  </a:lnTo>
                  <a:close/>
                  <a:moveTo>
                    <a:pt x="2773" y="5357"/>
                  </a:moveTo>
                  <a:lnTo>
                    <a:pt x="2757" y="5357"/>
                  </a:lnTo>
                  <a:cubicBezTo>
                    <a:pt x="2710" y="5342"/>
                    <a:pt x="2679" y="5294"/>
                    <a:pt x="2694" y="5247"/>
                  </a:cubicBezTo>
                  <a:cubicBezTo>
                    <a:pt x="2694" y="5216"/>
                    <a:pt x="2742" y="5184"/>
                    <a:pt x="2773" y="5184"/>
                  </a:cubicBezTo>
                  <a:lnTo>
                    <a:pt x="2788" y="5184"/>
                  </a:lnTo>
                  <a:cubicBezTo>
                    <a:pt x="2836" y="5199"/>
                    <a:pt x="2868" y="5247"/>
                    <a:pt x="2852" y="5294"/>
                  </a:cubicBezTo>
                  <a:cubicBezTo>
                    <a:pt x="2852" y="5325"/>
                    <a:pt x="2820" y="5357"/>
                    <a:pt x="2773" y="5357"/>
                  </a:cubicBezTo>
                  <a:close/>
                  <a:moveTo>
                    <a:pt x="5152" y="5262"/>
                  </a:moveTo>
                  <a:cubicBezTo>
                    <a:pt x="5137" y="5262"/>
                    <a:pt x="5137" y="5247"/>
                    <a:pt x="5137" y="5247"/>
                  </a:cubicBezTo>
                  <a:cubicBezTo>
                    <a:pt x="5089" y="5247"/>
                    <a:pt x="5057" y="5199"/>
                    <a:pt x="5057" y="5153"/>
                  </a:cubicBezTo>
                  <a:lnTo>
                    <a:pt x="5057" y="5153"/>
                  </a:lnTo>
                  <a:lnTo>
                    <a:pt x="5231" y="5184"/>
                  </a:lnTo>
                  <a:lnTo>
                    <a:pt x="5231" y="5184"/>
                  </a:lnTo>
                  <a:cubicBezTo>
                    <a:pt x="5215" y="5231"/>
                    <a:pt x="5183" y="5262"/>
                    <a:pt x="5152" y="5262"/>
                  </a:cubicBezTo>
                  <a:close/>
                  <a:moveTo>
                    <a:pt x="8082" y="5262"/>
                  </a:moveTo>
                  <a:lnTo>
                    <a:pt x="8067" y="5262"/>
                  </a:lnTo>
                  <a:cubicBezTo>
                    <a:pt x="8019" y="5262"/>
                    <a:pt x="7988" y="5216"/>
                    <a:pt x="8004" y="5168"/>
                  </a:cubicBezTo>
                  <a:cubicBezTo>
                    <a:pt x="8004" y="5136"/>
                    <a:pt x="8051" y="5105"/>
                    <a:pt x="8082" y="5105"/>
                  </a:cubicBezTo>
                  <a:lnTo>
                    <a:pt x="8099" y="5105"/>
                  </a:lnTo>
                  <a:cubicBezTo>
                    <a:pt x="8145" y="5105"/>
                    <a:pt x="8177" y="5153"/>
                    <a:pt x="8162" y="5199"/>
                  </a:cubicBezTo>
                  <a:cubicBezTo>
                    <a:pt x="8162" y="5247"/>
                    <a:pt x="8130" y="5262"/>
                    <a:pt x="8082" y="5262"/>
                  </a:cubicBezTo>
                  <a:close/>
                  <a:moveTo>
                    <a:pt x="5057" y="5153"/>
                  </a:moveTo>
                  <a:cubicBezTo>
                    <a:pt x="5074" y="5121"/>
                    <a:pt x="5105" y="5090"/>
                    <a:pt x="5152" y="5090"/>
                  </a:cubicBezTo>
                  <a:lnTo>
                    <a:pt x="5168" y="5090"/>
                  </a:lnTo>
                  <a:cubicBezTo>
                    <a:pt x="5215" y="5105"/>
                    <a:pt x="5246" y="5136"/>
                    <a:pt x="5231" y="5184"/>
                  </a:cubicBezTo>
                  <a:lnTo>
                    <a:pt x="5057" y="5153"/>
                  </a:lnTo>
                  <a:close/>
                  <a:moveTo>
                    <a:pt x="2206" y="5247"/>
                  </a:moveTo>
                  <a:lnTo>
                    <a:pt x="2190" y="5231"/>
                  </a:lnTo>
                  <a:cubicBezTo>
                    <a:pt x="2143" y="5231"/>
                    <a:pt x="2112" y="5184"/>
                    <a:pt x="2127" y="5136"/>
                  </a:cubicBezTo>
                  <a:cubicBezTo>
                    <a:pt x="2143" y="5105"/>
                    <a:pt x="2175" y="5073"/>
                    <a:pt x="2206" y="5073"/>
                  </a:cubicBezTo>
                  <a:lnTo>
                    <a:pt x="2221" y="5073"/>
                  </a:lnTo>
                  <a:cubicBezTo>
                    <a:pt x="2269" y="5090"/>
                    <a:pt x="2301" y="5121"/>
                    <a:pt x="2301" y="5168"/>
                  </a:cubicBezTo>
                  <a:cubicBezTo>
                    <a:pt x="2284" y="5216"/>
                    <a:pt x="2253" y="5247"/>
                    <a:pt x="2206" y="5247"/>
                  </a:cubicBezTo>
                  <a:close/>
                  <a:moveTo>
                    <a:pt x="4585" y="5136"/>
                  </a:moveTo>
                  <a:lnTo>
                    <a:pt x="4569" y="5136"/>
                  </a:lnTo>
                  <a:cubicBezTo>
                    <a:pt x="4522" y="5121"/>
                    <a:pt x="4490" y="5090"/>
                    <a:pt x="4506" y="5042"/>
                  </a:cubicBezTo>
                  <a:lnTo>
                    <a:pt x="4506" y="5042"/>
                  </a:lnTo>
                  <a:lnTo>
                    <a:pt x="4664" y="5073"/>
                  </a:lnTo>
                  <a:lnTo>
                    <a:pt x="4664" y="5073"/>
                  </a:lnTo>
                  <a:cubicBezTo>
                    <a:pt x="4664" y="5105"/>
                    <a:pt x="4616" y="5136"/>
                    <a:pt x="4585" y="5136"/>
                  </a:cubicBezTo>
                  <a:close/>
                  <a:moveTo>
                    <a:pt x="7515" y="5153"/>
                  </a:moveTo>
                  <a:lnTo>
                    <a:pt x="7500" y="5153"/>
                  </a:lnTo>
                  <a:cubicBezTo>
                    <a:pt x="7452" y="5136"/>
                    <a:pt x="7437" y="5105"/>
                    <a:pt x="7437" y="5058"/>
                  </a:cubicBezTo>
                  <a:cubicBezTo>
                    <a:pt x="7452" y="5010"/>
                    <a:pt x="7484" y="4979"/>
                    <a:pt x="7515" y="4979"/>
                  </a:cubicBezTo>
                  <a:cubicBezTo>
                    <a:pt x="7532" y="4979"/>
                    <a:pt x="7532" y="4979"/>
                    <a:pt x="7532" y="4995"/>
                  </a:cubicBezTo>
                  <a:cubicBezTo>
                    <a:pt x="7578" y="4995"/>
                    <a:pt x="7610" y="5042"/>
                    <a:pt x="7610" y="5090"/>
                  </a:cubicBezTo>
                  <a:cubicBezTo>
                    <a:pt x="7595" y="5121"/>
                    <a:pt x="7563" y="5153"/>
                    <a:pt x="7515" y="5153"/>
                  </a:cubicBezTo>
                  <a:close/>
                  <a:moveTo>
                    <a:pt x="4506" y="5042"/>
                  </a:moveTo>
                  <a:cubicBezTo>
                    <a:pt x="4506" y="4995"/>
                    <a:pt x="4538" y="4964"/>
                    <a:pt x="4585" y="4964"/>
                  </a:cubicBezTo>
                  <a:cubicBezTo>
                    <a:pt x="4585" y="4964"/>
                    <a:pt x="4601" y="4964"/>
                    <a:pt x="4601" y="4979"/>
                  </a:cubicBezTo>
                  <a:cubicBezTo>
                    <a:pt x="4648" y="4979"/>
                    <a:pt x="4679" y="5027"/>
                    <a:pt x="4664" y="5073"/>
                  </a:cubicBezTo>
                  <a:lnTo>
                    <a:pt x="4506" y="5042"/>
                  </a:lnTo>
                  <a:close/>
                  <a:moveTo>
                    <a:pt x="1639" y="5121"/>
                  </a:moveTo>
                  <a:lnTo>
                    <a:pt x="1623" y="5121"/>
                  </a:lnTo>
                  <a:cubicBezTo>
                    <a:pt x="1591" y="5121"/>
                    <a:pt x="1560" y="5073"/>
                    <a:pt x="1560" y="5027"/>
                  </a:cubicBezTo>
                  <a:cubicBezTo>
                    <a:pt x="1576" y="4979"/>
                    <a:pt x="1607" y="4947"/>
                    <a:pt x="1639" y="4947"/>
                  </a:cubicBezTo>
                  <a:cubicBezTo>
                    <a:pt x="1654" y="4947"/>
                    <a:pt x="1654" y="4964"/>
                    <a:pt x="1670" y="4964"/>
                  </a:cubicBezTo>
                  <a:cubicBezTo>
                    <a:pt x="1702" y="4964"/>
                    <a:pt x="1733" y="5010"/>
                    <a:pt x="1733" y="5058"/>
                  </a:cubicBezTo>
                  <a:cubicBezTo>
                    <a:pt x="1717" y="5090"/>
                    <a:pt x="1686" y="5121"/>
                    <a:pt x="1639" y="5121"/>
                  </a:cubicBezTo>
                  <a:close/>
                  <a:moveTo>
                    <a:pt x="4017" y="5027"/>
                  </a:moveTo>
                  <a:lnTo>
                    <a:pt x="4002" y="5027"/>
                  </a:lnTo>
                  <a:cubicBezTo>
                    <a:pt x="3954" y="5010"/>
                    <a:pt x="3923" y="4964"/>
                    <a:pt x="3939" y="4916"/>
                  </a:cubicBezTo>
                  <a:lnTo>
                    <a:pt x="4097" y="4964"/>
                  </a:lnTo>
                  <a:lnTo>
                    <a:pt x="4097" y="4964"/>
                  </a:lnTo>
                  <a:cubicBezTo>
                    <a:pt x="4097" y="4995"/>
                    <a:pt x="4065" y="5027"/>
                    <a:pt x="4017" y="5027"/>
                  </a:cubicBezTo>
                  <a:close/>
                  <a:moveTo>
                    <a:pt x="6964" y="5042"/>
                  </a:moveTo>
                  <a:lnTo>
                    <a:pt x="6933" y="5042"/>
                  </a:lnTo>
                  <a:cubicBezTo>
                    <a:pt x="6901" y="5027"/>
                    <a:pt x="6870" y="4979"/>
                    <a:pt x="6870" y="4932"/>
                  </a:cubicBezTo>
                  <a:cubicBezTo>
                    <a:pt x="6885" y="4901"/>
                    <a:pt x="6916" y="4869"/>
                    <a:pt x="6964" y="4869"/>
                  </a:cubicBezTo>
                  <a:lnTo>
                    <a:pt x="6979" y="4869"/>
                  </a:lnTo>
                  <a:cubicBezTo>
                    <a:pt x="7027" y="4884"/>
                    <a:pt x="7043" y="4932"/>
                    <a:pt x="7043" y="4964"/>
                  </a:cubicBezTo>
                  <a:cubicBezTo>
                    <a:pt x="7027" y="5010"/>
                    <a:pt x="6996" y="5042"/>
                    <a:pt x="6964" y="5042"/>
                  </a:cubicBezTo>
                  <a:close/>
                  <a:moveTo>
                    <a:pt x="3939" y="4916"/>
                  </a:moveTo>
                  <a:cubicBezTo>
                    <a:pt x="3939" y="4884"/>
                    <a:pt x="3986" y="4853"/>
                    <a:pt x="4017" y="4853"/>
                  </a:cubicBezTo>
                  <a:lnTo>
                    <a:pt x="4034" y="4853"/>
                  </a:lnTo>
                  <a:cubicBezTo>
                    <a:pt x="4080" y="4869"/>
                    <a:pt x="4112" y="4916"/>
                    <a:pt x="4097" y="4964"/>
                  </a:cubicBezTo>
                  <a:lnTo>
                    <a:pt x="3939" y="4916"/>
                  </a:lnTo>
                  <a:close/>
                  <a:moveTo>
                    <a:pt x="1087" y="5010"/>
                  </a:moveTo>
                  <a:lnTo>
                    <a:pt x="1072" y="5010"/>
                  </a:lnTo>
                  <a:cubicBezTo>
                    <a:pt x="1024" y="4995"/>
                    <a:pt x="992" y="4947"/>
                    <a:pt x="992" y="4901"/>
                  </a:cubicBezTo>
                  <a:cubicBezTo>
                    <a:pt x="1009" y="4869"/>
                    <a:pt x="1040" y="4838"/>
                    <a:pt x="1087" y="4838"/>
                  </a:cubicBezTo>
                  <a:lnTo>
                    <a:pt x="1103" y="4838"/>
                  </a:lnTo>
                  <a:cubicBezTo>
                    <a:pt x="1150" y="4853"/>
                    <a:pt x="1166" y="4901"/>
                    <a:pt x="1166" y="4947"/>
                  </a:cubicBezTo>
                  <a:cubicBezTo>
                    <a:pt x="1150" y="4979"/>
                    <a:pt x="1118" y="5010"/>
                    <a:pt x="1087" y="5010"/>
                  </a:cubicBezTo>
                  <a:close/>
                  <a:moveTo>
                    <a:pt x="9328" y="4932"/>
                  </a:moveTo>
                  <a:lnTo>
                    <a:pt x="9311" y="4932"/>
                  </a:lnTo>
                  <a:cubicBezTo>
                    <a:pt x="9265" y="4932"/>
                    <a:pt x="9233" y="4884"/>
                    <a:pt x="9248" y="4838"/>
                  </a:cubicBezTo>
                  <a:lnTo>
                    <a:pt x="9248" y="4838"/>
                  </a:lnTo>
                  <a:lnTo>
                    <a:pt x="9406" y="4869"/>
                  </a:lnTo>
                  <a:lnTo>
                    <a:pt x="9406" y="4869"/>
                  </a:lnTo>
                  <a:cubicBezTo>
                    <a:pt x="9406" y="4916"/>
                    <a:pt x="9374" y="4932"/>
                    <a:pt x="9328" y="4932"/>
                  </a:cubicBezTo>
                  <a:close/>
                  <a:moveTo>
                    <a:pt x="3450" y="4901"/>
                  </a:moveTo>
                  <a:lnTo>
                    <a:pt x="3435" y="4901"/>
                  </a:lnTo>
                  <a:cubicBezTo>
                    <a:pt x="3387" y="4901"/>
                    <a:pt x="3356" y="4853"/>
                    <a:pt x="3372" y="4806"/>
                  </a:cubicBezTo>
                  <a:lnTo>
                    <a:pt x="3545" y="4838"/>
                  </a:lnTo>
                  <a:cubicBezTo>
                    <a:pt x="3530" y="4884"/>
                    <a:pt x="3498" y="4901"/>
                    <a:pt x="3450" y="4901"/>
                  </a:cubicBezTo>
                  <a:close/>
                  <a:moveTo>
                    <a:pt x="9248" y="4838"/>
                  </a:moveTo>
                  <a:cubicBezTo>
                    <a:pt x="9248" y="4790"/>
                    <a:pt x="9296" y="4775"/>
                    <a:pt x="9328" y="4775"/>
                  </a:cubicBezTo>
                  <a:lnTo>
                    <a:pt x="9343" y="4775"/>
                  </a:lnTo>
                  <a:cubicBezTo>
                    <a:pt x="9391" y="4775"/>
                    <a:pt x="9422" y="4821"/>
                    <a:pt x="9406" y="4869"/>
                  </a:cubicBezTo>
                  <a:lnTo>
                    <a:pt x="9248" y="4838"/>
                  </a:lnTo>
                  <a:close/>
                  <a:moveTo>
                    <a:pt x="6397" y="4916"/>
                  </a:moveTo>
                  <a:lnTo>
                    <a:pt x="6381" y="4916"/>
                  </a:lnTo>
                  <a:cubicBezTo>
                    <a:pt x="6334" y="4916"/>
                    <a:pt x="6303" y="4869"/>
                    <a:pt x="6318" y="4821"/>
                  </a:cubicBezTo>
                  <a:cubicBezTo>
                    <a:pt x="6318" y="4775"/>
                    <a:pt x="6349" y="4758"/>
                    <a:pt x="6397" y="4758"/>
                  </a:cubicBezTo>
                  <a:lnTo>
                    <a:pt x="6412" y="4758"/>
                  </a:lnTo>
                  <a:cubicBezTo>
                    <a:pt x="6460" y="4758"/>
                    <a:pt x="6492" y="4806"/>
                    <a:pt x="6475" y="4853"/>
                  </a:cubicBezTo>
                  <a:cubicBezTo>
                    <a:pt x="6475" y="4901"/>
                    <a:pt x="6429" y="4916"/>
                    <a:pt x="6397" y="4916"/>
                  </a:cubicBezTo>
                  <a:close/>
                  <a:moveTo>
                    <a:pt x="3372" y="4806"/>
                  </a:moveTo>
                  <a:lnTo>
                    <a:pt x="3372" y="4806"/>
                  </a:lnTo>
                  <a:cubicBezTo>
                    <a:pt x="3387" y="4758"/>
                    <a:pt x="3419" y="4743"/>
                    <a:pt x="3450" y="4743"/>
                  </a:cubicBezTo>
                  <a:lnTo>
                    <a:pt x="3467" y="4743"/>
                  </a:lnTo>
                  <a:cubicBezTo>
                    <a:pt x="3513" y="4743"/>
                    <a:pt x="3545" y="4790"/>
                    <a:pt x="3545" y="4838"/>
                  </a:cubicBezTo>
                  <a:lnTo>
                    <a:pt x="3545" y="4838"/>
                  </a:lnTo>
                  <a:lnTo>
                    <a:pt x="3372" y="4806"/>
                  </a:lnTo>
                  <a:close/>
                  <a:moveTo>
                    <a:pt x="520" y="4901"/>
                  </a:moveTo>
                  <a:cubicBezTo>
                    <a:pt x="505" y="4901"/>
                    <a:pt x="505" y="4884"/>
                    <a:pt x="505" y="4884"/>
                  </a:cubicBezTo>
                  <a:cubicBezTo>
                    <a:pt x="457" y="4884"/>
                    <a:pt x="425" y="4838"/>
                    <a:pt x="442" y="4790"/>
                  </a:cubicBezTo>
                  <a:cubicBezTo>
                    <a:pt x="442" y="4758"/>
                    <a:pt x="473" y="4727"/>
                    <a:pt x="520" y="4727"/>
                  </a:cubicBezTo>
                  <a:lnTo>
                    <a:pt x="536" y="4727"/>
                  </a:lnTo>
                  <a:cubicBezTo>
                    <a:pt x="583" y="4727"/>
                    <a:pt x="614" y="4775"/>
                    <a:pt x="599" y="4821"/>
                  </a:cubicBezTo>
                  <a:cubicBezTo>
                    <a:pt x="599" y="4869"/>
                    <a:pt x="551" y="4901"/>
                    <a:pt x="520" y="4901"/>
                  </a:cubicBezTo>
                  <a:close/>
                  <a:moveTo>
                    <a:pt x="8760" y="4821"/>
                  </a:moveTo>
                  <a:lnTo>
                    <a:pt x="8744" y="4821"/>
                  </a:lnTo>
                  <a:cubicBezTo>
                    <a:pt x="8697" y="4806"/>
                    <a:pt x="8681" y="4775"/>
                    <a:pt x="8681" y="4727"/>
                  </a:cubicBezTo>
                  <a:lnTo>
                    <a:pt x="8855" y="4758"/>
                  </a:lnTo>
                  <a:lnTo>
                    <a:pt x="8855" y="4758"/>
                  </a:lnTo>
                  <a:cubicBezTo>
                    <a:pt x="8839" y="4790"/>
                    <a:pt x="8807" y="4821"/>
                    <a:pt x="8760" y="4821"/>
                  </a:cubicBezTo>
                  <a:close/>
                  <a:moveTo>
                    <a:pt x="2883" y="4790"/>
                  </a:moveTo>
                  <a:lnTo>
                    <a:pt x="2868" y="4790"/>
                  </a:lnTo>
                  <a:cubicBezTo>
                    <a:pt x="2820" y="4775"/>
                    <a:pt x="2805" y="4743"/>
                    <a:pt x="2805" y="4695"/>
                  </a:cubicBezTo>
                  <a:lnTo>
                    <a:pt x="2978" y="4727"/>
                  </a:lnTo>
                  <a:cubicBezTo>
                    <a:pt x="2962" y="4758"/>
                    <a:pt x="2931" y="4790"/>
                    <a:pt x="2883" y="4790"/>
                  </a:cubicBezTo>
                  <a:close/>
                  <a:moveTo>
                    <a:pt x="8681" y="4727"/>
                  </a:moveTo>
                  <a:cubicBezTo>
                    <a:pt x="8697" y="4680"/>
                    <a:pt x="8729" y="4649"/>
                    <a:pt x="8760" y="4649"/>
                  </a:cubicBezTo>
                  <a:lnTo>
                    <a:pt x="8776" y="4649"/>
                  </a:lnTo>
                  <a:cubicBezTo>
                    <a:pt x="8824" y="4664"/>
                    <a:pt x="8855" y="4712"/>
                    <a:pt x="8855" y="4758"/>
                  </a:cubicBezTo>
                  <a:lnTo>
                    <a:pt x="8681" y="4727"/>
                  </a:lnTo>
                  <a:close/>
                  <a:moveTo>
                    <a:pt x="5830" y="4806"/>
                  </a:moveTo>
                  <a:lnTo>
                    <a:pt x="5814" y="4806"/>
                  </a:lnTo>
                  <a:cubicBezTo>
                    <a:pt x="5767" y="4790"/>
                    <a:pt x="5735" y="4758"/>
                    <a:pt x="5751" y="4712"/>
                  </a:cubicBezTo>
                  <a:cubicBezTo>
                    <a:pt x="5751" y="4664"/>
                    <a:pt x="5782" y="4632"/>
                    <a:pt x="5830" y="4632"/>
                  </a:cubicBezTo>
                  <a:lnTo>
                    <a:pt x="5845" y="4632"/>
                  </a:lnTo>
                  <a:cubicBezTo>
                    <a:pt x="5893" y="4649"/>
                    <a:pt x="5924" y="4695"/>
                    <a:pt x="5908" y="4743"/>
                  </a:cubicBezTo>
                  <a:cubicBezTo>
                    <a:pt x="5908" y="4775"/>
                    <a:pt x="5861" y="4806"/>
                    <a:pt x="5830" y="4806"/>
                  </a:cubicBezTo>
                  <a:close/>
                  <a:moveTo>
                    <a:pt x="2805" y="4695"/>
                  </a:moveTo>
                  <a:lnTo>
                    <a:pt x="2805" y="4695"/>
                  </a:lnTo>
                  <a:cubicBezTo>
                    <a:pt x="2820" y="4649"/>
                    <a:pt x="2852" y="4617"/>
                    <a:pt x="2883" y="4617"/>
                  </a:cubicBezTo>
                  <a:cubicBezTo>
                    <a:pt x="2899" y="4617"/>
                    <a:pt x="2899" y="4617"/>
                    <a:pt x="2915" y="4632"/>
                  </a:cubicBezTo>
                  <a:cubicBezTo>
                    <a:pt x="2946" y="4632"/>
                    <a:pt x="2978" y="4680"/>
                    <a:pt x="2978" y="4727"/>
                  </a:cubicBezTo>
                  <a:lnTo>
                    <a:pt x="2978" y="4727"/>
                  </a:lnTo>
                  <a:lnTo>
                    <a:pt x="2805" y="4695"/>
                  </a:lnTo>
                  <a:close/>
                  <a:moveTo>
                    <a:pt x="8208" y="4712"/>
                  </a:moveTo>
                  <a:lnTo>
                    <a:pt x="8193" y="4712"/>
                  </a:lnTo>
                  <a:cubicBezTo>
                    <a:pt x="8145" y="4695"/>
                    <a:pt x="8114" y="4649"/>
                    <a:pt x="8114" y="4601"/>
                  </a:cubicBezTo>
                  <a:lnTo>
                    <a:pt x="8288" y="4632"/>
                  </a:lnTo>
                  <a:cubicBezTo>
                    <a:pt x="8271" y="4680"/>
                    <a:pt x="8240" y="4712"/>
                    <a:pt x="8208" y="4712"/>
                  </a:cubicBezTo>
                  <a:close/>
                  <a:moveTo>
                    <a:pt x="2332" y="4680"/>
                  </a:moveTo>
                  <a:lnTo>
                    <a:pt x="2316" y="4680"/>
                  </a:lnTo>
                  <a:cubicBezTo>
                    <a:pt x="2269" y="4664"/>
                    <a:pt x="2238" y="4617"/>
                    <a:pt x="2238" y="4569"/>
                  </a:cubicBezTo>
                  <a:lnTo>
                    <a:pt x="2238" y="4569"/>
                  </a:lnTo>
                  <a:lnTo>
                    <a:pt x="2410" y="4601"/>
                  </a:lnTo>
                  <a:lnTo>
                    <a:pt x="2410" y="4601"/>
                  </a:lnTo>
                  <a:cubicBezTo>
                    <a:pt x="2395" y="4649"/>
                    <a:pt x="2364" y="4680"/>
                    <a:pt x="2332" y="4680"/>
                  </a:cubicBezTo>
                  <a:close/>
                  <a:moveTo>
                    <a:pt x="8114" y="4601"/>
                  </a:moveTo>
                  <a:lnTo>
                    <a:pt x="8114" y="4601"/>
                  </a:lnTo>
                  <a:cubicBezTo>
                    <a:pt x="8130" y="4569"/>
                    <a:pt x="8162" y="4538"/>
                    <a:pt x="8208" y="4538"/>
                  </a:cubicBezTo>
                  <a:lnTo>
                    <a:pt x="8225" y="4538"/>
                  </a:lnTo>
                  <a:cubicBezTo>
                    <a:pt x="8271" y="4554"/>
                    <a:pt x="8288" y="4601"/>
                    <a:pt x="8288" y="4632"/>
                  </a:cubicBezTo>
                  <a:lnTo>
                    <a:pt x="8288" y="4632"/>
                  </a:lnTo>
                  <a:lnTo>
                    <a:pt x="8114" y="4601"/>
                  </a:lnTo>
                  <a:close/>
                  <a:moveTo>
                    <a:pt x="5263" y="4695"/>
                  </a:moveTo>
                  <a:lnTo>
                    <a:pt x="5246" y="4695"/>
                  </a:lnTo>
                  <a:cubicBezTo>
                    <a:pt x="5200" y="4680"/>
                    <a:pt x="5168" y="4632"/>
                    <a:pt x="5183" y="4586"/>
                  </a:cubicBezTo>
                  <a:cubicBezTo>
                    <a:pt x="5183" y="4554"/>
                    <a:pt x="5231" y="4523"/>
                    <a:pt x="5263" y="4523"/>
                  </a:cubicBezTo>
                  <a:lnTo>
                    <a:pt x="5278" y="4523"/>
                  </a:lnTo>
                  <a:cubicBezTo>
                    <a:pt x="5326" y="4538"/>
                    <a:pt x="5357" y="4586"/>
                    <a:pt x="5341" y="4617"/>
                  </a:cubicBezTo>
                  <a:cubicBezTo>
                    <a:pt x="5341" y="4664"/>
                    <a:pt x="5309" y="4695"/>
                    <a:pt x="5263" y="4695"/>
                  </a:cubicBezTo>
                  <a:close/>
                  <a:moveTo>
                    <a:pt x="2238" y="4569"/>
                  </a:moveTo>
                  <a:cubicBezTo>
                    <a:pt x="2253" y="4538"/>
                    <a:pt x="2284" y="4506"/>
                    <a:pt x="2332" y="4506"/>
                  </a:cubicBezTo>
                  <a:lnTo>
                    <a:pt x="2347" y="4506"/>
                  </a:lnTo>
                  <a:cubicBezTo>
                    <a:pt x="2395" y="4523"/>
                    <a:pt x="2427" y="4569"/>
                    <a:pt x="2410" y="4601"/>
                  </a:cubicBezTo>
                  <a:lnTo>
                    <a:pt x="2238" y="4569"/>
                  </a:lnTo>
                  <a:close/>
                  <a:moveTo>
                    <a:pt x="7641" y="4586"/>
                  </a:moveTo>
                  <a:lnTo>
                    <a:pt x="7626" y="4586"/>
                  </a:lnTo>
                  <a:cubicBezTo>
                    <a:pt x="7578" y="4586"/>
                    <a:pt x="7547" y="4538"/>
                    <a:pt x="7547" y="4491"/>
                  </a:cubicBezTo>
                  <a:lnTo>
                    <a:pt x="7721" y="4523"/>
                  </a:lnTo>
                  <a:cubicBezTo>
                    <a:pt x="7704" y="4569"/>
                    <a:pt x="7673" y="4586"/>
                    <a:pt x="7641" y="4586"/>
                  </a:cubicBezTo>
                  <a:close/>
                  <a:moveTo>
                    <a:pt x="1765" y="4554"/>
                  </a:moveTo>
                  <a:lnTo>
                    <a:pt x="1749" y="4554"/>
                  </a:lnTo>
                  <a:cubicBezTo>
                    <a:pt x="1702" y="4554"/>
                    <a:pt x="1670" y="4506"/>
                    <a:pt x="1686" y="4460"/>
                  </a:cubicBezTo>
                  <a:lnTo>
                    <a:pt x="1686" y="4460"/>
                  </a:lnTo>
                  <a:lnTo>
                    <a:pt x="1843" y="4491"/>
                  </a:lnTo>
                  <a:lnTo>
                    <a:pt x="1843" y="4491"/>
                  </a:lnTo>
                  <a:cubicBezTo>
                    <a:pt x="1843" y="4538"/>
                    <a:pt x="1797" y="4554"/>
                    <a:pt x="1765" y="4554"/>
                  </a:cubicBezTo>
                  <a:close/>
                  <a:moveTo>
                    <a:pt x="7547" y="4491"/>
                  </a:moveTo>
                  <a:lnTo>
                    <a:pt x="7547" y="4491"/>
                  </a:lnTo>
                  <a:cubicBezTo>
                    <a:pt x="7563" y="4443"/>
                    <a:pt x="7595" y="4428"/>
                    <a:pt x="7641" y="4428"/>
                  </a:cubicBezTo>
                  <a:lnTo>
                    <a:pt x="7658" y="4428"/>
                  </a:lnTo>
                  <a:cubicBezTo>
                    <a:pt x="7704" y="4428"/>
                    <a:pt x="7736" y="4475"/>
                    <a:pt x="7721" y="4523"/>
                  </a:cubicBezTo>
                  <a:lnTo>
                    <a:pt x="7721" y="4523"/>
                  </a:lnTo>
                  <a:lnTo>
                    <a:pt x="7547" y="4491"/>
                  </a:lnTo>
                  <a:close/>
                  <a:moveTo>
                    <a:pt x="4696" y="4569"/>
                  </a:moveTo>
                  <a:lnTo>
                    <a:pt x="4679" y="4569"/>
                  </a:lnTo>
                  <a:cubicBezTo>
                    <a:pt x="4633" y="4569"/>
                    <a:pt x="4601" y="4523"/>
                    <a:pt x="4616" y="4475"/>
                  </a:cubicBezTo>
                  <a:cubicBezTo>
                    <a:pt x="4633" y="4428"/>
                    <a:pt x="4664" y="4412"/>
                    <a:pt x="4696" y="4412"/>
                  </a:cubicBezTo>
                  <a:lnTo>
                    <a:pt x="4711" y="4412"/>
                  </a:lnTo>
                  <a:cubicBezTo>
                    <a:pt x="4759" y="4412"/>
                    <a:pt x="4790" y="4460"/>
                    <a:pt x="4790" y="4506"/>
                  </a:cubicBezTo>
                  <a:cubicBezTo>
                    <a:pt x="4774" y="4554"/>
                    <a:pt x="4742" y="4569"/>
                    <a:pt x="4696" y="4569"/>
                  </a:cubicBezTo>
                  <a:close/>
                  <a:moveTo>
                    <a:pt x="1686" y="4460"/>
                  </a:moveTo>
                  <a:cubicBezTo>
                    <a:pt x="1686" y="4412"/>
                    <a:pt x="1717" y="4397"/>
                    <a:pt x="1765" y="4397"/>
                  </a:cubicBezTo>
                  <a:lnTo>
                    <a:pt x="1780" y="4397"/>
                  </a:lnTo>
                  <a:cubicBezTo>
                    <a:pt x="1828" y="4397"/>
                    <a:pt x="1860" y="4443"/>
                    <a:pt x="1843" y="4491"/>
                  </a:cubicBezTo>
                  <a:lnTo>
                    <a:pt x="1686" y="4460"/>
                  </a:lnTo>
                  <a:close/>
                  <a:moveTo>
                    <a:pt x="7074" y="4475"/>
                  </a:moveTo>
                  <a:lnTo>
                    <a:pt x="7059" y="4475"/>
                  </a:lnTo>
                  <a:cubicBezTo>
                    <a:pt x="7011" y="4460"/>
                    <a:pt x="6979" y="4412"/>
                    <a:pt x="6996" y="4380"/>
                  </a:cubicBezTo>
                  <a:lnTo>
                    <a:pt x="6996" y="4380"/>
                  </a:lnTo>
                  <a:lnTo>
                    <a:pt x="7153" y="4412"/>
                  </a:lnTo>
                  <a:lnTo>
                    <a:pt x="7153" y="4412"/>
                  </a:lnTo>
                  <a:cubicBezTo>
                    <a:pt x="7153" y="4443"/>
                    <a:pt x="7106" y="4475"/>
                    <a:pt x="7074" y="4475"/>
                  </a:cubicBezTo>
                  <a:close/>
                  <a:moveTo>
                    <a:pt x="1198" y="4443"/>
                  </a:moveTo>
                  <a:lnTo>
                    <a:pt x="1181" y="4443"/>
                  </a:lnTo>
                  <a:cubicBezTo>
                    <a:pt x="1135" y="4428"/>
                    <a:pt x="1103" y="4397"/>
                    <a:pt x="1118" y="4349"/>
                  </a:cubicBezTo>
                  <a:lnTo>
                    <a:pt x="1276" y="4380"/>
                  </a:lnTo>
                  <a:cubicBezTo>
                    <a:pt x="1276" y="4412"/>
                    <a:pt x="1244" y="4443"/>
                    <a:pt x="1198" y="4443"/>
                  </a:cubicBezTo>
                  <a:close/>
                  <a:moveTo>
                    <a:pt x="6996" y="4380"/>
                  </a:moveTo>
                  <a:cubicBezTo>
                    <a:pt x="6996" y="4334"/>
                    <a:pt x="7027" y="4302"/>
                    <a:pt x="7074" y="4302"/>
                  </a:cubicBezTo>
                  <a:lnTo>
                    <a:pt x="7090" y="4302"/>
                  </a:lnTo>
                  <a:cubicBezTo>
                    <a:pt x="7137" y="4317"/>
                    <a:pt x="7169" y="4365"/>
                    <a:pt x="7153" y="4412"/>
                  </a:cubicBezTo>
                  <a:lnTo>
                    <a:pt x="6996" y="4380"/>
                  </a:lnTo>
                  <a:close/>
                  <a:moveTo>
                    <a:pt x="4128" y="4460"/>
                  </a:moveTo>
                  <a:lnTo>
                    <a:pt x="4112" y="4460"/>
                  </a:lnTo>
                  <a:cubicBezTo>
                    <a:pt x="4065" y="4443"/>
                    <a:pt x="4049" y="4397"/>
                    <a:pt x="4049" y="4365"/>
                  </a:cubicBezTo>
                  <a:cubicBezTo>
                    <a:pt x="4065" y="4317"/>
                    <a:pt x="4097" y="4286"/>
                    <a:pt x="4128" y="4286"/>
                  </a:cubicBezTo>
                  <a:lnTo>
                    <a:pt x="4160" y="4286"/>
                  </a:lnTo>
                  <a:cubicBezTo>
                    <a:pt x="4191" y="4302"/>
                    <a:pt x="4223" y="4349"/>
                    <a:pt x="4223" y="4397"/>
                  </a:cubicBezTo>
                  <a:cubicBezTo>
                    <a:pt x="4206" y="4428"/>
                    <a:pt x="4175" y="4460"/>
                    <a:pt x="4128" y="4460"/>
                  </a:cubicBezTo>
                  <a:close/>
                  <a:moveTo>
                    <a:pt x="1118" y="4349"/>
                  </a:moveTo>
                  <a:lnTo>
                    <a:pt x="1118" y="4349"/>
                  </a:lnTo>
                  <a:cubicBezTo>
                    <a:pt x="1118" y="4302"/>
                    <a:pt x="1166" y="4270"/>
                    <a:pt x="1198" y="4270"/>
                  </a:cubicBezTo>
                  <a:lnTo>
                    <a:pt x="1213" y="4270"/>
                  </a:lnTo>
                  <a:cubicBezTo>
                    <a:pt x="1261" y="4286"/>
                    <a:pt x="1292" y="4334"/>
                    <a:pt x="1276" y="4380"/>
                  </a:cubicBezTo>
                  <a:lnTo>
                    <a:pt x="1276" y="4380"/>
                  </a:lnTo>
                  <a:lnTo>
                    <a:pt x="1118" y="4349"/>
                  </a:lnTo>
                  <a:close/>
                  <a:moveTo>
                    <a:pt x="6507" y="4365"/>
                  </a:moveTo>
                  <a:lnTo>
                    <a:pt x="6492" y="4365"/>
                  </a:lnTo>
                  <a:cubicBezTo>
                    <a:pt x="6444" y="4349"/>
                    <a:pt x="6412" y="4302"/>
                    <a:pt x="6429" y="4254"/>
                  </a:cubicBezTo>
                  <a:lnTo>
                    <a:pt x="6429" y="4254"/>
                  </a:lnTo>
                  <a:lnTo>
                    <a:pt x="6586" y="4286"/>
                  </a:lnTo>
                  <a:lnTo>
                    <a:pt x="6586" y="4286"/>
                  </a:lnTo>
                  <a:cubicBezTo>
                    <a:pt x="6586" y="4334"/>
                    <a:pt x="6555" y="4365"/>
                    <a:pt x="6507" y="4365"/>
                  </a:cubicBezTo>
                  <a:close/>
                  <a:moveTo>
                    <a:pt x="9454" y="4380"/>
                  </a:moveTo>
                  <a:cubicBezTo>
                    <a:pt x="9437" y="4380"/>
                    <a:pt x="9437" y="4380"/>
                    <a:pt x="9422" y="4365"/>
                  </a:cubicBezTo>
                  <a:cubicBezTo>
                    <a:pt x="9391" y="4365"/>
                    <a:pt x="9359" y="4317"/>
                    <a:pt x="9359" y="4270"/>
                  </a:cubicBezTo>
                  <a:cubicBezTo>
                    <a:pt x="9374" y="4239"/>
                    <a:pt x="9406" y="4207"/>
                    <a:pt x="9454" y="4207"/>
                  </a:cubicBezTo>
                  <a:lnTo>
                    <a:pt x="9469" y="4207"/>
                  </a:lnTo>
                  <a:cubicBezTo>
                    <a:pt x="9517" y="4223"/>
                    <a:pt x="9532" y="4254"/>
                    <a:pt x="9532" y="4302"/>
                  </a:cubicBezTo>
                  <a:cubicBezTo>
                    <a:pt x="9517" y="4349"/>
                    <a:pt x="9485" y="4380"/>
                    <a:pt x="9454" y="4380"/>
                  </a:cubicBezTo>
                  <a:close/>
                  <a:moveTo>
                    <a:pt x="6429" y="4254"/>
                  </a:moveTo>
                  <a:cubicBezTo>
                    <a:pt x="6429" y="4223"/>
                    <a:pt x="6475" y="4191"/>
                    <a:pt x="6507" y="4191"/>
                  </a:cubicBezTo>
                  <a:lnTo>
                    <a:pt x="6523" y="4191"/>
                  </a:lnTo>
                  <a:cubicBezTo>
                    <a:pt x="6570" y="4207"/>
                    <a:pt x="6601" y="4239"/>
                    <a:pt x="6586" y="4286"/>
                  </a:cubicBezTo>
                  <a:lnTo>
                    <a:pt x="6429" y="4254"/>
                  </a:lnTo>
                  <a:close/>
                  <a:moveTo>
                    <a:pt x="3576" y="4349"/>
                  </a:moveTo>
                  <a:lnTo>
                    <a:pt x="3561" y="4349"/>
                  </a:lnTo>
                  <a:cubicBezTo>
                    <a:pt x="3513" y="4334"/>
                    <a:pt x="3482" y="4286"/>
                    <a:pt x="3482" y="4239"/>
                  </a:cubicBezTo>
                  <a:cubicBezTo>
                    <a:pt x="3498" y="4207"/>
                    <a:pt x="3530" y="4176"/>
                    <a:pt x="3576" y="4176"/>
                  </a:cubicBezTo>
                  <a:lnTo>
                    <a:pt x="3593" y="4176"/>
                  </a:lnTo>
                  <a:cubicBezTo>
                    <a:pt x="3639" y="4191"/>
                    <a:pt x="3656" y="4223"/>
                    <a:pt x="3656" y="4270"/>
                  </a:cubicBezTo>
                  <a:cubicBezTo>
                    <a:pt x="3639" y="4317"/>
                    <a:pt x="3608" y="4349"/>
                    <a:pt x="3576" y="4349"/>
                  </a:cubicBezTo>
                  <a:close/>
                  <a:moveTo>
                    <a:pt x="5940" y="4239"/>
                  </a:moveTo>
                  <a:lnTo>
                    <a:pt x="5924" y="4239"/>
                  </a:lnTo>
                  <a:cubicBezTo>
                    <a:pt x="5877" y="4239"/>
                    <a:pt x="5845" y="4191"/>
                    <a:pt x="5861" y="4144"/>
                  </a:cubicBezTo>
                  <a:lnTo>
                    <a:pt x="6034" y="4176"/>
                  </a:lnTo>
                  <a:cubicBezTo>
                    <a:pt x="6019" y="4223"/>
                    <a:pt x="5988" y="4239"/>
                    <a:pt x="5940" y="4239"/>
                  </a:cubicBezTo>
                  <a:close/>
                  <a:moveTo>
                    <a:pt x="8887" y="4254"/>
                  </a:moveTo>
                  <a:lnTo>
                    <a:pt x="8870" y="4254"/>
                  </a:lnTo>
                  <a:cubicBezTo>
                    <a:pt x="8824" y="4254"/>
                    <a:pt x="8792" y="4207"/>
                    <a:pt x="8792" y="4160"/>
                  </a:cubicBezTo>
                  <a:cubicBezTo>
                    <a:pt x="8807" y="4113"/>
                    <a:pt x="8839" y="4097"/>
                    <a:pt x="8887" y="4097"/>
                  </a:cubicBezTo>
                  <a:lnTo>
                    <a:pt x="8902" y="4097"/>
                  </a:lnTo>
                  <a:cubicBezTo>
                    <a:pt x="8950" y="4097"/>
                    <a:pt x="8981" y="4144"/>
                    <a:pt x="8965" y="4191"/>
                  </a:cubicBezTo>
                  <a:cubicBezTo>
                    <a:pt x="8950" y="4239"/>
                    <a:pt x="8918" y="4254"/>
                    <a:pt x="8887" y="4254"/>
                  </a:cubicBezTo>
                  <a:close/>
                  <a:moveTo>
                    <a:pt x="5861" y="4144"/>
                  </a:moveTo>
                  <a:lnTo>
                    <a:pt x="5861" y="4144"/>
                  </a:lnTo>
                  <a:cubicBezTo>
                    <a:pt x="5877" y="4097"/>
                    <a:pt x="5908" y="4081"/>
                    <a:pt x="5940" y="4081"/>
                  </a:cubicBezTo>
                  <a:lnTo>
                    <a:pt x="5956" y="4081"/>
                  </a:lnTo>
                  <a:cubicBezTo>
                    <a:pt x="6003" y="4081"/>
                    <a:pt x="6034" y="4128"/>
                    <a:pt x="6034" y="4176"/>
                  </a:cubicBezTo>
                  <a:lnTo>
                    <a:pt x="6034" y="4176"/>
                  </a:lnTo>
                  <a:lnTo>
                    <a:pt x="5861" y="4144"/>
                  </a:lnTo>
                  <a:close/>
                  <a:moveTo>
                    <a:pt x="3009" y="4223"/>
                  </a:moveTo>
                  <a:lnTo>
                    <a:pt x="2994" y="4223"/>
                  </a:lnTo>
                  <a:cubicBezTo>
                    <a:pt x="2946" y="4223"/>
                    <a:pt x="2915" y="4176"/>
                    <a:pt x="2931" y="4128"/>
                  </a:cubicBezTo>
                  <a:cubicBezTo>
                    <a:pt x="2931" y="4081"/>
                    <a:pt x="2962" y="4065"/>
                    <a:pt x="3009" y="4065"/>
                  </a:cubicBezTo>
                  <a:lnTo>
                    <a:pt x="3025" y="4065"/>
                  </a:lnTo>
                  <a:cubicBezTo>
                    <a:pt x="3072" y="4065"/>
                    <a:pt x="3104" y="4113"/>
                    <a:pt x="3088" y="4160"/>
                  </a:cubicBezTo>
                  <a:cubicBezTo>
                    <a:pt x="3088" y="4207"/>
                    <a:pt x="3041" y="4223"/>
                    <a:pt x="3009" y="4223"/>
                  </a:cubicBezTo>
                  <a:close/>
                  <a:moveTo>
                    <a:pt x="5372" y="4128"/>
                  </a:moveTo>
                  <a:lnTo>
                    <a:pt x="5357" y="4128"/>
                  </a:lnTo>
                  <a:cubicBezTo>
                    <a:pt x="5309" y="4113"/>
                    <a:pt x="5294" y="4065"/>
                    <a:pt x="5294" y="4018"/>
                  </a:cubicBezTo>
                  <a:lnTo>
                    <a:pt x="5467" y="4065"/>
                  </a:lnTo>
                  <a:cubicBezTo>
                    <a:pt x="5452" y="4097"/>
                    <a:pt x="5420" y="4128"/>
                    <a:pt x="5372" y="4128"/>
                  </a:cubicBezTo>
                  <a:close/>
                  <a:moveTo>
                    <a:pt x="8319" y="4144"/>
                  </a:moveTo>
                  <a:lnTo>
                    <a:pt x="8303" y="4144"/>
                  </a:lnTo>
                  <a:cubicBezTo>
                    <a:pt x="8256" y="4128"/>
                    <a:pt x="8225" y="4081"/>
                    <a:pt x="8240" y="4034"/>
                  </a:cubicBezTo>
                  <a:cubicBezTo>
                    <a:pt x="8240" y="4002"/>
                    <a:pt x="8271" y="3971"/>
                    <a:pt x="8319" y="3971"/>
                  </a:cubicBezTo>
                  <a:lnTo>
                    <a:pt x="8334" y="3971"/>
                  </a:lnTo>
                  <a:cubicBezTo>
                    <a:pt x="8382" y="3987"/>
                    <a:pt x="8414" y="4034"/>
                    <a:pt x="8397" y="4081"/>
                  </a:cubicBezTo>
                  <a:cubicBezTo>
                    <a:pt x="8397" y="4113"/>
                    <a:pt x="8351" y="4144"/>
                    <a:pt x="8319" y="4144"/>
                  </a:cubicBezTo>
                  <a:close/>
                  <a:moveTo>
                    <a:pt x="5294" y="4018"/>
                  </a:moveTo>
                  <a:lnTo>
                    <a:pt x="5294" y="4018"/>
                  </a:lnTo>
                  <a:cubicBezTo>
                    <a:pt x="5309" y="3987"/>
                    <a:pt x="5341" y="3955"/>
                    <a:pt x="5372" y="3955"/>
                  </a:cubicBezTo>
                  <a:lnTo>
                    <a:pt x="5404" y="3955"/>
                  </a:lnTo>
                  <a:cubicBezTo>
                    <a:pt x="5435" y="3971"/>
                    <a:pt x="5467" y="4018"/>
                    <a:pt x="5467" y="4065"/>
                  </a:cubicBezTo>
                  <a:lnTo>
                    <a:pt x="5467" y="4065"/>
                  </a:lnTo>
                  <a:lnTo>
                    <a:pt x="5294" y="4018"/>
                  </a:lnTo>
                  <a:close/>
                  <a:moveTo>
                    <a:pt x="2442" y="4113"/>
                  </a:moveTo>
                  <a:lnTo>
                    <a:pt x="2427" y="4113"/>
                  </a:lnTo>
                  <a:cubicBezTo>
                    <a:pt x="2379" y="4097"/>
                    <a:pt x="2347" y="4050"/>
                    <a:pt x="2364" y="4018"/>
                  </a:cubicBezTo>
                  <a:cubicBezTo>
                    <a:pt x="2364" y="3971"/>
                    <a:pt x="2395" y="3939"/>
                    <a:pt x="2442" y="3939"/>
                  </a:cubicBezTo>
                  <a:lnTo>
                    <a:pt x="2458" y="3939"/>
                  </a:lnTo>
                  <a:cubicBezTo>
                    <a:pt x="2505" y="3955"/>
                    <a:pt x="2536" y="4002"/>
                    <a:pt x="2521" y="4050"/>
                  </a:cubicBezTo>
                  <a:cubicBezTo>
                    <a:pt x="2521" y="4081"/>
                    <a:pt x="2473" y="4113"/>
                    <a:pt x="2442" y="4113"/>
                  </a:cubicBezTo>
                  <a:close/>
                  <a:moveTo>
                    <a:pt x="4822" y="4018"/>
                  </a:moveTo>
                  <a:cubicBezTo>
                    <a:pt x="4805" y="4018"/>
                    <a:pt x="4805" y="4018"/>
                    <a:pt x="4805" y="4002"/>
                  </a:cubicBezTo>
                  <a:cubicBezTo>
                    <a:pt x="4759" y="4002"/>
                    <a:pt x="4727" y="3955"/>
                    <a:pt x="4727" y="3907"/>
                  </a:cubicBezTo>
                  <a:lnTo>
                    <a:pt x="4727" y="3907"/>
                  </a:lnTo>
                  <a:lnTo>
                    <a:pt x="4900" y="3939"/>
                  </a:lnTo>
                  <a:lnTo>
                    <a:pt x="4900" y="3939"/>
                  </a:lnTo>
                  <a:cubicBezTo>
                    <a:pt x="4885" y="3987"/>
                    <a:pt x="4853" y="4018"/>
                    <a:pt x="4822" y="4018"/>
                  </a:cubicBezTo>
                  <a:close/>
                  <a:moveTo>
                    <a:pt x="7752" y="4034"/>
                  </a:moveTo>
                  <a:cubicBezTo>
                    <a:pt x="7752" y="4034"/>
                    <a:pt x="7736" y="4034"/>
                    <a:pt x="7736" y="4018"/>
                  </a:cubicBezTo>
                  <a:cubicBezTo>
                    <a:pt x="7689" y="4018"/>
                    <a:pt x="7658" y="3971"/>
                    <a:pt x="7673" y="3924"/>
                  </a:cubicBezTo>
                  <a:cubicBezTo>
                    <a:pt x="7673" y="3892"/>
                    <a:pt x="7721" y="3861"/>
                    <a:pt x="7752" y="3861"/>
                  </a:cubicBezTo>
                  <a:lnTo>
                    <a:pt x="7767" y="3861"/>
                  </a:lnTo>
                  <a:cubicBezTo>
                    <a:pt x="7815" y="3876"/>
                    <a:pt x="7847" y="3907"/>
                    <a:pt x="7830" y="3955"/>
                  </a:cubicBezTo>
                  <a:cubicBezTo>
                    <a:pt x="7830" y="4002"/>
                    <a:pt x="7799" y="4034"/>
                    <a:pt x="7752" y="4034"/>
                  </a:cubicBezTo>
                  <a:close/>
                  <a:moveTo>
                    <a:pt x="4727" y="3907"/>
                  </a:moveTo>
                  <a:cubicBezTo>
                    <a:pt x="4742" y="3876"/>
                    <a:pt x="4774" y="3844"/>
                    <a:pt x="4822" y="3844"/>
                  </a:cubicBezTo>
                  <a:lnTo>
                    <a:pt x="4837" y="3844"/>
                  </a:lnTo>
                  <a:cubicBezTo>
                    <a:pt x="4885" y="3861"/>
                    <a:pt x="4900" y="3892"/>
                    <a:pt x="4900" y="3939"/>
                  </a:cubicBezTo>
                  <a:lnTo>
                    <a:pt x="4727" y="3907"/>
                  </a:lnTo>
                  <a:close/>
                  <a:moveTo>
                    <a:pt x="1875" y="4002"/>
                  </a:moveTo>
                  <a:lnTo>
                    <a:pt x="1860" y="4002"/>
                  </a:lnTo>
                  <a:cubicBezTo>
                    <a:pt x="1812" y="3987"/>
                    <a:pt x="1780" y="3939"/>
                    <a:pt x="1797" y="3892"/>
                  </a:cubicBezTo>
                  <a:cubicBezTo>
                    <a:pt x="1797" y="3861"/>
                    <a:pt x="1843" y="3829"/>
                    <a:pt x="1875" y="3829"/>
                  </a:cubicBezTo>
                  <a:lnTo>
                    <a:pt x="1891" y="3829"/>
                  </a:lnTo>
                  <a:cubicBezTo>
                    <a:pt x="1938" y="3844"/>
                    <a:pt x="1969" y="3876"/>
                    <a:pt x="1954" y="3924"/>
                  </a:cubicBezTo>
                  <a:cubicBezTo>
                    <a:pt x="1954" y="3971"/>
                    <a:pt x="1923" y="4002"/>
                    <a:pt x="1875" y="4002"/>
                  </a:cubicBezTo>
                  <a:close/>
                  <a:moveTo>
                    <a:pt x="4254" y="3892"/>
                  </a:moveTo>
                  <a:lnTo>
                    <a:pt x="4238" y="3892"/>
                  </a:lnTo>
                  <a:cubicBezTo>
                    <a:pt x="4191" y="3892"/>
                    <a:pt x="4160" y="3844"/>
                    <a:pt x="4175" y="3798"/>
                  </a:cubicBezTo>
                  <a:lnTo>
                    <a:pt x="4175" y="3798"/>
                  </a:lnTo>
                  <a:lnTo>
                    <a:pt x="4333" y="3829"/>
                  </a:lnTo>
                  <a:lnTo>
                    <a:pt x="4333" y="3829"/>
                  </a:lnTo>
                  <a:cubicBezTo>
                    <a:pt x="4333" y="3861"/>
                    <a:pt x="4286" y="3892"/>
                    <a:pt x="4254" y="3892"/>
                  </a:cubicBezTo>
                  <a:close/>
                  <a:moveTo>
                    <a:pt x="7185" y="3907"/>
                  </a:moveTo>
                  <a:lnTo>
                    <a:pt x="7169" y="3907"/>
                  </a:lnTo>
                  <a:cubicBezTo>
                    <a:pt x="7122" y="3892"/>
                    <a:pt x="7090" y="3861"/>
                    <a:pt x="7106" y="3813"/>
                  </a:cubicBezTo>
                  <a:cubicBezTo>
                    <a:pt x="7122" y="3766"/>
                    <a:pt x="7153" y="3735"/>
                    <a:pt x="7185" y="3735"/>
                  </a:cubicBezTo>
                  <a:cubicBezTo>
                    <a:pt x="7200" y="3735"/>
                    <a:pt x="7200" y="3750"/>
                    <a:pt x="7200" y="3750"/>
                  </a:cubicBezTo>
                  <a:cubicBezTo>
                    <a:pt x="7248" y="3750"/>
                    <a:pt x="7279" y="3798"/>
                    <a:pt x="7279" y="3844"/>
                  </a:cubicBezTo>
                  <a:cubicBezTo>
                    <a:pt x="7263" y="3876"/>
                    <a:pt x="7232" y="3907"/>
                    <a:pt x="7185" y="3907"/>
                  </a:cubicBezTo>
                  <a:close/>
                  <a:moveTo>
                    <a:pt x="4175" y="3798"/>
                  </a:moveTo>
                  <a:cubicBezTo>
                    <a:pt x="4175" y="3750"/>
                    <a:pt x="4206" y="3735"/>
                    <a:pt x="4254" y="3735"/>
                  </a:cubicBezTo>
                  <a:lnTo>
                    <a:pt x="4270" y="3735"/>
                  </a:lnTo>
                  <a:cubicBezTo>
                    <a:pt x="4317" y="3735"/>
                    <a:pt x="4349" y="3781"/>
                    <a:pt x="4333" y="3829"/>
                  </a:cubicBezTo>
                  <a:lnTo>
                    <a:pt x="4175" y="3798"/>
                  </a:lnTo>
                  <a:close/>
                  <a:moveTo>
                    <a:pt x="1307" y="3876"/>
                  </a:moveTo>
                  <a:lnTo>
                    <a:pt x="1292" y="3876"/>
                  </a:lnTo>
                  <a:cubicBezTo>
                    <a:pt x="1244" y="3876"/>
                    <a:pt x="1213" y="3829"/>
                    <a:pt x="1229" y="3781"/>
                  </a:cubicBezTo>
                  <a:cubicBezTo>
                    <a:pt x="1244" y="3735"/>
                    <a:pt x="1276" y="3718"/>
                    <a:pt x="1307" y="3718"/>
                  </a:cubicBezTo>
                  <a:lnTo>
                    <a:pt x="1324" y="3718"/>
                  </a:lnTo>
                  <a:cubicBezTo>
                    <a:pt x="1370" y="3718"/>
                    <a:pt x="1402" y="3766"/>
                    <a:pt x="1402" y="3813"/>
                  </a:cubicBezTo>
                  <a:cubicBezTo>
                    <a:pt x="1387" y="3861"/>
                    <a:pt x="1355" y="3876"/>
                    <a:pt x="1307" y="3876"/>
                  </a:cubicBezTo>
                  <a:close/>
                  <a:moveTo>
                    <a:pt x="9563" y="3813"/>
                  </a:moveTo>
                  <a:lnTo>
                    <a:pt x="9548" y="3813"/>
                  </a:lnTo>
                  <a:cubicBezTo>
                    <a:pt x="9500" y="3798"/>
                    <a:pt x="9469" y="3750"/>
                    <a:pt x="9485" y="3703"/>
                  </a:cubicBezTo>
                  <a:lnTo>
                    <a:pt x="9485" y="3703"/>
                  </a:lnTo>
                  <a:lnTo>
                    <a:pt x="9643" y="3750"/>
                  </a:lnTo>
                  <a:lnTo>
                    <a:pt x="9643" y="3750"/>
                  </a:lnTo>
                  <a:cubicBezTo>
                    <a:pt x="9643" y="3781"/>
                    <a:pt x="9595" y="3813"/>
                    <a:pt x="9563" y="3813"/>
                  </a:cubicBezTo>
                  <a:close/>
                  <a:moveTo>
                    <a:pt x="3687" y="3781"/>
                  </a:moveTo>
                  <a:lnTo>
                    <a:pt x="3671" y="3781"/>
                  </a:lnTo>
                  <a:cubicBezTo>
                    <a:pt x="3624" y="3766"/>
                    <a:pt x="3593" y="3718"/>
                    <a:pt x="3608" y="3672"/>
                  </a:cubicBezTo>
                  <a:lnTo>
                    <a:pt x="3608" y="3672"/>
                  </a:lnTo>
                  <a:lnTo>
                    <a:pt x="3765" y="3718"/>
                  </a:lnTo>
                  <a:lnTo>
                    <a:pt x="3765" y="3718"/>
                  </a:lnTo>
                  <a:cubicBezTo>
                    <a:pt x="3765" y="3750"/>
                    <a:pt x="3719" y="3781"/>
                    <a:pt x="3687" y="3781"/>
                  </a:cubicBezTo>
                  <a:close/>
                  <a:moveTo>
                    <a:pt x="9485" y="3703"/>
                  </a:moveTo>
                  <a:cubicBezTo>
                    <a:pt x="9485" y="3672"/>
                    <a:pt x="9517" y="3640"/>
                    <a:pt x="9563" y="3640"/>
                  </a:cubicBezTo>
                  <a:lnTo>
                    <a:pt x="9580" y="3640"/>
                  </a:lnTo>
                  <a:cubicBezTo>
                    <a:pt x="9626" y="3655"/>
                    <a:pt x="9658" y="3703"/>
                    <a:pt x="9643" y="3750"/>
                  </a:cubicBezTo>
                  <a:lnTo>
                    <a:pt x="9485" y="3703"/>
                  </a:lnTo>
                  <a:close/>
                  <a:moveTo>
                    <a:pt x="6618" y="3798"/>
                  </a:moveTo>
                  <a:lnTo>
                    <a:pt x="6601" y="3798"/>
                  </a:lnTo>
                  <a:cubicBezTo>
                    <a:pt x="6555" y="3781"/>
                    <a:pt x="6538" y="3735"/>
                    <a:pt x="6538" y="3687"/>
                  </a:cubicBezTo>
                  <a:cubicBezTo>
                    <a:pt x="6555" y="3655"/>
                    <a:pt x="6586" y="3624"/>
                    <a:pt x="6618" y="3624"/>
                  </a:cubicBezTo>
                  <a:lnTo>
                    <a:pt x="6649" y="3624"/>
                  </a:lnTo>
                  <a:cubicBezTo>
                    <a:pt x="6681" y="3640"/>
                    <a:pt x="6712" y="3687"/>
                    <a:pt x="6712" y="3735"/>
                  </a:cubicBezTo>
                  <a:cubicBezTo>
                    <a:pt x="6696" y="3766"/>
                    <a:pt x="6664" y="3798"/>
                    <a:pt x="6618" y="3798"/>
                  </a:cubicBezTo>
                  <a:close/>
                  <a:moveTo>
                    <a:pt x="3608" y="3672"/>
                  </a:moveTo>
                  <a:cubicBezTo>
                    <a:pt x="3608" y="3640"/>
                    <a:pt x="3639" y="3609"/>
                    <a:pt x="3687" y="3609"/>
                  </a:cubicBezTo>
                  <a:lnTo>
                    <a:pt x="3702" y="3609"/>
                  </a:lnTo>
                  <a:cubicBezTo>
                    <a:pt x="3750" y="3624"/>
                    <a:pt x="3782" y="3672"/>
                    <a:pt x="3765" y="3718"/>
                  </a:cubicBezTo>
                  <a:lnTo>
                    <a:pt x="3608" y="3672"/>
                  </a:lnTo>
                  <a:close/>
                  <a:moveTo>
                    <a:pt x="8996" y="3687"/>
                  </a:moveTo>
                  <a:lnTo>
                    <a:pt x="8981" y="3687"/>
                  </a:lnTo>
                  <a:cubicBezTo>
                    <a:pt x="8933" y="3687"/>
                    <a:pt x="8902" y="3640"/>
                    <a:pt x="8918" y="3592"/>
                  </a:cubicBezTo>
                  <a:lnTo>
                    <a:pt x="8918" y="3592"/>
                  </a:lnTo>
                  <a:lnTo>
                    <a:pt x="9076" y="3624"/>
                  </a:lnTo>
                  <a:lnTo>
                    <a:pt x="9076" y="3624"/>
                  </a:lnTo>
                  <a:cubicBezTo>
                    <a:pt x="9076" y="3672"/>
                    <a:pt x="9044" y="3687"/>
                    <a:pt x="8996" y="3687"/>
                  </a:cubicBezTo>
                  <a:close/>
                  <a:moveTo>
                    <a:pt x="3120" y="3672"/>
                  </a:moveTo>
                  <a:cubicBezTo>
                    <a:pt x="3120" y="3672"/>
                    <a:pt x="3104" y="3672"/>
                    <a:pt x="3104" y="3655"/>
                  </a:cubicBezTo>
                  <a:cubicBezTo>
                    <a:pt x="3057" y="3655"/>
                    <a:pt x="3025" y="3609"/>
                    <a:pt x="3041" y="3561"/>
                  </a:cubicBezTo>
                  <a:lnTo>
                    <a:pt x="3198" y="3592"/>
                  </a:lnTo>
                  <a:lnTo>
                    <a:pt x="3198" y="3592"/>
                  </a:lnTo>
                  <a:cubicBezTo>
                    <a:pt x="3198" y="3640"/>
                    <a:pt x="3167" y="3672"/>
                    <a:pt x="3120" y="3672"/>
                  </a:cubicBezTo>
                  <a:close/>
                  <a:moveTo>
                    <a:pt x="8918" y="3592"/>
                  </a:moveTo>
                  <a:cubicBezTo>
                    <a:pt x="8918" y="3546"/>
                    <a:pt x="8965" y="3529"/>
                    <a:pt x="8996" y="3529"/>
                  </a:cubicBezTo>
                  <a:lnTo>
                    <a:pt x="9013" y="3529"/>
                  </a:lnTo>
                  <a:cubicBezTo>
                    <a:pt x="9059" y="3529"/>
                    <a:pt x="9091" y="3577"/>
                    <a:pt x="9076" y="3624"/>
                  </a:cubicBezTo>
                  <a:lnTo>
                    <a:pt x="8918" y="3592"/>
                  </a:lnTo>
                  <a:close/>
                  <a:moveTo>
                    <a:pt x="6066" y="3672"/>
                  </a:moveTo>
                  <a:lnTo>
                    <a:pt x="6051" y="3672"/>
                  </a:lnTo>
                  <a:cubicBezTo>
                    <a:pt x="6003" y="3672"/>
                    <a:pt x="5971" y="3624"/>
                    <a:pt x="5971" y="3577"/>
                  </a:cubicBezTo>
                  <a:cubicBezTo>
                    <a:pt x="5988" y="3546"/>
                    <a:pt x="6019" y="3514"/>
                    <a:pt x="6066" y="3514"/>
                  </a:cubicBezTo>
                  <a:lnTo>
                    <a:pt x="6082" y="3514"/>
                  </a:lnTo>
                  <a:cubicBezTo>
                    <a:pt x="6129" y="3514"/>
                    <a:pt x="6145" y="3561"/>
                    <a:pt x="6145" y="3609"/>
                  </a:cubicBezTo>
                  <a:cubicBezTo>
                    <a:pt x="6129" y="3655"/>
                    <a:pt x="6097" y="3672"/>
                    <a:pt x="6066" y="3672"/>
                  </a:cubicBezTo>
                  <a:close/>
                  <a:moveTo>
                    <a:pt x="3041" y="3561"/>
                  </a:moveTo>
                  <a:cubicBezTo>
                    <a:pt x="3041" y="3529"/>
                    <a:pt x="3088" y="3498"/>
                    <a:pt x="3120" y="3498"/>
                  </a:cubicBezTo>
                  <a:lnTo>
                    <a:pt x="3135" y="3498"/>
                  </a:lnTo>
                  <a:cubicBezTo>
                    <a:pt x="3183" y="3514"/>
                    <a:pt x="3215" y="3546"/>
                    <a:pt x="3198" y="3592"/>
                  </a:cubicBezTo>
                  <a:lnTo>
                    <a:pt x="3041" y="3561"/>
                  </a:lnTo>
                  <a:close/>
                  <a:moveTo>
                    <a:pt x="8429" y="3577"/>
                  </a:moveTo>
                  <a:lnTo>
                    <a:pt x="8414" y="3577"/>
                  </a:lnTo>
                  <a:cubicBezTo>
                    <a:pt x="8366" y="3561"/>
                    <a:pt x="8334" y="3529"/>
                    <a:pt x="8351" y="3483"/>
                  </a:cubicBezTo>
                  <a:lnTo>
                    <a:pt x="8524" y="3514"/>
                  </a:lnTo>
                  <a:lnTo>
                    <a:pt x="8524" y="3514"/>
                  </a:lnTo>
                  <a:cubicBezTo>
                    <a:pt x="8508" y="3546"/>
                    <a:pt x="8477" y="3577"/>
                    <a:pt x="8429" y="3577"/>
                  </a:cubicBezTo>
                  <a:close/>
                  <a:moveTo>
                    <a:pt x="2553" y="3546"/>
                  </a:moveTo>
                  <a:lnTo>
                    <a:pt x="2536" y="3546"/>
                  </a:lnTo>
                  <a:cubicBezTo>
                    <a:pt x="2490" y="3529"/>
                    <a:pt x="2458" y="3498"/>
                    <a:pt x="2473" y="3451"/>
                  </a:cubicBezTo>
                  <a:lnTo>
                    <a:pt x="2647" y="3483"/>
                  </a:lnTo>
                  <a:cubicBezTo>
                    <a:pt x="2631" y="3514"/>
                    <a:pt x="2599" y="3546"/>
                    <a:pt x="2553" y="3546"/>
                  </a:cubicBezTo>
                  <a:close/>
                  <a:moveTo>
                    <a:pt x="8351" y="3483"/>
                  </a:moveTo>
                  <a:cubicBezTo>
                    <a:pt x="8366" y="3435"/>
                    <a:pt x="8397" y="3403"/>
                    <a:pt x="8429" y="3403"/>
                  </a:cubicBezTo>
                  <a:lnTo>
                    <a:pt x="8445" y="3403"/>
                  </a:lnTo>
                  <a:cubicBezTo>
                    <a:pt x="8492" y="3420"/>
                    <a:pt x="8524" y="3466"/>
                    <a:pt x="8524" y="3514"/>
                  </a:cubicBezTo>
                  <a:lnTo>
                    <a:pt x="8351" y="3483"/>
                  </a:lnTo>
                  <a:close/>
                  <a:moveTo>
                    <a:pt x="5498" y="3561"/>
                  </a:moveTo>
                  <a:lnTo>
                    <a:pt x="5483" y="3561"/>
                  </a:lnTo>
                  <a:cubicBezTo>
                    <a:pt x="5435" y="3546"/>
                    <a:pt x="5404" y="3514"/>
                    <a:pt x="5420" y="3466"/>
                  </a:cubicBezTo>
                  <a:cubicBezTo>
                    <a:pt x="5420" y="3420"/>
                    <a:pt x="5452" y="3388"/>
                    <a:pt x="5498" y="3388"/>
                  </a:cubicBezTo>
                  <a:cubicBezTo>
                    <a:pt x="5498" y="3388"/>
                    <a:pt x="5515" y="3388"/>
                    <a:pt x="5515" y="3403"/>
                  </a:cubicBezTo>
                  <a:cubicBezTo>
                    <a:pt x="5561" y="3403"/>
                    <a:pt x="5593" y="3451"/>
                    <a:pt x="5578" y="3498"/>
                  </a:cubicBezTo>
                  <a:cubicBezTo>
                    <a:pt x="5578" y="3529"/>
                    <a:pt x="5530" y="3561"/>
                    <a:pt x="5498" y="3561"/>
                  </a:cubicBezTo>
                  <a:close/>
                  <a:moveTo>
                    <a:pt x="2473" y="3451"/>
                  </a:moveTo>
                  <a:lnTo>
                    <a:pt x="2473" y="3451"/>
                  </a:lnTo>
                  <a:cubicBezTo>
                    <a:pt x="2490" y="3403"/>
                    <a:pt x="2521" y="3372"/>
                    <a:pt x="2553" y="3372"/>
                  </a:cubicBezTo>
                  <a:cubicBezTo>
                    <a:pt x="2568" y="3372"/>
                    <a:pt x="2568" y="3372"/>
                    <a:pt x="2568" y="3388"/>
                  </a:cubicBezTo>
                  <a:cubicBezTo>
                    <a:pt x="2616" y="3388"/>
                    <a:pt x="2647" y="3435"/>
                    <a:pt x="2647" y="3483"/>
                  </a:cubicBezTo>
                  <a:lnTo>
                    <a:pt x="2647" y="3483"/>
                  </a:lnTo>
                  <a:lnTo>
                    <a:pt x="2473" y="3451"/>
                  </a:lnTo>
                  <a:close/>
                  <a:moveTo>
                    <a:pt x="7862" y="3466"/>
                  </a:moveTo>
                  <a:lnTo>
                    <a:pt x="7847" y="3466"/>
                  </a:lnTo>
                  <a:cubicBezTo>
                    <a:pt x="7799" y="3451"/>
                    <a:pt x="7784" y="3403"/>
                    <a:pt x="7784" y="3357"/>
                  </a:cubicBezTo>
                  <a:lnTo>
                    <a:pt x="7784" y="3357"/>
                  </a:lnTo>
                  <a:lnTo>
                    <a:pt x="7956" y="3388"/>
                  </a:lnTo>
                  <a:lnTo>
                    <a:pt x="7956" y="3388"/>
                  </a:lnTo>
                  <a:cubicBezTo>
                    <a:pt x="7941" y="3435"/>
                    <a:pt x="7910" y="3466"/>
                    <a:pt x="7862" y="3466"/>
                  </a:cubicBezTo>
                  <a:close/>
                  <a:moveTo>
                    <a:pt x="2001" y="3435"/>
                  </a:moveTo>
                  <a:lnTo>
                    <a:pt x="1969" y="3435"/>
                  </a:lnTo>
                  <a:cubicBezTo>
                    <a:pt x="1938" y="3420"/>
                    <a:pt x="1906" y="3372"/>
                    <a:pt x="1906" y="3325"/>
                  </a:cubicBezTo>
                  <a:lnTo>
                    <a:pt x="2080" y="3372"/>
                  </a:lnTo>
                  <a:cubicBezTo>
                    <a:pt x="2064" y="3403"/>
                    <a:pt x="2032" y="3435"/>
                    <a:pt x="2001" y="3435"/>
                  </a:cubicBezTo>
                  <a:close/>
                  <a:moveTo>
                    <a:pt x="7784" y="3357"/>
                  </a:moveTo>
                  <a:cubicBezTo>
                    <a:pt x="7799" y="3325"/>
                    <a:pt x="7830" y="3294"/>
                    <a:pt x="7862" y="3294"/>
                  </a:cubicBezTo>
                  <a:lnTo>
                    <a:pt x="7878" y="3294"/>
                  </a:lnTo>
                  <a:cubicBezTo>
                    <a:pt x="7925" y="3309"/>
                    <a:pt x="7956" y="3357"/>
                    <a:pt x="7956" y="3388"/>
                  </a:cubicBezTo>
                  <a:lnTo>
                    <a:pt x="7784" y="3357"/>
                  </a:lnTo>
                  <a:close/>
                  <a:moveTo>
                    <a:pt x="4931" y="3451"/>
                  </a:moveTo>
                  <a:lnTo>
                    <a:pt x="4916" y="3451"/>
                  </a:lnTo>
                  <a:cubicBezTo>
                    <a:pt x="4868" y="3435"/>
                    <a:pt x="4837" y="3388"/>
                    <a:pt x="4853" y="3340"/>
                  </a:cubicBezTo>
                  <a:cubicBezTo>
                    <a:pt x="4853" y="3309"/>
                    <a:pt x="4885" y="3277"/>
                    <a:pt x="4931" y="3277"/>
                  </a:cubicBezTo>
                  <a:lnTo>
                    <a:pt x="4948" y="3277"/>
                  </a:lnTo>
                  <a:cubicBezTo>
                    <a:pt x="4994" y="3294"/>
                    <a:pt x="5026" y="3340"/>
                    <a:pt x="5011" y="3388"/>
                  </a:cubicBezTo>
                  <a:cubicBezTo>
                    <a:pt x="5011" y="3420"/>
                    <a:pt x="4963" y="3451"/>
                    <a:pt x="4931" y="3451"/>
                  </a:cubicBezTo>
                  <a:close/>
                  <a:moveTo>
                    <a:pt x="1906" y="3325"/>
                  </a:moveTo>
                  <a:lnTo>
                    <a:pt x="1906" y="3325"/>
                  </a:lnTo>
                  <a:cubicBezTo>
                    <a:pt x="1923" y="3294"/>
                    <a:pt x="1954" y="3262"/>
                    <a:pt x="1986" y="3262"/>
                  </a:cubicBezTo>
                  <a:lnTo>
                    <a:pt x="2017" y="3262"/>
                  </a:lnTo>
                  <a:cubicBezTo>
                    <a:pt x="2049" y="3277"/>
                    <a:pt x="2080" y="3325"/>
                    <a:pt x="2080" y="3372"/>
                  </a:cubicBezTo>
                  <a:lnTo>
                    <a:pt x="2080" y="3372"/>
                  </a:lnTo>
                  <a:lnTo>
                    <a:pt x="1906" y="3325"/>
                  </a:lnTo>
                  <a:close/>
                  <a:moveTo>
                    <a:pt x="7311" y="3340"/>
                  </a:moveTo>
                  <a:lnTo>
                    <a:pt x="7295" y="3340"/>
                  </a:lnTo>
                  <a:cubicBezTo>
                    <a:pt x="7248" y="3340"/>
                    <a:pt x="7216" y="3294"/>
                    <a:pt x="7216" y="3246"/>
                  </a:cubicBezTo>
                  <a:lnTo>
                    <a:pt x="7389" y="3277"/>
                  </a:lnTo>
                  <a:cubicBezTo>
                    <a:pt x="7374" y="3325"/>
                    <a:pt x="7342" y="3340"/>
                    <a:pt x="7311" y="3340"/>
                  </a:cubicBezTo>
                  <a:close/>
                  <a:moveTo>
                    <a:pt x="1433" y="3309"/>
                  </a:moveTo>
                  <a:lnTo>
                    <a:pt x="1418" y="3309"/>
                  </a:lnTo>
                  <a:cubicBezTo>
                    <a:pt x="1370" y="3309"/>
                    <a:pt x="1339" y="3262"/>
                    <a:pt x="1339" y="3214"/>
                  </a:cubicBezTo>
                  <a:lnTo>
                    <a:pt x="1339" y="3214"/>
                  </a:lnTo>
                  <a:lnTo>
                    <a:pt x="1513" y="3246"/>
                  </a:lnTo>
                  <a:lnTo>
                    <a:pt x="1513" y="3246"/>
                  </a:lnTo>
                  <a:cubicBezTo>
                    <a:pt x="1497" y="3294"/>
                    <a:pt x="1465" y="3309"/>
                    <a:pt x="1433" y="3309"/>
                  </a:cubicBezTo>
                  <a:close/>
                  <a:moveTo>
                    <a:pt x="7216" y="3246"/>
                  </a:moveTo>
                  <a:lnTo>
                    <a:pt x="7216" y="3246"/>
                  </a:lnTo>
                  <a:cubicBezTo>
                    <a:pt x="7232" y="3199"/>
                    <a:pt x="7263" y="3183"/>
                    <a:pt x="7311" y="3183"/>
                  </a:cubicBezTo>
                  <a:lnTo>
                    <a:pt x="7326" y="3183"/>
                  </a:lnTo>
                  <a:cubicBezTo>
                    <a:pt x="7374" y="3183"/>
                    <a:pt x="7389" y="3231"/>
                    <a:pt x="7389" y="3277"/>
                  </a:cubicBezTo>
                  <a:lnTo>
                    <a:pt x="7389" y="3277"/>
                  </a:lnTo>
                  <a:lnTo>
                    <a:pt x="7216" y="3246"/>
                  </a:lnTo>
                  <a:close/>
                  <a:moveTo>
                    <a:pt x="4364" y="3325"/>
                  </a:moveTo>
                  <a:lnTo>
                    <a:pt x="4349" y="3325"/>
                  </a:lnTo>
                  <a:cubicBezTo>
                    <a:pt x="4301" y="3325"/>
                    <a:pt x="4270" y="3277"/>
                    <a:pt x="4286" y="3231"/>
                  </a:cubicBezTo>
                  <a:cubicBezTo>
                    <a:pt x="4286" y="3183"/>
                    <a:pt x="4333" y="3168"/>
                    <a:pt x="4364" y="3168"/>
                  </a:cubicBezTo>
                  <a:lnTo>
                    <a:pt x="4380" y="3168"/>
                  </a:lnTo>
                  <a:cubicBezTo>
                    <a:pt x="4427" y="3168"/>
                    <a:pt x="4459" y="3214"/>
                    <a:pt x="4443" y="3262"/>
                  </a:cubicBezTo>
                  <a:cubicBezTo>
                    <a:pt x="4443" y="3309"/>
                    <a:pt x="4412" y="3325"/>
                    <a:pt x="4364" y="3325"/>
                  </a:cubicBezTo>
                  <a:close/>
                  <a:moveTo>
                    <a:pt x="1339" y="3214"/>
                  </a:moveTo>
                  <a:cubicBezTo>
                    <a:pt x="1355" y="3183"/>
                    <a:pt x="1387" y="3151"/>
                    <a:pt x="1433" y="3151"/>
                  </a:cubicBezTo>
                  <a:lnTo>
                    <a:pt x="1450" y="3151"/>
                  </a:lnTo>
                  <a:cubicBezTo>
                    <a:pt x="1497" y="3151"/>
                    <a:pt x="1528" y="3199"/>
                    <a:pt x="1513" y="3246"/>
                  </a:cubicBezTo>
                  <a:lnTo>
                    <a:pt x="1339" y="3214"/>
                  </a:lnTo>
                  <a:close/>
                  <a:moveTo>
                    <a:pt x="6744" y="3231"/>
                  </a:moveTo>
                  <a:lnTo>
                    <a:pt x="6727" y="3231"/>
                  </a:lnTo>
                  <a:cubicBezTo>
                    <a:pt x="6681" y="3214"/>
                    <a:pt x="6649" y="3183"/>
                    <a:pt x="6664" y="3136"/>
                  </a:cubicBezTo>
                  <a:lnTo>
                    <a:pt x="6822" y="3168"/>
                  </a:lnTo>
                  <a:cubicBezTo>
                    <a:pt x="6822" y="3199"/>
                    <a:pt x="6775" y="3231"/>
                    <a:pt x="6744" y="3231"/>
                  </a:cubicBezTo>
                  <a:close/>
                  <a:moveTo>
                    <a:pt x="9674" y="3246"/>
                  </a:moveTo>
                  <a:lnTo>
                    <a:pt x="9658" y="3246"/>
                  </a:lnTo>
                  <a:cubicBezTo>
                    <a:pt x="9611" y="3231"/>
                    <a:pt x="9580" y="3183"/>
                    <a:pt x="9595" y="3151"/>
                  </a:cubicBezTo>
                  <a:cubicBezTo>
                    <a:pt x="9611" y="3105"/>
                    <a:pt x="9643" y="3073"/>
                    <a:pt x="9674" y="3073"/>
                  </a:cubicBezTo>
                  <a:lnTo>
                    <a:pt x="9689" y="3073"/>
                  </a:lnTo>
                  <a:cubicBezTo>
                    <a:pt x="9737" y="3088"/>
                    <a:pt x="9769" y="3136"/>
                    <a:pt x="9752" y="3183"/>
                  </a:cubicBezTo>
                  <a:cubicBezTo>
                    <a:pt x="9752" y="3214"/>
                    <a:pt x="9721" y="3246"/>
                    <a:pt x="9674" y="3246"/>
                  </a:cubicBezTo>
                  <a:close/>
                  <a:moveTo>
                    <a:pt x="6664" y="3136"/>
                  </a:moveTo>
                  <a:lnTo>
                    <a:pt x="6664" y="3136"/>
                  </a:lnTo>
                  <a:cubicBezTo>
                    <a:pt x="6664" y="3088"/>
                    <a:pt x="6696" y="3057"/>
                    <a:pt x="6744" y="3057"/>
                  </a:cubicBezTo>
                  <a:lnTo>
                    <a:pt x="6759" y="3057"/>
                  </a:lnTo>
                  <a:cubicBezTo>
                    <a:pt x="6807" y="3073"/>
                    <a:pt x="6838" y="3120"/>
                    <a:pt x="6822" y="3168"/>
                  </a:cubicBezTo>
                  <a:lnTo>
                    <a:pt x="6822" y="3168"/>
                  </a:lnTo>
                  <a:lnTo>
                    <a:pt x="6664" y="3136"/>
                  </a:lnTo>
                  <a:close/>
                  <a:moveTo>
                    <a:pt x="3797" y="3214"/>
                  </a:moveTo>
                  <a:lnTo>
                    <a:pt x="3782" y="3214"/>
                  </a:lnTo>
                  <a:cubicBezTo>
                    <a:pt x="3734" y="3199"/>
                    <a:pt x="3702" y="3168"/>
                    <a:pt x="3719" y="3120"/>
                  </a:cubicBezTo>
                  <a:cubicBezTo>
                    <a:pt x="3734" y="3073"/>
                    <a:pt x="3765" y="3042"/>
                    <a:pt x="3797" y="3042"/>
                  </a:cubicBezTo>
                  <a:lnTo>
                    <a:pt x="3813" y="3042"/>
                  </a:lnTo>
                  <a:cubicBezTo>
                    <a:pt x="3860" y="3057"/>
                    <a:pt x="3891" y="3105"/>
                    <a:pt x="3891" y="3151"/>
                  </a:cubicBezTo>
                  <a:cubicBezTo>
                    <a:pt x="3876" y="3183"/>
                    <a:pt x="3845" y="3214"/>
                    <a:pt x="3797" y="3214"/>
                  </a:cubicBezTo>
                  <a:close/>
                  <a:moveTo>
                    <a:pt x="6177" y="3120"/>
                  </a:moveTo>
                  <a:lnTo>
                    <a:pt x="6160" y="3120"/>
                  </a:lnTo>
                  <a:cubicBezTo>
                    <a:pt x="6114" y="3105"/>
                    <a:pt x="6082" y="3057"/>
                    <a:pt x="6097" y="3010"/>
                  </a:cubicBezTo>
                  <a:lnTo>
                    <a:pt x="6097" y="3010"/>
                  </a:lnTo>
                  <a:lnTo>
                    <a:pt x="6255" y="3042"/>
                  </a:lnTo>
                  <a:lnTo>
                    <a:pt x="6255" y="3042"/>
                  </a:lnTo>
                  <a:cubicBezTo>
                    <a:pt x="6255" y="3088"/>
                    <a:pt x="6208" y="3120"/>
                    <a:pt x="6177" y="3120"/>
                  </a:cubicBezTo>
                  <a:close/>
                  <a:moveTo>
                    <a:pt x="9107" y="3136"/>
                  </a:moveTo>
                  <a:lnTo>
                    <a:pt x="9091" y="3136"/>
                  </a:lnTo>
                  <a:cubicBezTo>
                    <a:pt x="9044" y="3120"/>
                    <a:pt x="9028" y="3073"/>
                    <a:pt x="9028" y="3025"/>
                  </a:cubicBezTo>
                  <a:cubicBezTo>
                    <a:pt x="9044" y="2994"/>
                    <a:pt x="9076" y="2962"/>
                    <a:pt x="9107" y="2962"/>
                  </a:cubicBezTo>
                  <a:lnTo>
                    <a:pt x="9139" y="2962"/>
                  </a:lnTo>
                  <a:cubicBezTo>
                    <a:pt x="9170" y="2979"/>
                    <a:pt x="9202" y="3010"/>
                    <a:pt x="9202" y="3057"/>
                  </a:cubicBezTo>
                  <a:cubicBezTo>
                    <a:pt x="9185" y="3105"/>
                    <a:pt x="9154" y="3136"/>
                    <a:pt x="9107" y="3136"/>
                  </a:cubicBezTo>
                  <a:close/>
                  <a:moveTo>
                    <a:pt x="6097" y="3010"/>
                  </a:moveTo>
                  <a:cubicBezTo>
                    <a:pt x="6097" y="2979"/>
                    <a:pt x="6129" y="2947"/>
                    <a:pt x="6177" y="2947"/>
                  </a:cubicBezTo>
                  <a:lnTo>
                    <a:pt x="6192" y="2947"/>
                  </a:lnTo>
                  <a:cubicBezTo>
                    <a:pt x="6240" y="2962"/>
                    <a:pt x="6271" y="3010"/>
                    <a:pt x="6255" y="3042"/>
                  </a:cubicBezTo>
                  <a:lnTo>
                    <a:pt x="6097" y="3010"/>
                  </a:lnTo>
                  <a:close/>
                  <a:moveTo>
                    <a:pt x="3246" y="3105"/>
                  </a:moveTo>
                  <a:lnTo>
                    <a:pt x="3215" y="3105"/>
                  </a:lnTo>
                  <a:cubicBezTo>
                    <a:pt x="3183" y="3088"/>
                    <a:pt x="3151" y="3042"/>
                    <a:pt x="3151" y="2994"/>
                  </a:cubicBezTo>
                  <a:cubicBezTo>
                    <a:pt x="3167" y="2962"/>
                    <a:pt x="3198" y="2931"/>
                    <a:pt x="3246" y="2931"/>
                  </a:cubicBezTo>
                  <a:lnTo>
                    <a:pt x="3261" y="2931"/>
                  </a:lnTo>
                  <a:cubicBezTo>
                    <a:pt x="3293" y="2947"/>
                    <a:pt x="3324" y="2994"/>
                    <a:pt x="3324" y="3025"/>
                  </a:cubicBezTo>
                  <a:cubicBezTo>
                    <a:pt x="3309" y="3073"/>
                    <a:pt x="3278" y="3105"/>
                    <a:pt x="3246" y="3105"/>
                  </a:cubicBezTo>
                  <a:close/>
                  <a:moveTo>
                    <a:pt x="5609" y="2994"/>
                  </a:moveTo>
                  <a:lnTo>
                    <a:pt x="5593" y="2994"/>
                  </a:lnTo>
                  <a:cubicBezTo>
                    <a:pt x="5546" y="2994"/>
                    <a:pt x="5515" y="2947"/>
                    <a:pt x="5530" y="2899"/>
                  </a:cubicBezTo>
                  <a:lnTo>
                    <a:pt x="5530" y="2899"/>
                  </a:lnTo>
                  <a:lnTo>
                    <a:pt x="5688" y="2931"/>
                  </a:lnTo>
                  <a:lnTo>
                    <a:pt x="5688" y="2931"/>
                  </a:lnTo>
                  <a:cubicBezTo>
                    <a:pt x="5688" y="2979"/>
                    <a:pt x="5656" y="2994"/>
                    <a:pt x="5609" y="2994"/>
                  </a:cubicBezTo>
                  <a:close/>
                  <a:moveTo>
                    <a:pt x="8555" y="3010"/>
                  </a:moveTo>
                  <a:lnTo>
                    <a:pt x="8540" y="3010"/>
                  </a:lnTo>
                  <a:cubicBezTo>
                    <a:pt x="8492" y="3010"/>
                    <a:pt x="8461" y="2962"/>
                    <a:pt x="8461" y="2916"/>
                  </a:cubicBezTo>
                  <a:cubicBezTo>
                    <a:pt x="8477" y="2868"/>
                    <a:pt x="8508" y="2852"/>
                    <a:pt x="8555" y="2852"/>
                  </a:cubicBezTo>
                  <a:lnTo>
                    <a:pt x="8571" y="2852"/>
                  </a:lnTo>
                  <a:cubicBezTo>
                    <a:pt x="8618" y="2852"/>
                    <a:pt x="8634" y="2899"/>
                    <a:pt x="8634" y="2947"/>
                  </a:cubicBezTo>
                  <a:cubicBezTo>
                    <a:pt x="8618" y="2994"/>
                    <a:pt x="8587" y="3010"/>
                    <a:pt x="8555" y="3010"/>
                  </a:cubicBezTo>
                  <a:close/>
                  <a:moveTo>
                    <a:pt x="5530" y="2899"/>
                  </a:moveTo>
                  <a:cubicBezTo>
                    <a:pt x="5530" y="2852"/>
                    <a:pt x="5578" y="2836"/>
                    <a:pt x="5609" y="2836"/>
                  </a:cubicBezTo>
                  <a:lnTo>
                    <a:pt x="5624" y="2836"/>
                  </a:lnTo>
                  <a:cubicBezTo>
                    <a:pt x="5672" y="2836"/>
                    <a:pt x="5704" y="2884"/>
                    <a:pt x="5688" y="2931"/>
                  </a:cubicBezTo>
                  <a:lnTo>
                    <a:pt x="5530" y="2899"/>
                  </a:lnTo>
                  <a:close/>
                  <a:moveTo>
                    <a:pt x="2679" y="2979"/>
                  </a:moveTo>
                  <a:lnTo>
                    <a:pt x="2662" y="2979"/>
                  </a:lnTo>
                  <a:cubicBezTo>
                    <a:pt x="2616" y="2979"/>
                    <a:pt x="2584" y="2931"/>
                    <a:pt x="2584" y="2884"/>
                  </a:cubicBezTo>
                  <a:cubicBezTo>
                    <a:pt x="2599" y="2836"/>
                    <a:pt x="2631" y="2821"/>
                    <a:pt x="2679" y="2821"/>
                  </a:cubicBezTo>
                  <a:lnTo>
                    <a:pt x="2694" y="2821"/>
                  </a:lnTo>
                  <a:cubicBezTo>
                    <a:pt x="2742" y="2821"/>
                    <a:pt x="2773" y="2868"/>
                    <a:pt x="2757" y="2916"/>
                  </a:cubicBezTo>
                  <a:cubicBezTo>
                    <a:pt x="2742" y="2962"/>
                    <a:pt x="2710" y="2979"/>
                    <a:pt x="2679" y="2979"/>
                  </a:cubicBezTo>
                  <a:close/>
                  <a:moveTo>
                    <a:pt x="5042" y="2884"/>
                  </a:moveTo>
                  <a:lnTo>
                    <a:pt x="5026" y="2884"/>
                  </a:lnTo>
                  <a:cubicBezTo>
                    <a:pt x="4979" y="2868"/>
                    <a:pt x="4948" y="2821"/>
                    <a:pt x="4963" y="2789"/>
                  </a:cubicBezTo>
                  <a:lnTo>
                    <a:pt x="5137" y="2821"/>
                  </a:lnTo>
                  <a:cubicBezTo>
                    <a:pt x="5120" y="2852"/>
                    <a:pt x="5089" y="2884"/>
                    <a:pt x="5042" y="2884"/>
                  </a:cubicBezTo>
                  <a:close/>
                  <a:moveTo>
                    <a:pt x="7988" y="2899"/>
                  </a:moveTo>
                  <a:lnTo>
                    <a:pt x="7973" y="2899"/>
                  </a:lnTo>
                  <a:cubicBezTo>
                    <a:pt x="7925" y="2884"/>
                    <a:pt x="7893" y="2836"/>
                    <a:pt x="7910" y="2805"/>
                  </a:cubicBezTo>
                  <a:cubicBezTo>
                    <a:pt x="7910" y="2758"/>
                    <a:pt x="7941" y="2726"/>
                    <a:pt x="7988" y="2726"/>
                  </a:cubicBezTo>
                  <a:lnTo>
                    <a:pt x="8004" y="2726"/>
                  </a:lnTo>
                  <a:cubicBezTo>
                    <a:pt x="8051" y="2742"/>
                    <a:pt x="8082" y="2789"/>
                    <a:pt x="8067" y="2836"/>
                  </a:cubicBezTo>
                  <a:cubicBezTo>
                    <a:pt x="8067" y="2868"/>
                    <a:pt x="8019" y="2899"/>
                    <a:pt x="7988" y="2899"/>
                  </a:cubicBezTo>
                  <a:close/>
                  <a:moveTo>
                    <a:pt x="4963" y="2789"/>
                  </a:moveTo>
                  <a:lnTo>
                    <a:pt x="4963" y="2789"/>
                  </a:lnTo>
                  <a:cubicBezTo>
                    <a:pt x="4979" y="2742"/>
                    <a:pt x="5011" y="2710"/>
                    <a:pt x="5042" y="2710"/>
                  </a:cubicBezTo>
                  <a:lnTo>
                    <a:pt x="5057" y="2710"/>
                  </a:lnTo>
                  <a:cubicBezTo>
                    <a:pt x="5105" y="2726"/>
                    <a:pt x="5137" y="2773"/>
                    <a:pt x="5137" y="2821"/>
                  </a:cubicBezTo>
                  <a:lnTo>
                    <a:pt x="5137" y="2821"/>
                  </a:lnTo>
                  <a:lnTo>
                    <a:pt x="4963" y="2789"/>
                  </a:lnTo>
                  <a:close/>
                  <a:moveTo>
                    <a:pt x="2112" y="2868"/>
                  </a:moveTo>
                  <a:lnTo>
                    <a:pt x="2095" y="2868"/>
                  </a:lnTo>
                  <a:cubicBezTo>
                    <a:pt x="2049" y="2852"/>
                    <a:pt x="2017" y="2821"/>
                    <a:pt x="2032" y="2773"/>
                  </a:cubicBezTo>
                  <a:cubicBezTo>
                    <a:pt x="2032" y="2726"/>
                    <a:pt x="2064" y="2695"/>
                    <a:pt x="2112" y="2695"/>
                  </a:cubicBezTo>
                  <a:lnTo>
                    <a:pt x="2127" y="2695"/>
                  </a:lnTo>
                  <a:cubicBezTo>
                    <a:pt x="2175" y="2710"/>
                    <a:pt x="2206" y="2758"/>
                    <a:pt x="2190" y="2805"/>
                  </a:cubicBezTo>
                  <a:cubicBezTo>
                    <a:pt x="2190" y="2836"/>
                    <a:pt x="2143" y="2868"/>
                    <a:pt x="2112" y="2868"/>
                  </a:cubicBezTo>
                  <a:close/>
                  <a:moveTo>
                    <a:pt x="4475" y="2773"/>
                  </a:moveTo>
                  <a:lnTo>
                    <a:pt x="4459" y="2773"/>
                  </a:lnTo>
                  <a:cubicBezTo>
                    <a:pt x="4412" y="2758"/>
                    <a:pt x="4396" y="2710"/>
                    <a:pt x="4396" y="2663"/>
                  </a:cubicBezTo>
                  <a:lnTo>
                    <a:pt x="4569" y="2695"/>
                  </a:lnTo>
                  <a:cubicBezTo>
                    <a:pt x="4553" y="2742"/>
                    <a:pt x="4522" y="2773"/>
                    <a:pt x="4475" y="2773"/>
                  </a:cubicBezTo>
                  <a:close/>
                  <a:moveTo>
                    <a:pt x="7421" y="2789"/>
                  </a:moveTo>
                  <a:lnTo>
                    <a:pt x="7406" y="2789"/>
                  </a:lnTo>
                  <a:cubicBezTo>
                    <a:pt x="7358" y="2773"/>
                    <a:pt x="7326" y="2726"/>
                    <a:pt x="7342" y="2679"/>
                  </a:cubicBezTo>
                  <a:cubicBezTo>
                    <a:pt x="7342" y="2647"/>
                    <a:pt x="7374" y="2616"/>
                    <a:pt x="7421" y="2616"/>
                  </a:cubicBezTo>
                  <a:lnTo>
                    <a:pt x="7437" y="2616"/>
                  </a:lnTo>
                  <a:cubicBezTo>
                    <a:pt x="7484" y="2632"/>
                    <a:pt x="7515" y="2663"/>
                    <a:pt x="7500" y="2710"/>
                  </a:cubicBezTo>
                  <a:cubicBezTo>
                    <a:pt x="7500" y="2758"/>
                    <a:pt x="7452" y="2789"/>
                    <a:pt x="7421" y="2789"/>
                  </a:cubicBezTo>
                  <a:close/>
                  <a:moveTo>
                    <a:pt x="4396" y="2663"/>
                  </a:moveTo>
                  <a:lnTo>
                    <a:pt x="4396" y="2663"/>
                  </a:lnTo>
                  <a:cubicBezTo>
                    <a:pt x="4412" y="2632"/>
                    <a:pt x="4443" y="2600"/>
                    <a:pt x="4475" y="2600"/>
                  </a:cubicBezTo>
                  <a:lnTo>
                    <a:pt x="4506" y="2600"/>
                  </a:lnTo>
                  <a:cubicBezTo>
                    <a:pt x="4538" y="2616"/>
                    <a:pt x="4569" y="2647"/>
                    <a:pt x="4569" y="2695"/>
                  </a:cubicBezTo>
                  <a:lnTo>
                    <a:pt x="4569" y="2695"/>
                  </a:lnTo>
                  <a:lnTo>
                    <a:pt x="4396" y="2663"/>
                  </a:lnTo>
                  <a:close/>
                  <a:moveTo>
                    <a:pt x="9800" y="2679"/>
                  </a:moveTo>
                  <a:lnTo>
                    <a:pt x="9784" y="2679"/>
                  </a:lnTo>
                  <a:cubicBezTo>
                    <a:pt x="9737" y="2679"/>
                    <a:pt x="9706" y="2632"/>
                    <a:pt x="9706" y="2584"/>
                  </a:cubicBezTo>
                  <a:lnTo>
                    <a:pt x="9879" y="2616"/>
                  </a:lnTo>
                  <a:cubicBezTo>
                    <a:pt x="9863" y="2647"/>
                    <a:pt x="9832" y="2679"/>
                    <a:pt x="9800" y="2679"/>
                  </a:cubicBezTo>
                  <a:close/>
                  <a:moveTo>
                    <a:pt x="3923" y="2647"/>
                  </a:moveTo>
                  <a:lnTo>
                    <a:pt x="3908" y="2647"/>
                  </a:lnTo>
                  <a:cubicBezTo>
                    <a:pt x="3860" y="2647"/>
                    <a:pt x="3828" y="2600"/>
                    <a:pt x="3828" y="2553"/>
                  </a:cubicBezTo>
                  <a:lnTo>
                    <a:pt x="3828" y="2553"/>
                  </a:lnTo>
                  <a:lnTo>
                    <a:pt x="4002" y="2584"/>
                  </a:lnTo>
                  <a:lnTo>
                    <a:pt x="4002" y="2584"/>
                  </a:lnTo>
                  <a:cubicBezTo>
                    <a:pt x="3986" y="2632"/>
                    <a:pt x="3954" y="2647"/>
                    <a:pt x="3923" y="2647"/>
                  </a:cubicBezTo>
                  <a:close/>
                  <a:moveTo>
                    <a:pt x="9706" y="2584"/>
                  </a:moveTo>
                  <a:lnTo>
                    <a:pt x="9706" y="2584"/>
                  </a:lnTo>
                  <a:cubicBezTo>
                    <a:pt x="9721" y="2537"/>
                    <a:pt x="9752" y="2506"/>
                    <a:pt x="9800" y="2506"/>
                  </a:cubicBezTo>
                  <a:cubicBezTo>
                    <a:pt x="9800" y="2506"/>
                    <a:pt x="9800" y="2521"/>
                    <a:pt x="9815" y="2521"/>
                  </a:cubicBezTo>
                  <a:cubicBezTo>
                    <a:pt x="9863" y="2521"/>
                    <a:pt x="9879" y="2569"/>
                    <a:pt x="9879" y="2616"/>
                  </a:cubicBezTo>
                  <a:lnTo>
                    <a:pt x="9879" y="2616"/>
                  </a:lnTo>
                  <a:lnTo>
                    <a:pt x="9706" y="2584"/>
                  </a:lnTo>
                  <a:close/>
                  <a:moveTo>
                    <a:pt x="6853" y="2663"/>
                  </a:moveTo>
                  <a:lnTo>
                    <a:pt x="6838" y="2663"/>
                  </a:lnTo>
                  <a:cubicBezTo>
                    <a:pt x="6790" y="2663"/>
                    <a:pt x="6759" y="2616"/>
                    <a:pt x="6775" y="2569"/>
                  </a:cubicBezTo>
                  <a:cubicBezTo>
                    <a:pt x="6775" y="2521"/>
                    <a:pt x="6822" y="2506"/>
                    <a:pt x="6853" y="2506"/>
                  </a:cubicBezTo>
                  <a:lnTo>
                    <a:pt x="6870" y="2506"/>
                  </a:lnTo>
                  <a:cubicBezTo>
                    <a:pt x="6916" y="2506"/>
                    <a:pt x="6948" y="2553"/>
                    <a:pt x="6933" y="2600"/>
                  </a:cubicBezTo>
                  <a:cubicBezTo>
                    <a:pt x="6933" y="2647"/>
                    <a:pt x="6901" y="2663"/>
                    <a:pt x="6853" y="2663"/>
                  </a:cubicBezTo>
                  <a:close/>
                  <a:moveTo>
                    <a:pt x="3828" y="2553"/>
                  </a:moveTo>
                  <a:cubicBezTo>
                    <a:pt x="3845" y="2506"/>
                    <a:pt x="3876" y="2489"/>
                    <a:pt x="3923" y="2489"/>
                  </a:cubicBezTo>
                  <a:lnTo>
                    <a:pt x="3939" y="2489"/>
                  </a:lnTo>
                  <a:cubicBezTo>
                    <a:pt x="3986" y="2489"/>
                    <a:pt x="4017" y="2537"/>
                    <a:pt x="4002" y="2584"/>
                  </a:cubicBezTo>
                  <a:lnTo>
                    <a:pt x="3828" y="2553"/>
                  </a:lnTo>
                  <a:close/>
                  <a:moveTo>
                    <a:pt x="9233" y="2569"/>
                  </a:moveTo>
                  <a:lnTo>
                    <a:pt x="9217" y="2569"/>
                  </a:lnTo>
                  <a:cubicBezTo>
                    <a:pt x="9170" y="2553"/>
                    <a:pt x="9139" y="2506"/>
                    <a:pt x="9154" y="2458"/>
                  </a:cubicBezTo>
                  <a:lnTo>
                    <a:pt x="9311" y="2506"/>
                  </a:lnTo>
                  <a:cubicBezTo>
                    <a:pt x="9296" y="2537"/>
                    <a:pt x="9265" y="2569"/>
                    <a:pt x="9233" y="2569"/>
                  </a:cubicBezTo>
                  <a:close/>
                  <a:moveTo>
                    <a:pt x="3356" y="2537"/>
                  </a:moveTo>
                  <a:lnTo>
                    <a:pt x="3341" y="2537"/>
                  </a:lnTo>
                  <a:cubicBezTo>
                    <a:pt x="3293" y="2521"/>
                    <a:pt x="3261" y="2474"/>
                    <a:pt x="3278" y="2443"/>
                  </a:cubicBezTo>
                  <a:lnTo>
                    <a:pt x="3278" y="2443"/>
                  </a:lnTo>
                  <a:lnTo>
                    <a:pt x="3435" y="2474"/>
                  </a:lnTo>
                  <a:lnTo>
                    <a:pt x="3435" y="2474"/>
                  </a:lnTo>
                  <a:cubicBezTo>
                    <a:pt x="3435" y="2506"/>
                    <a:pt x="3387" y="2537"/>
                    <a:pt x="3356" y="2537"/>
                  </a:cubicBezTo>
                  <a:close/>
                  <a:moveTo>
                    <a:pt x="9154" y="2458"/>
                  </a:moveTo>
                  <a:lnTo>
                    <a:pt x="9154" y="2458"/>
                  </a:lnTo>
                  <a:cubicBezTo>
                    <a:pt x="9154" y="2426"/>
                    <a:pt x="9185" y="2395"/>
                    <a:pt x="9233" y="2395"/>
                  </a:cubicBezTo>
                  <a:lnTo>
                    <a:pt x="9248" y="2395"/>
                  </a:lnTo>
                  <a:cubicBezTo>
                    <a:pt x="9296" y="2411"/>
                    <a:pt x="9328" y="2458"/>
                    <a:pt x="9311" y="2506"/>
                  </a:cubicBezTo>
                  <a:lnTo>
                    <a:pt x="9311" y="2506"/>
                  </a:lnTo>
                  <a:lnTo>
                    <a:pt x="9154" y="2458"/>
                  </a:lnTo>
                  <a:close/>
                  <a:moveTo>
                    <a:pt x="6286" y="2553"/>
                  </a:moveTo>
                  <a:lnTo>
                    <a:pt x="6271" y="2553"/>
                  </a:lnTo>
                  <a:cubicBezTo>
                    <a:pt x="6223" y="2537"/>
                    <a:pt x="6192" y="2489"/>
                    <a:pt x="6208" y="2443"/>
                  </a:cubicBezTo>
                  <a:cubicBezTo>
                    <a:pt x="6223" y="2411"/>
                    <a:pt x="6255" y="2380"/>
                    <a:pt x="6286" y="2380"/>
                  </a:cubicBezTo>
                  <a:lnTo>
                    <a:pt x="6303" y="2380"/>
                  </a:lnTo>
                  <a:cubicBezTo>
                    <a:pt x="6349" y="2395"/>
                    <a:pt x="6381" y="2443"/>
                    <a:pt x="6381" y="2489"/>
                  </a:cubicBezTo>
                  <a:cubicBezTo>
                    <a:pt x="6366" y="2521"/>
                    <a:pt x="6334" y="2553"/>
                    <a:pt x="6286" y="2553"/>
                  </a:cubicBezTo>
                  <a:close/>
                  <a:moveTo>
                    <a:pt x="3278" y="2443"/>
                  </a:moveTo>
                  <a:cubicBezTo>
                    <a:pt x="3278" y="2395"/>
                    <a:pt x="3309" y="2363"/>
                    <a:pt x="3356" y="2363"/>
                  </a:cubicBezTo>
                  <a:lnTo>
                    <a:pt x="3372" y="2363"/>
                  </a:lnTo>
                  <a:cubicBezTo>
                    <a:pt x="3419" y="2380"/>
                    <a:pt x="3450" y="2426"/>
                    <a:pt x="3435" y="2474"/>
                  </a:cubicBezTo>
                  <a:lnTo>
                    <a:pt x="3278" y="2443"/>
                  </a:lnTo>
                  <a:close/>
                  <a:moveTo>
                    <a:pt x="8666" y="2458"/>
                  </a:moveTo>
                  <a:lnTo>
                    <a:pt x="8650" y="2443"/>
                  </a:lnTo>
                  <a:cubicBezTo>
                    <a:pt x="8603" y="2443"/>
                    <a:pt x="8571" y="2395"/>
                    <a:pt x="8587" y="2348"/>
                  </a:cubicBezTo>
                  <a:lnTo>
                    <a:pt x="8587" y="2348"/>
                  </a:lnTo>
                  <a:lnTo>
                    <a:pt x="8744" y="2380"/>
                  </a:lnTo>
                  <a:lnTo>
                    <a:pt x="8744" y="2380"/>
                  </a:lnTo>
                  <a:cubicBezTo>
                    <a:pt x="8744" y="2426"/>
                    <a:pt x="8697" y="2458"/>
                    <a:pt x="8666" y="2458"/>
                  </a:cubicBezTo>
                  <a:close/>
                  <a:moveTo>
                    <a:pt x="2788" y="2426"/>
                  </a:moveTo>
                  <a:cubicBezTo>
                    <a:pt x="2788" y="2426"/>
                    <a:pt x="2773" y="2426"/>
                    <a:pt x="2773" y="2411"/>
                  </a:cubicBezTo>
                  <a:cubicBezTo>
                    <a:pt x="2725" y="2411"/>
                    <a:pt x="2694" y="2363"/>
                    <a:pt x="2710" y="2317"/>
                  </a:cubicBezTo>
                  <a:lnTo>
                    <a:pt x="2868" y="2348"/>
                  </a:lnTo>
                  <a:lnTo>
                    <a:pt x="2868" y="2348"/>
                  </a:lnTo>
                  <a:cubicBezTo>
                    <a:pt x="2868" y="2395"/>
                    <a:pt x="2836" y="2426"/>
                    <a:pt x="2788" y="2426"/>
                  </a:cubicBezTo>
                  <a:close/>
                  <a:moveTo>
                    <a:pt x="8587" y="2348"/>
                  </a:moveTo>
                  <a:cubicBezTo>
                    <a:pt x="8587" y="2317"/>
                    <a:pt x="8618" y="2285"/>
                    <a:pt x="8666" y="2285"/>
                  </a:cubicBezTo>
                  <a:lnTo>
                    <a:pt x="8681" y="2285"/>
                  </a:lnTo>
                  <a:cubicBezTo>
                    <a:pt x="8729" y="2285"/>
                    <a:pt x="8760" y="2332"/>
                    <a:pt x="8744" y="2380"/>
                  </a:cubicBezTo>
                  <a:lnTo>
                    <a:pt x="8587" y="2348"/>
                  </a:lnTo>
                  <a:close/>
                  <a:moveTo>
                    <a:pt x="5735" y="2443"/>
                  </a:moveTo>
                  <a:cubicBezTo>
                    <a:pt x="5719" y="2443"/>
                    <a:pt x="5719" y="2443"/>
                    <a:pt x="5704" y="2426"/>
                  </a:cubicBezTo>
                  <a:cubicBezTo>
                    <a:pt x="5672" y="2426"/>
                    <a:pt x="5641" y="2380"/>
                    <a:pt x="5641" y="2332"/>
                  </a:cubicBezTo>
                  <a:cubicBezTo>
                    <a:pt x="5656" y="2300"/>
                    <a:pt x="5688" y="2269"/>
                    <a:pt x="5719" y="2269"/>
                  </a:cubicBezTo>
                  <a:lnTo>
                    <a:pt x="5751" y="2269"/>
                  </a:lnTo>
                  <a:cubicBezTo>
                    <a:pt x="5782" y="2285"/>
                    <a:pt x="5814" y="2317"/>
                    <a:pt x="5814" y="2363"/>
                  </a:cubicBezTo>
                  <a:cubicBezTo>
                    <a:pt x="5798" y="2411"/>
                    <a:pt x="5767" y="2443"/>
                    <a:pt x="5735" y="2443"/>
                  </a:cubicBezTo>
                  <a:close/>
                  <a:moveTo>
                    <a:pt x="2710" y="2317"/>
                  </a:moveTo>
                  <a:cubicBezTo>
                    <a:pt x="2710" y="2285"/>
                    <a:pt x="2757" y="2254"/>
                    <a:pt x="2788" y="2254"/>
                  </a:cubicBezTo>
                  <a:lnTo>
                    <a:pt x="2805" y="2254"/>
                  </a:lnTo>
                  <a:cubicBezTo>
                    <a:pt x="2852" y="2269"/>
                    <a:pt x="2883" y="2300"/>
                    <a:pt x="2868" y="2348"/>
                  </a:cubicBezTo>
                  <a:lnTo>
                    <a:pt x="2710" y="2317"/>
                  </a:lnTo>
                  <a:close/>
                  <a:moveTo>
                    <a:pt x="8099" y="2332"/>
                  </a:moveTo>
                  <a:lnTo>
                    <a:pt x="8082" y="2332"/>
                  </a:lnTo>
                  <a:cubicBezTo>
                    <a:pt x="8036" y="2317"/>
                    <a:pt x="8004" y="2285"/>
                    <a:pt x="8019" y="2237"/>
                  </a:cubicBezTo>
                  <a:lnTo>
                    <a:pt x="8019" y="2237"/>
                  </a:lnTo>
                  <a:lnTo>
                    <a:pt x="8177" y="2269"/>
                  </a:lnTo>
                  <a:lnTo>
                    <a:pt x="8177" y="2269"/>
                  </a:lnTo>
                  <a:cubicBezTo>
                    <a:pt x="8177" y="2300"/>
                    <a:pt x="8145" y="2332"/>
                    <a:pt x="8099" y="2332"/>
                  </a:cubicBezTo>
                  <a:close/>
                  <a:moveTo>
                    <a:pt x="8019" y="2237"/>
                  </a:moveTo>
                  <a:cubicBezTo>
                    <a:pt x="8019" y="2191"/>
                    <a:pt x="8067" y="2159"/>
                    <a:pt x="8099" y="2159"/>
                  </a:cubicBezTo>
                  <a:cubicBezTo>
                    <a:pt x="8099" y="2159"/>
                    <a:pt x="8114" y="2159"/>
                    <a:pt x="8114" y="2174"/>
                  </a:cubicBezTo>
                  <a:cubicBezTo>
                    <a:pt x="8162" y="2174"/>
                    <a:pt x="8193" y="2222"/>
                    <a:pt x="8177" y="2269"/>
                  </a:cubicBezTo>
                  <a:lnTo>
                    <a:pt x="8019" y="2237"/>
                  </a:lnTo>
                  <a:close/>
                  <a:moveTo>
                    <a:pt x="5168" y="2317"/>
                  </a:moveTo>
                  <a:lnTo>
                    <a:pt x="5152" y="2317"/>
                  </a:lnTo>
                  <a:cubicBezTo>
                    <a:pt x="5105" y="2317"/>
                    <a:pt x="5074" y="2269"/>
                    <a:pt x="5074" y="2222"/>
                  </a:cubicBezTo>
                  <a:cubicBezTo>
                    <a:pt x="5089" y="2174"/>
                    <a:pt x="5120" y="2143"/>
                    <a:pt x="5168" y="2143"/>
                  </a:cubicBezTo>
                  <a:cubicBezTo>
                    <a:pt x="5168" y="2143"/>
                    <a:pt x="5168" y="2159"/>
                    <a:pt x="5183" y="2159"/>
                  </a:cubicBezTo>
                  <a:cubicBezTo>
                    <a:pt x="5231" y="2159"/>
                    <a:pt x="5246" y="2206"/>
                    <a:pt x="5246" y="2254"/>
                  </a:cubicBezTo>
                  <a:cubicBezTo>
                    <a:pt x="5231" y="2285"/>
                    <a:pt x="5200" y="2317"/>
                    <a:pt x="5168" y="2317"/>
                  </a:cubicBezTo>
                  <a:close/>
                  <a:moveTo>
                    <a:pt x="7532" y="2222"/>
                  </a:moveTo>
                  <a:lnTo>
                    <a:pt x="7515" y="2222"/>
                  </a:lnTo>
                  <a:cubicBezTo>
                    <a:pt x="7469" y="2206"/>
                    <a:pt x="7437" y="2159"/>
                    <a:pt x="7452" y="2111"/>
                  </a:cubicBezTo>
                  <a:lnTo>
                    <a:pt x="7452" y="2111"/>
                  </a:lnTo>
                  <a:lnTo>
                    <a:pt x="7626" y="2159"/>
                  </a:lnTo>
                  <a:lnTo>
                    <a:pt x="7626" y="2159"/>
                  </a:lnTo>
                  <a:cubicBezTo>
                    <a:pt x="7610" y="2191"/>
                    <a:pt x="7578" y="2222"/>
                    <a:pt x="7532" y="2222"/>
                  </a:cubicBezTo>
                  <a:close/>
                  <a:moveTo>
                    <a:pt x="7452" y="2111"/>
                  </a:moveTo>
                  <a:cubicBezTo>
                    <a:pt x="7469" y="2080"/>
                    <a:pt x="7500" y="2048"/>
                    <a:pt x="7532" y="2048"/>
                  </a:cubicBezTo>
                  <a:lnTo>
                    <a:pt x="7547" y="2048"/>
                  </a:lnTo>
                  <a:cubicBezTo>
                    <a:pt x="7595" y="2065"/>
                    <a:pt x="7626" y="2111"/>
                    <a:pt x="7626" y="2159"/>
                  </a:cubicBezTo>
                  <a:lnTo>
                    <a:pt x="7452" y="2111"/>
                  </a:lnTo>
                  <a:close/>
                  <a:moveTo>
                    <a:pt x="4601" y="2206"/>
                  </a:moveTo>
                  <a:lnTo>
                    <a:pt x="4585" y="2206"/>
                  </a:lnTo>
                  <a:cubicBezTo>
                    <a:pt x="4538" y="2191"/>
                    <a:pt x="4506" y="2143"/>
                    <a:pt x="4522" y="2096"/>
                  </a:cubicBezTo>
                  <a:cubicBezTo>
                    <a:pt x="4522" y="2065"/>
                    <a:pt x="4553" y="2033"/>
                    <a:pt x="4601" y="2033"/>
                  </a:cubicBezTo>
                  <a:lnTo>
                    <a:pt x="4616" y="2033"/>
                  </a:lnTo>
                  <a:cubicBezTo>
                    <a:pt x="4664" y="2048"/>
                    <a:pt x="4696" y="2096"/>
                    <a:pt x="4679" y="2143"/>
                  </a:cubicBezTo>
                  <a:cubicBezTo>
                    <a:pt x="4679" y="2174"/>
                    <a:pt x="4633" y="2206"/>
                    <a:pt x="4601" y="2206"/>
                  </a:cubicBezTo>
                  <a:close/>
                  <a:moveTo>
                    <a:pt x="6964" y="2096"/>
                  </a:moveTo>
                  <a:lnTo>
                    <a:pt x="6948" y="2096"/>
                  </a:lnTo>
                  <a:cubicBezTo>
                    <a:pt x="6901" y="2096"/>
                    <a:pt x="6885" y="2048"/>
                    <a:pt x="6885" y="2002"/>
                  </a:cubicBezTo>
                  <a:lnTo>
                    <a:pt x="7059" y="2033"/>
                  </a:lnTo>
                  <a:lnTo>
                    <a:pt x="7059" y="2033"/>
                  </a:lnTo>
                  <a:cubicBezTo>
                    <a:pt x="7043" y="2080"/>
                    <a:pt x="7011" y="2096"/>
                    <a:pt x="6964" y="2096"/>
                  </a:cubicBezTo>
                  <a:close/>
                  <a:moveTo>
                    <a:pt x="9910" y="2111"/>
                  </a:moveTo>
                  <a:lnTo>
                    <a:pt x="9895" y="2111"/>
                  </a:lnTo>
                  <a:cubicBezTo>
                    <a:pt x="9847" y="2111"/>
                    <a:pt x="9815" y="2065"/>
                    <a:pt x="9832" y="2017"/>
                  </a:cubicBezTo>
                  <a:cubicBezTo>
                    <a:pt x="9832" y="1970"/>
                    <a:pt x="9863" y="1954"/>
                    <a:pt x="9910" y="1954"/>
                  </a:cubicBezTo>
                  <a:lnTo>
                    <a:pt x="9926" y="1954"/>
                  </a:lnTo>
                  <a:cubicBezTo>
                    <a:pt x="9973" y="1954"/>
                    <a:pt x="10005" y="2002"/>
                    <a:pt x="9989" y="2048"/>
                  </a:cubicBezTo>
                  <a:cubicBezTo>
                    <a:pt x="9989" y="2096"/>
                    <a:pt x="9942" y="2111"/>
                    <a:pt x="9910" y="2111"/>
                  </a:cubicBezTo>
                  <a:close/>
                  <a:moveTo>
                    <a:pt x="6885" y="2002"/>
                  </a:moveTo>
                  <a:cubicBezTo>
                    <a:pt x="6901" y="1954"/>
                    <a:pt x="6933" y="1939"/>
                    <a:pt x="6964" y="1939"/>
                  </a:cubicBezTo>
                  <a:lnTo>
                    <a:pt x="6996" y="1939"/>
                  </a:lnTo>
                  <a:cubicBezTo>
                    <a:pt x="7027" y="1939"/>
                    <a:pt x="7059" y="1985"/>
                    <a:pt x="7059" y="2033"/>
                  </a:cubicBezTo>
                  <a:lnTo>
                    <a:pt x="6885" y="2002"/>
                  </a:lnTo>
                  <a:close/>
                  <a:moveTo>
                    <a:pt x="4034" y="2096"/>
                  </a:moveTo>
                  <a:lnTo>
                    <a:pt x="4017" y="2080"/>
                  </a:lnTo>
                  <a:cubicBezTo>
                    <a:pt x="3971" y="2080"/>
                    <a:pt x="3939" y="2033"/>
                    <a:pt x="3954" y="1985"/>
                  </a:cubicBezTo>
                  <a:cubicBezTo>
                    <a:pt x="3954" y="1954"/>
                    <a:pt x="3986" y="1922"/>
                    <a:pt x="4034" y="1922"/>
                  </a:cubicBezTo>
                  <a:lnTo>
                    <a:pt x="4049" y="1922"/>
                  </a:lnTo>
                  <a:cubicBezTo>
                    <a:pt x="4097" y="1922"/>
                    <a:pt x="4128" y="1970"/>
                    <a:pt x="4112" y="2017"/>
                  </a:cubicBezTo>
                  <a:cubicBezTo>
                    <a:pt x="4112" y="2065"/>
                    <a:pt x="4080" y="2096"/>
                    <a:pt x="4034" y="2096"/>
                  </a:cubicBezTo>
                  <a:close/>
                  <a:moveTo>
                    <a:pt x="6412" y="1985"/>
                  </a:moveTo>
                  <a:lnTo>
                    <a:pt x="6397" y="1985"/>
                  </a:lnTo>
                  <a:cubicBezTo>
                    <a:pt x="6349" y="1970"/>
                    <a:pt x="6318" y="1939"/>
                    <a:pt x="6318" y="1891"/>
                  </a:cubicBezTo>
                  <a:lnTo>
                    <a:pt x="6492" y="1922"/>
                  </a:lnTo>
                  <a:cubicBezTo>
                    <a:pt x="6475" y="1954"/>
                    <a:pt x="6444" y="1985"/>
                    <a:pt x="6412" y="1985"/>
                  </a:cubicBezTo>
                  <a:close/>
                  <a:moveTo>
                    <a:pt x="9343" y="2002"/>
                  </a:moveTo>
                  <a:lnTo>
                    <a:pt x="9328" y="2002"/>
                  </a:lnTo>
                  <a:cubicBezTo>
                    <a:pt x="9280" y="1985"/>
                    <a:pt x="9248" y="1954"/>
                    <a:pt x="9265" y="1907"/>
                  </a:cubicBezTo>
                  <a:cubicBezTo>
                    <a:pt x="9265" y="1859"/>
                    <a:pt x="9311" y="1828"/>
                    <a:pt x="9343" y="1828"/>
                  </a:cubicBezTo>
                  <a:lnTo>
                    <a:pt x="9359" y="1828"/>
                  </a:lnTo>
                  <a:cubicBezTo>
                    <a:pt x="9406" y="1844"/>
                    <a:pt x="9437" y="1891"/>
                    <a:pt x="9422" y="1939"/>
                  </a:cubicBezTo>
                  <a:cubicBezTo>
                    <a:pt x="9422" y="1970"/>
                    <a:pt x="9391" y="2002"/>
                    <a:pt x="9343" y="2002"/>
                  </a:cubicBezTo>
                  <a:close/>
                  <a:moveTo>
                    <a:pt x="6318" y="1891"/>
                  </a:moveTo>
                  <a:lnTo>
                    <a:pt x="6318" y="1891"/>
                  </a:lnTo>
                  <a:cubicBezTo>
                    <a:pt x="6334" y="1844"/>
                    <a:pt x="6366" y="1813"/>
                    <a:pt x="6412" y="1813"/>
                  </a:cubicBezTo>
                  <a:lnTo>
                    <a:pt x="6429" y="1813"/>
                  </a:lnTo>
                  <a:cubicBezTo>
                    <a:pt x="6475" y="1828"/>
                    <a:pt x="6507" y="1876"/>
                    <a:pt x="6492" y="1922"/>
                  </a:cubicBezTo>
                  <a:lnTo>
                    <a:pt x="6492" y="1922"/>
                  </a:lnTo>
                  <a:lnTo>
                    <a:pt x="6318" y="1891"/>
                  </a:lnTo>
                  <a:close/>
                  <a:moveTo>
                    <a:pt x="3467" y="1970"/>
                  </a:moveTo>
                  <a:lnTo>
                    <a:pt x="3450" y="1970"/>
                  </a:lnTo>
                  <a:cubicBezTo>
                    <a:pt x="3404" y="1954"/>
                    <a:pt x="3372" y="1922"/>
                    <a:pt x="3387" y="1876"/>
                  </a:cubicBezTo>
                  <a:cubicBezTo>
                    <a:pt x="3387" y="1828"/>
                    <a:pt x="3435" y="1796"/>
                    <a:pt x="3467" y="1796"/>
                  </a:cubicBezTo>
                  <a:cubicBezTo>
                    <a:pt x="3482" y="1796"/>
                    <a:pt x="3482" y="1796"/>
                    <a:pt x="3482" y="1813"/>
                  </a:cubicBezTo>
                  <a:cubicBezTo>
                    <a:pt x="3530" y="1813"/>
                    <a:pt x="3561" y="1859"/>
                    <a:pt x="3545" y="1907"/>
                  </a:cubicBezTo>
                  <a:cubicBezTo>
                    <a:pt x="3545" y="1939"/>
                    <a:pt x="3513" y="1970"/>
                    <a:pt x="3467" y="1970"/>
                  </a:cubicBezTo>
                  <a:close/>
                  <a:moveTo>
                    <a:pt x="5845" y="1876"/>
                  </a:moveTo>
                  <a:lnTo>
                    <a:pt x="5830" y="1876"/>
                  </a:lnTo>
                  <a:cubicBezTo>
                    <a:pt x="5782" y="1859"/>
                    <a:pt x="5751" y="1813"/>
                    <a:pt x="5767" y="1765"/>
                  </a:cubicBezTo>
                  <a:lnTo>
                    <a:pt x="5924" y="1796"/>
                  </a:lnTo>
                  <a:cubicBezTo>
                    <a:pt x="5924" y="1844"/>
                    <a:pt x="5877" y="1876"/>
                    <a:pt x="5845" y="1876"/>
                  </a:cubicBezTo>
                  <a:close/>
                  <a:moveTo>
                    <a:pt x="8776" y="1891"/>
                  </a:moveTo>
                  <a:lnTo>
                    <a:pt x="8760" y="1891"/>
                  </a:lnTo>
                  <a:cubicBezTo>
                    <a:pt x="8713" y="1876"/>
                    <a:pt x="8681" y="1828"/>
                    <a:pt x="8697" y="1781"/>
                  </a:cubicBezTo>
                  <a:cubicBezTo>
                    <a:pt x="8713" y="1750"/>
                    <a:pt x="8744" y="1718"/>
                    <a:pt x="8776" y="1718"/>
                  </a:cubicBezTo>
                  <a:lnTo>
                    <a:pt x="8792" y="1718"/>
                  </a:lnTo>
                  <a:cubicBezTo>
                    <a:pt x="8839" y="1733"/>
                    <a:pt x="8870" y="1781"/>
                    <a:pt x="8870" y="1813"/>
                  </a:cubicBezTo>
                  <a:cubicBezTo>
                    <a:pt x="8855" y="1859"/>
                    <a:pt x="8824" y="1891"/>
                    <a:pt x="8776" y="1891"/>
                  </a:cubicBezTo>
                  <a:close/>
                  <a:moveTo>
                    <a:pt x="5767" y="1765"/>
                  </a:moveTo>
                  <a:lnTo>
                    <a:pt x="5767" y="1765"/>
                  </a:lnTo>
                  <a:cubicBezTo>
                    <a:pt x="5767" y="1733"/>
                    <a:pt x="5798" y="1702"/>
                    <a:pt x="5845" y="1702"/>
                  </a:cubicBezTo>
                  <a:lnTo>
                    <a:pt x="5861" y="1702"/>
                  </a:lnTo>
                  <a:cubicBezTo>
                    <a:pt x="5908" y="1718"/>
                    <a:pt x="5940" y="1765"/>
                    <a:pt x="5924" y="1796"/>
                  </a:cubicBezTo>
                  <a:lnTo>
                    <a:pt x="5924" y="1796"/>
                  </a:lnTo>
                  <a:lnTo>
                    <a:pt x="5767" y="1765"/>
                  </a:lnTo>
                  <a:close/>
                  <a:moveTo>
                    <a:pt x="5278" y="1750"/>
                  </a:moveTo>
                  <a:lnTo>
                    <a:pt x="5263" y="1750"/>
                  </a:lnTo>
                  <a:cubicBezTo>
                    <a:pt x="5215" y="1750"/>
                    <a:pt x="5183" y="1702"/>
                    <a:pt x="5200" y="1655"/>
                  </a:cubicBezTo>
                  <a:lnTo>
                    <a:pt x="5200" y="1655"/>
                  </a:lnTo>
                  <a:lnTo>
                    <a:pt x="5357" y="1687"/>
                  </a:lnTo>
                  <a:lnTo>
                    <a:pt x="5357" y="1687"/>
                  </a:lnTo>
                  <a:cubicBezTo>
                    <a:pt x="5357" y="1733"/>
                    <a:pt x="5326" y="1750"/>
                    <a:pt x="5278" y="1750"/>
                  </a:cubicBezTo>
                  <a:close/>
                  <a:moveTo>
                    <a:pt x="8208" y="1765"/>
                  </a:moveTo>
                  <a:lnTo>
                    <a:pt x="8193" y="1765"/>
                  </a:lnTo>
                  <a:cubicBezTo>
                    <a:pt x="8162" y="1765"/>
                    <a:pt x="8130" y="1718"/>
                    <a:pt x="8130" y="1670"/>
                  </a:cubicBezTo>
                  <a:cubicBezTo>
                    <a:pt x="8145" y="1624"/>
                    <a:pt x="8177" y="1607"/>
                    <a:pt x="8208" y="1607"/>
                  </a:cubicBezTo>
                  <a:lnTo>
                    <a:pt x="8240" y="1607"/>
                  </a:lnTo>
                  <a:cubicBezTo>
                    <a:pt x="8271" y="1607"/>
                    <a:pt x="8303" y="1655"/>
                    <a:pt x="8303" y="1702"/>
                  </a:cubicBezTo>
                  <a:cubicBezTo>
                    <a:pt x="8288" y="1750"/>
                    <a:pt x="8256" y="1765"/>
                    <a:pt x="8208" y="1765"/>
                  </a:cubicBezTo>
                  <a:close/>
                  <a:moveTo>
                    <a:pt x="5200" y="1655"/>
                  </a:moveTo>
                  <a:cubicBezTo>
                    <a:pt x="5200" y="1607"/>
                    <a:pt x="5246" y="1592"/>
                    <a:pt x="5278" y="1592"/>
                  </a:cubicBezTo>
                  <a:lnTo>
                    <a:pt x="5294" y="1592"/>
                  </a:lnTo>
                  <a:cubicBezTo>
                    <a:pt x="5341" y="1592"/>
                    <a:pt x="5372" y="1639"/>
                    <a:pt x="5357" y="1687"/>
                  </a:cubicBezTo>
                  <a:lnTo>
                    <a:pt x="5200" y="1655"/>
                  </a:lnTo>
                  <a:close/>
                  <a:moveTo>
                    <a:pt x="4711" y="1639"/>
                  </a:moveTo>
                  <a:lnTo>
                    <a:pt x="4696" y="1639"/>
                  </a:lnTo>
                  <a:cubicBezTo>
                    <a:pt x="4648" y="1624"/>
                    <a:pt x="4616" y="1592"/>
                    <a:pt x="4633" y="1544"/>
                  </a:cubicBezTo>
                  <a:lnTo>
                    <a:pt x="4633" y="1544"/>
                  </a:lnTo>
                  <a:lnTo>
                    <a:pt x="4790" y="1576"/>
                  </a:lnTo>
                  <a:lnTo>
                    <a:pt x="4790" y="1576"/>
                  </a:lnTo>
                  <a:cubicBezTo>
                    <a:pt x="4790" y="1607"/>
                    <a:pt x="4759" y="1639"/>
                    <a:pt x="4711" y="1639"/>
                  </a:cubicBezTo>
                  <a:close/>
                  <a:moveTo>
                    <a:pt x="7658" y="1655"/>
                  </a:moveTo>
                  <a:lnTo>
                    <a:pt x="7641" y="1655"/>
                  </a:lnTo>
                  <a:cubicBezTo>
                    <a:pt x="7595" y="1639"/>
                    <a:pt x="7563" y="1592"/>
                    <a:pt x="7563" y="1561"/>
                  </a:cubicBezTo>
                  <a:cubicBezTo>
                    <a:pt x="7578" y="1513"/>
                    <a:pt x="7610" y="1481"/>
                    <a:pt x="7658" y="1481"/>
                  </a:cubicBezTo>
                  <a:lnTo>
                    <a:pt x="7673" y="1481"/>
                  </a:lnTo>
                  <a:cubicBezTo>
                    <a:pt x="7721" y="1498"/>
                    <a:pt x="7736" y="1544"/>
                    <a:pt x="7736" y="1592"/>
                  </a:cubicBezTo>
                  <a:cubicBezTo>
                    <a:pt x="7721" y="1624"/>
                    <a:pt x="7689" y="1655"/>
                    <a:pt x="7658" y="1655"/>
                  </a:cubicBezTo>
                  <a:close/>
                  <a:moveTo>
                    <a:pt x="4633" y="1544"/>
                  </a:moveTo>
                  <a:cubicBezTo>
                    <a:pt x="4633" y="1498"/>
                    <a:pt x="4679" y="1466"/>
                    <a:pt x="4711" y="1466"/>
                  </a:cubicBezTo>
                  <a:lnTo>
                    <a:pt x="4727" y="1466"/>
                  </a:lnTo>
                  <a:cubicBezTo>
                    <a:pt x="4774" y="1481"/>
                    <a:pt x="4805" y="1529"/>
                    <a:pt x="4790" y="1576"/>
                  </a:cubicBezTo>
                  <a:lnTo>
                    <a:pt x="4633" y="1544"/>
                  </a:lnTo>
                  <a:close/>
                  <a:moveTo>
                    <a:pt x="10021" y="1561"/>
                  </a:moveTo>
                  <a:lnTo>
                    <a:pt x="10005" y="1561"/>
                  </a:lnTo>
                  <a:cubicBezTo>
                    <a:pt x="9958" y="1544"/>
                    <a:pt x="9926" y="1498"/>
                    <a:pt x="9942" y="1450"/>
                  </a:cubicBezTo>
                  <a:lnTo>
                    <a:pt x="9942" y="1450"/>
                  </a:lnTo>
                  <a:lnTo>
                    <a:pt x="10115" y="1481"/>
                  </a:lnTo>
                  <a:lnTo>
                    <a:pt x="10115" y="1481"/>
                  </a:lnTo>
                  <a:cubicBezTo>
                    <a:pt x="10099" y="1529"/>
                    <a:pt x="10068" y="1561"/>
                    <a:pt x="10021" y="1561"/>
                  </a:cubicBezTo>
                  <a:close/>
                  <a:moveTo>
                    <a:pt x="4143" y="1529"/>
                  </a:moveTo>
                  <a:lnTo>
                    <a:pt x="4128" y="1529"/>
                  </a:lnTo>
                  <a:cubicBezTo>
                    <a:pt x="4080" y="1513"/>
                    <a:pt x="4065" y="1466"/>
                    <a:pt x="4065" y="1418"/>
                  </a:cubicBezTo>
                  <a:lnTo>
                    <a:pt x="4238" y="1450"/>
                  </a:lnTo>
                  <a:cubicBezTo>
                    <a:pt x="4223" y="1498"/>
                    <a:pt x="4191" y="1529"/>
                    <a:pt x="4143" y="1529"/>
                  </a:cubicBezTo>
                  <a:close/>
                  <a:moveTo>
                    <a:pt x="9942" y="1450"/>
                  </a:moveTo>
                  <a:cubicBezTo>
                    <a:pt x="9958" y="1418"/>
                    <a:pt x="9989" y="1387"/>
                    <a:pt x="10021" y="1387"/>
                  </a:cubicBezTo>
                  <a:lnTo>
                    <a:pt x="10036" y="1387"/>
                  </a:lnTo>
                  <a:cubicBezTo>
                    <a:pt x="10084" y="1403"/>
                    <a:pt x="10115" y="1434"/>
                    <a:pt x="10115" y="1481"/>
                  </a:cubicBezTo>
                  <a:lnTo>
                    <a:pt x="9942" y="1450"/>
                  </a:lnTo>
                  <a:close/>
                  <a:moveTo>
                    <a:pt x="7090" y="1544"/>
                  </a:moveTo>
                  <a:lnTo>
                    <a:pt x="7074" y="1544"/>
                  </a:lnTo>
                  <a:cubicBezTo>
                    <a:pt x="7027" y="1529"/>
                    <a:pt x="6996" y="1481"/>
                    <a:pt x="7011" y="1434"/>
                  </a:cubicBezTo>
                  <a:cubicBezTo>
                    <a:pt x="7011" y="1403"/>
                    <a:pt x="7043" y="1371"/>
                    <a:pt x="7090" y="1371"/>
                  </a:cubicBezTo>
                  <a:lnTo>
                    <a:pt x="7106" y="1371"/>
                  </a:lnTo>
                  <a:cubicBezTo>
                    <a:pt x="7153" y="1387"/>
                    <a:pt x="7185" y="1418"/>
                    <a:pt x="7169" y="1466"/>
                  </a:cubicBezTo>
                  <a:cubicBezTo>
                    <a:pt x="7169" y="1513"/>
                    <a:pt x="7122" y="1544"/>
                    <a:pt x="7090" y="1544"/>
                  </a:cubicBezTo>
                  <a:close/>
                  <a:moveTo>
                    <a:pt x="4065" y="1418"/>
                  </a:moveTo>
                  <a:lnTo>
                    <a:pt x="4065" y="1418"/>
                  </a:lnTo>
                  <a:cubicBezTo>
                    <a:pt x="4080" y="1387"/>
                    <a:pt x="4112" y="1355"/>
                    <a:pt x="4143" y="1355"/>
                  </a:cubicBezTo>
                  <a:lnTo>
                    <a:pt x="4160" y="1355"/>
                  </a:lnTo>
                  <a:cubicBezTo>
                    <a:pt x="4206" y="1371"/>
                    <a:pt x="4238" y="1418"/>
                    <a:pt x="4238" y="1450"/>
                  </a:cubicBezTo>
                  <a:lnTo>
                    <a:pt x="4238" y="1450"/>
                  </a:lnTo>
                  <a:lnTo>
                    <a:pt x="4065" y="1418"/>
                  </a:lnTo>
                  <a:close/>
                  <a:moveTo>
                    <a:pt x="9454" y="1434"/>
                  </a:moveTo>
                  <a:lnTo>
                    <a:pt x="9437" y="1434"/>
                  </a:lnTo>
                  <a:cubicBezTo>
                    <a:pt x="9391" y="1434"/>
                    <a:pt x="9374" y="1387"/>
                    <a:pt x="9374" y="1340"/>
                  </a:cubicBezTo>
                  <a:lnTo>
                    <a:pt x="9374" y="1340"/>
                  </a:lnTo>
                  <a:lnTo>
                    <a:pt x="9548" y="1371"/>
                  </a:lnTo>
                  <a:lnTo>
                    <a:pt x="9548" y="1371"/>
                  </a:lnTo>
                  <a:cubicBezTo>
                    <a:pt x="9532" y="1418"/>
                    <a:pt x="9500" y="1434"/>
                    <a:pt x="9454" y="1434"/>
                  </a:cubicBezTo>
                  <a:close/>
                  <a:moveTo>
                    <a:pt x="9374" y="1340"/>
                  </a:moveTo>
                  <a:cubicBezTo>
                    <a:pt x="9391" y="1292"/>
                    <a:pt x="9422" y="1277"/>
                    <a:pt x="9454" y="1277"/>
                  </a:cubicBezTo>
                  <a:lnTo>
                    <a:pt x="9485" y="1277"/>
                  </a:lnTo>
                  <a:cubicBezTo>
                    <a:pt x="9517" y="1277"/>
                    <a:pt x="9548" y="1324"/>
                    <a:pt x="9548" y="1371"/>
                  </a:cubicBezTo>
                  <a:lnTo>
                    <a:pt x="9374" y="1340"/>
                  </a:lnTo>
                  <a:close/>
                  <a:moveTo>
                    <a:pt x="6523" y="1418"/>
                  </a:moveTo>
                  <a:lnTo>
                    <a:pt x="6507" y="1418"/>
                  </a:lnTo>
                  <a:cubicBezTo>
                    <a:pt x="6460" y="1418"/>
                    <a:pt x="6429" y="1371"/>
                    <a:pt x="6444" y="1324"/>
                  </a:cubicBezTo>
                  <a:cubicBezTo>
                    <a:pt x="6444" y="1277"/>
                    <a:pt x="6475" y="1261"/>
                    <a:pt x="6523" y="1261"/>
                  </a:cubicBezTo>
                  <a:lnTo>
                    <a:pt x="6538" y="1261"/>
                  </a:lnTo>
                  <a:cubicBezTo>
                    <a:pt x="6586" y="1261"/>
                    <a:pt x="6618" y="1308"/>
                    <a:pt x="6601" y="1355"/>
                  </a:cubicBezTo>
                  <a:cubicBezTo>
                    <a:pt x="6601" y="1403"/>
                    <a:pt x="6555" y="1418"/>
                    <a:pt x="6523" y="1418"/>
                  </a:cubicBezTo>
                  <a:close/>
                  <a:moveTo>
                    <a:pt x="8902" y="1324"/>
                  </a:moveTo>
                  <a:lnTo>
                    <a:pt x="8887" y="1324"/>
                  </a:lnTo>
                  <a:cubicBezTo>
                    <a:pt x="8839" y="1308"/>
                    <a:pt x="8807" y="1261"/>
                    <a:pt x="8807" y="1214"/>
                  </a:cubicBezTo>
                  <a:lnTo>
                    <a:pt x="8981" y="1261"/>
                  </a:lnTo>
                  <a:cubicBezTo>
                    <a:pt x="8965" y="1292"/>
                    <a:pt x="8933" y="1324"/>
                    <a:pt x="8902" y="1324"/>
                  </a:cubicBezTo>
                  <a:close/>
                  <a:moveTo>
                    <a:pt x="8807" y="1214"/>
                  </a:moveTo>
                  <a:lnTo>
                    <a:pt x="8807" y="1214"/>
                  </a:lnTo>
                  <a:cubicBezTo>
                    <a:pt x="8824" y="1182"/>
                    <a:pt x="8855" y="1151"/>
                    <a:pt x="8902" y="1151"/>
                  </a:cubicBezTo>
                  <a:lnTo>
                    <a:pt x="8918" y="1151"/>
                  </a:lnTo>
                  <a:cubicBezTo>
                    <a:pt x="8965" y="1166"/>
                    <a:pt x="8996" y="1214"/>
                    <a:pt x="8981" y="1261"/>
                  </a:cubicBezTo>
                  <a:lnTo>
                    <a:pt x="8981" y="1261"/>
                  </a:lnTo>
                  <a:lnTo>
                    <a:pt x="8807" y="1214"/>
                  </a:lnTo>
                  <a:close/>
                  <a:moveTo>
                    <a:pt x="5956" y="1308"/>
                  </a:moveTo>
                  <a:lnTo>
                    <a:pt x="5940" y="1308"/>
                  </a:lnTo>
                  <a:cubicBezTo>
                    <a:pt x="5893" y="1292"/>
                    <a:pt x="5861" y="1245"/>
                    <a:pt x="5877" y="1214"/>
                  </a:cubicBezTo>
                  <a:cubicBezTo>
                    <a:pt x="5877" y="1166"/>
                    <a:pt x="5924" y="1134"/>
                    <a:pt x="5956" y="1134"/>
                  </a:cubicBezTo>
                  <a:lnTo>
                    <a:pt x="5971" y="1134"/>
                  </a:lnTo>
                  <a:cubicBezTo>
                    <a:pt x="6019" y="1151"/>
                    <a:pt x="6051" y="1198"/>
                    <a:pt x="6034" y="1245"/>
                  </a:cubicBezTo>
                  <a:cubicBezTo>
                    <a:pt x="6034" y="1277"/>
                    <a:pt x="6003" y="1308"/>
                    <a:pt x="5956" y="1308"/>
                  </a:cubicBezTo>
                  <a:close/>
                  <a:moveTo>
                    <a:pt x="8334" y="1214"/>
                  </a:moveTo>
                  <a:cubicBezTo>
                    <a:pt x="8319" y="1214"/>
                    <a:pt x="8319" y="1214"/>
                    <a:pt x="8319" y="1198"/>
                  </a:cubicBezTo>
                  <a:cubicBezTo>
                    <a:pt x="8271" y="1198"/>
                    <a:pt x="8240" y="1151"/>
                    <a:pt x="8256" y="1103"/>
                  </a:cubicBezTo>
                  <a:lnTo>
                    <a:pt x="8414" y="1134"/>
                  </a:lnTo>
                  <a:cubicBezTo>
                    <a:pt x="8414" y="1182"/>
                    <a:pt x="8366" y="1214"/>
                    <a:pt x="8334" y="1214"/>
                  </a:cubicBezTo>
                  <a:close/>
                  <a:moveTo>
                    <a:pt x="8256" y="1103"/>
                  </a:moveTo>
                  <a:lnTo>
                    <a:pt x="8256" y="1103"/>
                  </a:lnTo>
                  <a:cubicBezTo>
                    <a:pt x="8256" y="1071"/>
                    <a:pt x="8288" y="1040"/>
                    <a:pt x="8334" y="1040"/>
                  </a:cubicBezTo>
                  <a:lnTo>
                    <a:pt x="8351" y="1040"/>
                  </a:lnTo>
                  <a:cubicBezTo>
                    <a:pt x="8397" y="1056"/>
                    <a:pt x="8429" y="1088"/>
                    <a:pt x="8414" y="1134"/>
                  </a:cubicBezTo>
                  <a:lnTo>
                    <a:pt x="8414" y="1134"/>
                  </a:lnTo>
                  <a:lnTo>
                    <a:pt x="8256" y="1103"/>
                  </a:lnTo>
                  <a:close/>
                  <a:moveTo>
                    <a:pt x="5389" y="1198"/>
                  </a:moveTo>
                  <a:lnTo>
                    <a:pt x="5372" y="1198"/>
                  </a:lnTo>
                  <a:cubicBezTo>
                    <a:pt x="5326" y="1182"/>
                    <a:pt x="5294" y="1134"/>
                    <a:pt x="5309" y="1088"/>
                  </a:cubicBezTo>
                  <a:cubicBezTo>
                    <a:pt x="5326" y="1056"/>
                    <a:pt x="5357" y="1025"/>
                    <a:pt x="5389" y="1025"/>
                  </a:cubicBezTo>
                  <a:lnTo>
                    <a:pt x="5404" y="1025"/>
                  </a:lnTo>
                  <a:cubicBezTo>
                    <a:pt x="5452" y="1040"/>
                    <a:pt x="5483" y="1071"/>
                    <a:pt x="5483" y="1119"/>
                  </a:cubicBezTo>
                  <a:cubicBezTo>
                    <a:pt x="5467" y="1166"/>
                    <a:pt x="5435" y="1198"/>
                    <a:pt x="5389" y="1198"/>
                  </a:cubicBezTo>
                  <a:close/>
                  <a:moveTo>
                    <a:pt x="7767" y="1088"/>
                  </a:moveTo>
                  <a:lnTo>
                    <a:pt x="7752" y="1088"/>
                  </a:lnTo>
                  <a:cubicBezTo>
                    <a:pt x="7704" y="1088"/>
                    <a:pt x="7673" y="1040"/>
                    <a:pt x="7689" y="993"/>
                  </a:cubicBezTo>
                  <a:lnTo>
                    <a:pt x="7689" y="993"/>
                  </a:lnTo>
                  <a:lnTo>
                    <a:pt x="7847" y="1025"/>
                  </a:lnTo>
                  <a:lnTo>
                    <a:pt x="7847" y="1025"/>
                  </a:lnTo>
                  <a:cubicBezTo>
                    <a:pt x="7847" y="1056"/>
                    <a:pt x="7815" y="1088"/>
                    <a:pt x="7767" y="1088"/>
                  </a:cubicBezTo>
                  <a:close/>
                  <a:moveTo>
                    <a:pt x="7689" y="993"/>
                  </a:moveTo>
                  <a:cubicBezTo>
                    <a:pt x="7689" y="945"/>
                    <a:pt x="7736" y="930"/>
                    <a:pt x="7767" y="930"/>
                  </a:cubicBezTo>
                  <a:lnTo>
                    <a:pt x="7784" y="930"/>
                  </a:lnTo>
                  <a:cubicBezTo>
                    <a:pt x="7830" y="930"/>
                    <a:pt x="7862" y="977"/>
                    <a:pt x="7847" y="1025"/>
                  </a:cubicBezTo>
                  <a:lnTo>
                    <a:pt x="7689" y="993"/>
                  </a:lnTo>
                  <a:close/>
                  <a:moveTo>
                    <a:pt x="4837" y="1071"/>
                  </a:moveTo>
                  <a:lnTo>
                    <a:pt x="4805" y="1071"/>
                  </a:lnTo>
                  <a:cubicBezTo>
                    <a:pt x="4774" y="1071"/>
                    <a:pt x="4742" y="1025"/>
                    <a:pt x="4742" y="977"/>
                  </a:cubicBezTo>
                  <a:cubicBezTo>
                    <a:pt x="4759" y="930"/>
                    <a:pt x="4790" y="914"/>
                    <a:pt x="4837" y="914"/>
                  </a:cubicBezTo>
                  <a:lnTo>
                    <a:pt x="4853" y="914"/>
                  </a:lnTo>
                  <a:cubicBezTo>
                    <a:pt x="4900" y="914"/>
                    <a:pt x="4916" y="962"/>
                    <a:pt x="4916" y="1008"/>
                  </a:cubicBezTo>
                  <a:cubicBezTo>
                    <a:pt x="4900" y="1056"/>
                    <a:pt x="4868" y="1071"/>
                    <a:pt x="4837" y="1071"/>
                  </a:cubicBezTo>
                  <a:close/>
                  <a:moveTo>
                    <a:pt x="7200" y="977"/>
                  </a:moveTo>
                  <a:lnTo>
                    <a:pt x="7185" y="977"/>
                  </a:lnTo>
                  <a:cubicBezTo>
                    <a:pt x="7137" y="962"/>
                    <a:pt x="7106" y="914"/>
                    <a:pt x="7122" y="867"/>
                  </a:cubicBezTo>
                  <a:lnTo>
                    <a:pt x="7122" y="867"/>
                  </a:lnTo>
                  <a:lnTo>
                    <a:pt x="7279" y="914"/>
                  </a:lnTo>
                  <a:lnTo>
                    <a:pt x="7279" y="914"/>
                  </a:lnTo>
                  <a:cubicBezTo>
                    <a:pt x="7279" y="945"/>
                    <a:pt x="7248" y="977"/>
                    <a:pt x="7200" y="977"/>
                  </a:cubicBezTo>
                  <a:close/>
                  <a:moveTo>
                    <a:pt x="7122" y="867"/>
                  </a:moveTo>
                  <a:cubicBezTo>
                    <a:pt x="7122" y="836"/>
                    <a:pt x="7169" y="804"/>
                    <a:pt x="7200" y="804"/>
                  </a:cubicBezTo>
                  <a:lnTo>
                    <a:pt x="7216" y="804"/>
                  </a:lnTo>
                  <a:cubicBezTo>
                    <a:pt x="7263" y="819"/>
                    <a:pt x="7295" y="867"/>
                    <a:pt x="7279" y="914"/>
                  </a:cubicBezTo>
                  <a:lnTo>
                    <a:pt x="7122" y="867"/>
                  </a:lnTo>
                  <a:close/>
                  <a:moveTo>
                    <a:pt x="6633" y="867"/>
                  </a:moveTo>
                  <a:cubicBezTo>
                    <a:pt x="6633" y="867"/>
                    <a:pt x="6633" y="851"/>
                    <a:pt x="6618" y="851"/>
                  </a:cubicBezTo>
                  <a:cubicBezTo>
                    <a:pt x="6570" y="851"/>
                    <a:pt x="6555" y="804"/>
                    <a:pt x="6555" y="756"/>
                  </a:cubicBezTo>
                  <a:lnTo>
                    <a:pt x="6555" y="756"/>
                  </a:lnTo>
                  <a:lnTo>
                    <a:pt x="6727" y="788"/>
                  </a:lnTo>
                  <a:lnTo>
                    <a:pt x="6727" y="788"/>
                  </a:lnTo>
                  <a:cubicBezTo>
                    <a:pt x="6712" y="836"/>
                    <a:pt x="6681" y="867"/>
                    <a:pt x="6633" y="867"/>
                  </a:cubicBezTo>
                  <a:close/>
                  <a:moveTo>
                    <a:pt x="6555" y="756"/>
                  </a:moveTo>
                  <a:cubicBezTo>
                    <a:pt x="6570" y="725"/>
                    <a:pt x="6601" y="693"/>
                    <a:pt x="6633" y="693"/>
                  </a:cubicBezTo>
                  <a:lnTo>
                    <a:pt x="6649" y="693"/>
                  </a:lnTo>
                  <a:cubicBezTo>
                    <a:pt x="6696" y="710"/>
                    <a:pt x="6727" y="741"/>
                    <a:pt x="6727" y="788"/>
                  </a:cubicBezTo>
                  <a:lnTo>
                    <a:pt x="6555" y="756"/>
                  </a:lnTo>
                  <a:close/>
                  <a:moveTo>
                    <a:pt x="6082" y="741"/>
                  </a:moveTo>
                  <a:lnTo>
                    <a:pt x="6051" y="741"/>
                  </a:lnTo>
                  <a:cubicBezTo>
                    <a:pt x="6019" y="725"/>
                    <a:pt x="5988" y="693"/>
                    <a:pt x="5988" y="647"/>
                  </a:cubicBezTo>
                  <a:lnTo>
                    <a:pt x="6160" y="678"/>
                  </a:lnTo>
                  <a:lnTo>
                    <a:pt x="6160" y="678"/>
                  </a:lnTo>
                  <a:cubicBezTo>
                    <a:pt x="6145" y="710"/>
                    <a:pt x="6114" y="741"/>
                    <a:pt x="6082" y="741"/>
                  </a:cubicBezTo>
                  <a:close/>
                  <a:moveTo>
                    <a:pt x="5988" y="647"/>
                  </a:moveTo>
                  <a:cubicBezTo>
                    <a:pt x="6003" y="599"/>
                    <a:pt x="6034" y="567"/>
                    <a:pt x="6066" y="567"/>
                  </a:cubicBezTo>
                  <a:cubicBezTo>
                    <a:pt x="6082" y="567"/>
                    <a:pt x="6082" y="567"/>
                    <a:pt x="6097" y="584"/>
                  </a:cubicBezTo>
                  <a:cubicBezTo>
                    <a:pt x="6129" y="584"/>
                    <a:pt x="6160" y="630"/>
                    <a:pt x="6160" y="678"/>
                  </a:cubicBezTo>
                  <a:lnTo>
                    <a:pt x="5988" y="647"/>
                  </a:lnTo>
                  <a:close/>
                  <a:moveTo>
                    <a:pt x="5515" y="630"/>
                  </a:moveTo>
                  <a:lnTo>
                    <a:pt x="5498" y="630"/>
                  </a:lnTo>
                  <a:cubicBezTo>
                    <a:pt x="5452" y="615"/>
                    <a:pt x="5420" y="567"/>
                    <a:pt x="5420" y="521"/>
                  </a:cubicBezTo>
                  <a:lnTo>
                    <a:pt x="5593" y="567"/>
                  </a:lnTo>
                  <a:cubicBezTo>
                    <a:pt x="5578" y="599"/>
                    <a:pt x="5546" y="630"/>
                    <a:pt x="5515" y="630"/>
                  </a:cubicBezTo>
                  <a:close/>
                  <a:moveTo>
                    <a:pt x="5420" y="521"/>
                  </a:moveTo>
                  <a:lnTo>
                    <a:pt x="5420" y="521"/>
                  </a:lnTo>
                  <a:cubicBezTo>
                    <a:pt x="5435" y="489"/>
                    <a:pt x="5467" y="458"/>
                    <a:pt x="5515" y="458"/>
                  </a:cubicBezTo>
                  <a:lnTo>
                    <a:pt x="5530" y="458"/>
                  </a:lnTo>
                  <a:cubicBezTo>
                    <a:pt x="5578" y="473"/>
                    <a:pt x="5609" y="521"/>
                    <a:pt x="5593" y="567"/>
                  </a:cubicBezTo>
                  <a:lnTo>
                    <a:pt x="5593" y="567"/>
                  </a:lnTo>
                  <a:lnTo>
                    <a:pt x="5420" y="521"/>
                  </a:lnTo>
                  <a:close/>
                  <a:moveTo>
                    <a:pt x="4948" y="504"/>
                  </a:moveTo>
                  <a:lnTo>
                    <a:pt x="4931" y="504"/>
                  </a:lnTo>
                  <a:cubicBezTo>
                    <a:pt x="4885" y="504"/>
                    <a:pt x="4853" y="458"/>
                    <a:pt x="4868" y="410"/>
                  </a:cubicBezTo>
                  <a:lnTo>
                    <a:pt x="5026" y="441"/>
                  </a:lnTo>
                  <a:cubicBezTo>
                    <a:pt x="5026" y="489"/>
                    <a:pt x="4979" y="504"/>
                    <a:pt x="4948" y="504"/>
                  </a:cubicBezTo>
                  <a:close/>
                  <a:moveTo>
                    <a:pt x="5546" y="0"/>
                  </a:moveTo>
                  <a:lnTo>
                    <a:pt x="5452" y="48"/>
                  </a:lnTo>
                  <a:cubicBezTo>
                    <a:pt x="5420" y="63"/>
                    <a:pt x="5435" y="63"/>
                    <a:pt x="5420" y="95"/>
                  </a:cubicBezTo>
                  <a:lnTo>
                    <a:pt x="5389" y="95"/>
                  </a:lnTo>
                  <a:cubicBezTo>
                    <a:pt x="5357" y="95"/>
                    <a:pt x="5309" y="126"/>
                    <a:pt x="5278" y="158"/>
                  </a:cubicBezTo>
                  <a:cubicBezTo>
                    <a:pt x="5246" y="189"/>
                    <a:pt x="5263" y="221"/>
                    <a:pt x="5246" y="269"/>
                  </a:cubicBezTo>
                  <a:cubicBezTo>
                    <a:pt x="5215" y="269"/>
                    <a:pt x="5168" y="252"/>
                    <a:pt x="5137" y="252"/>
                  </a:cubicBezTo>
                  <a:cubicBezTo>
                    <a:pt x="5089" y="252"/>
                    <a:pt x="5057" y="269"/>
                    <a:pt x="5042" y="300"/>
                  </a:cubicBezTo>
                  <a:cubicBezTo>
                    <a:pt x="5026" y="347"/>
                    <a:pt x="5042" y="363"/>
                    <a:pt x="5011" y="378"/>
                  </a:cubicBezTo>
                  <a:cubicBezTo>
                    <a:pt x="5026" y="395"/>
                    <a:pt x="5026" y="426"/>
                    <a:pt x="5026" y="441"/>
                  </a:cubicBezTo>
                  <a:lnTo>
                    <a:pt x="5026" y="441"/>
                  </a:lnTo>
                  <a:lnTo>
                    <a:pt x="4868" y="410"/>
                  </a:lnTo>
                  <a:lnTo>
                    <a:pt x="4868" y="410"/>
                  </a:lnTo>
                  <a:lnTo>
                    <a:pt x="4868" y="395"/>
                  </a:lnTo>
                  <a:cubicBezTo>
                    <a:pt x="4853" y="410"/>
                    <a:pt x="4837" y="410"/>
                    <a:pt x="4837" y="410"/>
                  </a:cubicBezTo>
                  <a:cubicBezTo>
                    <a:pt x="4805" y="473"/>
                    <a:pt x="4790" y="552"/>
                    <a:pt x="4790" y="567"/>
                  </a:cubicBezTo>
                  <a:cubicBezTo>
                    <a:pt x="4774" y="599"/>
                    <a:pt x="4790" y="662"/>
                    <a:pt x="4774" y="693"/>
                  </a:cubicBezTo>
                  <a:cubicBezTo>
                    <a:pt x="4759" y="725"/>
                    <a:pt x="4727" y="725"/>
                    <a:pt x="4696" y="725"/>
                  </a:cubicBezTo>
                  <a:lnTo>
                    <a:pt x="4648" y="725"/>
                  </a:lnTo>
                  <a:cubicBezTo>
                    <a:pt x="4633" y="725"/>
                    <a:pt x="4601" y="710"/>
                    <a:pt x="4585" y="710"/>
                  </a:cubicBezTo>
                  <a:cubicBezTo>
                    <a:pt x="4569" y="710"/>
                    <a:pt x="4569" y="725"/>
                    <a:pt x="4553" y="725"/>
                  </a:cubicBezTo>
                  <a:cubicBezTo>
                    <a:pt x="4522" y="725"/>
                    <a:pt x="4506" y="741"/>
                    <a:pt x="4490" y="756"/>
                  </a:cubicBezTo>
                  <a:cubicBezTo>
                    <a:pt x="4443" y="788"/>
                    <a:pt x="4380" y="804"/>
                    <a:pt x="4333" y="836"/>
                  </a:cubicBezTo>
                  <a:cubicBezTo>
                    <a:pt x="4349" y="851"/>
                    <a:pt x="4349" y="867"/>
                    <a:pt x="4349" y="899"/>
                  </a:cubicBezTo>
                  <a:cubicBezTo>
                    <a:pt x="4333" y="930"/>
                    <a:pt x="4301" y="962"/>
                    <a:pt x="4270" y="962"/>
                  </a:cubicBezTo>
                  <a:lnTo>
                    <a:pt x="4254" y="962"/>
                  </a:lnTo>
                  <a:lnTo>
                    <a:pt x="4238" y="962"/>
                  </a:lnTo>
                  <a:lnTo>
                    <a:pt x="4238" y="962"/>
                  </a:lnTo>
                  <a:cubicBezTo>
                    <a:pt x="4175" y="977"/>
                    <a:pt x="4160" y="977"/>
                    <a:pt x="4128" y="1008"/>
                  </a:cubicBezTo>
                  <a:cubicBezTo>
                    <a:pt x="4080" y="1071"/>
                    <a:pt x="4017" y="1088"/>
                    <a:pt x="4002" y="1166"/>
                  </a:cubicBezTo>
                  <a:cubicBezTo>
                    <a:pt x="3986" y="1198"/>
                    <a:pt x="3986" y="1214"/>
                    <a:pt x="3986" y="1245"/>
                  </a:cubicBezTo>
                  <a:cubicBezTo>
                    <a:pt x="3971" y="1261"/>
                    <a:pt x="3954" y="1261"/>
                    <a:pt x="3923" y="1261"/>
                  </a:cubicBezTo>
                  <a:cubicBezTo>
                    <a:pt x="3891" y="1261"/>
                    <a:pt x="3860" y="1245"/>
                    <a:pt x="3828" y="1245"/>
                  </a:cubicBezTo>
                  <a:cubicBezTo>
                    <a:pt x="3813" y="1245"/>
                    <a:pt x="3765" y="1229"/>
                    <a:pt x="3734" y="1229"/>
                  </a:cubicBezTo>
                  <a:lnTo>
                    <a:pt x="3734" y="1229"/>
                  </a:lnTo>
                  <a:cubicBezTo>
                    <a:pt x="3734" y="1277"/>
                    <a:pt x="3750" y="1292"/>
                    <a:pt x="3719" y="1324"/>
                  </a:cubicBezTo>
                  <a:cubicBezTo>
                    <a:pt x="3702" y="1324"/>
                    <a:pt x="3687" y="1308"/>
                    <a:pt x="3671" y="1292"/>
                  </a:cubicBezTo>
                  <a:lnTo>
                    <a:pt x="3671" y="1340"/>
                  </a:lnTo>
                  <a:lnTo>
                    <a:pt x="3671" y="1340"/>
                  </a:lnTo>
                  <a:lnTo>
                    <a:pt x="3576" y="1324"/>
                  </a:lnTo>
                  <a:lnTo>
                    <a:pt x="3576" y="1324"/>
                  </a:lnTo>
                  <a:lnTo>
                    <a:pt x="3671" y="1340"/>
                  </a:lnTo>
                  <a:cubicBezTo>
                    <a:pt x="3656" y="1387"/>
                    <a:pt x="3624" y="1403"/>
                    <a:pt x="3593" y="1403"/>
                  </a:cubicBezTo>
                  <a:lnTo>
                    <a:pt x="3561" y="1403"/>
                  </a:lnTo>
                  <a:cubicBezTo>
                    <a:pt x="3561" y="1403"/>
                    <a:pt x="3545" y="1403"/>
                    <a:pt x="3530" y="1387"/>
                  </a:cubicBezTo>
                  <a:cubicBezTo>
                    <a:pt x="3530" y="1403"/>
                    <a:pt x="3513" y="1403"/>
                    <a:pt x="3513" y="1403"/>
                  </a:cubicBezTo>
                  <a:cubicBezTo>
                    <a:pt x="3498" y="1403"/>
                    <a:pt x="3482" y="1403"/>
                    <a:pt x="3467" y="1418"/>
                  </a:cubicBezTo>
                  <a:cubicBezTo>
                    <a:pt x="3450" y="1418"/>
                    <a:pt x="3435" y="1434"/>
                    <a:pt x="3419" y="1450"/>
                  </a:cubicBezTo>
                  <a:cubicBezTo>
                    <a:pt x="3372" y="1498"/>
                    <a:pt x="3372" y="1513"/>
                    <a:pt x="3356" y="1576"/>
                  </a:cubicBezTo>
                  <a:cubicBezTo>
                    <a:pt x="3341" y="1561"/>
                    <a:pt x="3341" y="1561"/>
                    <a:pt x="3324" y="1561"/>
                  </a:cubicBezTo>
                  <a:cubicBezTo>
                    <a:pt x="3309" y="1561"/>
                    <a:pt x="3309" y="1561"/>
                    <a:pt x="3293" y="1576"/>
                  </a:cubicBezTo>
                  <a:cubicBezTo>
                    <a:pt x="3278" y="1592"/>
                    <a:pt x="3293" y="1639"/>
                    <a:pt x="3309" y="1670"/>
                  </a:cubicBezTo>
                  <a:cubicBezTo>
                    <a:pt x="3198" y="1718"/>
                    <a:pt x="3261" y="1813"/>
                    <a:pt x="3167" y="1876"/>
                  </a:cubicBezTo>
                  <a:cubicBezTo>
                    <a:pt x="3088" y="1907"/>
                    <a:pt x="2994" y="1922"/>
                    <a:pt x="2899" y="1939"/>
                  </a:cubicBezTo>
                  <a:cubicBezTo>
                    <a:pt x="2788" y="1954"/>
                    <a:pt x="2694" y="1970"/>
                    <a:pt x="2599" y="2017"/>
                  </a:cubicBezTo>
                  <a:cubicBezTo>
                    <a:pt x="2521" y="2080"/>
                    <a:pt x="2584" y="2143"/>
                    <a:pt x="2584" y="2222"/>
                  </a:cubicBezTo>
                  <a:cubicBezTo>
                    <a:pt x="2521" y="2206"/>
                    <a:pt x="2458" y="2191"/>
                    <a:pt x="2395" y="2191"/>
                  </a:cubicBezTo>
                  <a:cubicBezTo>
                    <a:pt x="2364" y="2191"/>
                    <a:pt x="2332" y="2191"/>
                    <a:pt x="2316" y="2206"/>
                  </a:cubicBezTo>
                  <a:cubicBezTo>
                    <a:pt x="2316" y="2222"/>
                    <a:pt x="2316" y="2222"/>
                    <a:pt x="2301" y="2237"/>
                  </a:cubicBezTo>
                  <a:lnTo>
                    <a:pt x="2284" y="2237"/>
                  </a:lnTo>
                  <a:lnTo>
                    <a:pt x="2284" y="2237"/>
                  </a:lnTo>
                  <a:lnTo>
                    <a:pt x="2301" y="2237"/>
                  </a:lnTo>
                  <a:lnTo>
                    <a:pt x="2301" y="2237"/>
                  </a:lnTo>
                  <a:cubicBezTo>
                    <a:pt x="2301" y="2269"/>
                    <a:pt x="2269" y="2300"/>
                    <a:pt x="2238" y="2300"/>
                  </a:cubicBezTo>
                  <a:cubicBezTo>
                    <a:pt x="2221" y="2363"/>
                    <a:pt x="2238" y="2411"/>
                    <a:pt x="2190" y="2443"/>
                  </a:cubicBezTo>
                  <a:cubicBezTo>
                    <a:pt x="2158" y="2458"/>
                    <a:pt x="2112" y="2474"/>
                    <a:pt x="2080" y="2474"/>
                  </a:cubicBezTo>
                  <a:lnTo>
                    <a:pt x="2064" y="2474"/>
                  </a:lnTo>
                  <a:lnTo>
                    <a:pt x="2032" y="2474"/>
                  </a:lnTo>
                  <a:lnTo>
                    <a:pt x="2001" y="2474"/>
                  </a:lnTo>
                  <a:lnTo>
                    <a:pt x="1986" y="2474"/>
                  </a:lnTo>
                  <a:cubicBezTo>
                    <a:pt x="1938" y="2489"/>
                    <a:pt x="1891" y="2537"/>
                    <a:pt x="1860" y="2569"/>
                  </a:cubicBezTo>
                  <a:cubicBezTo>
                    <a:pt x="1780" y="2632"/>
                    <a:pt x="1717" y="2710"/>
                    <a:pt x="1654" y="2773"/>
                  </a:cubicBezTo>
                  <a:cubicBezTo>
                    <a:pt x="1607" y="2821"/>
                    <a:pt x="1433" y="2884"/>
                    <a:pt x="1387" y="2947"/>
                  </a:cubicBezTo>
                  <a:cubicBezTo>
                    <a:pt x="1387" y="2979"/>
                    <a:pt x="1370" y="3010"/>
                    <a:pt x="1355" y="3025"/>
                  </a:cubicBezTo>
                  <a:cubicBezTo>
                    <a:pt x="1339" y="3057"/>
                    <a:pt x="1307" y="3057"/>
                    <a:pt x="1276" y="3057"/>
                  </a:cubicBezTo>
                  <a:lnTo>
                    <a:pt x="1244" y="3057"/>
                  </a:lnTo>
                  <a:lnTo>
                    <a:pt x="1166" y="3057"/>
                  </a:lnTo>
                  <a:cubicBezTo>
                    <a:pt x="1150" y="3042"/>
                    <a:pt x="1118" y="3042"/>
                    <a:pt x="1103" y="3042"/>
                  </a:cubicBezTo>
                  <a:cubicBezTo>
                    <a:pt x="1087" y="3042"/>
                    <a:pt x="1055" y="3042"/>
                    <a:pt x="1040" y="3057"/>
                  </a:cubicBezTo>
                  <a:cubicBezTo>
                    <a:pt x="992" y="3073"/>
                    <a:pt x="961" y="3088"/>
                    <a:pt x="946" y="3120"/>
                  </a:cubicBezTo>
                  <a:lnTo>
                    <a:pt x="946" y="3136"/>
                  </a:lnTo>
                  <a:lnTo>
                    <a:pt x="946" y="3136"/>
                  </a:lnTo>
                  <a:lnTo>
                    <a:pt x="946" y="3136"/>
                  </a:lnTo>
                  <a:lnTo>
                    <a:pt x="946" y="3136"/>
                  </a:lnTo>
                  <a:lnTo>
                    <a:pt x="946" y="3136"/>
                  </a:lnTo>
                  <a:cubicBezTo>
                    <a:pt x="946" y="3136"/>
                    <a:pt x="946" y="3151"/>
                    <a:pt x="929" y="3151"/>
                  </a:cubicBezTo>
                  <a:lnTo>
                    <a:pt x="929" y="3183"/>
                  </a:lnTo>
                  <a:cubicBezTo>
                    <a:pt x="929" y="3231"/>
                    <a:pt x="946" y="3294"/>
                    <a:pt x="914" y="3340"/>
                  </a:cubicBezTo>
                  <a:cubicBezTo>
                    <a:pt x="883" y="3388"/>
                    <a:pt x="803" y="3403"/>
                    <a:pt x="740" y="3420"/>
                  </a:cubicBezTo>
                  <a:cubicBezTo>
                    <a:pt x="725" y="3435"/>
                    <a:pt x="551" y="3420"/>
                    <a:pt x="536" y="3451"/>
                  </a:cubicBezTo>
                  <a:lnTo>
                    <a:pt x="536" y="3451"/>
                  </a:lnTo>
                  <a:cubicBezTo>
                    <a:pt x="551" y="3483"/>
                    <a:pt x="646" y="3561"/>
                    <a:pt x="677" y="3624"/>
                  </a:cubicBezTo>
                  <a:cubicBezTo>
                    <a:pt x="694" y="3609"/>
                    <a:pt x="725" y="3592"/>
                    <a:pt x="757" y="3592"/>
                  </a:cubicBezTo>
                  <a:lnTo>
                    <a:pt x="772" y="3592"/>
                  </a:lnTo>
                  <a:cubicBezTo>
                    <a:pt x="820" y="3609"/>
                    <a:pt x="835" y="3655"/>
                    <a:pt x="835" y="3703"/>
                  </a:cubicBezTo>
                  <a:cubicBezTo>
                    <a:pt x="820" y="3735"/>
                    <a:pt x="788" y="3766"/>
                    <a:pt x="757" y="3766"/>
                  </a:cubicBezTo>
                  <a:lnTo>
                    <a:pt x="725" y="3766"/>
                  </a:lnTo>
                  <a:cubicBezTo>
                    <a:pt x="709" y="3750"/>
                    <a:pt x="677" y="3735"/>
                    <a:pt x="677" y="3718"/>
                  </a:cubicBezTo>
                  <a:cubicBezTo>
                    <a:pt x="646" y="3718"/>
                    <a:pt x="631" y="3718"/>
                    <a:pt x="614" y="3750"/>
                  </a:cubicBezTo>
                  <a:cubicBezTo>
                    <a:pt x="646" y="3766"/>
                    <a:pt x="677" y="3829"/>
                    <a:pt x="694" y="3861"/>
                  </a:cubicBezTo>
                  <a:lnTo>
                    <a:pt x="677" y="3861"/>
                  </a:lnTo>
                  <a:cubicBezTo>
                    <a:pt x="662" y="3861"/>
                    <a:pt x="646" y="3861"/>
                    <a:pt x="631" y="3844"/>
                  </a:cubicBezTo>
                  <a:lnTo>
                    <a:pt x="583" y="3844"/>
                  </a:lnTo>
                  <a:cubicBezTo>
                    <a:pt x="568" y="3844"/>
                    <a:pt x="551" y="3861"/>
                    <a:pt x="583" y="3924"/>
                  </a:cubicBezTo>
                  <a:cubicBezTo>
                    <a:pt x="599" y="3955"/>
                    <a:pt x="551" y="4018"/>
                    <a:pt x="551" y="4050"/>
                  </a:cubicBezTo>
                  <a:cubicBezTo>
                    <a:pt x="551" y="4081"/>
                    <a:pt x="583" y="4081"/>
                    <a:pt x="583" y="4097"/>
                  </a:cubicBezTo>
                  <a:cubicBezTo>
                    <a:pt x="583" y="4128"/>
                    <a:pt x="599" y="4144"/>
                    <a:pt x="599" y="4160"/>
                  </a:cubicBezTo>
                  <a:lnTo>
                    <a:pt x="599" y="4160"/>
                  </a:lnTo>
                  <a:lnTo>
                    <a:pt x="631" y="4160"/>
                  </a:lnTo>
                  <a:lnTo>
                    <a:pt x="646" y="4160"/>
                  </a:lnTo>
                  <a:cubicBezTo>
                    <a:pt x="694" y="4176"/>
                    <a:pt x="725" y="4223"/>
                    <a:pt x="709" y="4254"/>
                  </a:cubicBezTo>
                  <a:lnTo>
                    <a:pt x="709" y="4254"/>
                  </a:lnTo>
                  <a:lnTo>
                    <a:pt x="614" y="4239"/>
                  </a:lnTo>
                  <a:lnTo>
                    <a:pt x="614" y="4239"/>
                  </a:lnTo>
                  <a:lnTo>
                    <a:pt x="709" y="4254"/>
                  </a:lnTo>
                  <a:cubicBezTo>
                    <a:pt x="709" y="4302"/>
                    <a:pt x="677" y="4334"/>
                    <a:pt x="631" y="4334"/>
                  </a:cubicBezTo>
                  <a:lnTo>
                    <a:pt x="614" y="4334"/>
                  </a:lnTo>
                  <a:cubicBezTo>
                    <a:pt x="599" y="4317"/>
                    <a:pt x="583" y="4317"/>
                    <a:pt x="568" y="4302"/>
                  </a:cubicBezTo>
                  <a:cubicBezTo>
                    <a:pt x="536" y="4349"/>
                    <a:pt x="457" y="4475"/>
                    <a:pt x="442" y="4523"/>
                  </a:cubicBezTo>
                  <a:cubicBezTo>
                    <a:pt x="425" y="4569"/>
                    <a:pt x="457" y="4569"/>
                    <a:pt x="442" y="4617"/>
                  </a:cubicBezTo>
                  <a:cubicBezTo>
                    <a:pt x="410" y="4712"/>
                    <a:pt x="457" y="4775"/>
                    <a:pt x="410" y="4853"/>
                  </a:cubicBezTo>
                  <a:cubicBezTo>
                    <a:pt x="394" y="4884"/>
                    <a:pt x="362" y="4884"/>
                    <a:pt x="347" y="4901"/>
                  </a:cubicBezTo>
                  <a:cubicBezTo>
                    <a:pt x="347" y="4916"/>
                    <a:pt x="362" y="4964"/>
                    <a:pt x="362" y="4979"/>
                  </a:cubicBezTo>
                  <a:cubicBezTo>
                    <a:pt x="378" y="5027"/>
                    <a:pt x="425" y="5199"/>
                    <a:pt x="347" y="5199"/>
                  </a:cubicBezTo>
                  <a:cubicBezTo>
                    <a:pt x="331" y="5247"/>
                    <a:pt x="347" y="5279"/>
                    <a:pt x="347" y="5310"/>
                  </a:cubicBezTo>
                  <a:cubicBezTo>
                    <a:pt x="362" y="5294"/>
                    <a:pt x="378" y="5294"/>
                    <a:pt x="394" y="5294"/>
                  </a:cubicBezTo>
                  <a:lnTo>
                    <a:pt x="425" y="5294"/>
                  </a:lnTo>
                  <a:cubicBezTo>
                    <a:pt x="457" y="5294"/>
                    <a:pt x="488" y="5342"/>
                    <a:pt x="488" y="5389"/>
                  </a:cubicBezTo>
                  <a:lnTo>
                    <a:pt x="347" y="5357"/>
                  </a:lnTo>
                  <a:lnTo>
                    <a:pt x="347" y="5357"/>
                  </a:lnTo>
                  <a:lnTo>
                    <a:pt x="488" y="5389"/>
                  </a:lnTo>
                  <a:lnTo>
                    <a:pt x="488" y="5389"/>
                  </a:lnTo>
                  <a:cubicBezTo>
                    <a:pt x="473" y="5436"/>
                    <a:pt x="442" y="5452"/>
                    <a:pt x="394" y="5452"/>
                  </a:cubicBezTo>
                  <a:lnTo>
                    <a:pt x="378" y="5452"/>
                  </a:lnTo>
                  <a:cubicBezTo>
                    <a:pt x="347" y="5452"/>
                    <a:pt x="331" y="5420"/>
                    <a:pt x="315" y="5389"/>
                  </a:cubicBezTo>
                  <a:lnTo>
                    <a:pt x="315" y="5405"/>
                  </a:lnTo>
                  <a:cubicBezTo>
                    <a:pt x="299" y="5420"/>
                    <a:pt x="252" y="5405"/>
                    <a:pt x="236" y="5452"/>
                  </a:cubicBezTo>
                  <a:cubicBezTo>
                    <a:pt x="236" y="5468"/>
                    <a:pt x="252" y="5483"/>
                    <a:pt x="252" y="5499"/>
                  </a:cubicBezTo>
                  <a:cubicBezTo>
                    <a:pt x="252" y="5546"/>
                    <a:pt x="284" y="5594"/>
                    <a:pt x="284" y="5657"/>
                  </a:cubicBezTo>
                  <a:cubicBezTo>
                    <a:pt x="268" y="5704"/>
                    <a:pt x="284" y="5752"/>
                    <a:pt x="268" y="5783"/>
                  </a:cubicBezTo>
                  <a:cubicBezTo>
                    <a:pt x="268" y="5815"/>
                    <a:pt x="268" y="5815"/>
                    <a:pt x="236" y="5830"/>
                  </a:cubicBezTo>
                  <a:cubicBezTo>
                    <a:pt x="173" y="5909"/>
                    <a:pt x="126" y="6082"/>
                    <a:pt x="142" y="6176"/>
                  </a:cubicBezTo>
                  <a:cubicBezTo>
                    <a:pt x="158" y="6239"/>
                    <a:pt x="142" y="6239"/>
                    <a:pt x="126" y="6239"/>
                  </a:cubicBezTo>
                  <a:lnTo>
                    <a:pt x="110" y="6239"/>
                  </a:lnTo>
                  <a:lnTo>
                    <a:pt x="110" y="6239"/>
                  </a:lnTo>
                  <a:cubicBezTo>
                    <a:pt x="95" y="6239"/>
                    <a:pt x="63" y="6239"/>
                    <a:pt x="32" y="6287"/>
                  </a:cubicBezTo>
                  <a:cubicBezTo>
                    <a:pt x="15" y="6319"/>
                    <a:pt x="0" y="6365"/>
                    <a:pt x="15" y="6413"/>
                  </a:cubicBezTo>
                  <a:cubicBezTo>
                    <a:pt x="15" y="6476"/>
                    <a:pt x="32" y="6491"/>
                    <a:pt x="95" y="6523"/>
                  </a:cubicBezTo>
                  <a:cubicBezTo>
                    <a:pt x="79" y="6508"/>
                    <a:pt x="79" y="6491"/>
                    <a:pt x="95" y="6476"/>
                  </a:cubicBezTo>
                  <a:lnTo>
                    <a:pt x="221" y="6508"/>
                  </a:lnTo>
                  <a:cubicBezTo>
                    <a:pt x="189" y="6539"/>
                    <a:pt x="158" y="6554"/>
                    <a:pt x="126" y="6571"/>
                  </a:cubicBezTo>
                  <a:cubicBezTo>
                    <a:pt x="110" y="6554"/>
                    <a:pt x="95" y="6554"/>
                    <a:pt x="95" y="6523"/>
                  </a:cubicBezTo>
                  <a:cubicBezTo>
                    <a:pt x="95" y="6571"/>
                    <a:pt x="79" y="6602"/>
                    <a:pt x="126" y="6617"/>
                  </a:cubicBezTo>
                  <a:lnTo>
                    <a:pt x="126" y="6617"/>
                  </a:lnTo>
                  <a:cubicBezTo>
                    <a:pt x="158" y="6617"/>
                    <a:pt x="268" y="6539"/>
                    <a:pt x="299" y="6523"/>
                  </a:cubicBezTo>
                  <a:cubicBezTo>
                    <a:pt x="299" y="6508"/>
                    <a:pt x="315" y="6476"/>
                    <a:pt x="315" y="6476"/>
                  </a:cubicBezTo>
                  <a:cubicBezTo>
                    <a:pt x="331" y="6460"/>
                    <a:pt x="347" y="6460"/>
                    <a:pt x="362" y="6460"/>
                  </a:cubicBezTo>
                  <a:cubicBezTo>
                    <a:pt x="410" y="6460"/>
                    <a:pt x="488" y="6491"/>
                    <a:pt x="536" y="6491"/>
                  </a:cubicBezTo>
                  <a:cubicBezTo>
                    <a:pt x="551" y="6491"/>
                    <a:pt x="583" y="6508"/>
                    <a:pt x="599" y="6508"/>
                  </a:cubicBezTo>
                  <a:lnTo>
                    <a:pt x="614" y="6508"/>
                  </a:lnTo>
                  <a:cubicBezTo>
                    <a:pt x="646" y="6508"/>
                    <a:pt x="662" y="6476"/>
                    <a:pt x="694" y="6476"/>
                  </a:cubicBezTo>
                  <a:lnTo>
                    <a:pt x="709" y="6476"/>
                  </a:lnTo>
                  <a:cubicBezTo>
                    <a:pt x="757" y="6476"/>
                    <a:pt x="803" y="6491"/>
                    <a:pt x="835" y="6523"/>
                  </a:cubicBezTo>
                  <a:cubicBezTo>
                    <a:pt x="851" y="6554"/>
                    <a:pt x="851" y="6586"/>
                    <a:pt x="898" y="6586"/>
                  </a:cubicBezTo>
                  <a:lnTo>
                    <a:pt x="898" y="6586"/>
                  </a:lnTo>
                  <a:cubicBezTo>
                    <a:pt x="914" y="6586"/>
                    <a:pt x="929" y="6586"/>
                    <a:pt x="946" y="6571"/>
                  </a:cubicBezTo>
                  <a:lnTo>
                    <a:pt x="1009" y="6571"/>
                  </a:lnTo>
                  <a:lnTo>
                    <a:pt x="1009" y="6571"/>
                  </a:lnTo>
                  <a:cubicBezTo>
                    <a:pt x="1087" y="6571"/>
                    <a:pt x="1072" y="6680"/>
                    <a:pt x="1135" y="6697"/>
                  </a:cubicBezTo>
                  <a:lnTo>
                    <a:pt x="1135" y="6728"/>
                  </a:lnTo>
                  <a:lnTo>
                    <a:pt x="1150" y="6728"/>
                  </a:lnTo>
                  <a:lnTo>
                    <a:pt x="1181" y="6728"/>
                  </a:lnTo>
                  <a:lnTo>
                    <a:pt x="1213" y="6728"/>
                  </a:lnTo>
                  <a:lnTo>
                    <a:pt x="1229" y="6728"/>
                  </a:lnTo>
                  <a:cubicBezTo>
                    <a:pt x="1261" y="6728"/>
                    <a:pt x="1307" y="6728"/>
                    <a:pt x="1339" y="6744"/>
                  </a:cubicBezTo>
                  <a:cubicBezTo>
                    <a:pt x="1387" y="6775"/>
                    <a:pt x="1433" y="6807"/>
                    <a:pt x="1497" y="6823"/>
                  </a:cubicBezTo>
                  <a:cubicBezTo>
                    <a:pt x="1513" y="6838"/>
                    <a:pt x="1591" y="6854"/>
                    <a:pt x="1639" y="6854"/>
                  </a:cubicBezTo>
                  <a:cubicBezTo>
                    <a:pt x="1670" y="6854"/>
                    <a:pt x="1702" y="6838"/>
                    <a:pt x="1702" y="6807"/>
                  </a:cubicBezTo>
                  <a:cubicBezTo>
                    <a:pt x="1717" y="6838"/>
                    <a:pt x="1749" y="6838"/>
                    <a:pt x="1780" y="6838"/>
                  </a:cubicBezTo>
                  <a:cubicBezTo>
                    <a:pt x="1828" y="6838"/>
                    <a:pt x="1891" y="6823"/>
                    <a:pt x="1923" y="6823"/>
                  </a:cubicBezTo>
                  <a:lnTo>
                    <a:pt x="1938" y="6823"/>
                  </a:lnTo>
                  <a:cubicBezTo>
                    <a:pt x="2001" y="6823"/>
                    <a:pt x="2017" y="6886"/>
                    <a:pt x="2080" y="6901"/>
                  </a:cubicBezTo>
                  <a:cubicBezTo>
                    <a:pt x="2127" y="6901"/>
                    <a:pt x="2158" y="6917"/>
                    <a:pt x="2206" y="6917"/>
                  </a:cubicBezTo>
                  <a:cubicBezTo>
                    <a:pt x="2238" y="6933"/>
                    <a:pt x="2253" y="6949"/>
                    <a:pt x="2284" y="6964"/>
                  </a:cubicBezTo>
                  <a:lnTo>
                    <a:pt x="2284" y="6964"/>
                  </a:lnTo>
                  <a:cubicBezTo>
                    <a:pt x="2316" y="6964"/>
                    <a:pt x="2364" y="6933"/>
                    <a:pt x="2395" y="6917"/>
                  </a:cubicBezTo>
                  <a:lnTo>
                    <a:pt x="2410" y="6917"/>
                  </a:lnTo>
                  <a:cubicBezTo>
                    <a:pt x="2427" y="6917"/>
                    <a:pt x="2442" y="6933"/>
                    <a:pt x="2473" y="6933"/>
                  </a:cubicBezTo>
                  <a:lnTo>
                    <a:pt x="2473" y="6901"/>
                  </a:lnTo>
                  <a:cubicBezTo>
                    <a:pt x="2458" y="6901"/>
                    <a:pt x="2427" y="6886"/>
                    <a:pt x="2410" y="6886"/>
                  </a:cubicBezTo>
                  <a:lnTo>
                    <a:pt x="2427" y="6886"/>
                  </a:lnTo>
                  <a:lnTo>
                    <a:pt x="2442" y="6886"/>
                  </a:lnTo>
                  <a:cubicBezTo>
                    <a:pt x="2490" y="6886"/>
                    <a:pt x="2521" y="6933"/>
                    <a:pt x="2505" y="6964"/>
                  </a:cubicBezTo>
                  <a:lnTo>
                    <a:pt x="2490" y="6964"/>
                  </a:lnTo>
                  <a:cubicBezTo>
                    <a:pt x="2490" y="6996"/>
                    <a:pt x="2490" y="7012"/>
                    <a:pt x="2505" y="7012"/>
                  </a:cubicBezTo>
                  <a:lnTo>
                    <a:pt x="2505" y="7012"/>
                  </a:lnTo>
                  <a:cubicBezTo>
                    <a:pt x="2521" y="7012"/>
                    <a:pt x="2568" y="6996"/>
                    <a:pt x="2584" y="6996"/>
                  </a:cubicBezTo>
                  <a:lnTo>
                    <a:pt x="2631" y="6996"/>
                  </a:lnTo>
                  <a:cubicBezTo>
                    <a:pt x="2647" y="6996"/>
                    <a:pt x="2679" y="6996"/>
                    <a:pt x="2710" y="7012"/>
                  </a:cubicBezTo>
                  <a:cubicBezTo>
                    <a:pt x="2725" y="7012"/>
                    <a:pt x="2757" y="7027"/>
                    <a:pt x="2773" y="7027"/>
                  </a:cubicBezTo>
                  <a:lnTo>
                    <a:pt x="2788" y="7027"/>
                  </a:lnTo>
                  <a:cubicBezTo>
                    <a:pt x="2820" y="7027"/>
                    <a:pt x="2852" y="6996"/>
                    <a:pt x="2883" y="6996"/>
                  </a:cubicBezTo>
                  <a:lnTo>
                    <a:pt x="2899" y="6996"/>
                  </a:lnTo>
                  <a:cubicBezTo>
                    <a:pt x="2946" y="6996"/>
                    <a:pt x="2962" y="7027"/>
                    <a:pt x="2994" y="7043"/>
                  </a:cubicBezTo>
                  <a:cubicBezTo>
                    <a:pt x="3009" y="7059"/>
                    <a:pt x="3025" y="7059"/>
                    <a:pt x="3041" y="7059"/>
                  </a:cubicBezTo>
                  <a:cubicBezTo>
                    <a:pt x="3072" y="7059"/>
                    <a:pt x="3104" y="7059"/>
                    <a:pt x="3120" y="7043"/>
                  </a:cubicBezTo>
                  <a:lnTo>
                    <a:pt x="3167" y="7043"/>
                  </a:lnTo>
                  <a:cubicBezTo>
                    <a:pt x="3215" y="7043"/>
                    <a:pt x="3230" y="7059"/>
                    <a:pt x="3278" y="7075"/>
                  </a:cubicBezTo>
                  <a:cubicBezTo>
                    <a:pt x="3356" y="7107"/>
                    <a:pt x="3467" y="7107"/>
                    <a:pt x="3561" y="7138"/>
                  </a:cubicBezTo>
                  <a:cubicBezTo>
                    <a:pt x="3639" y="7185"/>
                    <a:pt x="3671" y="7248"/>
                    <a:pt x="3782" y="7248"/>
                  </a:cubicBezTo>
                  <a:lnTo>
                    <a:pt x="3782" y="7248"/>
                  </a:lnTo>
                  <a:lnTo>
                    <a:pt x="3860" y="7248"/>
                  </a:lnTo>
                  <a:lnTo>
                    <a:pt x="3908" y="7248"/>
                  </a:lnTo>
                  <a:cubicBezTo>
                    <a:pt x="3954" y="7264"/>
                    <a:pt x="4017" y="7279"/>
                    <a:pt x="4065" y="7279"/>
                  </a:cubicBezTo>
                  <a:cubicBezTo>
                    <a:pt x="4097" y="7296"/>
                    <a:pt x="4128" y="7296"/>
                    <a:pt x="4160" y="7296"/>
                  </a:cubicBezTo>
                  <a:lnTo>
                    <a:pt x="4206" y="7296"/>
                  </a:lnTo>
                  <a:cubicBezTo>
                    <a:pt x="4238" y="7279"/>
                    <a:pt x="4270" y="7248"/>
                    <a:pt x="4317" y="7248"/>
                  </a:cubicBezTo>
                  <a:lnTo>
                    <a:pt x="4333" y="7248"/>
                  </a:lnTo>
                  <a:cubicBezTo>
                    <a:pt x="4333" y="7264"/>
                    <a:pt x="4333" y="7279"/>
                    <a:pt x="4349" y="7296"/>
                  </a:cubicBezTo>
                  <a:cubicBezTo>
                    <a:pt x="4364" y="7311"/>
                    <a:pt x="4396" y="7327"/>
                    <a:pt x="4412" y="7342"/>
                  </a:cubicBezTo>
                  <a:cubicBezTo>
                    <a:pt x="4443" y="7359"/>
                    <a:pt x="4459" y="7359"/>
                    <a:pt x="4490" y="7374"/>
                  </a:cubicBezTo>
                  <a:cubicBezTo>
                    <a:pt x="4538" y="7405"/>
                    <a:pt x="4664" y="7422"/>
                    <a:pt x="4727" y="7437"/>
                  </a:cubicBezTo>
                  <a:cubicBezTo>
                    <a:pt x="4742" y="7453"/>
                    <a:pt x="4759" y="7453"/>
                    <a:pt x="4759" y="7453"/>
                  </a:cubicBezTo>
                  <a:cubicBezTo>
                    <a:pt x="4790" y="7453"/>
                    <a:pt x="4822" y="7437"/>
                    <a:pt x="4853" y="7422"/>
                  </a:cubicBezTo>
                  <a:lnTo>
                    <a:pt x="4868" y="7422"/>
                  </a:lnTo>
                  <a:lnTo>
                    <a:pt x="4868" y="7422"/>
                  </a:lnTo>
                  <a:lnTo>
                    <a:pt x="4885" y="7422"/>
                  </a:lnTo>
                  <a:lnTo>
                    <a:pt x="4900" y="7422"/>
                  </a:lnTo>
                  <a:cubicBezTo>
                    <a:pt x="4916" y="7422"/>
                    <a:pt x="4931" y="7390"/>
                    <a:pt x="4931" y="7390"/>
                  </a:cubicBezTo>
                  <a:cubicBezTo>
                    <a:pt x="4931" y="7390"/>
                    <a:pt x="4931" y="7374"/>
                    <a:pt x="4948" y="7374"/>
                  </a:cubicBezTo>
                  <a:lnTo>
                    <a:pt x="4948" y="7374"/>
                  </a:lnTo>
                  <a:lnTo>
                    <a:pt x="4963" y="7374"/>
                  </a:lnTo>
                  <a:cubicBezTo>
                    <a:pt x="4963" y="7374"/>
                    <a:pt x="4979" y="7374"/>
                    <a:pt x="4979" y="7390"/>
                  </a:cubicBezTo>
                  <a:lnTo>
                    <a:pt x="5026" y="7390"/>
                  </a:lnTo>
                  <a:cubicBezTo>
                    <a:pt x="5074" y="7405"/>
                    <a:pt x="5089" y="7453"/>
                    <a:pt x="5137" y="7485"/>
                  </a:cubicBezTo>
                  <a:lnTo>
                    <a:pt x="5168" y="7485"/>
                  </a:lnTo>
                  <a:lnTo>
                    <a:pt x="5200" y="7485"/>
                  </a:lnTo>
                  <a:lnTo>
                    <a:pt x="5231" y="7485"/>
                  </a:lnTo>
                  <a:lnTo>
                    <a:pt x="5246" y="7485"/>
                  </a:lnTo>
                  <a:cubicBezTo>
                    <a:pt x="5278" y="7485"/>
                    <a:pt x="5341" y="7500"/>
                    <a:pt x="5372" y="7500"/>
                  </a:cubicBezTo>
                  <a:cubicBezTo>
                    <a:pt x="5404" y="7516"/>
                    <a:pt x="5435" y="7548"/>
                    <a:pt x="5452" y="7579"/>
                  </a:cubicBezTo>
                  <a:cubicBezTo>
                    <a:pt x="5467" y="7594"/>
                    <a:pt x="5467" y="7626"/>
                    <a:pt x="5467" y="7642"/>
                  </a:cubicBezTo>
                  <a:cubicBezTo>
                    <a:pt x="5483" y="7657"/>
                    <a:pt x="5515" y="7657"/>
                    <a:pt x="5546" y="7657"/>
                  </a:cubicBezTo>
                  <a:lnTo>
                    <a:pt x="5593" y="7657"/>
                  </a:lnTo>
                  <a:lnTo>
                    <a:pt x="5641" y="7657"/>
                  </a:lnTo>
                  <a:lnTo>
                    <a:pt x="5656" y="7657"/>
                  </a:lnTo>
                  <a:lnTo>
                    <a:pt x="5704" y="7657"/>
                  </a:lnTo>
                  <a:cubicBezTo>
                    <a:pt x="5719" y="7674"/>
                    <a:pt x="5719" y="7689"/>
                    <a:pt x="5735" y="7705"/>
                  </a:cubicBezTo>
                  <a:cubicBezTo>
                    <a:pt x="5751" y="7720"/>
                    <a:pt x="5798" y="7737"/>
                    <a:pt x="5830" y="7737"/>
                  </a:cubicBezTo>
                  <a:lnTo>
                    <a:pt x="5861" y="7737"/>
                  </a:lnTo>
                  <a:cubicBezTo>
                    <a:pt x="5908" y="7720"/>
                    <a:pt x="5908" y="7657"/>
                    <a:pt x="5956" y="7642"/>
                  </a:cubicBezTo>
                  <a:lnTo>
                    <a:pt x="5956" y="7642"/>
                  </a:lnTo>
                  <a:cubicBezTo>
                    <a:pt x="5988" y="7642"/>
                    <a:pt x="6019" y="7674"/>
                    <a:pt x="6051" y="7674"/>
                  </a:cubicBezTo>
                  <a:lnTo>
                    <a:pt x="6051" y="7674"/>
                  </a:lnTo>
                  <a:cubicBezTo>
                    <a:pt x="6066" y="7674"/>
                    <a:pt x="6097" y="7657"/>
                    <a:pt x="6114" y="7657"/>
                  </a:cubicBezTo>
                  <a:lnTo>
                    <a:pt x="6114" y="7657"/>
                  </a:lnTo>
                  <a:cubicBezTo>
                    <a:pt x="6177" y="7657"/>
                    <a:pt x="6240" y="7689"/>
                    <a:pt x="6303" y="7705"/>
                  </a:cubicBezTo>
                  <a:cubicBezTo>
                    <a:pt x="6349" y="7705"/>
                    <a:pt x="6349" y="7720"/>
                    <a:pt x="6381" y="7737"/>
                  </a:cubicBezTo>
                  <a:lnTo>
                    <a:pt x="6429" y="7783"/>
                  </a:lnTo>
                  <a:cubicBezTo>
                    <a:pt x="6444" y="7800"/>
                    <a:pt x="6429" y="7815"/>
                    <a:pt x="6444" y="7815"/>
                  </a:cubicBezTo>
                  <a:cubicBezTo>
                    <a:pt x="6460" y="7800"/>
                    <a:pt x="6460" y="7800"/>
                    <a:pt x="6460" y="7783"/>
                  </a:cubicBezTo>
                  <a:lnTo>
                    <a:pt x="6523" y="7783"/>
                  </a:lnTo>
                  <a:cubicBezTo>
                    <a:pt x="6570" y="7783"/>
                    <a:pt x="6618" y="7783"/>
                    <a:pt x="6681" y="7800"/>
                  </a:cubicBezTo>
                  <a:cubicBezTo>
                    <a:pt x="6727" y="7815"/>
                    <a:pt x="6807" y="7815"/>
                    <a:pt x="6838" y="7831"/>
                  </a:cubicBezTo>
                  <a:cubicBezTo>
                    <a:pt x="6885" y="7846"/>
                    <a:pt x="6885" y="7894"/>
                    <a:pt x="6916" y="7894"/>
                  </a:cubicBezTo>
                  <a:lnTo>
                    <a:pt x="6933" y="7894"/>
                  </a:lnTo>
                  <a:cubicBezTo>
                    <a:pt x="6964" y="7894"/>
                    <a:pt x="6979" y="7863"/>
                    <a:pt x="7011" y="7863"/>
                  </a:cubicBezTo>
                  <a:lnTo>
                    <a:pt x="7011" y="7863"/>
                  </a:lnTo>
                  <a:cubicBezTo>
                    <a:pt x="7027" y="7863"/>
                    <a:pt x="7043" y="7878"/>
                    <a:pt x="7059" y="7878"/>
                  </a:cubicBezTo>
                  <a:cubicBezTo>
                    <a:pt x="7059" y="7909"/>
                    <a:pt x="7059" y="7957"/>
                    <a:pt x="7090" y="7957"/>
                  </a:cubicBezTo>
                  <a:lnTo>
                    <a:pt x="7122" y="7957"/>
                  </a:lnTo>
                  <a:cubicBezTo>
                    <a:pt x="7122" y="7941"/>
                    <a:pt x="7137" y="7926"/>
                    <a:pt x="7153" y="7909"/>
                  </a:cubicBezTo>
                  <a:lnTo>
                    <a:pt x="7185" y="7909"/>
                  </a:lnTo>
                  <a:lnTo>
                    <a:pt x="7232" y="7909"/>
                  </a:lnTo>
                  <a:cubicBezTo>
                    <a:pt x="7311" y="7926"/>
                    <a:pt x="7389" y="7941"/>
                    <a:pt x="7452" y="7957"/>
                  </a:cubicBezTo>
                  <a:cubicBezTo>
                    <a:pt x="7547" y="7972"/>
                    <a:pt x="7641" y="7989"/>
                    <a:pt x="7736" y="8020"/>
                  </a:cubicBezTo>
                  <a:cubicBezTo>
                    <a:pt x="7784" y="8020"/>
                    <a:pt x="7910" y="8020"/>
                    <a:pt x="7893" y="8115"/>
                  </a:cubicBezTo>
                  <a:cubicBezTo>
                    <a:pt x="7925" y="8130"/>
                    <a:pt x="7941" y="8130"/>
                    <a:pt x="7956" y="8130"/>
                  </a:cubicBezTo>
                  <a:cubicBezTo>
                    <a:pt x="8004" y="8130"/>
                    <a:pt x="8036" y="8115"/>
                    <a:pt x="8082" y="8098"/>
                  </a:cubicBezTo>
                  <a:lnTo>
                    <a:pt x="8145" y="8098"/>
                  </a:lnTo>
                  <a:cubicBezTo>
                    <a:pt x="8177" y="8098"/>
                    <a:pt x="8225" y="8115"/>
                    <a:pt x="8240" y="8130"/>
                  </a:cubicBezTo>
                  <a:cubicBezTo>
                    <a:pt x="8256" y="8146"/>
                    <a:pt x="8256" y="8162"/>
                    <a:pt x="8288" y="8178"/>
                  </a:cubicBezTo>
                  <a:lnTo>
                    <a:pt x="8288" y="8178"/>
                  </a:lnTo>
                  <a:cubicBezTo>
                    <a:pt x="8303" y="8178"/>
                    <a:pt x="8319" y="8162"/>
                    <a:pt x="8334" y="8162"/>
                  </a:cubicBezTo>
                  <a:lnTo>
                    <a:pt x="8414" y="8162"/>
                  </a:lnTo>
                  <a:cubicBezTo>
                    <a:pt x="8429" y="8146"/>
                    <a:pt x="8461" y="8146"/>
                    <a:pt x="8477" y="8146"/>
                  </a:cubicBezTo>
                  <a:cubicBezTo>
                    <a:pt x="8524" y="8146"/>
                    <a:pt x="8555" y="8162"/>
                    <a:pt x="8587" y="8162"/>
                  </a:cubicBezTo>
                  <a:cubicBezTo>
                    <a:pt x="8603" y="8162"/>
                    <a:pt x="8618" y="8146"/>
                    <a:pt x="8634" y="8146"/>
                  </a:cubicBezTo>
                  <a:cubicBezTo>
                    <a:pt x="8618" y="8162"/>
                    <a:pt x="8603" y="8178"/>
                    <a:pt x="8587" y="8178"/>
                  </a:cubicBezTo>
                  <a:lnTo>
                    <a:pt x="8587" y="8225"/>
                  </a:lnTo>
                  <a:cubicBezTo>
                    <a:pt x="8618" y="8225"/>
                    <a:pt x="8634" y="8209"/>
                    <a:pt x="8666" y="8193"/>
                  </a:cubicBezTo>
                  <a:cubicBezTo>
                    <a:pt x="8681" y="8178"/>
                    <a:pt x="8744" y="8178"/>
                    <a:pt x="8760" y="8178"/>
                  </a:cubicBezTo>
                  <a:cubicBezTo>
                    <a:pt x="8792" y="8178"/>
                    <a:pt x="8839" y="8162"/>
                    <a:pt x="8870" y="8162"/>
                  </a:cubicBezTo>
                  <a:cubicBezTo>
                    <a:pt x="8887" y="8162"/>
                    <a:pt x="8902" y="8162"/>
                    <a:pt x="8933" y="8178"/>
                  </a:cubicBezTo>
                  <a:cubicBezTo>
                    <a:pt x="8965" y="8178"/>
                    <a:pt x="9044" y="8209"/>
                    <a:pt x="9091" y="8209"/>
                  </a:cubicBezTo>
                  <a:lnTo>
                    <a:pt x="9107" y="8209"/>
                  </a:lnTo>
                  <a:cubicBezTo>
                    <a:pt x="9154" y="8193"/>
                    <a:pt x="9107" y="8178"/>
                    <a:pt x="9122" y="8162"/>
                  </a:cubicBezTo>
                  <a:cubicBezTo>
                    <a:pt x="9122" y="8130"/>
                    <a:pt x="9139" y="8130"/>
                    <a:pt x="9139" y="8098"/>
                  </a:cubicBezTo>
                  <a:cubicBezTo>
                    <a:pt x="9170" y="8052"/>
                    <a:pt x="9170" y="7989"/>
                    <a:pt x="9185" y="7926"/>
                  </a:cubicBezTo>
                  <a:cubicBezTo>
                    <a:pt x="9185" y="7909"/>
                    <a:pt x="9202" y="7894"/>
                    <a:pt x="9202" y="7863"/>
                  </a:cubicBezTo>
                  <a:cubicBezTo>
                    <a:pt x="9202" y="7831"/>
                    <a:pt x="9170" y="7800"/>
                    <a:pt x="9170" y="7752"/>
                  </a:cubicBezTo>
                  <a:cubicBezTo>
                    <a:pt x="9170" y="7705"/>
                    <a:pt x="9217" y="7705"/>
                    <a:pt x="9233" y="7674"/>
                  </a:cubicBezTo>
                  <a:cubicBezTo>
                    <a:pt x="9248" y="7642"/>
                    <a:pt x="9202" y="7642"/>
                    <a:pt x="9202" y="7611"/>
                  </a:cubicBezTo>
                  <a:cubicBezTo>
                    <a:pt x="9185" y="7563"/>
                    <a:pt x="9233" y="7485"/>
                    <a:pt x="9233" y="7437"/>
                  </a:cubicBezTo>
                  <a:cubicBezTo>
                    <a:pt x="9248" y="7405"/>
                    <a:pt x="9248" y="7374"/>
                    <a:pt x="9265" y="7342"/>
                  </a:cubicBezTo>
                  <a:cubicBezTo>
                    <a:pt x="9328" y="7342"/>
                    <a:pt x="9374" y="7374"/>
                    <a:pt x="9391" y="7264"/>
                  </a:cubicBezTo>
                  <a:cubicBezTo>
                    <a:pt x="9391" y="7233"/>
                    <a:pt x="9391" y="7185"/>
                    <a:pt x="9359" y="7170"/>
                  </a:cubicBezTo>
                  <a:cubicBezTo>
                    <a:pt x="9343" y="7153"/>
                    <a:pt x="9328" y="7170"/>
                    <a:pt x="9311" y="7153"/>
                  </a:cubicBezTo>
                  <a:cubicBezTo>
                    <a:pt x="9265" y="7122"/>
                    <a:pt x="9328" y="7012"/>
                    <a:pt x="9343" y="6964"/>
                  </a:cubicBezTo>
                  <a:cubicBezTo>
                    <a:pt x="9343" y="6901"/>
                    <a:pt x="9391" y="6823"/>
                    <a:pt x="9343" y="6775"/>
                  </a:cubicBezTo>
                  <a:cubicBezTo>
                    <a:pt x="9391" y="6760"/>
                    <a:pt x="9422" y="6634"/>
                    <a:pt x="9406" y="6571"/>
                  </a:cubicBezTo>
                  <a:cubicBezTo>
                    <a:pt x="9406" y="6571"/>
                    <a:pt x="9391" y="6571"/>
                    <a:pt x="9374" y="6554"/>
                  </a:cubicBezTo>
                  <a:cubicBezTo>
                    <a:pt x="9374" y="6508"/>
                    <a:pt x="9391" y="6428"/>
                    <a:pt x="9406" y="6382"/>
                  </a:cubicBezTo>
                  <a:cubicBezTo>
                    <a:pt x="9422" y="6334"/>
                    <a:pt x="9437" y="6287"/>
                    <a:pt x="9437" y="6239"/>
                  </a:cubicBezTo>
                  <a:cubicBezTo>
                    <a:pt x="9437" y="6208"/>
                    <a:pt x="9406" y="6176"/>
                    <a:pt x="9406" y="6145"/>
                  </a:cubicBezTo>
                  <a:lnTo>
                    <a:pt x="9422" y="6145"/>
                  </a:lnTo>
                  <a:lnTo>
                    <a:pt x="9454" y="6145"/>
                  </a:lnTo>
                  <a:lnTo>
                    <a:pt x="9469" y="6145"/>
                  </a:lnTo>
                  <a:lnTo>
                    <a:pt x="9517" y="6145"/>
                  </a:lnTo>
                  <a:cubicBezTo>
                    <a:pt x="9548" y="6130"/>
                    <a:pt x="9611" y="6113"/>
                    <a:pt x="9563" y="6082"/>
                  </a:cubicBezTo>
                  <a:cubicBezTo>
                    <a:pt x="9532" y="6067"/>
                    <a:pt x="9500" y="6098"/>
                    <a:pt x="9485" y="6035"/>
                  </a:cubicBezTo>
                  <a:cubicBezTo>
                    <a:pt x="9485" y="6019"/>
                    <a:pt x="9469" y="5972"/>
                    <a:pt x="9469" y="5941"/>
                  </a:cubicBezTo>
                  <a:cubicBezTo>
                    <a:pt x="9469" y="5909"/>
                    <a:pt x="9485" y="5846"/>
                    <a:pt x="9500" y="5830"/>
                  </a:cubicBezTo>
                  <a:cubicBezTo>
                    <a:pt x="9517" y="5815"/>
                    <a:pt x="9563" y="5830"/>
                    <a:pt x="9595" y="5815"/>
                  </a:cubicBezTo>
                  <a:cubicBezTo>
                    <a:pt x="9706" y="5783"/>
                    <a:pt x="9595" y="5735"/>
                    <a:pt x="9548" y="5720"/>
                  </a:cubicBezTo>
                  <a:cubicBezTo>
                    <a:pt x="9563" y="5735"/>
                    <a:pt x="9580" y="5735"/>
                    <a:pt x="9611" y="5735"/>
                  </a:cubicBezTo>
                  <a:cubicBezTo>
                    <a:pt x="9626" y="5735"/>
                    <a:pt x="9643" y="5735"/>
                    <a:pt x="9658" y="5720"/>
                  </a:cubicBezTo>
                  <a:cubicBezTo>
                    <a:pt x="9674" y="5689"/>
                    <a:pt x="9658" y="5625"/>
                    <a:pt x="9643" y="5609"/>
                  </a:cubicBezTo>
                  <a:cubicBezTo>
                    <a:pt x="9626" y="5578"/>
                    <a:pt x="9611" y="5578"/>
                    <a:pt x="9611" y="5562"/>
                  </a:cubicBezTo>
                  <a:cubicBezTo>
                    <a:pt x="9595" y="5531"/>
                    <a:pt x="9611" y="5499"/>
                    <a:pt x="9611" y="5468"/>
                  </a:cubicBezTo>
                  <a:cubicBezTo>
                    <a:pt x="9626" y="5436"/>
                    <a:pt x="9626" y="5389"/>
                    <a:pt x="9643" y="5357"/>
                  </a:cubicBezTo>
                  <a:cubicBezTo>
                    <a:pt x="9674" y="5279"/>
                    <a:pt x="9737" y="5231"/>
                    <a:pt x="9737" y="5136"/>
                  </a:cubicBezTo>
                  <a:cubicBezTo>
                    <a:pt x="9737" y="5105"/>
                    <a:pt x="9706" y="5090"/>
                    <a:pt x="9706" y="5058"/>
                  </a:cubicBezTo>
                  <a:lnTo>
                    <a:pt x="9706" y="4947"/>
                  </a:lnTo>
                  <a:cubicBezTo>
                    <a:pt x="9706" y="4932"/>
                    <a:pt x="9706" y="4869"/>
                    <a:pt x="9721" y="4853"/>
                  </a:cubicBezTo>
                  <a:cubicBezTo>
                    <a:pt x="9737" y="4838"/>
                    <a:pt x="9800" y="4853"/>
                    <a:pt x="9815" y="4838"/>
                  </a:cubicBezTo>
                  <a:cubicBezTo>
                    <a:pt x="9847" y="4806"/>
                    <a:pt x="9847" y="4775"/>
                    <a:pt x="9863" y="4727"/>
                  </a:cubicBezTo>
                  <a:cubicBezTo>
                    <a:pt x="9863" y="4664"/>
                    <a:pt x="9863" y="4680"/>
                    <a:pt x="9832" y="4632"/>
                  </a:cubicBezTo>
                  <a:cubicBezTo>
                    <a:pt x="9800" y="4554"/>
                    <a:pt x="9863" y="4397"/>
                    <a:pt x="9879" y="4317"/>
                  </a:cubicBezTo>
                  <a:cubicBezTo>
                    <a:pt x="9895" y="4254"/>
                    <a:pt x="9895" y="4160"/>
                    <a:pt x="9926" y="4113"/>
                  </a:cubicBezTo>
                  <a:lnTo>
                    <a:pt x="9989" y="4113"/>
                  </a:lnTo>
                  <a:cubicBezTo>
                    <a:pt x="9989" y="4097"/>
                    <a:pt x="9973" y="4065"/>
                    <a:pt x="9973" y="4050"/>
                  </a:cubicBezTo>
                  <a:cubicBezTo>
                    <a:pt x="9973" y="4034"/>
                    <a:pt x="9989" y="4018"/>
                    <a:pt x="9989" y="4002"/>
                  </a:cubicBezTo>
                  <a:cubicBezTo>
                    <a:pt x="9989" y="3955"/>
                    <a:pt x="9942" y="3955"/>
                    <a:pt x="9942" y="3907"/>
                  </a:cubicBezTo>
                  <a:cubicBezTo>
                    <a:pt x="9926" y="3861"/>
                    <a:pt x="9973" y="3876"/>
                    <a:pt x="9989" y="3861"/>
                  </a:cubicBezTo>
                  <a:cubicBezTo>
                    <a:pt x="10021" y="3829"/>
                    <a:pt x="10005" y="3718"/>
                    <a:pt x="9989" y="3687"/>
                  </a:cubicBezTo>
                  <a:cubicBezTo>
                    <a:pt x="9973" y="3640"/>
                    <a:pt x="9973" y="3640"/>
                    <a:pt x="9989" y="3640"/>
                  </a:cubicBezTo>
                  <a:lnTo>
                    <a:pt x="10005" y="3640"/>
                  </a:lnTo>
                  <a:lnTo>
                    <a:pt x="10021" y="3640"/>
                  </a:lnTo>
                  <a:lnTo>
                    <a:pt x="10036" y="3640"/>
                  </a:lnTo>
                  <a:cubicBezTo>
                    <a:pt x="10068" y="3640"/>
                    <a:pt x="10084" y="3624"/>
                    <a:pt x="10115" y="3592"/>
                  </a:cubicBezTo>
                  <a:cubicBezTo>
                    <a:pt x="10131" y="3561"/>
                    <a:pt x="10179" y="3529"/>
                    <a:pt x="10131" y="3498"/>
                  </a:cubicBezTo>
                  <a:cubicBezTo>
                    <a:pt x="10131" y="3498"/>
                    <a:pt x="10099" y="3483"/>
                    <a:pt x="10084" y="3483"/>
                  </a:cubicBezTo>
                  <a:cubicBezTo>
                    <a:pt x="10115" y="3466"/>
                    <a:pt x="10099" y="3372"/>
                    <a:pt x="10099" y="3325"/>
                  </a:cubicBezTo>
                  <a:cubicBezTo>
                    <a:pt x="10084" y="3262"/>
                    <a:pt x="10068" y="3183"/>
                    <a:pt x="10084" y="3105"/>
                  </a:cubicBezTo>
                  <a:cubicBezTo>
                    <a:pt x="10084" y="3073"/>
                    <a:pt x="10099" y="3042"/>
                    <a:pt x="10099" y="2994"/>
                  </a:cubicBezTo>
                  <a:cubicBezTo>
                    <a:pt x="10099" y="2931"/>
                    <a:pt x="10052" y="2884"/>
                    <a:pt x="10068" y="2821"/>
                  </a:cubicBezTo>
                  <a:cubicBezTo>
                    <a:pt x="10084" y="2758"/>
                    <a:pt x="10162" y="2758"/>
                    <a:pt x="10179" y="2710"/>
                  </a:cubicBezTo>
                  <a:cubicBezTo>
                    <a:pt x="10084" y="2695"/>
                    <a:pt x="10225" y="2600"/>
                    <a:pt x="10242" y="2569"/>
                  </a:cubicBezTo>
                  <a:cubicBezTo>
                    <a:pt x="10257" y="2489"/>
                    <a:pt x="10225" y="2411"/>
                    <a:pt x="10242" y="2332"/>
                  </a:cubicBezTo>
                  <a:cubicBezTo>
                    <a:pt x="10242" y="2300"/>
                    <a:pt x="10242" y="2285"/>
                    <a:pt x="10288" y="2269"/>
                  </a:cubicBezTo>
                  <a:cubicBezTo>
                    <a:pt x="10305" y="2254"/>
                    <a:pt x="10336" y="2269"/>
                    <a:pt x="10320" y="2222"/>
                  </a:cubicBezTo>
                  <a:cubicBezTo>
                    <a:pt x="10320" y="2222"/>
                    <a:pt x="10288" y="2206"/>
                    <a:pt x="10288" y="2191"/>
                  </a:cubicBezTo>
                  <a:cubicBezTo>
                    <a:pt x="10273" y="2191"/>
                    <a:pt x="10273" y="2174"/>
                    <a:pt x="10273" y="2174"/>
                  </a:cubicBezTo>
                  <a:cubicBezTo>
                    <a:pt x="10242" y="2143"/>
                    <a:pt x="10210" y="2159"/>
                    <a:pt x="10225" y="2111"/>
                  </a:cubicBezTo>
                  <a:lnTo>
                    <a:pt x="10257" y="2111"/>
                  </a:lnTo>
                  <a:cubicBezTo>
                    <a:pt x="10305" y="2111"/>
                    <a:pt x="10305" y="2111"/>
                    <a:pt x="10320" y="2048"/>
                  </a:cubicBezTo>
                  <a:cubicBezTo>
                    <a:pt x="10336" y="2002"/>
                    <a:pt x="10336" y="1954"/>
                    <a:pt x="10351" y="1907"/>
                  </a:cubicBezTo>
                  <a:cubicBezTo>
                    <a:pt x="10368" y="1859"/>
                    <a:pt x="10368" y="1813"/>
                    <a:pt x="10383" y="1765"/>
                  </a:cubicBezTo>
                  <a:cubicBezTo>
                    <a:pt x="10383" y="1750"/>
                    <a:pt x="10383" y="1687"/>
                    <a:pt x="10399" y="1670"/>
                  </a:cubicBezTo>
                  <a:cubicBezTo>
                    <a:pt x="10399" y="1670"/>
                    <a:pt x="10414" y="1655"/>
                    <a:pt x="10431" y="1655"/>
                  </a:cubicBezTo>
                  <a:cubicBezTo>
                    <a:pt x="10431" y="1655"/>
                    <a:pt x="10446" y="1670"/>
                    <a:pt x="10462" y="1670"/>
                  </a:cubicBezTo>
                  <a:cubicBezTo>
                    <a:pt x="10477" y="1639"/>
                    <a:pt x="10494" y="1592"/>
                    <a:pt x="10494" y="1561"/>
                  </a:cubicBezTo>
                  <a:cubicBezTo>
                    <a:pt x="10494" y="1513"/>
                    <a:pt x="10494" y="1544"/>
                    <a:pt x="10462" y="1513"/>
                  </a:cubicBezTo>
                  <a:cubicBezTo>
                    <a:pt x="10446" y="1481"/>
                    <a:pt x="10399" y="1418"/>
                    <a:pt x="10446" y="1418"/>
                  </a:cubicBezTo>
                  <a:lnTo>
                    <a:pt x="10462" y="1418"/>
                  </a:lnTo>
                  <a:cubicBezTo>
                    <a:pt x="10477" y="1371"/>
                    <a:pt x="10557" y="1355"/>
                    <a:pt x="10557" y="1308"/>
                  </a:cubicBezTo>
                  <a:cubicBezTo>
                    <a:pt x="10509" y="1277"/>
                    <a:pt x="10462" y="1308"/>
                    <a:pt x="10494" y="1229"/>
                  </a:cubicBezTo>
                  <a:cubicBezTo>
                    <a:pt x="10494" y="1214"/>
                    <a:pt x="10509" y="1214"/>
                    <a:pt x="10525" y="1182"/>
                  </a:cubicBezTo>
                  <a:cubicBezTo>
                    <a:pt x="10525" y="1166"/>
                    <a:pt x="10525" y="1134"/>
                    <a:pt x="10540" y="1103"/>
                  </a:cubicBezTo>
                  <a:cubicBezTo>
                    <a:pt x="10525" y="1103"/>
                    <a:pt x="10477" y="1008"/>
                    <a:pt x="10462" y="1008"/>
                  </a:cubicBezTo>
                  <a:lnTo>
                    <a:pt x="10462" y="1008"/>
                  </a:lnTo>
                  <a:cubicBezTo>
                    <a:pt x="10446" y="1008"/>
                    <a:pt x="10431" y="1025"/>
                    <a:pt x="10414" y="1025"/>
                  </a:cubicBezTo>
                  <a:cubicBezTo>
                    <a:pt x="10399" y="1040"/>
                    <a:pt x="10368" y="1040"/>
                    <a:pt x="10351" y="1040"/>
                  </a:cubicBezTo>
                  <a:lnTo>
                    <a:pt x="10336" y="1040"/>
                  </a:lnTo>
                  <a:cubicBezTo>
                    <a:pt x="10320" y="1040"/>
                    <a:pt x="10320" y="1025"/>
                    <a:pt x="10305" y="1025"/>
                  </a:cubicBezTo>
                  <a:cubicBezTo>
                    <a:pt x="10305" y="1008"/>
                    <a:pt x="10288" y="1008"/>
                    <a:pt x="10288" y="1008"/>
                  </a:cubicBezTo>
                  <a:cubicBezTo>
                    <a:pt x="10273" y="1008"/>
                    <a:pt x="10257" y="1025"/>
                    <a:pt x="10242" y="1025"/>
                  </a:cubicBezTo>
                  <a:cubicBezTo>
                    <a:pt x="10194" y="1040"/>
                    <a:pt x="10179" y="1071"/>
                    <a:pt x="10147" y="1071"/>
                  </a:cubicBezTo>
                  <a:cubicBezTo>
                    <a:pt x="10147" y="1040"/>
                    <a:pt x="10162" y="993"/>
                    <a:pt x="10147" y="962"/>
                  </a:cubicBezTo>
                  <a:lnTo>
                    <a:pt x="10147" y="962"/>
                  </a:lnTo>
                  <a:lnTo>
                    <a:pt x="10131" y="962"/>
                  </a:lnTo>
                  <a:lnTo>
                    <a:pt x="10131" y="993"/>
                  </a:lnTo>
                  <a:lnTo>
                    <a:pt x="10131" y="993"/>
                  </a:lnTo>
                  <a:cubicBezTo>
                    <a:pt x="10115" y="993"/>
                    <a:pt x="10099" y="977"/>
                    <a:pt x="10084" y="977"/>
                  </a:cubicBezTo>
                  <a:lnTo>
                    <a:pt x="10036" y="977"/>
                  </a:lnTo>
                  <a:cubicBezTo>
                    <a:pt x="9989" y="993"/>
                    <a:pt x="9942" y="993"/>
                    <a:pt x="9926" y="993"/>
                  </a:cubicBezTo>
                  <a:lnTo>
                    <a:pt x="9910" y="993"/>
                  </a:lnTo>
                  <a:cubicBezTo>
                    <a:pt x="9879" y="993"/>
                    <a:pt x="9847" y="977"/>
                    <a:pt x="9815" y="977"/>
                  </a:cubicBezTo>
                  <a:cubicBezTo>
                    <a:pt x="9752" y="962"/>
                    <a:pt x="9800" y="914"/>
                    <a:pt x="9752" y="899"/>
                  </a:cubicBezTo>
                  <a:cubicBezTo>
                    <a:pt x="9721" y="882"/>
                    <a:pt x="9674" y="882"/>
                    <a:pt x="9643" y="882"/>
                  </a:cubicBezTo>
                  <a:cubicBezTo>
                    <a:pt x="9626" y="882"/>
                    <a:pt x="9626" y="899"/>
                    <a:pt x="9611" y="899"/>
                  </a:cubicBezTo>
                  <a:cubicBezTo>
                    <a:pt x="9580" y="899"/>
                    <a:pt x="9532" y="914"/>
                    <a:pt x="9500" y="914"/>
                  </a:cubicBezTo>
                  <a:lnTo>
                    <a:pt x="9485" y="914"/>
                  </a:lnTo>
                  <a:cubicBezTo>
                    <a:pt x="9454" y="899"/>
                    <a:pt x="9437" y="867"/>
                    <a:pt x="9406" y="851"/>
                  </a:cubicBezTo>
                  <a:lnTo>
                    <a:pt x="9374" y="851"/>
                  </a:lnTo>
                  <a:cubicBezTo>
                    <a:pt x="9343" y="851"/>
                    <a:pt x="9328" y="851"/>
                    <a:pt x="9296" y="867"/>
                  </a:cubicBezTo>
                  <a:cubicBezTo>
                    <a:pt x="9280" y="882"/>
                    <a:pt x="9248" y="882"/>
                    <a:pt x="9233" y="882"/>
                  </a:cubicBezTo>
                  <a:lnTo>
                    <a:pt x="9202" y="882"/>
                  </a:lnTo>
                  <a:cubicBezTo>
                    <a:pt x="9202" y="836"/>
                    <a:pt x="9217" y="788"/>
                    <a:pt x="9185" y="756"/>
                  </a:cubicBezTo>
                  <a:cubicBezTo>
                    <a:pt x="9170" y="756"/>
                    <a:pt x="9154" y="741"/>
                    <a:pt x="9154" y="741"/>
                  </a:cubicBezTo>
                  <a:cubicBezTo>
                    <a:pt x="9091" y="741"/>
                    <a:pt x="9076" y="836"/>
                    <a:pt x="9028" y="851"/>
                  </a:cubicBezTo>
                  <a:lnTo>
                    <a:pt x="9013" y="851"/>
                  </a:lnTo>
                  <a:cubicBezTo>
                    <a:pt x="8965" y="851"/>
                    <a:pt x="8950" y="804"/>
                    <a:pt x="8918" y="773"/>
                  </a:cubicBezTo>
                  <a:cubicBezTo>
                    <a:pt x="8902" y="756"/>
                    <a:pt x="8839" y="756"/>
                    <a:pt x="8807" y="756"/>
                  </a:cubicBezTo>
                  <a:lnTo>
                    <a:pt x="8792" y="756"/>
                  </a:lnTo>
                  <a:lnTo>
                    <a:pt x="8744" y="756"/>
                  </a:lnTo>
                  <a:cubicBezTo>
                    <a:pt x="8681" y="756"/>
                    <a:pt x="8618" y="741"/>
                    <a:pt x="8603" y="710"/>
                  </a:cubicBezTo>
                  <a:cubicBezTo>
                    <a:pt x="8587" y="710"/>
                    <a:pt x="8587" y="693"/>
                    <a:pt x="8587" y="678"/>
                  </a:cubicBezTo>
                  <a:cubicBezTo>
                    <a:pt x="8603" y="678"/>
                    <a:pt x="8603" y="662"/>
                    <a:pt x="8603" y="662"/>
                  </a:cubicBezTo>
                  <a:lnTo>
                    <a:pt x="8603" y="630"/>
                  </a:lnTo>
                  <a:cubicBezTo>
                    <a:pt x="8603" y="615"/>
                    <a:pt x="8571" y="584"/>
                    <a:pt x="8540" y="584"/>
                  </a:cubicBezTo>
                  <a:lnTo>
                    <a:pt x="8524" y="584"/>
                  </a:lnTo>
                  <a:cubicBezTo>
                    <a:pt x="8524" y="599"/>
                    <a:pt x="8508" y="615"/>
                    <a:pt x="8492" y="630"/>
                  </a:cubicBezTo>
                  <a:lnTo>
                    <a:pt x="8492" y="662"/>
                  </a:lnTo>
                  <a:cubicBezTo>
                    <a:pt x="8429" y="662"/>
                    <a:pt x="8319" y="678"/>
                    <a:pt x="8225" y="678"/>
                  </a:cubicBezTo>
                  <a:cubicBezTo>
                    <a:pt x="8177" y="678"/>
                    <a:pt x="8130" y="678"/>
                    <a:pt x="8099" y="662"/>
                  </a:cubicBezTo>
                  <a:cubicBezTo>
                    <a:pt x="8051" y="662"/>
                    <a:pt x="7988" y="647"/>
                    <a:pt x="7941" y="630"/>
                  </a:cubicBezTo>
                  <a:cubicBezTo>
                    <a:pt x="7925" y="630"/>
                    <a:pt x="7893" y="630"/>
                    <a:pt x="7878" y="615"/>
                  </a:cubicBezTo>
                  <a:lnTo>
                    <a:pt x="7847" y="584"/>
                  </a:lnTo>
                  <a:cubicBezTo>
                    <a:pt x="7847" y="567"/>
                    <a:pt x="7830" y="567"/>
                    <a:pt x="7815" y="567"/>
                  </a:cubicBezTo>
                  <a:lnTo>
                    <a:pt x="7815" y="567"/>
                  </a:lnTo>
                  <a:lnTo>
                    <a:pt x="7799" y="567"/>
                  </a:lnTo>
                  <a:lnTo>
                    <a:pt x="7784" y="567"/>
                  </a:lnTo>
                  <a:cubicBezTo>
                    <a:pt x="7704" y="552"/>
                    <a:pt x="7626" y="536"/>
                    <a:pt x="7547" y="489"/>
                  </a:cubicBezTo>
                  <a:cubicBezTo>
                    <a:pt x="7532" y="473"/>
                    <a:pt x="7500" y="458"/>
                    <a:pt x="7484" y="458"/>
                  </a:cubicBezTo>
                  <a:cubicBezTo>
                    <a:pt x="7469" y="458"/>
                    <a:pt x="7437" y="473"/>
                    <a:pt x="7406" y="473"/>
                  </a:cubicBezTo>
                  <a:cubicBezTo>
                    <a:pt x="7342" y="489"/>
                    <a:pt x="7295" y="489"/>
                    <a:pt x="7248" y="521"/>
                  </a:cubicBezTo>
                  <a:cubicBezTo>
                    <a:pt x="7216" y="536"/>
                    <a:pt x="7200" y="552"/>
                    <a:pt x="7185" y="552"/>
                  </a:cubicBezTo>
                  <a:cubicBezTo>
                    <a:pt x="7169" y="552"/>
                    <a:pt x="7169" y="552"/>
                    <a:pt x="7153" y="536"/>
                  </a:cubicBezTo>
                  <a:cubicBezTo>
                    <a:pt x="7106" y="536"/>
                    <a:pt x="7106" y="504"/>
                    <a:pt x="7090" y="489"/>
                  </a:cubicBezTo>
                  <a:cubicBezTo>
                    <a:pt x="7059" y="458"/>
                    <a:pt x="7027" y="441"/>
                    <a:pt x="6979" y="441"/>
                  </a:cubicBezTo>
                  <a:cubicBezTo>
                    <a:pt x="6964" y="441"/>
                    <a:pt x="6933" y="441"/>
                    <a:pt x="6916" y="426"/>
                  </a:cubicBezTo>
                  <a:cubicBezTo>
                    <a:pt x="6901" y="410"/>
                    <a:pt x="6948" y="269"/>
                    <a:pt x="6901" y="269"/>
                  </a:cubicBezTo>
                  <a:lnTo>
                    <a:pt x="6901" y="269"/>
                  </a:lnTo>
                  <a:cubicBezTo>
                    <a:pt x="6838" y="269"/>
                    <a:pt x="6885" y="395"/>
                    <a:pt x="6838" y="410"/>
                  </a:cubicBezTo>
                  <a:cubicBezTo>
                    <a:pt x="6790" y="395"/>
                    <a:pt x="6696" y="347"/>
                    <a:pt x="6696" y="300"/>
                  </a:cubicBezTo>
                  <a:cubicBezTo>
                    <a:pt x="6696" y="284"/>
                    <a:pt x="6712" y="269"/>
                    <a:pt x="6696" y="252"/>
                  </a:cubicBezTo>
                  <a:cubicBezTo>
                    <a:pt x="6696" y="237"/>
                    <a:pt x="6696" y="237"/>
                    <a:pt x="6681" y="221"/>
                  </a:cubicBezTo>
                  <a:lnTo>
                    <a:pt x="6681" y="252"/>
                  </a:lnTo>
                  <a:cubicBezTo>
                    <a:pt x="6681" y="237"/>
                    <a:pt x="6664" y="237"/>
                    <a:pt x="6664" y="221"/>
                  </a:cubicBezTo>
                  <a:lnTo>
                    <a:pt x="6664" y="221"/>
                  </a:lnTo>
                  <a:cubicBezTo>
                    <a:pt x="6633" y="189"/>
                    <a:pt x="6570" y="174"/>
                    <a:pt x="6507" y="174"/>
                  </a:cubicBezTo>
                  <a:cubicBezTo>
                    <a:pt x="6460" y="174"/>
                    <a:pt x="6397" y="189"/>
                    <a:pt x="6366" y="189"/>
                  </a:cubicBezTo>
                  <a:cubicBezTo>
                    <a:pt x="6349" y="189"/>
                    <a:pt x="6286" y="221"/>
                    <a:pt x="6271" y="221"/>
                  </a:cubicBezTo>
                  <a:lnTo>
                    <a:pt x="6255" y="221"/>
                  </a:lnTo>
                  <a:cubicBezTo>
                    <a:pt x="6240" y="206"/>
                    <a:pt x="6255" y="189"/>
                    <a:pt x="6255" y="174"/>
                  </a:cubicBezTo>
                  <a:cubicBezTo>
                    <a:pt x="6255" y="158"/>
                    <a:pt x="6240" y="143"/>
                    <a:pt x="6240" y="143"/>
                  </a:cubicBezTo>
                  <a:lnTo>
                    <a:pt x="6240" y="143"/>
                  </a:lnTo>
                  <a:cubicBezTo>
                    <a:pt x="6240" y="158"/>
                    <a:pt x="6223" y="158"/>
                    <a:pt x="6223" y="158"/>
                  </a:cubicBezTo>
                  <a:lnTo>
                    <a:pt x="6223" y="174"/>
                  </a:lnTo>
                  <a:lnTo>
                    <a:pt x="6192" y="174"/>
                  </a:lnTo>
                  <a:lnTo>
                    <a:pt x="6177" y="174"/>
                  </a:lnTo>
                  <a:cubicBezTo>
                    <a:pt x="6129" y="174"/>
                    <a:pt x="6097" y="126"/>
                    <a:pt x="6114" y="95"/>
                  </a:cubicBezTo>
                  <a:cubicBezTo>
                    <a:pt x="6066" y="111"/>
                    <a:pt x="6082" y="143"/>
                    <a:pt x="6034" y="143"/>
                  </a:cubicBezTo>
                  <a:lnTo>
                    <a:pt x="6019" y="143"/>
                  </a:lnTo>
                  <a:cubicBezTo>
                    <a:pt x="5988" y="126"/>
                    <a:pt x="5956" y="111"/>
                    <a:pt x="5940" y="95"/>
                  </a:cubicBezTo>
                  <a:cubicBezTo>
                    <a:pt x="5908" y="79"/>
                    <a:pt x="5908" y="48"/>
                    <a:pt x="5877" y="48"/>
                  </a:cubicBezTo>
                  <a:lnTo>
                    <a:pt x="5845" y="48"/>
                  </a:lnTo>
                  <a:cubicBezTo>
                    <a:pt x="5798" y="79"/>
                    <a:pt x="5767" y="174"/>
                    <a:pt x="5767" y="221"/>
                  </a:cubicBezTo>
                  <a:cubicBezTo>
                    <a:pt x="5719" y="189"/>
                    <a:pt x="5704" y="111"/>
                    <a:pt x="5672" y="48"/>
                  </a:cubicBezTo>
                  <a:cubicBezTo>
                    <a:pt x="5656" y="63"/>
                    <a:pt x="5641" y="63"/>
                    <a:pt x="5624" y="63"/>
                  </a:cubicBezTo>
                  <a:lnTo>
                    <a:pt x="5609" y="63"/>
                  </a:lnTo>
                  <a:cubicBezTo>
                    <a:pt x="5578" y="63"/>
                    <a:pt x="5561" y="32"/>
                    <a:pt x="55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5"/>
            <p:cNvSpPr/>
            <p:nvPr/>
          </p:nvSpPr>
          <p:spPr>
            <a:xfrm>
              <a:off x="3364409" y="161435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5"/>
            <p:cNvSpPr/>
            <p:nvPr/>
          </p:nvSpPr>
          <p:spPr>
            <a:xfrm>
              <a:off x="3363900" y="1612888"/>
              <a:ext cx="4548" cy="3021"/>
            </a:xfrm>
            <a:custGeom>
              <a:avLst/>
              <a:gdLst/>
              <a:ahLst/>
              <a:cxnLst/>
              <a:rect l="l" t="t" r="r" b="b"/>
              <a:pathLst>
                <a:path w="143" h="95" extrusionOk="0">
                  <a:moveTo>
                    <a:pt x="17" y="0"/>
                  </a:moveTo>
                  <a:cubicBezTo>
                    <a:pt x="1" y="15"/>
                    <a:pt x="1" y="32"/>
                    <a:pt x="17" y="47"/>
                  </a:cubicBezTo>
                  <a:lnTo>
                    <a:pt x="17" y="47"/>
                  </a:lnTo>
                  <a:lnTo>
                    <a:pt x="17" y="47"/>
                  </a:lnTo>
                  <a:cubicBezTo>
                    <a:pt x="17" y="78"/>
                    <a:pt x="32" y="78"/>
                    <a:pt x="48" y="95"/>
                  </a:cubicBezTo>
                  <a:cubicBezTo>
                    <a:pt x="80" y="78"/>
                    <a:pt x="111" y="63"/>
                    <a:pt x="143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5"/>
            <p:cNvSpPr/>
            <p:nvPr/>
          </p:nvSpPr>
          <p:spPr>
            <a:xfrm>
              <a:off x="3371438" y="1577300"/>
              <a:ext cx="1018" cy="1018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0" y="0"/>
                  </a:moveTo>
                  <a:lnTo>
                    <a:pt x="0" y="0"/>
                  </a:lnTo>
                  <a:lnTo>
                    <a:pt x="0" y="32"/>
                  </a:lnTo>
                  <a:cubicBezTo>
                    <a:pt x="16" y="32"/>
                    <a:pt x="16" y="16"/>
                    <a:pt x="32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3371438" y="1577300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32" y="0"/>
                  </a:moveTo>
                  <a:cubicBezTo>
                    <a:pt x="16" y="16"/>
                    <a:pt x="16" y="32"/>
                    <a:pt x="0" y="32"/>
                  </a:cubicBezTo>
                  <a:cubicBezTo>
                    <a:pt x="16" y="63"/>
                    <a:pt x="32" y="95"/>
                    <a:pt x="63" y="95"/>
                  </a:cubicBezTo>
                  <a:lnTo>
                    <a:pt x="79" y="95"/>
                  </a:lnTo>
                  <a:cubicBezTo>
                    <a:pt x="127" y="95"/>
                    <a:pt x="158" y="79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5"/>
            <p:cNvSpPr/>
            <p:nvPr/>
          </p:nvSpPr>
          <p:spPr>
            <a:xfrm>
              <a:off x="3367430" y="1592852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63" y="0"/>
                    <a:pt x="16" y="32"/>
                    <a:pt x="16" y="78"/>
                  </a:cubicBezTo>
                  <a:cubicBezTo>
                    <a:pt x="0" y="126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42" y="173"/>
                    <a:pt x="173" y="141"/>
                    <a:pt x="173" y="110"/>
                  </a:cubicBezTo>
                  <a:cubicBezTo>
                    <a:pt x="189" y="63"/>
                    <a:pt x="158" y="15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5"/>
            <p:cNvSpPr/>
            <p:nvPr/>
          </p:nvSpPr>
          <p:spPr>
            <a:xfrm>
              <a:off x="3364409" y="1610885"/>
              <a:ext cx="5057" cy="3021"/>
            </a:xfrm>
            <a:custGeom>
              <a:avLst/>
              <a:gdLst/>
              <a:ahLst/>
              <a:cxnLst/>
              <a:rect l="l" t="t" r="r" b="b"/>
              <a:pathLst>
                <a:path w="159" h="95" extrusionOk="0">
                  <a:moveTo>
                    <a:pt x="79" y="0"/>
                  </a:moveTo>
                  <a:cubicBezTo>
                    <a:pt x="32" y="0"/>
                    <a:pt x="1" y="32"/>
                    <a:pt x="1" y="63"/>
                  </a:cubicBezTo>
                  <a:lnTo>
                    <a:pt x="127" y="95"/>
                  </a:lnTo>
                  <a:cubicBezTo>
                    <a:pt x="142" y="95"/>
                    <a:pt x="158" y="78"/>
                    <a:pt x="158" y="78"/>
                  </a:cubicBezTo>
                  <a:cubicBezTo>
                    <a:pt x="158" y="47"/>
                    <a:pt x="127" y="15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3378943" y="1541711"/>
              <a:ext cx="2035" cy="2035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17" y="1"/>
                  </a:moveTo>
                  <a:lnTo>
                    <a:pt x="17" y="1"/>
                  </a:lnTo>
                  <a:lnTo>
                    <a:pt x="0" y="16"/>
                  </a:lnTo>
                  <a:cubicBezTo>
                    <a:pt x="0" y="32"/>
                    <a:pt x="0" y="48"/>
                    <a:pt x="17" y="64"/>
                  </a:cubicBezTo>
                  <a:cubicBezTo>
                    <a:pt x="17" y="48"/>
                    <a:pt x="32" y="48"/>
                    <a:pt x="32" y="48"/>
                  </a:cubicBezTo>
                  <a:cubicBezTo>
                    <a:pt x="48" y="32"/>
                    <a:pt x="63" y="16"/>
                    <a:pt x="63" y="1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5"/>
            <p:cNvSpPr/>
            <p:nvPr/>
          </p:nvSpPr>
          <p:spPr>
            <a:xfrm>
              <a:off x="3379452" y="1541711"/>
              <a:ext cx="4516" cy="3053"/>
            </a:xfrm>
            <a:custGeom>
              <a:avLst/>
              <a:gdLst/>
              <a:ahLst/>
              <a:cxnLst/>
              <a:rect l="l" t="t" r="r" b="b"/>
              <a:pathLst>
                <a:path w="142" h="96" extrusionOk="0">
                  <a:moveTo>
                    <a:pt x="47" y="1"/>
                  </a:moveTo>
                  <a:cubicBezTo>
                    <a:pt x="47" y="16"/>
                    <a:pt x="32" y="32"/>
                    <a:pt x="16" y="48"/>
                  </a:cubicBezTo>
                  <a:cubicBezTo>
                    <a:pt x="16" y="48"/>
                    <a:pt x="1" y="48"/>
                    <a:pt x="1" y="64"/>
                  </a:cubicBezTo>
                  <a:cubicBezTo>
                    <a:pt x="16" y="79"/>
                    <a:pt x="32" y="79"/>
                    <a:pt x="47" y="96"/>
                  </a:cubicBezTo>
                  <a:lnTo>
                    <a:pt x="64" y="96"/>
                  </a:lnTo>
                  <a:cubicBezTo>
                    <a:pt x="110" y="96"/>
                    <a:pt x="142" y="64"/>
                    <a:pt x="142" y="16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5"/>
            <p:cNvSpPr/>
            <p:nvPr/>
          </p:nvSpPr>
          <p:spPr>
            <a:xfrm>
              <a:off x="3374936" y="1557232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48" y="1"/>
                    <a:pt x="17" y="32"/>
                    <a:pt x="17" y="64"/>
                  </a:cubicBezTo>
                  <a:cubicBezTo>
                    <a:pt x="0" y="112"/>
                    <a:pt x="32" y="158"/>
                    <a:pt x="80" y="158"/>
                  </a:cubicBezTo>
                  <a:cubicBezTo>
                    <a:pt x="80" y="158"/>
                    <a:pt x="80" y="175"/>
                    <a:pt x="95" y="175"/>
                  </a:cubicBezTo>
                  <a:cubicBezTo>
                    <a:pt x="126" y="175"/>
                    <a:pt x="174" y="143"/>
                    <a:pt x="174" y="95"/>
                  </a:cubicBezTo>
                  <a:cubicBezTo>
                    <a:pt x="189" y="49"/>
                    <a:pt x="158" y="1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3371438" y="1575805"/>
              <a:ext cx="1018" cy="1495"/>
            </a:xfrm>
            <a:custGeom>
              <a:avLst/>
              <a:gdLst/>
              <a:ahLst/>
              <a:cxnLst/>
              <a:rect l="l" t="t" r="r" b="b"/>
              <a:pathLst>
                <a:path w="32" h="47" extrusionOk="0">
                  <a:moveTo>
                    <a:pt x="32" y="0"/>
                  </a:moveTo>
                  <a:cubicBezTo>
                    <a:pt x="16" y="15"/>
                    <a:pt x="0" y="32"/>
                    <a:pt x="0" y="47"/>
                  </a:cubicBezTo>
                  <a:lnTo>
                    <a:pt x="32" y="47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5"/>
            <p:cNvSpPr/>
            <p:nvPr/>
          </p:nvSpPr>
          <p:spPr>
            <a:xfrm>
              <a:off x="3372424" y="1575264"/>
              <a:ext cx="4548" cy="3053"/>
            </a:xfrm>
            <a:custGeom>
              <a:avLst/>
              <a:gdLst/>
              <a:ahLst/>
              <a:cxnLst/>
              <a:rect l="l" t="t" r="r" b="b"/>
              <a:pathLst>
                <a:path w="143" h="96" extrusionOk="0">
                  <a:moveTo>
                    <a:pt x="48" y="1"/>
                  </a:moveTo>
                  <a:cubicBezTo>
                    <a:pt x="32" y="1"/>
                    <a:pt x="16" y="1"/>
                    <a:pt x="1" y="17"/>
                  </a:cubicBezTo>
                  <a:lnTo>
                    <a:pt x="1" y="64"/>
                  </a:lnTo>
                  <a:lnTo>
                    <a:pt x="142" y="96"/>
                  </a:lnTo>
                  <a:cubicBezTo>
                    <a:pt x="142" y="49"/>
                    <a:pt x="111" y="1"/>
                    <a:pt x="79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5"/>
            <p:cNvSpPr/>
            <p:nvPr/>
          </p:nvSpPr>
          <p:spPr>
            <a:xfrm>
              <a:off x="3390488" y="1506123"/>
              <a:ext cx="1018" cy="2035"/>
            </a:xfrm>
            <a:custGeom>
              <a:avLst/>
              <a:gdLst/>
              <a:ahLst/>
              <a:cxnLst/>
              <a:rect l="l" t="t" r="r" b="b"/>
              <a:pathLst>
                <a:path w="32" h="64" extrusionOk="0">
                  <a:moveTo>
                    <a:pt x="0" y="1"/>
                  </a:moveTo>
                  <a:lnTo>
                    <a:pt x="0" y="17"/>
                  </a:lnTo>
                  <a:lnTo>
                    <a:pt x="0" y="64"/>
                  </a:lnTo>
                  <a:cubicBezTo>
                    <a:pt x="15" y="64"/>
                    <a:pt x="15" y="49"/>
                    <a:pt x="15" y="32"/>
                  </a:cubicBezTo>
                  <a:cubicBezTo>
                    <a:pt x="32" y="32"/>
                    <a:pt x="32" y="17"/>
                    <a:pt x="32" y="17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3390965" y="1506664"/>
              <a:ext cx="541" cy="509"/>
            </a:xfrm>
            <a:custGeom>
              <a:avLst/>
              <a:gdLst/>
              <a:ahLst/>
              <a:cxnLst/>
              <a:rect l="l" t="t" r="r" b="b"/>
              <a:pathLst>
                <a:path w="17" h="16" extrusionOk="0">
                  <a:moveTo>
                    <a:pt x="17" y="0"/>
                  </a:moveTo>
                  <a:cubicBezTo>
                    <a:pt x="17" y="0"/>
                    <a:pt x="17" y="15"/>
                    <a:pt x="0" y="15"/>
                  </a:cubicBezTo>
                  <a:cubicBezTo>
                    <a:pt x="17" y="15"/>
                    <a:pt x="17" y="0"/>
                    <a:pt x="17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3382474" y="1522152"/>
              <a:ext cx="1018" cy="3053"/>
            </a:xfrm>
            <a:custGeom>
              <a:avLst/>
              <a:gdLst/>
              <a:ahLst/>
              <a:cxnLst/>
              <a:rect l="l" t="t" r="r" b="b"/>
              <a:pathLst>
                <a:path w="32" h="96" extrusionOk="0">
                  <a:moveTo>
                    <a:pt x="15" y="1"/>
                  </a:moveTo>
                  <a:lnTo>
                    <a:pt x="15" y="17"/>
                  </a:lnTo>
                  <a:lnTo>
                    <a:pt x="15" y="32"/>
                  </a:lnTo>
                  <a:lnTo>
                    <a:pt x="0" y="32"/>
                  </a:lnTo>
                  <a:lnTo>
                    <a:pt x="0" y="32"/>
                  </a:lnTo>
                  <a:cubicBezTo>
                    <a:pt x="0" y="64"/>
                    <a:pt x="0" y="80"/>
                    <a:pt x="15" y="95"/>
                  </a:cubicBezTo>
                  <a:cubicBezTo>
                    <a:pt x="15" y="80"/>
                    <a:pt x="32" y="80"/>
                    <a:pt x="32" y="64"/>
                  </a:cubicBezTo>
                  <a:cubicBezTo>
                    <a:pt x="32" y="49"/>
                    <a:pt x="32" y="32"/>
                    <a:pt x="1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3382951" y="1521166"/>
              <a:ext cx="5025" cy="5565"/>
            </a:xfrm>
            <a:custGeom>
              <a:avLst/>
              <a:gdLst/>
              <a:ahLst/>
              <a:cxnLst/>
              <a:rect l="l" t="t" r="r" b="b"/>
              <a:pathLst>
                <a:path w="158" h="175" extrusionOk="0">
                  <a:moveTo>
                    <a:pt x="80" y="0"/>
                  </a:moveTo>
                  <a:cubicBezTo>
                    <a:pt x="48" y="0"/>
                    <a:pt x="17" y="17"/>
                    <a:pt x="0" y="32"/>
                  </a:cubicBezTo>
                  <a:cubicBezTo>
                    <a:pt x="17" y="63"/>
                    <a:pt x="17" y="80"/>
                    <a:pt x="17" y="95"/>
                  </a:cubicBezTo>
                  <a:cubicBezTo>
                    <a:pt x="17" y="111"/>
                    <a:pt x="0" y="111"/>
                    <a:pt x="0" y="126"/>
                  </a:cubicBezTo>
                  <a:cubicBezTo>
                    <a:pt x="0" y="143"/>
                    <a:pt x="32" y="158"/>
                    <a:pt x="48" y="174"/>
                  </a:cubicBezTo>
                  <a:lnTo>
                    <a:pt x="80" y="174"/>
                  </a:lnTo>
                  <a:cubicBezTo>
                    <a:pt x="111" y="174"/>
                    <a:pt x="143" y="143"/>
                    <a:pt x="158" y="111"/>
                  </a:cubicBezTo>
                  <a:cubicBezTo>
                    <a:pt x="158" y="63"/>
                    <a:pt x="143" y="17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3379452" y="1539199"/>
              <a:ext cx="2035" cy="2544"/>
            </a:xfrm>
            <a:custGeom>
              <a:avLst/>
              <a:gdLst/>
              <a:ahLst/>
              <a:cxnLst/>
              <a:rect l="l" t="t" r="r" b="b"/>
              <a:pathLst>
                <a:path w="64" h="80" extrusionOk="0">
                  <a:moveTo>
                    <a:pt x="32" y="1"/>
                  </a:moveTo>
                  <a:lnTo>
                    <a:pt x="32" y="32"/>
                  </a:lnTo>
                  <a:cubicBezTo>
                    <a:pt x="32" y="48"/>
                    <a:pt x="16" y="64"/>
                    <a:pt x="1" y="80"/>
                  </a:cubicBezTo>
                  <a:lnTo>
                    <a:pt x="47" y="80"/>
                  </a:lnTo>
                  <a:cubicBezTo>
                    <a:pt x="64" y="80"/>
                    <a:pt x="64" y="80"/>
                    <a:pt x="64" y="64"/>
                  </a:cubicBezTo>
                  <a:cubicBezTo>
                    <a:pt x="64" y="48"/>
                    <a:pt x="47" y="32"/>
                    <a:pt x="32" y="1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3380470" y="1539199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32" y="1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15" y="32"/>
                    <a:pt x="32" y="48"/>
                    <a:pt x="32" y="64"/>
                  </a:cubicBezTo>
                  <a:cubicBezTo>
                    <a:pt x="32" y="80"/>
                    <a:pt x="32" y="80"/>
                    <a:pt x="15" y="80"/>
                  </a:cubicBezTo>
                  <a:lnTo>
                    <a:pt x="110" y="95"/>
                  </a:lnTo>
                  <a:lnTo>
                    <a:pt x="110" y="95"/>
                  </a:lnTo>
                  <a:cubicBezTo>
                    <a:pt x="126" y="64"/>
                    <a:pt x="95" y="17"/>
                    <a:pt x="47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3390488" y="1504660"/>
              <a:ext cx="1018" cy="2035"/>
            </a:xfrm>
            <a:custGeom>
              <a:avLst/>
              <a:gdLst/>
              <a:ahLst/>
              <a:cxnLst/>
              <a:rect l="l" t="t" r="r" b="b"/>
              <a:pathLst>
                <a:path w="32" h="64" extrusionOk="0">
                  <a:moveTo>
                    <a:pt x="15" y="0"/>
                  </a:moveTo>
                  <a:cubicBezTo>
                    <a:pt x="15" y="15"/>
                    <a:pt x="0" y="32"/>
                    <a:pt x="0" y="47"/>
                  </a:cubicBezTo>
                  <a:lnTo>
                    <a:pt x="32" y="63"/>
                  </a:lnTo>
                  <a:lnTo>
                    <a:pt x="32" y="47"/>
                  </a:lnTo>
                  <a:cubicBezTo>
                    <a:pt x="32" y="32"/>
                    <a:pt x="32" y="0"/>
                    <a:pt x="15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3391474" y="1506123"/>
              <a:ext cx="32" cy="572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"/>
                  </a:moveTo>
                  <a:lnTo>
                    <a:pt x="1" y="17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3388961" y="1580798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17" y="1"/>
                  </a:moveTo>
                  <a:lnTo>
                    <a:pt x="17" y="1"/>
                  </a:lnTo>
                  <a:cubicBezTo>
                    <a:pt x="0" y="48"/>
                    <a:pt x="32" y="95"/>
                    <a:pt x="80" y="111"/>
                  </a:cubicBezTo>
                  <a:lnTo>
                    <a:pt x="95" y="111"/>
                  </a:lnTo>
                  <a:cubicBezTo>
                    <a:pt x="143" y="111"/>
                    <a:pt x="174" y="79"/>
                    <a:pt x="189" y="32"/>
                  </a:cubicBezTo>
                  <a:lnTo>
                    <a:pt x="189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5"/>
            <p:cNvSpPr/>
            <p:nvPr/>
          </p:nvSpPr>
          <p:spPr>
            <a:xfrm>
              <a:off x="3406994" y="1584806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7" y="1"/>
                  </a:moveTo>
                  <a:cubicBezTo>
                    <a:pt x="0" y="32"/>
                    <a:pt x="32" y="79"/>
                    <a:pt x="80" y="96"/>
                  </a:cubicBezTo>
                  <a:lnTo>
                    <a:pt x="95" y="96"/>
                  </a:lnTo>
                  <a:cubicBezTo>
                    <a:pt x="143" y="96"/>
                    <a:pt x="174" y="64"/>
                    <a:pt x="174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5"/>
            <p:cNvSpPr/>
            <p:nvPr/>
          </p:nvSpPr>
          <p:spPr>
            <a:xfrm>
              <a:off x="3403496" y="1600326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47" y="1"/>
                    <a:pt x="16" y="32"/>
                    <a:pt x="16" y="64"/>
                  </a:cubicBezTo>
                  <a:cubicBezTo>
                    <a:pt x="1" y="112"/>
                    <a:pt x="32" y="158"/>
                    <a:pt x="79" y="175"/>
                  </a:cubicBezTo>
                  <a:lnTo>
                    <a:pt x="95" y="175"/>
                  </a:lnTo>
                  <a:cubicBezTo>
                    <a:pt x="127" y="175"/>
                    <a:pt x="174" y="143"/>
                    <a:pt x="174" y="112"/>
                  </a:cubicBezTo>
                  <a:cubicBezTo>
                    <a:pt x="190" y="64"/>
                    <a:pt x="158" y="17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5"/>
            <p:cNvSpPr/>
            <p:nvPr/>
          </p:nvSpPr>
          <p:spPr>
            <a:xfrm>
              <a:off x="3385463" y="1596859"/>
              <a:ext cx="6042" cy="5025"/>
            </a:xfrm>
            <a:custGeom>
              <a:avLst/>
              <a:gdLst/>
              <a:ahLst/>
              <a:cxnLst/>
              <a:rect l="l" t="t" r="r" b="b"/>
              <a:pathLst>
                <a:path w="190" h="158" extrusionOk="0">
                  <a:moveTo>
                    <a:pt x="95" y="0"/>
                  </a:moveTo>
                  <a:cubicBezTo>
                    <a:pt x="47" y="0"/>
                    <a:pt x="16" y="15"/>
                    <a:pt x="16" y="63"/>
                  </a:cubicBezTo>
                  <a:cubicBezTo>
                    <a:pt x="1" y="110"/>
                    <a:pt x="32" y="158"/>
                    <a:pt x="79" y="158"/>
                  </a:cubicBezTo>
                  <a:lnTo>
                    <a:pt x="95" y="158"/>
                  </a:lnTo>
                  <a:cubicBezTo>
                    <a:pt x="127" y="158"/>
                    <a:pt x="173" y="141"/>
                    <a:pt x="173" y="95"/>
                  </a:cubicBezTo>
                  <a:cubicBezTo>
                    <a:pt x="190" y="47"/>
                    <a:pt x="158" y="0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5"/>
            <p:cNvSpPr/>
            <p:nvPr/>
          </p:nvSpPr>
          <p:spPr>
            <a:xfrm>
              <a:off x="3400506" y="1618358"/>
              <a:ext cx="5025" cy="3053"/>
            </a:xfrm>
            <a:custGeom>
              <a:avLst/>
              <a:gdLst/>
              <a:ahLst/>
              <a:cxnLst/>
              <a:rect l="l" t="t" r="r" b="b"/>
              <a:pathLst>
                <a:path w="158" h="96" extrusionOk="0">
                  <a:moveTo>
                    <a:pt x="63" y="1"/>
                  </a:moveTo>
                  <a:cubicBezTo>
                    <a:pt x="47" y="1"/>
                    <a:pt x="15" y="17"/>
                    <a:pt x="0" y="32"/>
                  </a:cubicBezTo>
                  <a:cubicBezTo>
                    <a:pt x="32" y="49"/>
                    <a:pt x="63" y="49"/>
                    <a:pt x="95" y="64"/>
                  </a:cubicBezTo>
                  <a:cubicBezTo>
                    <a:pt x="110" y="80"/>
                    <a:pt x="126" y="80"/>
                    <a:pt x="158" y="96"/>
                  </a:cubicBezTo>
                  <a:cubicBezTo>
                    <a:pt x="158" y="49"/>
                    <a:pt x="126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5"/>
            <p:cNvSpPr/>
            <p:nvPr/>
          </p:nvSpPr>
          <p:spPr>
            <a:xfrm>
              <a:off x="3396499" y="1545210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15" y="1"/>
                  </a:moveTo>
                  <a:cubicBezTo>
                    <a:pt x="0" y="49"/>
                    <a:pt x="32" y="80"/>
                    <a:pt x="78" y="95"/>
                  </a:cubicBezTo>
                  <a:lnTo>
                    <a:pt x="95" y="95"/>
                  </a:lnTo>
                  <a:cubicBezTo>
                    <a:pt x="141" y="95"/>
                    <a:pt x="173" y="64"/>
                    <a:pt x="173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5"/>
            <p:cNvSpPr/>
            <p:nvPr/>
          </p:nvSpPr>
          <p:spPr>
            <a:xfrm>
              <a:off x="3389470" y="1578795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79" y="1"/>
                  </a:moveTo>
                  <a:cubicBezTo>
                    <a:pt x="47" y="1"/>
                    <a:pt x="16" y="32"/>
                    <a:pt x="1" y="64"/>
                  </a:cubicBezTo>
                  <a:lnTo>
                    <a:pt x="173" y="95"/>
                  </a:lnTo>
                  <a:cubicBezTo>
                    <a:pt x="173" y="48"/>
                    <a:pt x="142" y="16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5"/>
            <p:cNvSpPr/>
            <p:nvPr/>
          </p:nvSpPr>
          <p:spPr>
            <a:xfrm>
              <a:off x="3414532" y="1548740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16" y="1"/>
                  </a:moveTo>
                  <a:lnTo>
                    <a:pt x="16" y="1"/>
                  </a:lnTo>
                  <a:cubicBezTo>
                    <a:pt x="0" y="47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27" y="95"/>
                    <a:pt x="173" y="79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5"/>
            <p:cNvSpPr/>
            <p:nvPr/>
          </p:nvSpPr>
          <p:spPr>
            <a:xfrm>
              <a:off x="3411001" y="1564260"/>
              <a:ext cx="5565" cy="5565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0" y="0"/>
                  </a:moveTo>
                  <a:cubicBezTo>
                    <a:pt x="48" y="0"/>
                    <a:pt x="17" y="32"/>
                    <a:pt x="1" y="80"/>
                  </a:cubicBezTo>
                  <a:cubicBezTo>
                    <a:pt x="1" y="126"/>
                    <a:pt x="32" y="174"/>
                    <a:pt x="64" y="174"/>
                  </a:cubicBezTo>
                  <a:lnTo>
                    <a:pt x="80" y="174"/>
                  </a:lnTo>
                  <a:cubicBezTo>
                    <a:pt x="127" y="174"/>
                    <a:pt x="158" y="143"/>
                    <a:pt x="174" y="111"/>
                  </a:cubicBezTo>
                  <a:cubicBezTo>
                    <a:pt x="174" y="63"/>
                    <a:pt x="143" y="17"/>
                    <a:pt x="111" y="17"/>
                  </a:cubicBezTo>
                  <a:cubicBezTo>
                    <a:pt x="95" y="17"/>
                    <a:pt x="95" y="0"/>
                    <a:pt x="8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5"/>
            <p:cNvSpPr/>
            <p:nvPr/>
          </p:nvSpPr>
          <p:spPr>
            <a:xfrm>
              <a:off x="3392969" y="1560762"/>
              <a:ext cx="5565" cy="5534"/>
            </a:xfrm>
            <a:custGeom>
              <a:avLst/>
              <a:gdLst/>
              <a:ahLst/>
              <a:cxnLst/>
              <a:rect l="l" t="t" r="r" b="b"/>
              <a:pathLst>
                <a:path w="175" h="174" extrusionOk="0">
                  <a:moveTo>
                    <a:pt x="95" y="1"/>
                  </a:moveTo>
                  <a:cubicBezTo>
                    <a:pt x="48" y="1"/>
                    <a:pt x="17" y="32"/>
                    <a:pt x="0" y="64"/>
                  </a:cubicBezTo>
                  <a:cubicBezTo>
                    <a:pt x="0" y="110"/>
                    <a:pt x="32" y="158"/>
                    <a:pt x="80" y="173"/>
                  </a:cubicBezTo>
                  <a:lnTo>
                    <a:pt x="95" y="173"/>
                  </a:lnTo>
                  <a:cubicBezTo>
                    <a:pt x="126" y="173"/>
                    <a:pt x="158" y="142"/>
                    <a:pt x="174" y="110"/>
                  </a:cubicBezTo>
                  <a:cubicBezTo>
                    <a:pt x="174" y="64"/>
                    <a:pt x="158" y="16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5"/>
            <p:cNvSpPr/>
            <p:nvPr/>
          </p:nvSpPr>
          <p:spPr>
            <a:xfrm>
              <a:off x="3407503" y="1582293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79" y="1"/>
                  </a:moveTo>
                  <a:cubicBezTo>
                    <a:pt x="48" y="1"/>
                    <a:pt x="1" y="32"/>
                    <a:pt x="1" y="80"/>
                  </a:cubicBezTo>
                  <a:lnTo>
                    <a:pt x="1" y="80"/>
                  </a:lnTo>
                  <a:lnTo>
                    <a:pt x="158" y="111"/>
                  </a:lnTo>
                  <a:lnTo>
                    <a:pt x="158" y="111"/>
                  </a:lnTo>
                  <a:cubicBezTo>
                    <a:pt x="174" y="64"/>
                    <a:pt x="142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5"/>
            <p:cNvSpPr/>
            <p:nvPr/>
          </p:nvSpPr>
          <p:spPr>
            <a:xfrm>
              <a:off x="3403973" y="1509144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48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27" y="95"/>
                    <a:pt x="159" y="80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5"/>
            <p:cNvSpPr/>
            <p:nvPr/>
          </p:nvSpPr>
          <p:spPr>
            <a:xfrm>
              <a:off x="3396976" y="1542729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80" y="0"/>
                  </a:moveTo>
                  <a:cubicBezTo>
                    <a:pt x="48" y="0"/>
                    <a:pt x="0" y="32"/>
                    <a:pt x="0" y="79"/>
                  </a:cubicBezTo>
                  <a:lnTo>
                    <a:pt x="0" y="79"/>
                  </a:lnTo>
                  <a:lnTo>
                    <a:pt x="158" y="110"/>
                  </a:lnTo>
                  <a:lnTo>
                    <a:pt x="158" y="110"/>
                  </a:lnTo>
                  <a:cubicBezTo>
                    <a:pt x="174" y="64"/>
                    <a:pt x="143" y="16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5"/>
            <p:cNvSpPr/>
            <p:nvPr/>
          </p:nvSpPr>
          <p:spPr>
            <a:xfrm>
              <a:off x="3422037" y="1512675"/>
              <a:ext cx="5565" cy="3498"/>
            </a:xfrm>
            <a:custGeom>
              <a:avLst/>
              <a:gdLst/>
              <a:ahLst/>
              <a:cxnLst/>
              <a:rect l="l" t="t" r="r" b="b"/>
              <a:pathLst>
                <a:path w="175" h="110" extrusionOk="0">
                  <a:moveTo>
                    <a:pt x="0" y="0"/>
                  </a:moveTo>
                  <a:cubicBezTo>
                    <a:pt x="0" y="47"/>
                    <a:pt x="32" y="95"/>
                    <a:pt x="63" y="110"/>
                  </a:cubicBezTo>
                  <a:lnTo>
                    <a:pt x="95" y="110"/>
                  </a:lnTo>
                  <a:cubicBezTo>
                    <a:pt x="126" y="110"/>
                    <a:pt x="158" y="78"/>
                    <a:pt x="174" y="47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5"/>
            <p:cNvSpPr/>
            <p:nvPr/>
          </p:nvSpPr>
          <p:spPr>
            <a:xfrm>
              <a:off x="3418030" y="1528704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0"/>
                  </a:moveTo>
                  <a:cubicBezTo>
                    <a:pt x="63" y="0"/>
                    <a:pt x="17" y="32"/>
                    <a:pt x="17" y="63"/>
                  </a:cubicBezTo>
                  <a:cubicBezTo>
                    <a:pt x="0" y="110"/>
                    <a:pt x="32" y="158"/>
                    <a:pt x="80" y="173"/>
                  </a:cubicBezTo>
                  <a:lnTo>
                    <a:pt x="95" y="173"/>
                  </a:lnTo>
                  <a:cubicBezTo>
                    <a:pt x="143" y="173"/>
                    <a:pt x="174" y="142"/>
                    <a:pt x="174" y="95"/>
                  </a:cubicBezTo>
                  <a:cubicBezTo>
                    <a:pt x="189" y="47"/>
                    <a:pt x="158" y="15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5"/>
            <p:cNvSpPr/>
            <p:nvPr/>
          </p:nvSpPr>
          <p:spPr>
            <a:xfrm>
              <a:off x="3399966" y="1525174"/>
              <a:ext cx="6042" cy="5025"/>
            </a:xfrm>
            <a:custGeom>
              <a:avLst/>
              <a:gdLst/>
              <a:ahLst/>
              <a:cxnLst/>
              <a:rect l="l" t="t" r="r" b="b"/>
              <a:pathLst>
                <a:path w="190" h="158" extrusionOk="0">
                  <a:moveTo>
                    <a:pt x="95" y="0"/>
                  </a:moveTo>
                  <a:cubicBezTo>
                    <a:pt x="64" y="0"/>
                    <a:pt x="32" y="17"/>
                    <a:pt x="17" y="63"/>
                  </a:cubicBezTo>
                  <a:cubicBezTo>
                    <a:pt x="1" y="111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43" y="158"/>
                    <a:pt x="175" y="143"/>
                    <a:pt x="190" y="95"/>
                  </a:cubicBezTo>
                  <a:cubicBezTo>
                    <a:pt x="190" y="48"/>
                    <a:pt x="158" y="0"/>
                    <a:pt x="112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5"/>
            <p:cNvSpPr/>
            <p:nvPr/>
          </p:nvSpPr>
          <p:spPr>
            <a:xfrm>
              <a:off x="3415009" y="1546736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32" y="1"/>
                    <a:pt x="1" y="16"/>
                    <a:pt x="1" y="64"/>
                  </a:cubicBezTo>
                  <a:lnTo>
                    <a:pt x="158" y="95"/>
                  </a:lnTo>
                  <a:cubicBezTo>
                    <a:pt x="175" y="47"/>
                    <a:pt x="143" y="1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5"/>
            <p:cNvSpPr/>
            <p:nvPr/>
          </p:nvSpPr>
          <p:spPr>
            <a:xfrm>
              <a:off x="3403973" y="1507141"/>
              <a:ext cx="6074" cy="3021"/>
            </a:xfrm>
            <a:custGeom>
              <a:avLst/>
              <a:gdLst/>
              <a:ahLst/>
              <a:cxnLst/>
              <a:rect l="l" t="t" r="r" b="b"/>
              <a:pathLst>
                <a:path w="191" h="95" extrusionOk="0">
                  <a:moveTo>
                    <a:pt x="95" y="0"/>
                  </a:moveTo>
                  <a:cubicBezTo>
                    <a:pt x="49" y="0"/>
                    <a:pt x="17" y="32"/>
                    <a:pt x="1" y="63"/>
                  </a:cubicBezTo>
                  <a:lnTo>
                    <a:pt x="175" y="95"/>
                  </a:lnTo>
                  <a:cubicBezTo>
                    <a:pt x="190" y="48"/>
                    <a:pt x="159" y="0"/>
                    <a:pt x="112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5"/>
            <p:cNvSpPr/>
            <p:nvPr/>
          </p:nvSpPr>
          <p:spPr>
            <a:xfrm>
              <a:off x="3431578" y="1477595"/>
              <a:ext cx="2512" cy="2512"/>
            </a:xfrm>
            <a:custGeom>
              <a:avLst/>
              <a:gdLst/>
              <a:ahLst/>
              <a:cxnLst/>
              <a:rect l="l" t="t" r="r" b="b"/>
              <a:pathLst>
                <a:path w="79" h="79" extrusionOk="0">
                  <a:moveTo>
                    <a:pt x="32" y="0"/>
                  </a:moveTo>
                  <a:lnTo>
                    <a:pt x="32" y="15"/>
                  </a:lnTo>
                  <a:cubicBezTo>
                    <a:pt x="15" y="32"/>
                    <a:pt x="15" y="63"/>
                    <a:pt x="0" y="78"/>
                  </a:cubicBezTo>
                  <a:lnTo>
                    <a:pt x="15" y="78"/>
                  </a:lnTo>
                  <a:lnTo>
                    <a:pt x="32" y="78"/>
                  </a:lnTo>
                  <a:cubicBezTo>
                    <a:pt x="32" y="78"/>
                    <a:pt x="47" y="63"/>
                    <a:pt x="47" y="47"/>
                  </a:cubicBezTo>
                  <a:cubicBezTo>
                    <a:pt x="63" y="32"/>
                    <a:pt x="63" y="15"/>
                    <a:pt x="78" y="15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5"/>
            <p:cNvSpPr/>
            <p:nvPr/>
          </p:nvSpPr>
          <p:spPr>
            <a:xfrm>
              <a:off x="3432564" y="1478072"/>
              <a:ext cx="2035" cy="2035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47" y="0"/>
                  </a:moveTo>
                  <a:cubicBezTo>
                    <a:pt x="32" y="0"/>
                    <a:pt x="32" y="17"/>
                    <a:pt x="16" y="32"/>
                  </a:cubicBezTo>
                  <a:cubicBezTo>
                    <a:pt x="16" y="48"/>
                    <a:pt x="1" y="63"/>
                    <a:pt x="1" y="63"/>
                  </a:cubicBezTo>
                  <a:cubicBezTo>
                    <a:pt x="32" y="63"/>
                    <a:pt x="64" y="32"/>
                    <a:pt x="64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5"/>
            <p:cNvSpPr/>
            <p:nvPr/>
          </p:nvSpPr>
          <p:spPr>
            <a:xfrm>
              <a:off x="3425568" y="1492607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47" y="1"/>
                    <a:pt x="15" y="32"/>
                    <a:pt x="15" y="79"/>
                  </a:cubicBezTo>
                  <a:cubicBezTo>
                    <a:pt x="0" y="127"/>
                    <a:pt x="32" y="158"/>
                    <a:pt x="78" y="174"/>
                  </a:cubicBezTo>
                  <a:lnTo>
                    <a:pt x="95" y="174"/>
                  </a:lnTo>
                  <a:cubicBezTo>
                    <a:pt x="126" y="174"/>
                    <a:pt x="173" y="142"/>
                    <a:pt x="173" y="111"/>
                  </a:cubicBezTo>
                  <a:cubicBezTo>
                    <a:pt x="189" y="64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5"/>
            <p:cNvSpPr/>
            <p:nvPr/>
          </p:nvSpPr>
          <p:spPr>
            <a:xfrm>
              <a:off x="3422037" y="1510671"/>
              <a:ext cx="5565" cy="3498"/>
            </a:xfrm>
            <a:custGeom>
              <a:avLst/>
              <a:gdLst/>
              <a:ahLst/>
              <a:cxnLst/>
              <a:rect l="l" t="t" r="r" b="b"/>
              <a:pathLst>
                <a:path w="175" h="110" extrusionOk="0">
                  <a:moveTo>
                    <a:pt x="80" y="0"/>
                  </a:moveTo>
                  <a:cubicBezTo>
                    <a:pt x="48" y="0"/>
                    <a:pt x="17" y="32"/>
                    <a:pt x="0" y="63"/>
                  </a:cubicBezTo>
                  <a:lnTo>
                    <a:pt x="0" y="63"/>
                  </a:lnTo>
                  <a:lnTo>
                    <a:pt x="174" y="110"/>
                  </a:lnTo>
                  <a:lnTo>
                    <a:pt x="174" y="110"/>
                  </a:lnTo>
                  <a:cubicBezTo>
                    <a:pt x="174" y="63"/>
                    <a:pt x="143" y="15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5"/>
            <p:cNvSpPr/>
            <p:nvPr/>
          </p:nvSpPr>
          <p:spPr>
            <a:xfrm>
              <a:off x="3432564" y="1476069"/>
              <a:ext cx="2512" cy="2035"/>
            </a:xfrm>
            <a:custGeom>
              <a:avLst/>
              <a:gdLst/>
              <a:ahLst/>
              <a:cxnLst/>
              <a:rect l="l" t="t" r="r" b="b"/>
              <a:pathLst>
                <a:path w="79" h="64" extrusionOk="0">
                  <a:moveTo>
                    <a:pt x="47" y="0"/>
                  </a:moveTo>
                  <a:cubicBezTo>
                    <a:pt x="32" y="0"/>
                    <a:pt x="16" y="17"/>
                    <a:pt x="1" y="48"/>
                  </a:cubicBezTo>
                  <a:lnTo>
                    <a:pt x="47" y="63"/>
                  </a:lnTo>
                  <a:cubicBezTo>
                    <a:pt x="47" y="48"/>
                    <a:pt x="64" y="48"/>
                    <a:pt x="79" y="32"/>
                  </a:cubicBezTo>
                  <a:cubicBezTo>
                    <a:pt x="64" y="17"/>
                    <a:pt x="64" y="0"/>
                    <a:pt x="47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5"/>
            <p:cNvSpPr/>
            <p:nvPr/>
          </p:nvSpPr>
          <p:spPr>
            <a:xfrm>
              <a:off x="3434059" y="1477054"/>
              <a:ext cx="1018" cy="1049"/>
            </a:xfrm>
            <a:custGeom>
              <a:avLst/>
              <a:gdLst/>
              <a:ahLst/>
              <a:cxnLst/>
              <a:rect l="l" t="t" r="r" b="b"/>
              <a:pathLst>
                <a:path w="32" h="33" extrusionOk="0">
                  <a:moveTo>
                    <a:pt x="32" y="1"/>
                  </a:moveTo>
                  <a:cubicBezTo>
                    <a:pt x="17" y="17"/>
                    <a:pt x="0" y="17"/>
                    <a:pt x="0" y="32"/>
                  </a:cubicBezTo>
                  <a:lnTo>
                    <a:pt x="17" y="32"/>
                  </a:lnTo>
                  <a:cubicBezTo>
                    <a:pt x="32" y="17"/>
                    <a:pt x="32" y="17"/>
                    <a:pt x="3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5"/>
            <p:cNvSpPr/>
            <p:nvPr/>
          </p:nvSpPr>
          <p:spPr>
            <a:xfrm>
              <a:off x="3425027" y="1588304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7" y="1"/>
                  </a:moveTo>
                  <a:cubicBezTo>
                    <a:pt x="1" y="49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27" y="95"/>
                    <a:pt x="175" y="80"/>
                    <a:pt x="175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5"/>
            <p:cNvSpPr/>
            <p:nvPr/>
          </p:nvSpPr>
          <p:spPr>
            <a:xfrm>
              <a:off x="3418539" y="1621889"/>
              <a:ext cx="4039" cy="1527"/>
            </a:xfrm>
            <a:custGeom>
              <a:avLst/>
              <a:gdLst/>
              <a:ahLst/>
              <a:cxnLst/>
              <a:rect l="l" t="t" r="r" b="b"/>
              <a:pathLst>
                <a:path w="127" h="48" extrusionOk="0">
                  <a:moveTo>
                    <a:pt x="64" y="1"/>
                  </a:moveTo>
                  <a:cubicBezTo>
                    <a:pt x="32" y="1"/>
                    <a:pt x="16" y="16"/>
                    <a:pt x="1" y="48"/>
                  </a:cubicBezTo>
                  <a:cubicBezTo>
                    <a:pt x="32" y="32"/>
                    <a:pt x="79" y="32"/>
                    <a:pt x="110" y="32"/>
                  </a:cubicBezTo>
                  <a:lnTo>
                    <a:pt x="110" y="32"/>
                  </a:lnTo>
                  <a:lnTo>
                    <a:pt x="127" y="32"/>
                  </a:lnTo>
                  <a:cubicBezTo>
                    <a:pt x="110" y="16"/>
                    <a:pt x="95" y="16"/>
                    <a:pt x="79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5"/>
            <p:cNvSpPr/>
            <p:nvPr/>
          </p:nvSpPr>
          <p:spPr>
            <a:xfrm>
              <a:off x="3443060" y="1591834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17" y="1"/>
                  </a:moveTo>
                  <a:lnTo>
                    <a:pt x="17" y="1"/>
                  </a:lnTo>
                  <a:cubicBezTo>
                    <a:pt x="1" y="47"/>
                    <a:pt x="32" y="95"/>
                    <a:pt x="80" y="110"/>
                  </a:cubicBezTo>
                  <a:lnTo>
                    <a:pt x="95" y="110"/>
                  </a:lnTo>
                  <a:cubicBezTo>
                    <a:pt x="127" y="110"/>
                    <a:pt x="158" y="79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5"/>
            <p:cNvSpPr/>
            <p:nvPr/>
          </p:nvSpPr>
          <p:spPr>
            <a:xfrm>
              <a:off x="3439593" y="1607863"/>
              <a:ext cx="5502" cy="5534"/>
            </a:xfrm>
            <a:custGeom>
              <a:avLst/>
              <a:gdLst/>
              <a:ahLst/>
              <a:cxnLst/>
              <a:rect l="l" t="t" r="r" b="b"/>
              <a:pathLst>
                <a:path w="173" h="174" extrusionOk="0">
                  <a:moveTo>
                    <a:pt x="78" y="1"/>
                  </a:moveTo>
                  <a:cubicBezTo>
                    <a:pt x="47" y="1"/>
                    <a:pt x="15" y="32"/>
                    <a:pt x="0" y="64"/>
                  </a:cubicBezTo>
                  <a:cubicBezTo>
                    <a:pt x="0" y="110"/>
                    <a:pt x="15" y="158"/>
                    <a:pt x="63" y="158"/>
                  </a:cubicBezTo>
                  <a:cubicBezTo>
                    <a:pt x="78" y="158"/>
                    <a:pt x="78" y="173"/>
                    <a:pt x="78" y="173"/>
                  </a:cubicBezTo>
                  <a:cubicBezTo>
                    <a:pt x="126" y="173"/>
                    <a:pt x="158" y="142"/>
                    <a:pt x="173" y="95"/>
                  </a:cubicBezTo>
                  <a:cubicBezTo>
                    <a:pt x="173" y="47"/>
                    <a:pt x="141" y="1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5"/>
            <p:cNvSpPr/>
            <p:nvPr/>
          </p:nvSpPr>
          <p:spPr>
            <a:xfrm>
              <a:off x="3421560" y="1603856"/>
              <a:ext cx="5502" cy="5534"/>
            </a:xfrm>
            <a:custGeom>
              <a:avLst/>
              <a:gdLst/>
              <a:ahLst/>
              <a:cxnLst/>
              <a:rect l="l" t="t" r="r" b="b"/>
              <a:pathLst>
                <a:path w="173" h="174" extrusionOk="0">
                  <a:moveTo>
                    <a:pt x="95" y="1"/>
                  </a:moveTo>
                  <a:cubicBezTo>
                    <a:pt x="47" y="1"/>
                    <a:pt x="15" y="32"/>
                    <a:pt x="0" y="79"/>
                  </a:cubicBezTo>
                  <a:cubicBezTo>
                    <a:pt x="0" y="127"/>
                    <a:pt x="32" y="158"/>
                    <a:pt x="78" y="173"/>
                  </a:cubicBezTo>
                  <a:lnTo>
                    <a:pt x="95" y="173"/>
                  </a:lnTo>
                  <a:cubicBezTo>
                    <a:pt x="126" y="173"/>
                    <a:pt x="158" y="142"/>
                    <a:pt x="173" y="110"/>
                  </a:cubicBezTo>
                  <a:cubicBezTo>
                    <a:pt x="173" y="64"/>
                    <a:pt x="158" y="16"/>
                    <a:pt x="110" y="16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5"/>
            <p:cNvSpPr/>
            <p:nvPr/>
          </p:nvSpPr>
          <p:spPr>
            <a:xfrm>
              <a:off x="3440070" y="1627391"/>
              <a:ext cx="541" cy="1049"/>
            </a:xfrm>
            <a:custGeom>
              <a:avLst/>
              <a:gdLst/>
              <a:ahLst/>
              <a:cxnLst/>
              <a:rect l="l" t="t" r="r" b="b"/>
              <a:pathLst>
                <a:path w="17" h="33" extrusionOk="0">
                  <a:moveTo>
                    <a:pt x="0" y="1"/>
                  </a:moveTo>
                  <a:cubicBezTo>
                    <a:pt x="0" y="17"/>
                    <a:pt x="0" y="32"/>
                    <a:pt x="17" y="32"/>
                  </a:cubicBezTo>
                  <a:lnTo>
                    <a:pt x="17" y="32"/>
                  </a:lnTo>
                  <a:lnTo>
                    <a:pt x="17" y="32"/>
                  </a:lnTo>
                  <a:lnTo>
                    <a:pt x="17" y="17"/>
                  </a:lnTo>
                  <a:cubicBezTo>
                    <a:pt x="17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5"/>
            <p:cNvSpPr/>
            <p:nvPr/>
          </p:nvSpPr>
          <p:spPr>
            <a:xfrm>
              <a:off x="3438066" y="1625896"/>
              <a:ext cx="3562" cy="2544"/>
            </a:xfrm>
            <a:custGeom>
              <a:avLst/>
              <a:gdLst/>
              <a:ahLst/>
              <a:cxnLst/>
              <a:rect l="l" t="t" r="r" b="b"/>
              <a:pathLst>
                <a:path w="112" h="80" extrusionOk="0">
                  <a:moveTo>
                    <a:pt x="17" y="1"/>
                  </a:moveTo>
                  <a:lnTo>
                    <a:pt x="0" y="1"/>
                  </a:lnTo>
                  <a:cubicBezTo>
                    <a:pt x="17" y="1"/>
                    <a:pt x="48" y="16"/>
                    <a:pt x="63" y="16"/>
                  </a:cubicBezTo>
                  <a:lnTo>
                    <a:pt x="63" y="48"/>
                  </a:lnTo>
                  <a:cubicBezTo>
                    <a:pt x="63" y="48"/>
                    <a:pt x="80" y="48"/>
                    <a:pt x="80" y="64"/>
                  </a:cubicBezTo>
                  <a:lnTo>
                    <a:pt x="80" y="79"/>
                  </a:lnTo>
                  <a:lnTo>
                    <a:pt x="95" y="79"/>
                  </a:lnTo>
                  <a:cubicBezTo>
                    <a:pt x="111" y="48"/>
                    <a:pt x="80" y="1"/>
                    <a:pt x="3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5"/>
            <p:cNvSpPr/>
            <p:nvPr/>
          </p:nvSpPr>
          <p:spPr>
            <a:xfrm>
              <a:off x="3432564" y="1552239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48"/>
                    <a:pt x="32" y="95"/>
                    <a:pt x="79" y="111"/>
                  </a:cubicBezTo>
                  <a:lnTo>
                    <a:pt x="95" y="111"/>
                  </a:lnTo>
                  <a:cubicBezTo>
                    <a:pt x="127" y="111"/>
                    <a:pt x="158" y="80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5"/>
            <p:cNvSpPr/>
            <p:nvPr/>
          </p:nvSpPr>
          <p:spPr>
            <a:xfrm>
              <a:off x="3425568" y="1586300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78" y="1"/>
                  </a:moveTo>
                  <a:cubicBezTo>
                    <a:pt x="32" y="1"/>
                    <a:pt x="0" y="17"/>
                    <a:pt x="0" y="64"/>
                  </a:cubicBezTo>
                  <a:lnTo>
                    <a:pt x="0" y="64"/>
                  </a:lnTo>
                  <a:lnTo>
                    <a:pt x="158" y="95"/>
                  </a:lnTo>
                  <a:lnTo>
                    <a:pt x="158" y="95"/>
                  </a:lnTo>
                  <a:cubicBezTo>
                    <a:pt x="173" y="49"/>
                    <a:pt x="141" y="1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5"/>
            <p:cNvSpPr/>
            <p:nvPr/>
          </p:nvSpPr>
          <p:spPr>
            <a:xfrm>
              <a:off x="3450597" y="1556246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1" y="0"/>
                  </a:moveTo>
                  <a:cubicBezTo>
                    <a:pt x="1" y="48"/>
                    <a:pt x="16" y="80"/>
                    <a:pt x="64" y="95"/>
                  </a:cubicBezTo>
                  <a:lnTo>
                    <a:pt x="79" y="95"/>
                  </a:lnTo>
                  <a:cubicBezTo>
                    <a:pt x="127" y="95"/>
                    <a:pt x="158" y="63"/>
                    <a:pt x="174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5"/>
            <p:cNvSpPr/>
            <p:nvPr/>
          </p:nvSpPr>
          <p:spPr>
            <a:xfrm>
              <a:off x="3446590" y="1571798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64" y="0"/>
                    <a:pt x="16" y="32"/>
                    <a:pt x="16" y="63"/>
                  </a:cubicBezTo>
                  <a:cubicBezTo>
                    <a:pt x="1" y="110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42" y="173"/>
                    <a:pt x="174" y="141"/>
                    <a:pt x="174" y="110"/>
                  </a:cubicBezTo>
                  <a:cubicBezTo>
                    <a:pt x="190" y="63"/>
                    <a:pt x="158" y="15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5"/>
            <p:cNvSpPr/>
            <p:nvPr/>
          </p:nvSpPr>
          <p:spPr>
            <a:xfrm>
              <a:off x="3428557" y="1568268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64" y="0"/>
                    <a:pt x="32" y="32"/>
                    <a:pt x="16" y="63"/>
                  </a:cubicBezTo>
                  <a:cubicBezTo>
                    <a:pt x="1" y="111"/>
                    <a:pt x="32" y="158"/>
                    <a:pt x="79" y="158"/>
                  </a:cubicBezTo>
                  <a:lnTo>
                    <a:pt x="95" y="174"/>
                  </a:lnTo>
                  <a:cubicBezTo>
                    <a:pt x="142" y="174"/>
                    <a:pt x="173" y="143"/>
                    <a:pt x="190" y="95"/>
                  </a:cubicBezTo>
                  <a:cubicBezTo>
                    <a:pt x="190" y="48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5"/>
            <p:cNvSpPr/>
            <p:nvPr/>
          </p:nvSpPr>
          <p:spPr>
            <a:xfrm>
              <a:off x="3443600" y="1589831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78" y="1"/>
                  </a:moveTo>
                  <a:cubicBezTo>
                    <a:pt x="32" y="1"/>
                    <a:pt x="0" y="32"/>
                    <a:pt x="0" y="64"/>
                  </a:cubicBezTo>
                  <a:lnTo>
                    <a:pt x="158" y="95"/>
                  </a:lnTo>
                  <a:cubicBezTo>
                    <a:pt x="173" y="64"/>
                    <a:pt x="141" y="16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5"/>
            <p:cNvSpPr/>
            <p:nvPr/>
          </p:nvSpPr>
          <p:spPr>
            <a:xfrm>
              <a:off x="3439593" y="1516682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15" y="0"/>
                  </a:moveTo>
                  <a:cubicBezTo>
                    <a:pt x="0" y="47"/>
                    <a:pt x="32" y="78"/>
                    <a:pt x="78" y="95"/>
                  </a:cubicBezTo>
                  <a:lnTo>
                    <a:pt x="95" y="95"/>
                  </a:lnTo>
                  <a:cubicBezTo>
                    <a:pt x="141" y="95"/>
                    <a:pt x="173" y="63"/>
                    <a:pt x="189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5"/>
            <p:cNvSpPr/>
            <p:nvPr/>
          </p:nvSpPr>
          <p:spPr>
            <a:xfrm>
              <a:off x="3432564" y="1550235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95" y="0"/>
                  </a:moveTo>
                  <a:cubicBezTo>
                    <a:pt x="47" y="0"/>
                    <a:pt x="16" y="32"/>
                    <a:pt x="1" y="63"/>
                  </a:cubicBezTo>
                  <a:lnTo>
                    <a:pt x="173" y="95"/>
                  </a:lnTo>
                  <a:cubicBezTo>
                    <a:pt x="190" y="63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5"/>
            <p:cNvSpPr/>
            <p:nvPr/>
          </p:nvSpPr>
          <p:spPr>
            <a:xfrm>
              <a:off x="3457626" y="1520149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16" y="1"/>
                  </a:moveTo>
                  <a:cubicBezTo>
                    <a:pt x="0" y="49"/>
                    <a:pt x="32" y="95"/>
                    <a:pt x="79" y="95"/>
                  </a:cubicBezTo>
                  <a:cubicBezTo>
                    <a:pt x="79" y="112"/>
                    <a:pt x="95" y="112"/>
                    <a:pt x="95" y="112"/>
                  </a:cubicBezTo>
                  <a:cubicBezTo>
                    <a:pt x="142" y="112"/>
                    <a:pt x="173" y="80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5"/>
            <p:cNvSpPr/>
            <p:nvPr/>
          </p:nvSpPr>
          <p:spPr>
            <a:xfrm>
              <a:off x="3454095" y="1536209"/>
              <a:ext cx="6042" cy="5025"/>
            </a:xfrm>
            <a:custGeom>
              <a:avLst/>
              <a:gdLst/>
              <a:ahLst/>
              <a:cxnLst/>
              <a:rect l="l" t="t" r="r" b="b"/>
              <a:pathLst>
                <a:path w="190" h="158" extrusionOk="0">
                  <a:moveTo>
                    <a:pt x="95" y="0"/>
                  </a:moveTo>
                  <a:cubicBezTo>
                    <a:pt x="48" y="0"/>
                    <a:pt x="17" y="16"/>
                    <a:pt x="17" y="63"/>
                  </a:cubicBezTo>
                  <a:cubicBezTo>
                    <a:pt x="1" y="111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27" y="158"/>
                    <a:pt x="174" y="142"/>
                    <a:pt x="174" y="95"/>
                  </a:cubicBezTo>
                  <a:cubicBezTo>
                    <a:pt x="190" y="48"/>
                    <a:pt x="158" y="0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5"/>
            <p:cNvSpPr/>
            <p:nvPr/>
          </p:nvSpPr>
          <p:spPr>
            <a:xfrm>
              <a:off x="3436063" y="1532170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48" y="1"/>
                    <a:pt x="17" y="33"/>
                    <a:pt x="17" y="80"/>
                  </a:cubicBezTo>
                  <a:cubicBezTo>
                    <a:pt x="0" y="112"/>
                    <a:pt x="32" y="159"/>
                    <a:pt x="80" y="175"/>
                  </a:cubicBezTo>
                  <a:lnTo>
                    <a:pt x="95" y="175"/>
                  </a:lnTo>
                  <a:cubicBezTo>
                    <a:pt x="126" y="175"/>
                    <a:pt x="174" y="143"/>
                    <a:pt x="174" y="112"/>
                  </a:cubicBezTo>
                  <a:cubicBezTo>
                    <a:pt x="189" y="64"/>
                    <a:pt x="158" y="17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5"/>
            <p:cNvSpPr/>
            <p:nvPr/>
          </p:nvSpPr>
          <p:spPr>
            <a:xfrm>
              <a:off x="3450597" y="1553765"/>
              <a:ext cx="5534" cy="3498"/>
            </a:xfrm>
            <a:custGeom>
              <a:avLst/>
              <a:gdLst/>
              <a:ahLst/>
              <a:cxnLst/>
              <a:rect l="l" t="t" r="r" b="b"/>
              <a:pathLst>
                <a:path w="174" h="110" extrusionOk="0">
                  <a:moveTo>
                    <a:pt x="79" y="0"/>
                  </a:moveTo>
                  <a:cubicBezTo>
                    <a:pt x="48" y="0"/>
                    <a:pt x="16" y="32"/>
                    <a:pt x="1" y="78"/>
                  </a:cubicBezTo>
                  <a:lnTo>
                    <a:pt x="1" y="78"/>
                  </a:lnTo>
                  <a:lnTo>
                    <a:pt x="174" y="110"/>
                  </a:lnTo>
                  <a:lnTo>
                    <a:pt x="174" y="110"/>
                  </a:lnTo>
                  <a:cubicBezTo>
                    <a:pt x="174" y="63"/>
                    <a:pt x="142" y="15"/>
                    <a:pt x="111" y="15"/>
                  </a:cubicBezTo>
                  <a:cubicBezTo>
                    <a:pt x="95" y="0"/>
                    <a:pt x="95" y="0"/>
                    <a:pt x="79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5"/>
            <p:cNvSpPr/>
            <p:nvPr/>
          </p:nvSpPr>
          <p:spPr>
            <a:xfrm>
              <a:off x="3447067" y="1480585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17" y="1"/>
                  </a:moveTo>
                  <a:cubicBezTo>
                    <a:pt x="1" y="47"/>
                    <a:pt x="32" y="95"/>
                    <a:pt x="80" y="95"/>
                  </a:cubicBezTo>
                  <a:cubicBezTo>
                    <a:pt x="80" y="110"/>
                    <a:pt x="95" y="110"/>
                    <a:pt x="95" y="110"/>
                  </a:cubicBezTo>
                  <a:cubicBezTo>
                    <a:pt x="143" y="110"/>
                    <a:pt x="175" y="79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5"/>
            <p:cNvSpPr/>
            <p:nvPr/>
          </p:nvSpPr>
          <p:spPr>
            <a:xfrm>
              <a:off x="3440070" y="1514138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80" y="1"/>
                  </a:moveTo>
                  <a:cubicBezTo>
                    <a:pt x="48" y="1"/>
                    <a:pt x="17" y="32"/>
                    <a:pt x="0" y="80"/>
                  </a:cubicBezTo>
                  <a:lnTo>
                    <a:pt x="0" y="80"/>
                  </a:lnTo>
                  <a:lnTo>
                    <a:pt x="174" y="112"/>
                  </a:lnTo>
                  <a:lnTo>
                    <a:pt x="174" y="112"/>
                  </a:lnTo>
                  <a:cubicBezTo>
                    <a:pt x="174" y="64"/>
                    <a:pt x="143" y="17"/>
                    <a:pt x="95" y="17"/>
                  </a:cubicBezTo>
                  <a:cubicBezTo>
                    <a:pt x="95" y="1"/>
                    <a:pt x="95" y="1"/>
                    <a:pt x="8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5"/>
            <p:cNvSpPr/>
            <p:nvPr/>
          </p:nvSpPr>
          <p:spPr>
            <a:xfrm>
              <a:off x="3465131" y="1484592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7" y="1"/>
                  </a:moveTo>
                  <a:lnTo>
                    <a:pt x="17" y="1"/>
                  </a:lnTo>
                  <a:cubicBezTo>
                    <a:pt x="0" y="32"/>
                    <a:pt x="32" y="79"/>
                    <a:pt x="80" y="95"/>
                  </a:cubicBezTo>
                  <a:lnTo>
                    <a:pt x="95" y="95"/>
                  </a:lnTo>
                  <a:cubicBezTo>
                    <a:pt x="126" y="95"/>
                    <a:pt x="174" y="64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5"/>
            <p:cNvSpPr/>
            <p:nvPr/>
          </p:nvSpPr>
          <p:spPr>
            <a:xfrm>
              <a:off x="3461633" y="1500112"/>
              <a:ext cx="5534" cy="5565"/>
            </a:xfrm>
            <a:custGeom>
              <a:avLst/>
              <a:gdLst/>
              <a:ahLst/>
              <a:cxnLst/>
              <a:rect l="l" t="t" r="r" b="b"/>
              <a:pathLst>
                <a:path w="174" h="175" extrusionOk="0">
                  <a:moveTo>
                    <a:pt x="95" y="1"/>
                  </a:moveTo>
                  <a:cubicBezTo>
                    <a:pt x="47" y="1"/>
                    <a:pt x="16" y="32"/>
                    <a:pt x="0" y="64"/>
                  </a:cubicBezTo>
                  <a:cubicBezTo>
                    <a:pt x="0" y="112"/>
                    <a:pt x="32" y="158"/>
                    <a:pt x="64" y="175"/>
                  </a:cubicBezTo>
                  <a:lnTo>
                    <a:pt x="95" y="175"/>
                  </a:lnTo>
                  <a:cubicBezTo>
                    <a:pt x="127" y="175"/>
                    <a:pt x="158" y="143"/>
                    <a:pt x="173" y="95"/>
                  </a:cubicBezTo>
                  <a:cubicBezTo>
                    <a:pt x="173" y="64"/>
                    <a:pt x="142" y="17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5"/>
            <p:cNvSpPr/>
            <p:nvPr/>
          </p:nvSpPr>
          <p:spPr>
            <a:xfrm>
              <a:off x="3443600" y="1496614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47" y="1"/>
                    <a:pt x="15" y="16"/>
                    <a:pt x="0" y="64"/>
                  </a:cubicBezTo>
                  <a:cubicBezTo>
                    <a:pt x="0" y="111"/>
                    <a:pt x="32" y="159"/>
                    <a:pt x="78" y="159"/>
                  </a:cubicBezTo>
                  <a:lnTo>
                    <a:pt x="95" y="159"/>
                  </a:lnTo>
                  <a:cubicBezTo>
                    <a:pt x="126" y="159"/>
                    <a:pt x="158" y="142"/>
                    <a:pt x="173" y="96"/>
                  </a:cubicBezTo>
                  <a:cubicBezTo>
                    <a:pt x="189" y="48"/>
                    <a:pt x="158" y="1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5"/>
            <p:cNvSpPr/>
            <p:nvPr/>
          </p:nvSpPr>
          <p:spPr>
            <a:xfrm>
              <a:off x="3458103" y="1518145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48" y="1"/>
                    <a:pt x="1" y="32"/>
                    <a:pt x="1" y="64"/>
                  </a:cubicBezTo>
                  <a:lnTo>
                    <a:pt x="158" y="95"/>
                  </a:lnTo>
                  <a:cubicBezTo>
                    <a:pt x="175" y="49"/>
                    <a:pt x="143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5"/>
            <p:cNvSpPr/>
            <p:nvPr/>
          </p:nvSpPr>
          <p:spPr>
            <a:xfrm>
              <a:off x="3447607" y="1478581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78" y="1"/>
                  </a:moveTo>
                  <a:cubicBezTo>
                    <a:pt x="47" y="1"/>
                    <a:pt x="0" y="32"/>
                    <a:pt x="0" y="64"/>
                  </a:cubicBezTo>
                  <a:lnTo>
                    <a:pt x="158" y="95"/>
                  </a:lnTo>
                  <a:cubicBezTo>
                    <a:pt x="173" y="47"/>
                    <a:pt x="142" y="16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5"/>
            <p:cNvSpPr/>
            <p:nvPr/>
          </p:nvSpPr>
          <p:spPr>
            <a:xfrm>
              <a:off x="3472669" y="1448527"/>
              <a:ext cx="2512" cy="2512"/>
            </a:xfrm>
            <a:custGeom>
              <a:avLst/>
              <a:gdLst/>
              <a:ahLst/>
              <a:cxnLst/>
              <a:rect l="l" t="t" r="r" b="b"/>
              <a:pathLst>
                <a:path w="79" h="79" extrusionOk="0">
                  <a:moveTo>
                    <a:pt x="32" y="0"/>
                  </a:moveTo>
                  <a:cubicBezTo>
                    <a:pt x="32" y="16"/>
                    <a:pt x="15" y="32"/>
                    <a:pt x="0" y="47"/>
                  </a:cubicBezTo>
                  <a:lnTo>
                    <a:pt x="32" y="79"/>
                  </a:lnTo>
                  <a:cubicBezTo>
                    <a:pt x="47" y="63"/>
                    <a:pt x="63" y="32"/>
                    <a:pt x="78" y="1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5"/>
            <p:cNvSpPr/>
            <p:nvPr/>
          </p:nvSpPr>
          <p:spPr>
            <a:xfrm>
              <a:off x="3473655" y="1449004"/>
              <a:ext cx="4516" cy="2544"/>
            </a:xfrm>
            <a:custGeom>
              <a:avLst/>
              <a:gdLst/>
              <a:ahLst/>
              <a:cxnLst/>
              <a:rect l="l" t="t" r="r" b="b"/>
              <a:pathLst>
                <a:path w="142" h="80" extrusionOk="0">
                  <a:moveTo>
                    <a:pt x="47" y="1"/>
                  </a:moveTo>
                  <a:cubicBezTo>
                    <a:pt x="32" y="17"/>
                    <a:pt x="16" y="48"/>
                    <a:pt x="1" y="64"/>
                  </a:cubicBezTo>
                  <a:cubicBezTo>
                    <a:pt x="16" y="80"/>
                    <a:pt x="32" y="80"/>
                    <a:pt x="32" y="80"/>
                  </a:cubicBezTo>
                  <a:lnTo>
                    <a:pt x="64" y="80"/>
                  </a:lnTo>
                  <a:cubicBezTo>
                    <a:pt x="95" y="80"/>
                    <a:pt x="127" y="64"/>
                    <a:pt x="142" y="17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5"/>
            <p:cNvSpPr/>
            <p:nvPr/>
          </p:nvSpPr>
          <p:spPr>
            <a:xfrm>
              <a:off x="3468661" y="1464047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63" y="0"/>
                    <a:pt x="15" y="32"/>
                    <a:pt x="15" y="80"/>
                  </a:cubicBezTo>
                  <a:cubicBezTo>
                    <a:pt x="0" y="126"/>
                    <a:pt x="32" y="158"/>
                    <a:pt x="78" y="174"/>
                  </a:cubicBezTo>
                  <a:lnTo>
                    <a:pt x="95" y="174"/>
                  </a:lnTo>
                  <a:cubicBezTo>
                    <a:pt x="141" y="174"/>
                    <a:pt x="173" y="143"/>
                    <a:pt x="173" y="111"/>
                  </a:cubicBezTo>
                  <a:cubicBezTo>
                    <a:pt x="189" y="63"/>
                    <a:pt x="158" y="17"/>
                    <a:pt x="110" y="17"/>
                  </a:cubicBezTo>
                  <a:cubicBezTo>
                    <a:pt x="110" y="0"/>
                    <a:pt x="110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5"/>
            <p:cNvSpPr/>
            <p:nvPr/>
          </p:nvSpPr>
          <p:spPr>
            <a:xfrm>
              <a:off x="3465640" y="1482079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79" y="0"/>
                  </a:moveTo>
                  <a:cubicBezTo>
                    <a:pt x="32" y="0"/>
                    <a:pt x="1" y="32"/>
                    <a:pt x="1" y="80"/>
                  </a:cubicBezTo>
                  <a:lnTo>
                    <a:pt x="158" y="111"/>
                  </a:lnTo>
                  <a:cubicBezTo>
                    <a:pt x="173" y="63"/>
                    <a:pt x="142" y="17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5"/>
            <p:cNvSpPr/>
            <p:nvPr/>
          </p:nvSpPr>
          <p:spPr>
            <a:xfrm>
              <a:off x="3473655" y="1446523"/>
              <a:ext cx="4516" cy="2512"/>
            </a:xfrm>
            <a:custGeom>
              <a:avLst/>
              <a:gdLst/>
              <a:ahLst/>
              <a:cxnLst/>
              <a:rect l="l" t="t" r="r" b="b"/>
              <a:pathLst>
                <a:path w="142" h="79" extrusionOk="0">
                  <a:moveTo>
                    <a:pt x="95" y="0"/>
                  </a:moveTo>
                  <a:lnTo>
                    <a:pt x="95" y="0"/>
                  </a:lnTo>
                  <a:cubicBezTo>
                    <a:pt x="47" y="16"/>
                    <a:pt x="32" y="47"/>
                    <a:pt x="1" y="63"/>
                  </a:cubicBezTo>
                  <a:lnTo>
                    <a:pt x="47" y="79"/>
                  </a:lnTo>
                  <a:cubicBezTo>
                    <a:pt x="64" y="63"/>
                    <a:pt x="79" y="47"/>
                    <a:pt x="110" y="47"/>
                  </a:cubicBezTo>
                  <a:lnTo>
                    <a:pt x="110" y="47"/>
                  </a:lnTo>
                  <a:lnTo>
                    <a:pt x="142" y="47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5"/>
            <p:cNvSpPr/>
            <p:nvPr/>
          </p:nvSpPr>
          <p:spPr>
            <a:xfrm>
              <a:off x="3475149" y="1448018"/>
              <a:ext cx="3021" cy="1527"/>
            </a:xfrm>
            <a:custGeom>
              <a:avLst/>
              <a:gdLst/>
              <a:ahLst/>
              <a:cxnLst/>
              <a:rect l="l" t="t" r="r" b="b"/>
              <a:pathLst>
                <a:path w="95" h="48" extrusionOk="0">
                  <a:moveTo>
                    <a:pt x="63" y="0"/>
                  </a:moveTo>
                  <a:lnTo>
                    <a:pt x="63" y="0"/>
                  </a:lnTo>
                  <a:cubicBezTo>
                    <a:pt x="32" y="0"/>
                    <a:pt x="17" y="16"/>
                    <a:pt x="0" y="32"/>
                  </a:cubicBezTo>
                  <a:lnTo>
                    <a:pt x="95" y="48"/>
                  </a:lnTo>
                  <a:lnTo>
                    <a:pt x="95" y="4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5"/>
            <p:cNvSpPr/>
            <p:nvPr/>
          </p:nvSpPr>
          <p:spPr>
            <a:xfrm>
              <a:off x="3461124" y="1595841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7"/>
                    <a:pt x="32" y="79"/>
                    <a:pt x="80" y="95"/>
                  </a:cubicBezTo>
                  <a:lnTo>
                    <a:pt x="95" y="95"/>
                  </a:lnTo>
                  <a:cubicBezTo>
                    <a:pt x="126" y="95"/>
                    <a:pt x="158" y="64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5"/>
            <p:cNvSpPr/>
            <p:nvPr/>
          </p:nvSpPr>
          <p:spPr>
            <a:xfrm>
              <a:off x="3455622" y="1629394"/>
              <a:ext cx="3021" cy="1049"/>
            </a:xfrm>
            <a:custGeom>
              <a:avLst/>
              <a:gdLst/>
              <a:ahLst/>
              <a:cxnLst/>
              <a:rect l="l" t="t" r="r" b="b"/>
              <a:pathLst>
                <a:path w="95" h="33" extrusionOk="0">
                  <a:moveTo>
                    <a:pt x="32" y="1"/>
                  </a:moveTo>
                  <a:lnTo>
                    <a:pt x="0" y="1"/>
                  </a:lnTo>
                  <a:lnTo>
                    <a:pt x="0" y="17"/>
                  </a:lnTo>
                  <a:cubicBezTo>
                    <a:pt x="16" y="32"/>
                    <a:pt x="32" y="32"/>
                    <a:pt x="63" y="32"/>
                  </a:cubicBezTo>
                  <a:lnTo>
                    <a:pt x="95" y="32"/>
                  </a:lnTo>
                  <a:cubicBezTo>
                    <a:pt x="79" y="17"/>
                    <a:pt x="63" y="1"/>
                    <a:pt x="47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5"/>
            <p:cNvSpPr/>
            <p:nvPr/>
          </p:nvSpPr>
          <p:spPr>
            <a:xfrm>
              <a:off x="3479157" y="1599340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0" y="0"/>
                  </a:moveTo>
                  <a:cubicBezTo>
                    <a:pt x="0" y="48"/>
                    <a:pt x="17" y="95"/>
                    <a:pt x="63" y="95"/>
                  </a:cubicBezTo>
                  <a:lnTo>
                    <a:pt x="80" y="95"/>
                  </a:lnTo>
                  <a:cubicBezTo>
                    <a:pt x="126" y="95"/>
                    <a:pt x="158" y="80"/>
                    <a:pt x="174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5"/>
            <p:cNvSpPr/>
            <p:nvPr/>
          </p:nvSpPr>
          <p:spPr>
            <a:xfrm>
              <a:off x="3475149" y="1614892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63" y="0"/>
                    <a:pt x="17" y="32"/>
                    <a:pt x="17" y="78"/>
                  </a:cubicBezTo>
                  <a:cubicBezTo>
                    <a:pt x="0" y="126"/>
                    <a:pt x="32" y="173"/>
                    <a:pt x="80" y="173"/>
                  </a:cubicBezTo>
                  <a:lnTo>
                    <a:pt x="95" y="173"/>
                  </a:lnTo>
                  <a:cubicBezTo>
                    <a:pt x="143" y="173"/>
                    <a:pt x="174" y="141"/>
                    <a:pt x="174" y="110"/>
                  </a:cubicBezTo>
                  <a:cubicBezTo>
                    <a:pt x="189" y="63"/>
                    <a:pt x="158" y="15"/>
                    <a:pt x="111" y="15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5"/>
            <p:cNvSpPr/>
            <p:nvPr/>
          </p:nvSpPr>
          <p:spPr>
            <a:xfrm>
              <a:off x="3457117" y="1611362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63" y="0"/>
                    <a:pt x="32" y="32"/>
                    <a:pt x="16" y="63"/>
                  </a:cubicBezTo>
                  <a:cubicBezTo>
                    <a:pt x="0" y="111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42" y="174"/>
                    <a:pt x="174" y="143"/>
                    <a:pt x="174" y="111"/>
                  </a:cubicBezTo>
                  <a:cubicBezTo>
                    <a:pt x="189" y="63"/>
                    <a:pt x="158" y="17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5"/>
            <p:cNvSpPr/>
            <p:nvPr/>
          </p:nvSpPr>
          <p:spPr>
            <a:xfrm>
              <a:off x="3474672" y="1632925"/>
              <a:ext cx="2512" cy="2035"/>
            </a:xfrm>
            <a:custGeom>
              <a:avLst/>
              <a:gdLst/>
              <a:ahLst/>
              <a:cxnLst/>
              <a:rect l="l" t="t" r="r" b="b"/>
              <a:pathLst>
                <a:path w="79" h="64" extrusionOk="0">
                  <a:moveTo>
                    <a:pt x="0" y="1"/>
                  </a:moveTo>
                  <a:lnTo>
                    <a:pt x="0" y="1"/>
                  </a:lnTo>
                  <a:cubicBezTo>
                    <a:pt x="32" y="16"/>
                    <a:pt x="47" y="47"/>
                    <a:pt x="78" y="64"/>
                  </a:cubicBezTo>
                  <a:cubicBezTo>
                    <a:pt x="63" y="32"/>
                    <a:pt x="47" y="16"/>
                    <a:pt x="1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5"/>
            <p:cNvSpPr/>
            <p:nvPr/>
          </p:nvSpPr>
          <p:spPr>
            <a:xfrm>
              <a:off x="3468121" y="1559776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17" y="0"/>
                  </a:moveTo>
                  <a:cubicBezTo>
                    <a:pt x="1" y="47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43" y="95"/>
                    <a:pt x="175" y="78"/>
                    <a:pt x="190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5"/>
            <p:cNvSpPr/>
            <p:nvPr/>
          </p:nvSpPr>
          <p:spPr>
            <a:xfrm>
              <a:off x="3461124" y="1593329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95" y="0"/>
                  </a:moveTo>
                  <a:cubicBezTo>
                    <a:pt x="48" y="0"/>
                    <a:pt x="16" y="32"/>
                    <a:pt x="0" y="80"/>
                  </a:cubicBezTo>
                  <a:lnTo>
                    <a:pt x="174" y="111"/>
                  </a:lnTo>
                  <a:cubicBezTo>
                    <a:pt x="174" y="63"/>
                    <a:pt x="158" y="17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5"/>
            <p:cNvSpPr/>
            <p:nvPr/>
          </p:nvSpPr>
          <p:spPr>
            <a:xfrm>
              <a:off x="3486154" y="1563243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17" y="1"/>
                  </a:moveTo>
                  <a:cubicBezTo>
                    <a:pt x="1" y="49"/>
                    <a:pt x="32" y="95"/>
                    <a:pt x="80" y="112"/>
                  </a:cubicBezTo>
                  <a:lnTo>
                    <a:pt x="95" y="112"/>
                  </a:lnTo>
                  <a:cubicBezTo>
                    <a:pt x="143" y="112"/>
                    <a:pt x="175" y="80"/>
                    <a:pt x="175" y="49"/>
                  </a:cubicBezTo>
                  <a:lnTo>
                    <a:pt x="175" y="49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5"/>
            <p:cNvSpPr/>
            <p:nvPr/>
          </p:nvSpPr>
          <p:spPr>
            <a:xfrm>
              <a:off x="3482687" y="1579303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0"/>
                  </a:moveTo>
                  <a:cubicBezTo>
                    <a:pt x="47" y="0"/>
                    <a:pt x="15" y="32"/>
                    <a:pt x="15" y="63"/>
                  </a:cubicBezTo>
                  <a:cubicBezTo>
                    <a:pt x="0" y="111"/>
                    <a:pt x="32" y="158"/>
                    <a:pt x="78" y="174"/>
                  </a:cubicBezTo>
                  <a:lnTo>
                    <a:pt x="95" y="174"/>
                  </a:lnTo>
                  <a:cubicBezTo>
                    <a:pt x="126" y="174"/>
                    <a:pt x="173" y="142"/>
                    <a:pt x="173" y="95"/>
                  </a:cubicBezTo>
                  <a:cubicBezTo>
                    <a:pt x="189" y="48"/>
                    <a:pt x="158" y="16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5"/>
            <p:cNvSpPr/>
            <p:nvPr/>
          </p:nvSpPr>
          <p:spPr>
            <a:xfrm>
              <a:off x="3464654" y="1575805"/>
              <a:ext cx="6042" cy="5025"/>
            </a:xfrm>
            <a:custGeom>
              <a:avLst/>
              <a:gdLst/>
              <a:ahLst/>
              <a:cxnLst/>
              <a:rect l="l" t="t" r="r" b="b"/>
              <a:pathLst>
                <a:path w="190" h="158" extrusionOk="0">
                  <a:moveTo>
                    <a:pt x="95" y="0"/>
                  </a:moveTo>
                  <a:cubicBezTo>
                    <a:pt x="47" y="0"/>
                    <a:pt x="15" y="15"/>
                    <a:pt x="15" y="63"/>
                  </a:cubicBezTo>
                  <a:cubicBezTo>
                    <a:pt x="0" y="110"/>
                    <a:pt x="32" y="158"/>
                    <a:pt x="78" y="158"/>
                  </a:cubicBezTo>
                  <a:lnTo>
                    <a:pt x="95" y="158"/>
                  </a:lnTo>
                  <a:cubicBezTo>
                    <a:pt x="126" y="158"/>
                    <a:pt x="173" y="142"/>
                    <a:pt x="173" y="95"/>
                  </a:cubicBezTo>
                  <a:cubicBezTo>
                    <a:pt x="189" y="47"/>
                    <a:pt x="158" y="0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5"/>
            <p:cNvSpPr/>
            <p:nvPr/>
          </p:nvSpPr>
          <p:spPr>
            <a:xfrm>
              <a:off x="3479157" y="1597336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48" y="0"/>
                    <a:pt x="17" y="17"/>
                    <a:pt x="0" y="63"/>
                  </a:cubicBezTo>
                  <a:lnTo>
                    <a:pt x="0" y="63"/>
                  </a:lnTo>
                  <a:lnTo>
                    <a:pt x="174" y="95"/>
                  </a:lnTo>
                  <a:lnTo>
                    <a:pt x="174" y="95"/>
                  </a:lnTo>
                  <a:cubicBezTo>
                    <a:pt x="174" y="48"/>
                    <a:pt x="143" y="0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5"/>
            <p:cNvSpPr/>
            <p:nvPr/>
          </p:nvSpPr>
          <p:spPr>
            <a:xfrm>
              <a:off x="3475658" y="1523679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16" y="1"/>
                  </a:moveTo>
                  <a:lnTo>
                    <a:pt x="16" y="1"/>
                  </a:lnTo>
                  <a:cubicBezTo>
                    <a:pt x="1" y="47"/>
                    <a:pt x="32" y="95"/>
                    <a:pt x="79" y="110"/>
                  </a:cubicBezTo>
                  <a:lnTo>
                    <a:pt x="95" y="110"/>
                  </a:lnTo>
                  <a:cubicBezTo>
                    <a:pt x="127" y="110"/>
                    <a:pt x="173" y="79"/>
                    <a:pt x="173" y="47"/>
                  </a:cubicBezTo>
                  <a:lnTo>
                    <a:pt x="173" y="47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5"/>
            <p:cNvSpPr/>
            <p:nvPr/>
          </p:nvSpPr>
          <p:spPr>
            <a:xfrm>
              <a:off x="3468661" y="1557772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78" y="0"/>
                  </a:moveTo>
                  <a:cubicBezTo>
                    <a:pt x="47" y="0"/>
                    <a:pt x="15" y="15"/>
                    <a:pt x="0" y="63"/>
                  </a:cubicBezTo>
                  <a:lnTo>
                    <a:pt x="0" y="63"/>
                  </a:lnTo>
                  <a:lnTo>
                    <a:pt x="173" y="95"/>
                  </a:lnTo>
                  <a:lnTo>
                    <a:pt x="173" y="95"/>
                  </a:lnTo>
                  <a:cubicBezTo>
                    <a:pt x="173" y="47"/>
                    <a:pt x="141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5"/>
            <p:cNvSpPr/>
            <p:nvPr/>
          </p:nvSpPr>
          <p:spPr>
            <a:xfrm>
              <a:off x="3493691" y="1527686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16" y="1"/>
                  </a:moveTo>
                  <a:lnTo>
                    <a:pt x="16" y="1"/>
                  </a:lnTo>
                  <a:cubicBezTo>
                    <a:pt x="1" y="47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27" y="95"/>
                    <a:pt x="174" y="64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5"/>
            <p:cNvSpPr/>
            <p:nvPr/>
          </p:nvSpPr>
          <p:spPr>
            <a:xfrm>
              <a:off x="3490161" y="1543206"/>
              <a:ext cx="5565" cy="5565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0" y="1"/>
                  </a:moveTo>
                  <a:cubicBezTo>
                    <a:pt x="49" y="1"/>
                    <a:pt x="17" y="32"/>
                    <a:pt x="1" y="80"/>
                  </a:cubicBezTo>
                  <a:cubicBezTo>
                    <a:pt x="1" y="112"/>
                    <a:pt x="17" y="158"/>
                    <a:pt x="64" y="175"/>
                  </a:cubicBezTo>
                  <a:lnTo>
                    <a:pt x="80" y="175"/>
                  </a:lnTo>
                  <a:cubicBezTo>
                    <a:pt x="127" y="175"/>
                    <a:pt x="158" y="143"/>
                    <a:pt x="175" y="112"/>
                  </a:cubicBezTo>
                  <a:cubicBezTo>
                    <a:pt x="175" y="64"/>
                    <a:pt x="143" y="17"/>
                    <a:pt x="112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5"/>
            <p:cNvSpPr/>
            <p:nvPr/>
          </p:nvSpPr>
          <p:spPr>
            <a:xfrm>
              <a:off x="3472128" y="1539708"/>
              <a:ext cx="5565" cy="5534"/>
            </a:xfrm>
            <a:custGeom>
              <a:avLst/>
              <a:gdLst/>
              <a:ahLst/>
              <a:cxnLst/>
              <a:rect l="l" t="t" r="r" b="b"/>
              <a:pathLst>
                <a:path w="175" h="174" extrusionOk="0">
                  <a:moveTo>
                    <a:pt x="95" y="1"/>
                  </a:moveTo>
                  <a:cubicBezTo>
                    <a:pt x="49" y="1"/>
                    <a:pt x="17" y="32"/>
                    <a:pt x="1" y="64"/>
                  </a:cubicBezTo>
                  <a:cubicBezTo>
                    <a:pt x="1" y="111"/>
                    <a:pt x="32" y="159"/>
                    <a:pt x="80" y="174"/>
                  </a:cubicBezTo>
                  <a:lnTo>
                    <a:pt x="95" y="174"/>
                  </a:lnTo>
                  <a:cubicBezTo>
                    <a:pt x="127" y="174"/>
                    <a:pt x="158" y="142"/>
                    <a:pt x="175" y="95"/>
                  </a:cubicBezTo>
                  <a:cubicBezTo>
                    <a:pt x="175" y="48"/>
                    <a:pt x="158" y="16"/>
                    <a:pt x="11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5"/>
            <p:cNvSpPr/>
            <p:nvPr/>
          </p:nvSpPr>
          <p:spPr>
            <a:xfrm>
              <a:off x="3486694" y="1561239"/>
              <a:ext cx="5502" cy="3562"/>
            </a:xfrm>
            <a:custGeom>
              <a:avLst/>
              <a:gdLst/>
              <a:ahLst/>
              <a:cxnLst/>
              <a:rect l="l" t="t" r="r" b="b"/>
              <a:pathLst>
                <a:path w="173" h="112" extrusionOk="0">
                  <a:moveTo>
                    <a:pt x="78" y="1"/>
                  </a:moveTo>
                  <a:cubicBezTo>
                    <a:pt x="47" y="1"/>
                    <a:pt x="0" y="32"/>
                    <a:pt x="0" y="64"/>
                  </a:cubicBezTo>
                  <a:lnTo>
                    <a:pt x="158" y="112"/>
                  </a:lnTo>
                  <a:cubicBezTo>
                    <a:pt x="173" y="64"/>
                    <a:pt x="141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5"/>
            <p:cNvSpPr/>
            <p:nvPr/>
          </p:nvSpPr>
          <p:spPr>
            <a:xfrm>
              <a:off x="3483164" y="1488090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8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26" y="95"/>
                    <a:pt x="158" y="80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5"/>
            <p:cNvSpPr/>
            <p:nvPr/>
          </p:nvSpPr>
          <p:spPr>
            <a:xfrm>
              <a:off x="3476135" y="1521675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80" y="1"/>
                  </a:moveTo>
                  <a:cubicBezTo>
                    <a:pt x="32" y="1"/>
                    <a:pt x="1" y="32"/>
                    <a:pt x="1" y="64"/>
                  </a:cubicBezTo>
                  <a:lnTo>
                    <a:pt x="158" y="110"/>
                  </a:lnTo>
                  <a:cubicBezTo>
                    <a:pt x="175" y="64"/>
                    <a:pt x="143" y="16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5"/>
            <p:cNvSpPr/>
            <p:nvPr/>
          </p:nvSpPr>
          <p:spPr>
            <a:xfrm>
              <a:off x="3501197" y="1491621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1" y="0"/>
                  </a:moveTo>
                  <a:cubicBezTo>
                    <a:pt x="1" y="47"/>
                    <a:pt x="17" y="95"/>
                    <a:pt x="64" y="110"/>
                  </a:cubicBezTo>
                  <a:lnTo>
                    <a:pt x="80" y="110"/>
                  </a:lnTo>
                  <a:cubicBezTo>
                    <a:pt x="127" y="110"/>
                    <a:pt x="158" y="79"/>
                    <a:pt x="174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5"/>
            <p:cNvSpPr/>
            <p:nvPr/>
          </p:nvSpPr>
          <p:spPr>
            <a:xfrm>
              <a:off x="3497189" y="1507650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64" y="1"/>
                    <a:pt x="17" y="16"/>
                    <a:pt x="17" y="64"/>
                  </a:cubicBezTo>
                  <a:cubicBezTo>
                    <a:pt x="1" y="110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43" y="158"/>
                    <a:pt x="174" y="142"/>
                    <a:pt x="174" y="95"/>
                  </a:cubicBezTo>
                  <a:cubicBezTo>
                    <a:pt x="190" y="47"/>
                    <a:pt x="158" y="1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5"/>
            <p:cNvSpPr/>
            <p:nvPr/>
          </p:nvSpPr>
          <p:spPr>
            <a:xfrm>
              <a:off x="3479157" y="1503642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3" y="1"/>
                    <a:pt x="32" y="32"/>
                    <a:pt x="17" y="79"/>
                  </a:cubicBezTo>
                  <a:cubicBezTo>
                    <a:pt x="0" y="127"/>
                    <a:pt x="32" y="158"/>
                    <a:pt x="80" y="173"/>
                  </a:cubicBezTo>
                  <a:lnTo>
                    <a:pt x="95" y="173"/>
                  </a:lnTo>
                  <a:cubicBezTo>
                    <a:pt x="143" y="173"/>
                    <a:pt x="174" y="142"/>
                    <a:pt x="189" y="110"/>
                  </a:cubicBezTo>
                  <a:cubicBezTo>
                    <a:pt x="189" y="64"/>
                    <a:pt x="158" y="16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5"/>
            <p:cNvSpPr/>
            <p:nvPr/>
          </p:nvSpPr>
          <p:spPr>
            <a:xfrm>
              <a:off x="3494168" y="1525682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32" y="1"/>
                    <a:pt x="1" y="16"/>
                    <a:pt x="1" y="64"/>
                  </a:cubicBezTo>
                  <a:lnTo>
                    <a:pt x="159" y="95"/>
                  </a:lnTo>
                  <a:cubicBezTo>
                    <a:pt x="175" y="47"/>
                    <a:pt x="143" y="1"/>
                    <a:pt x="96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5"/>
            <p:cNvSpPr/>
            <p:nvPr/>
          </p:nvSpPr>
          <p:spPr>
            <a:xfrm>
              <a:off x="3490701" y="1452025"/>
              <a:ext cx="5502" cy="3562"/>
            </a:xfrm>
            <a:custGeom>
              <a:avLst/>
              <a:gdLst/>
              <a:ahLst/>
              <a:cxnLst/>
              <a:rect l="l" t="t" r="r" b="b"/>
              <a:pathLst>
                <a:path w="173" h="112" extrusionOk="0">
                  <a:moveTo>
                    <a:pt x="0" y="0"/>
                  </a:moveTo>
                  <a:cubicBezTo>
                    <a:pt x="0" y="48"/>
                    <a:pt x="15" y="95"/>
                    <a:pt x="63" y="111"/>
                  </a:cubicBezTo>
                  <a:lnTo>
                    <a:pt x="78" y="111"/>
                  </a:lnTo>
                  <a:cubicBezTo>
                    <a:pt x="126" y="111"/>
                    <a:pt x="158" y="80"/>
                    <a:pt x="173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5"/>
            <p:cNvSpPr/>
            <p:nvPr/>
          </p:nvSpPr>
          <p:spPr>
            <a:xfrm>
              <a:off x="3483164" y="1486087"/>
              <a:ext cx="6042" cy="3053"/>
            </a:xfrm>
            <a:custGeom>
              <a:avLst/>
              <a:gdLst/>
              <a:ahLst/>
              <a:cxnLst/>
              <a:rect l="l" t="t" r="r" b="b"/>
              <a:pathLst>
                <a:path w="190" h="96" extrusionOk="0">
                  <a:moveTo>
                    <a:pt x="95" y="0"/>
                  </a:moveTo>
                  <a:cubicBezTo>
                    <a:pt x="48" y="0"/>
                    <a:pt x="17" y="17"/>
                    <a:pt x="0" y="64"/>
                  </a:cubicBezTo>
                  <a:lnTo>
                    <a:pt x="174" y="95"/>
                  </a:lnTo>
                  <a:cubicBezTo>
                    <a:pt x="189" y="48"/>
                    <a:pt x="158" y="0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5"/>
            <p:cNvSpPr/>
            <p:nvPr/>
          </p:nvSpPr>
          <p:spPr>
            <a:xfrm>
              <a:off x="3508225" y="1456032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48"/>
                    <a:pt x="32" y="80"/>
                    <a:pt x="80" y="95"/>
                  </a:cubicBezTo>
                  <a:lnTo>
                    <a:pt x="95" y="95"/>
                  </a:lnTo>
                  <a:cubicBezTo>
                    <a:pt x="143" y="95"/>
                    <a:pt x="174" y="63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5"/>
            <p:cNvSpPr/>
            <p:nvPr/>
          </p:nvSpPr>
          <p:spPr>
            <a:xfrm>
              <a:off x="3504727" y="1471584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47" y="0"/>
                    <a:pt x="16" y="32"/>
                    <a:pt x="16" y="63"/>
                  </a:cubicBezTo>
                  <a:cubicBezTo>
                    <a:pt x="0" y="110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27" y="173"/>
                    <a:pt x="173" y="141"/>
                    <a:pt x="173" y="110"/>
                  </a:cubicBezTo>
                  <a:cubicBezTo>
                    <a:pt x="190" y="63"/>
                    <a:pt x="158" y="15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5"/>
            <p:cNvSpPr/>
            <p:nvPr/>
          </p:nvSpPr>
          <p:spPr>
            <a:xfrm>
              <a:off x="3486694" y="1468054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47" y="0"/>
                    <a:pt x="15" y="32"/>
                    <a:pt x="15" y="63"/>
                  </a:cubicBezTo>
                  <a:cubicBezTo>
                    <a:pt x="0" y="111"/>
                    <a:pt x="32" y="158"/>
                    <a:pt x="78" y="158"/>
                  </a:cubicBezTo>
                  <a:lnTo>
                    <a:pt x="95" y="174"/>
                  </a:lnTo>
                  <a:cubicBezTo>
                    <a:pt x="141" y="174"/>
                    <a:pt x="173" y="143"/>
                    <a:pt x="173" y="95"/>
                  </a:cubicBezTo>
                  <a:cubicBezTo>
                    <a:pt x="189" y="48"/>
                    <a:pt x="158" y="0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5"/>
            <p:cNvSpPr/>
            <p:nvPr/>
          </p:nvSpPr>
          <p:spPr>
            <a:xfrm>
              <a:off x="3501197" y="1489617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48" y="0"/>
                    <a:pt x="17" y="32"/>
                    <a:pt x="1" y="63"/>
                  </a:cubicBezTo>
                  <a:lnTo>
                    <a:pt x="1" y="63"/>
                  </a:lnTo>
                  <a:lnTo>
                    <a:pt x="174" y="95"/>
                  </a:lnTo>
                  <a:lnTo>
                    <a:pt x="174" y="95"/>
                  </a:lnTo>
                  <a:cubicBezTo>
                    <a:pt x="174" y="47"/>
                    <a:pt x="143" y="16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5"/>
            <p:cNvSpPr/>
            <p:nvPr/>
          </p:nvSpPr>
          <p:spPr>
            <a:xfrm>
              <a:off x="3490701" y="1450021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78" y="0"/>
                  </a:moveTo>
                  <a:cubicBezTo>
                    <a:pt x="47" y="0"/>
                    <a:pt x="15" y="32"/>
                    <a:pt x="0" y="63"/>
                  </a:cubicBezTo>
                  <a:lnTo>
                    <a:pt x="0" y="63"/>
                  </a:lnTo>
                  <a:lnTo>
                    <a:pt x="173" y="95"/>
                  </a:lnTo>
                  <a:lnTo>
                    <a:pt x="173" y="95"/>
                  </a:lnTo>
                  <a:cubicBezTo>
                    <a:pt x="173" y="63"/>
                    <a:pt x="141" y="16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5"/>
            <p:cNvSpPr/>
            <p:nvPr/>
          </p:nvSpPr>
          <p:spPr>
            <a:xfrm>
              <a:off x="3515763" y="1419935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15" y="1"/>
                  </a:moveTo>
                  <a:cubicBezTo>
                    <a:pt x="0" y="49"/>
                    <a:pt x="32" y="95"/>
                    <a:pt x="78" y="95"/>
                  </a:cubicBezTo>
                  <a:lnTo>
                    <a:pt x="95" y="95"/>
                  </a:lnTo>
                  <a:cubicBezTo>
                    <a:pt x="126" y="95"/>
                    <a:pt x="173" y="80"/>
                    <a:pt x="173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5"/>
            <p:cNvSpPr/>
            <p:nvPr/>
          </p:nvSpPr>
          <p:spPr>
            <a:xfrm>
              <a:off x="3512233" y="1435964"/>
              <a:ext cx="5565" cy="5057"/>
            </a:xfrm>
            <a:custGeom>
              <a:avLst/>
              <a:gdLst/>
              <a:ahLst/>
              <a:cxnLst/>
              <a:rect l="l" t="t" r="r" b="b"/>
              <a:pathLst>
                <a:path w="175" h="159" extrusionOk="0">
                  <a:moveTo>
                    <a:pt x="95" y="1"/>
                  </a:moveTo>
                  <a:cubicBezTo>
                    <a:pt x="48" y="1"/>
                    <a:pt x="17" y="17"/>
                    <a:pt x="0" y="64"/>
                  </a:cubicBezTo>
                  <a:cubicBezTo>
                    <a:pt x="0" y="112"/>
                    <a:pt x="32" y="158"/>
                    <a:pt x="63" y="158"/>
                  </a:cubicBezTo>
                  <a:lnTo>
                    <a:pt x="95" y="158"/>
                  </a:lnTo>
                  <a:cubicBezTo>
                    <a:pt x="126" y="158"/>
                    <a:pt x="158" y="143"/>
                    <a:pt x="174" y="95"/>
                  </a:cubicBezTo>
                  <a:cubicBezTo>
                    <a:pt x="174" y="49"/>
                    <a:pt x="158" y="1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5"/>
            <p:cNvSpPr/>
            <p:nvPr/>
          </p:nvSpPr>
          <p:spPr>
            <a:xfrm>
              <a:off x="3494709" y="1432497"/>
              <a:ext cx="4516" cy="5025"/>
            </a:xfrm>
            <a:custGeom>
              <a:avLst/>
              <a:gdLst/>
              <a:ahLst/>
              <a:cxnLst/>
              <a:rect l="l" t="t" r="r" b="b"/>
              <a:pathLst>
                <a:path w="142" h="158" extrusionOk="0">
                  <a:moveTo>
                    <a:pt x="110" y="0"/>
                  </a:moveTo>
                  <a:lnTo>
                    <a:pt x="95" y="0"/>
                  </a:lnTo>
                  <a:cubicBezTo>
                    <a:pt x="32" y="47"/>
                    <a:pt x="47" y="78"/>
                    <a:pt x="32" y="126"/>
                  </a:cubicBezTo>
                  <a:lnTo>
                    <a:pt x="0" y="126"/>
                  </a:lnTo>
                  <a:cubicBezTo>
                    <a:pt x="15" y="141"/>
                    <a:pt x="32" y="141"/>
                    <a:pt x="47" y="158"/>
                  </a:cubicBezTo>
                  <a:cubicBezTo>
                    <a:pt x="63" y="110"/>
                    <a:pt x="47" y="78"/>
                    <a:pt x="110" y="47"/>
                  </a:cubicBezTo>
                  <a:cubicBezTo>
                    <a:pt x="126" y="47"/>
                    <a:pt x="126" y="32"/>
                    <a:pt x="142" y="32"/>
                  </a:cubicBezTo>
                  <a:cubicBezTo>
                    <a:pt x="142" y="15"/>
                    <a:pt x="126" y="0"/>
                    <a:pt x="110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5"/>
            <p:cNvSpPr/>
            <p:nvPr/>
          </p:nvSpPr>
          <p:spPr>
            <a:xfrm>
              <a:off x="3496203" y="1433483"/>
              <a:ext cx="3530" cy="4039"/>
            </a:xfrm>
            <a:custGeom>
              <a:avLst/>
              <a:gdLst/>
              <a:ahLst/>
              <a:cxnLst/>
              <a:rect l="l" t="t" r="r" b="b"/>
              <a:pathLst>
                <a:path w="111" h="127" extrusionOk="0">
                  <a:moveTo>
                    <a:pt x="95" y="1"/>
                  </a:moveTo>
                  <a:cubicBezTo>
                    <a:pt x="79" y="1"/>
                    <a:pt x="79" y="16"/>
                    <a:pt x="63" y="16"/>
                  </a:cubicBezTo>
                  <a:cubicBezTo>
                    <a:pt x="0" y="47"/>
                    <a:pt x="16" y="79"/>
                    <a:pt x="0" y="127"/>
                  </a:cubicBezTo>
                  <a:lnTo>
                    <a:pt x="16" y="127"/>
                  </a:lnTo>
                  <a:lnTo>
                    <a:pt x="32" y="127"/>
                  </a:lnTo>
                  <a:cubicBezTo>
                    <a:pt x="63" y="127"/>
                    <a:pt x="95" y="95"/>
                    <a:pt x="111" y="64"/>
                  </a:cubicBezTo>
                  <a:cubicBezTo>
                    <a:pt x="111" y="32"/>
                    <a:pt x="111" y="16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5"/>
            <p:cNvSpPr/>
            <p:nvPr/>
          </p:nvSpPr>
          <p:spPr>
            <a:xfrm>
              <a:off x="3508734" y="1453520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79" y="1"/>
                  </a:moveTo>
                  <a:cubicBezTo>
                    <a:pt x="47" y="1"/>
                    <a:pt x="1" y="33"/>
                    <a:pt x="1" y="79"/>
                  </a:cubicBezTo>
                  <a:lnTo>
                    <a:pt x="158" y="111"/>
                  </a:lnTo>
                  <a:cubicBezTo>
                    <a:pt x="173" y="64"/>
                    <a:pt x="142" y="16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5"/>
            <p:cNvSpPr/>
            <p:nvPr/>
          </p:nvSpPr>
          <p:spPr>
            <a:xfrm>
              <a:off x="3516749" y="1417931"/>
              <a:ext cx="3530" cy="1049"/>
            </a:xfrm>
            <a:custGeom>
              <a:avLst/>
              <a:gdLst/>
              <a:ahLst/>
              <a:cxnLst/>
              <a:rect l="l" t="t" r="r" b="b"/>
              <a:pathLst>
                <a:path w="111" h="33" extrusionOk="0">
                  <a:moveTo>
                    <a:pt x="32" y="1"/>
                  </a:moveTo>
                  <a:cubicBezTo>
                    <a:pt x="16" y="1"/>
                    <a:pt x="1" y="17"/>
                    <a:pt x="1" y="32"/>
                  </a:cubicBezTo>
                  <a:lnTo>
                    <a:pt x="1" y="32"/>
                  </a:lnTo>
                  <a:lnTo>
                    <a:pt x="32" y="32"/>
                  </a:lnTo>
                  <a:cubicBezTo>
                    <a:pt x="47" y="32"/>
                    <a:pt x="79" y="32"/>
                    <a:pt x="95" y="17"/>
                  </a:cubicBezTo>
                  <a:lnTo>
                    <a:pt x="110" y="17"/>
                  </a:lnTo>
                  <a:lnTo>
                    <a:pt x="95" y="1"/>
                  </a:lnTo>
                  <a:lnTo>
                    <a:pt x="95" y="1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DEE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5"/>
            <p:cNvSpPr/>
            <p:nvPr/>
          </p:nvSpPr>
          <p:spPr>
            <a:xfrm>
              <a:off x="3517766" y="1418472"/>
              <a:ext cx="3021" cy="1018"/>
            </a:xfrm>
            <a:custGeom>
              <a:avLst/>
              <a:gdLst/>
              <a:ahLst/>
              <a:cxnLst/>
              <a:rect l="l" t="t" r="r" b="b"/>
              <a:pathLst>
                <a:path w="95" h="32" extrusionOk="0">
                  <a:moveTo>
                    <a:pt x="78" y="0"/>
                  </a:moveTo>
                  <a:lnTo>
                    <a:pt x="63" y="0"/>
                  </a:lnTo>
                  <a:cubicBezTo>
                    <a:pt x="47" y="15"/>
                    <a:pt x="15" y="15"/>
                    <a:pt x="0" y="15"/>
                  </a:cubicBezTo>
                  <a:lnTo>
                    <a:pt x="15" y="15"/>
                  </a:lnTo>
                  <a:cubicBezTo>
                    <a:pt x="32" y="32"/>
                    <a:pt x="63" y="32"/>
                    <a:pt x="63" y="32"/>
                  </a:cubicBezTo>
                  <a:lnTo>
                    <a:pt x="78" y="32"/>
                  </a:lnTo>
                  <a:cubicBezTo>
                    <a:pt x="95" y="32"/>
                    <a:pt x="95" y="15"/>
                    <a:pt x="95" y="15"/>
                  </a:cubicBezTo>
                  <a:cubicBezTo>
                    <a:pt x="95" y="15"/>
                    <a:pt x="95" y="0"/>
                    <a:pt x="78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5"/>
            <p:cNvSpPr/>
            <p:nvPr/>
          </p:nvSpPr>
          <p:spPr>
            <a:xfrm>
              <a:off x="3516240" y="1418949"/>
              <a:ext cx="1558" cy="541"/>
            </a:xfrm>
            <a:custGeom>
              <a:avLst/>
              <a:gdLst/>
              <a:ahLst/>
              <a:cxnLst/>
              <a:rect l="l" t="t" r="r" b="b"/>
              <a:pathLst>
                <a:path w="49" h="17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0"/>
                    <a:pt x="0" y="17"/>
                    <a:pt x="0" y="17"/>
                  </a:cubicBezTo>
                  <a:lnTo>
                    <a:pt x="17" y="17"/>
                  </a:lnTo>
                  <a:cubicBezTo>
                    <a:pt x="17" y="0"/>
                    <a:pt x="32" y="0"/>
                    <a:pt x="48" y="0"/>
                  </a:cubicBezTo>
                  <a:close/>
                </a:path>
              </a:pathLst>
            </a:custGeom>
            <a:solidFill>
              <a:srgbClr val="DED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5"/>
            <p:cNvSpPr/>
            <p:nvPr/>
          </p:nvSpPr>
          <p:spPr>
            <a:xfrm>
              <a:off x="3516240" y="1418949"/>
              <a:ext cx="5025" cy="2035"/>
            </a:xfrm>
            <a:custGeom>
              <a:avLst/>
              <a:gdLst/>
              <a:ahLst/>
              <a:cxnLst/>
              <a:rect l="l" t="t" r="r" b="b"/>
              <a:pathLst>
                <a:path w="158" h="64" extrusionOk="0">
                  <a:moveTo>
                    <a:pt x="48" y="0"/>
                  </a:moveTo>
                  <a:cubicBezTo>
                    <a:pt x="32" y="0"/>
                    <a:pt x="17" y="0"/>
                    <a:pt x="17" y="17"/>
                  </a:cubicBezTo>
                  <a:lnTo>
                    <a:pt x="0" y="17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58" y="63"/>
                  </a:lnTo>
                  <a:lnTo>
                    <a:pt x="158" y="63"/>
                  </a:lnTo>
                  <a:cubicBezTo>
                    <a:pt x="158" y="48"/>
                    <a:pt x="158" y="17"/>
                    <a:pt x="143" y="0"/>
                  </a:cubicBezTo>
                  <a:cubicBezTo>
                    <a:pt x="143" y="0"/>
                    <a:pt x="143" y="17"/>
                    <a:pt x="126" y="17"/>
                  </a:cubicBezTo>
                  <a:lnTo>
                    <a:pt x="111" y="17"/>
                  </a:lnTo>
                  <a:cubicBezTo>
                    <a:pt x="111" y="17"/>
                    <a:pt x="80" y="17"/>
                    <a:pt x="63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5"/>
            <p:cNvSpPr/>
            <p:nvPr/>
          </p:nvSpPr>
          <p:spPr>
            <a:xfrm>
              <a:off x="3496712" y="1602870"/>
              <a:ext cx="6042" cy="3498"/>
            </a:xfrm>
            <a:custGeom>
              <a:avLst/>
              <a:gdLst/>
              <a:ahLst/>
              <a:cxnLst/>
              <a:rect l="l" t="t" r="r" b="b"/>
              <a:pathLst>
                <a:path w="190" h="110" extrusionOk="0">
                  <a:moveTo>
                    <a:pt x="16" y="0"/>
                  </a:moveTo>
                  <a:cubicBezTo>
                    <a:pt x="0" y="47"/>
                    <a:pt x="32" y="95"/>
                    <a:pt x="79" y="110"/>
                  </a:cubicBezTo>
                  <a:lnTo>
                    <a:pt x="95" y="110"/>
                  </a:lnTo>
                  <a:cubicBezTo>
                    <a:pt x="142" y="110"/>
                    <a:pt x="173" y="78"/>
                    <a:pt x="189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5"/>
            <p:cNvSpPr/>
            <p:nvPr/>
          </p:nvSpPr>
          <p:spPr>
            <a:xfrm>
              <a:off x="3490701" y="1636932"/>
              <a:ext cx="3498" cy="1049"/>
            </a:xfrm>
            <a:custGeom>
              <a:avLst/>
              <a:gdLst/>
              <a:ahLst/>
              <a:cxnLst/>
              <a:rect l="l" t="t" r="r" b="b"/>
              <a:pathLst>
                <a:path w="110" h="33" extrusionOk="0">
                  <a:moveTo>
                    <a:pt x="63" y="1"/>
                  </a:moveTo>
                  <a:cubicBezTo>
                    <a:pt x="32" y="1"/>
                    <a:pt x="15" y="1"/>
                    <a:pt x="0" y="16"/>
                  </a:cubicBezTo>
                  <a:cubicBezTo>
                    <a:pt x="32" y="16"/>
                    <a:pt x="47" y="32"/>
                    <a:pt x="63" y="32"/>
                  </a:cubicBezTo>
                  <a:cubicBezTo>
                    <a:pt x="78" y="32"/>
                    <a:pt x="95" y="32"/>
                    <a:pt x="110" y="16"/>
                  </a:cubicBezTo>
                  <a:cubicBezTo>
                    <a:pt x="110" y="1"/>
                    <a:pt x="95" y="1"/>
                    <a:pt x="78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5"/>
            <p:cNvSpPr/>
            <p:nvPr/>
          </p:nvSpPr>
          <p:spPr>
            <a:xfrm>
              <a:off x="3514745" y="1606877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16" y="0"/>
                  </a:moveTo>
                  <a:lnTo>
                    <a:pt x="16" y="0"/>
                  </a:lnTo>
                  <a:cubicBezTo>
                    <a:pt x="1" y="47"/>
                    <a:pt x="32" y="78"/>
                    <a:pt x="79" y="95"/>
                  </a:cubicBezTo>
                  <a:lnTo>
                    <a:pt x="95" y="95"/>
                  </a:lnTo>
                  <a:cubicBezTo>
                    <a:pt x="142" y="95"/>
                    <a:pt x="173" y="63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5"/>
            <p:cNvSpPr/>
            <p:nvPr/>
          </p:nvSpPr>
          <p:spPr>
            <a:xfrm>
              <a:off x="3511215" y="1622398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0"/>
                  </a:moveTo>
                  <a:cubicBezTo>
                    <a:pt x="49" y="0"/>
                    <a:pt x="17" y="32"/>
                    <a:pt x="1" y="63"/>
                  </a:cubicBezTo>
                  <a:cubicBezTo>
                    <a:pt x="1" y="111"/>
                    <a:pt x="32" y="158"/>
                    <a:pt x="80" y="174"/>
                  </a:cubicBezTo>
                  <a:lnTo>
                    <a:pt x="95" y="174"/>
                  </a:lnTo>
                  <a:cubicBezTo>
                    <a:pt x="127" y="174"/>
                    <a:pt x="158" y="142"/>
                    <a:pt x="175" y="111"/>
                  </a:cubicBezTo>
                  <a:cubicBezTo>
                    <a:pt x="190" y="63"/>
                    <a:pt x="158" y="16"/>
                    <a:pt x="112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5"/>
            <p:cNvSpPr/>
            <p:nvPr/>
          </p:nvSpPr>
          <p:spPr>
            <a:xfrm>
              <a:off x="3493182" y="1618899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0"/>
                  </a:moveTo>
                  <a:cubicBezTo>
                    <a:pt x="48" y="0"/>
                    <a:pt x="17" y="32"/>
                    <a:pt x="17" y="63"/>
                  </a:cubicBezTo>
                  <a:cubicBezTo>
                    <a:pt x="0" y="110"/>
                    <a:pt x="32" y="158"/>
                    <a:pt x="80" y="158"/>
                  </a:cubicBezTo>
                  <a:cubicBezTo>
                    <a:pt x="80" y="173"/>
                    <a:pt x="95" y="173"/>
                    <a:pt x="95" y="173"/>
                  </a:cubicBezTo>
                  <a:cubicBezTo>
                    <a:pt x="127" y="173"/>
                    <a:pt x="174" y="142"/>
                    <a:pt x="174" y="95"/>
                  </a:cubicBezTo>
                  <a:cubicBezTo>
                    <a:pt x="190" y="47"/>
                    <a:pt x="158" y="15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5"/>
            <p:cNvSpPr/>
            <p:nvPr/>
          </p:nvSpPr>
          <p:spPr>
            <a:xfrm>
              <a:off x="3508225" y="1640430"/>
              <a:ext cx="5025" cy="2035"/>
            </a:xfrm>
            <a:custGeom>
              <a:avLst/>
              <a:gdLst/>
              <a:ahLst/>
              <a:cxnLst/>
              <a:rect l="l" t="t" r="r" b="b"/>
              <a:pathLst>
                <a:path w="158" h="64" extrusionOk="0">
                  <a:moveTo>
                    <a:pt x="63" y="0"/>
                  </a:moveTo>
                  <a:cubicBezTo>
                    <a:pt x="48" y="0"/>
                    <a:pt x="17" y="17"/>
                    <a:pt x="0" y="32"/>
                  </a:cubicBezTo>
                  <a:cubicBezTo>
                    <a:pt x="32" y="48"/>
                    <a:pt x="63" y="48"/>
                    <a:pt x="80" y="63"/>
                  </a:cubicBezTo>
                  <a:lnTo>
                    <a:pt x="126" y="63"/>
                  </a:lnTo>
                  <a:lnTo>
                    <a:pt x="158" y="63"/>
                  </a:lnTo>
                  <a:cubicBezTo>
                    <a:pt x="143" y="32"/>
                    <a:pt x="126" y="17"/>
                    <a:pt x="8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5"/>
            <p:cNvSpPr/>
            <p:nvPr/>
          </p:nvSpPr>
          <p:spPr>
            <a:xfrm>
              <a:off x="3504218" y="1567250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6" y="1"/>
                  </a:moveTo>
                  <a:lnTo>
                    <a:pt x="16" y="1"/>
                  </a:lnTo>
                  <a:cubicBezTo>
                    <a:pt x="0" y="49"/>
                    <a:pt x="32" y="80"/>
                    <a:pt x="79" y="95"/>
                  </a:cubicBezTo>
                  <a:lnTo>
                    <a:pt x="95" y="95"/>
                  </a:lnTo>
                  <a:cubicBezTo>
                    <a:pt x="126" y="95"/>
                    <a:pt x="174" y="64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5"/>
            <p:cNvSpPr/>
            <p:nvPr/>
          </p:nvSpPr>
          <p:spPr>
            <a:xfrm>
              <a:off x="3497189" y="1600866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48" y="0"/>
                    <a:pt x="17" y="32"/>
                    <a:pt x="1" y="63"/>
                  </a:cubicBezTo>
                  <a:lnTo>
                    <a:pt x="1" y="63"/>
                  </a:lnTo>
                  <a:lnTo>
                    <a:pt x="174" y="95"/>
                  </a:lnTo>
                  <a:lnTo>
                    <a:pt x="174" y="95"/>
                  </a:lnTo>
                  <a:cubicBezTo>
                    <a:pt x="174" y="63"/>
                    <a:pt x="143" y="15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5"/>
            <p:cNvSpPr/>
            <p:nvPr/>
          </p:nvSpPr>
          <p:spPr>
            <a:xfrm>
              <a:off x="3522251" y="1570780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7"/>
                    <a:pt x="32" y="95"/>
                    <a:pt x="80" y="95"/>
                  </a:cubicBezTo>
                  <a:cubicBezTo>
                    <a:pt x="80" y="95"/>
                    <a:pt x="80" y="110"/>
                    <a:pt x="95" y="110"/>
                  </a:cubicBezTo>
                  <a:cubicBezTo>
                    <a:pt x="126" y="110"/>
                    <a:pt x="158" y="79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5"/>
            <p:cNvSpPr/>
            <p:nvPr/>
          </p:nvSpPr>
          <p:spPr>
            <a:xfrm>
              <a:off x="3518752" y="1586809"/>
              <a:ext cx="5534" cy="5057"/>
            </a:xfrm>
            <a:custGeom>
              <a:avLst/>
              <a:gdLst/>
              <a:ahLst/>
              <a:cxnLst/>
              <a:rect l="l" t="t" r="r" b="b"/>
              <a:pathLst>
                <a:path w="174" h="159" extrusionOk="0">
                  <a:moveTo>
                    <a:pt x="79" y="1"/>
                  </a:moveTo>
                  <a:cubicBezTo>
                    <a:pt x="47" y="1"/>
                    <a:pt x="16" y="16"/>
                    <a:pt x="1" y="64"/>
                  </a:cubicBezTo>
                  <a:cubicBezTo>
                    <a:pt x="1" y="111"/>
                    <a:pt x="16" y="159"/>
                    <a:pt x="64" y="159"/>
                  </a:cubicBezTo>
                  <a:lnTo>
                    <a:pt x="79" y="159"/>
                  </a:lnTo>
                  <a:cubicBezTo>
                    <a:pt x="127" y="159"/>
                    <a:pt x="158" y="142"/>
                    <a:pt x="173" y="96"/>
                  </a:cubicBezTo>
                  <a:cubicBezTo>
                    <a:pt x="173" y="48"/>
                    <a:pt x="142" y="1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5"/>
            <p:cNvSpPr/>
            <p:nvPr/>
          </p:nvSpPr>
          <p:spPr>
            <a:xfrm>
              <a:off x="3500720" y="1582802"/>
              <a:ext cx="5534" cy="5534"/>
            </a:xfrm>
            <a:custGeom>
              <a:avLst/>
              <a:gdLst/>
              <a:ahLst/>
              <a:cxnLst/>
              <a:rect l="l" t="t" r="r" b="b"/>
              <a:pathLst>
                <a:path w="174" h="174" extrusionOk="0">
                  <a:moveTo>
                    <a:pt x="95" y="1"/>
                  </a:moveTo>
                  <a:cubicBezTo>
                    <a:pt x="47" y="1"/>
                    <a:pt x="16" y="32"/>
                    <a:pt x="0" y="79"/>
                  </a:cubicBezTo>
                  <a:cubicBezTo>
                    <a:pt x="0" y="111"/>
                    <a:pt x="32" y="159"/>
                    <a:pt x="63" y="174"/>
                  </a:cubicBezTo>
                  <a:lnTo>
                    <a:pt x="95" y="174"/>
                  </a:lnTo>
                  <a:cubicBezTo>
                    <a:pt x="126" y="174"/>
                    <a:pt x="158" y="142"/>
                    <a:pt x="173" y="111"/>
                  </a:cubicBezTo>
                  <a:cubicBezTo>
                    <a:pt x="173" y="64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5"/>
            <p:cNvSpPr/>
            <p:nvPr/>
          </p:nvSpPr>
          <p:spPr>
            <a:xfrm>
              <a:off x="3515222" y="1604333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80" y="1"/>
                  </a:moveTo>
                  <a:cubicBezTo>
                    <a:pt x="49" y="1"/>
                    <a:pt x="1" y="32"/>
                    <a:pt x="1" y="80"/>
                  </a:cubicBezTo>
                  <a:lnTo>
                    <a:pt x="158" y="112"/>
                  </a:lnTo>
                  <a:cubicBezTo>
                    <a:pt x="175" y="64"/>
                    <a:pt x="143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5"/>
            <p:cNvSpPr/>
            <p:nvPr/>
          </p:nvSpPr>
          <p:spPr>
            <a:xfrm>
              <a:off x="3511755" y="1531184"/>
              <a:ext cx="5502" cy="3562"/>
            </a:xfrm>
            <a:custGeom>
              <a:avLst/>
              <a:gdLst/>
              <a:ahLst/>
              <a:cxnLst/>
              <a:rect l="l" t="t" r="r" b="b"/>
              <a:pathLst>
                <a:path w="173" h="11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48"/>
                    <a:pt x="32" y="95"/>
                    <a:pt x="78" y="95"/>
                  </a:cubicBezTo>
                  <a:cubicBezTo>
                    <a:pt x="78" y="111"/>
                    <a:pt x="78" y="111"/>
                    <a:pt x="95" y="111"/>
                  </a:cubicBezTo>
                  <a:cubicBezTo>
                    <a:pt x="126" y="111"/>
                    <a:pt x="158" y="80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5"/>
            <p:cNvSpPr/>
            <p:nvPr/>
          </p:nvSpPr>
          <p:spPr>
            <a:xfrm>
              <a:off x="3504727" y="1564769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79" y="1"/>
                  </a:moveTo>
                  <a:cubicBezTo>
                    <a:pt x="32" y="1"/>
                    <a:pt x="0" y="32"/>
                    <a:pt x="0" y="79"/>
                  </a:cubicBezTo>
                  <a:lnTo>
                    <a:pt x="158" y="110"/>
                  </a:lnTo>
                  <a:cubicBezTo>
                    <a:pt x="173" y="64"/>
                    <a:pt x="142" y="16"/>
                    <a:pt x="95" y="16"/>
                  </a:cubicBezTo>
                  <a:cubicBezTo>
                    <a:pt x="95" y="1"/>
                    <a:pt x="79" y="1"/>
                    <a:pt x="79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5"/>
            <p:cNvSpPr/>
            <p:nvPr/>
          </p:nvSpPr>
          <p:spPr>
            <a:xfrm>
              <a:off x="3529788" y="1534715"/>
              <a:ext cx="5502" cy="3530"/>
            </a:xfrm>
            <a:custGeom>
              <a:avLst/>
              <a:gdLst/>
              <a:ahLst/>
              <a:cxnLst/>
              <a:rect l="l" t="t" r="r" b="b"/>
              <a:pathLst>
                <a:path w="173" h="111" extrusionOk="0">
                  <a:moveTo>
                    <a:pt x="0" y="0"/>
                  </a:moveTo>
                  <a:cubicBezTo>
                    <a:pt x="0" y="47"/>
                    <a:pt x="15" y="95"/>
                    <a:pt x="63" y="110"/>
                  </a:cubicBezTo>
                  <a:lnTo>
                    <a:pt x="78" y="110"/>
                  </a:lnTo>
                  <a:cubicBezTo>
                    <a:pt x="126" y="110"/>
                    <a:pt x="158" y="79"/>
                    <a:pt x="173" y="47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5"/>
            <p:cNvSpPr/>
            <p:nvPr/>
          </p:nvSpPr>
          <p:spPr>
            <a:xfrm>
              <a:off x="3525781" y="1550744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3" y="1"/>
                    <a:pt x="15" y="32"/>
                    <a:pt x="15" y="64"/>
                  </a:cubicBezTo>
                  <a:cubicBezTo>
                    <a:pt x="0" y="110"/>
                    <a:pt x="32" y="158"/>
                    <a:pt x="78" y="173"/>
                  </a:cubicBezTo>
                  <a:lnTo>
                    <a:pt x="95" y="173"/>
                  </a:lnTo>
                  <a:cubicBezTo>
                    <a:pt x="141" y="173"/>
                    <a:pt x="173" y="142"/>
                    <a:pt x="173" y="95"/>
                  </a:cubicBezTo>
                  <a:cubicBezTo>
                    <a:pt x="189" y="64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5"/>
            <p:cNvSpPr/>
            <p:nvPr/>
          </p:nvSpPr>
          <p:spPr>
            <a:xfrm>
              <a:off x="3507748" y="1547214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63" y="1"/>
                    <a:pt x="32" y="17"/>
                    <a:pt x="15" y="64"/>
                  </a:cubicBezTo>
                  <a:cubicBezTo>
                    <a:pt x="0" y="112"/>
                    <a:pt x="32" y="158"/>
                    <a:pt x="78" y="158"/>
                  </a:cubicBezTo>
                  <a:lnTo>
                    <a:pt x="95" y="158"/>
                  </a:lnTo>
                  <a:cubicBezTo>
                    <a:pt x="141" y="158"/>
                    <a:pt x="173" y="143"/>
                    <a:pt x="189" y="95"/>
                  </a:cubicBezTo>
                  <a:cubicBezTo>
                    <a:pt x="189" y="49"/>
                    <a:pt x="158" y="1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5"/>
            <p:cNvSpPr/>
            <p:nvPr/>
          </p:nvSpPr>
          <p:spPr>
            <a:xfrm>
              <a:off x="3522251" y="1568776"/>
              <a:ext cx="6042" cy="3053"/>
            </a:xfrm>
            <a:custGeom>
              <a:avLst/>
              <a:gdLst/>
              <a:ahLst/>
              <a:cxnLst/>
              <a:rect l="l" t="t" r="r" b="b"/>
              <a:pathLst>
                <a:path w="190" h="96" extrusionOk="0">
                  <a:moveTo>
                    <a:pt x="95" y="1"/>
                  </a:moveTo>
                  <a:cubicBezTo>
                    <a:pt x="48" y="1"/>
                    <a:pt x="17" y="32"/>
                    <a:pt x="0" y="64"/>
                  </a:cubicBezTo>
                  <a:lnTo>
                    <a:pt x="174" y="95"/>
                  </a:lnTo>
                  <a:cubicBezTo>
                    <a:pt x="189" y="47"/>
                    <a:pt x="158" y="16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5"/>
            <p:cNvSpPr/>
            <p:nvPr/>
          </p:nvSpPr>
          <p:spPr>
            <a:xfrm>
              <a:off x="3518752" y="1495628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16" y="0"/>
                  </a:moveTo>
                  <a:cubicBezTo>
                    <a:pt x="1" y="32"/>
                    <a:pt x="32" y="79"/>
                    <a:pt x="79" y="95"/>
                  </a:cubicBezTo>
                  <a:lnTo>
                    <a:pt x="95" y="95"/>
                  </a:lnTo>
                  <a:cubicBezTo>
                    <a:pt x="142" y="95"/>
                    <a:pt x="173" y="63"/>
                    <a:pt x="190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5"/>
            <p:cNvSpPr/>
            <p:nvPr/>
          </p:nvSpPr>
          <p:spPr>
            <a:xfrm>
              <a:off x="3511755" y="1529181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95" y="0"/>
                  </a:moveTo>
                  <a:cubicBezTo>
                    <a:pt x="47" y="0"/>
                    <a:pt x="15" y="32"/>
                    <a:pt x="0" y="63"/>
                  </a:cubicBezTo>
                  <a:lnTo>
                    <a:pt x="173" y="95"/>
                  </a:lnTo>
                  <a:cubicBezTo>
                    <a:pt x="173" y="48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5"/>
            <p:cNvSpPr/>
            <p:nvPr/>
          </p:nvSpPr>
          <p:spPr>
            <a:xfrm>
              <a:off x="3536785" y="1499126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16" y="0"/>
                  </a:moveTo>
                  <a:lnTo>
                    <a:pt x="16" y="0"/>
                  </a:lnTo>
                  <a:cubicBezTo>
                    <a:pt x="1" y="48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42" y="95"/>
                    <a:pt x="174" y="80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5"/>
            <p:cNvSpPr/>
            <p:nvPr/>
          </p:nvSpPr>
          <p:spPr>
            <a:xfrm>
              <a:off x="3533255" y="1514678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49" y="0"/>
                    <a:pt x="17" y="32"/>
                    <a:pt x="17" y="78"/>
                  </a:cubicBezTo>
                  <a:cubicBezTo>
                    <a:pt x="1" y="126"/>
                    <a:pt x="32" y="158"/>
                    <a:pt x="80" y="173"/>
                  </a:cubicBezTo>
                  <a:lnTo>
                    <a:pt x="95" y="173"/>
                  </a:lnTo>
                  <a:cubicBezTo>
                    <a:pt x="127" y="173"/>
                    <a:pt x="175" y="141"/>
                    <a:pt x="175" y="110"/>
                  </a:cubicBezTo>
                  <a:cubicBezTo>
                    <a:pt x="190" y="63"/>
                    <a:pt x="158" y="15"/>
                    <a:pt x="112" y="15"/>
                  </a:cubicBezTo>
                  <a:cubicBezTo>
                    <a:pt x="112" y="0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5"/>
            <p:cNvSpPr/>
            <p:nvPr/>
          </p:nvSpPr>
          <p:spPr>
            <a:xfrm>
              <a:off x="3515222" y="1511148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49" y="0"/>
                    <a:pt x="17" y="32"/>
                    <a:pt x="17" y="63"/>
                  </a:cubicBezTo>
                  <a:cubicBezTo>
                    <a:pt x="1" y="111"/>
                    <a:pt x="32" y="158"/>
                    <a:pt x="80" y="174"/>
                  </a:cubicBezTo>
                  <a:lnTo>
                    <a:pt x="95" y="174"/>
                  </a:lnTo>
                  <a:cubicBezTo>
                    <a:pt x="127" y="174"/>
                    <a:pt x="175" y="143"/>
                    <a:pt x="175" y="111"/>
                  </a:cubicBezTo>
                  <a:cubicBezTo>
                    <a:pt x="190" y="63"/>
                    <a:pt x="158" y="17"/>
                    <a:pt x="112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5"/>
            <p:cNvSpPr/>
            <p:nvPr/>
          </p:nvSpPr>
          <p:spPr>
            <a:xfrm>
              <a:off x="3529788" y="1532711"/>
              <a:ext cx="5502" cy="3530"/>
            </a:xfrm>
            <a:custGeom>
              <a:avLst/>
              <a:gdLst/>
              <a:ahLst/>
              <a:cxnLst/>
              <a:rect l="l" t="t" r="r" b="b"/>
              <a:pathLst>
                <a:path w="173" h="111" extrusionOk="0">
                  <a:moveTo>
                    <a:pt x="78" y="0"/>
                  </a:moveTo>
                  <a:cubicBezTo>
                    <a:pt x="47" y="0"/>
                    <a:pt x="15" y="32"/>
                    <a:pt x="0" y="63"/>
                  </a:cubicBezTo>
                  <a:lnTo>
                    <a:pt x="0" y="63"/>
                  </a:lnTo>
                  <a:lnTo>
                    <a:pt x="173" y="110"/>
                  </a:lnTo>
                  <a:lnTo>
                    <a:pt x="173" y="110"/>
                  </a:lnTo>
                  <a:cubicBezTo>
                    <a:pt x="173" y="63"/>
                    <a:pt x="141" y="16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5"/>
            <p:cNvSpPr/>
            <p:nvPr/>
          </p:nvSpPr>
          <p:spPr>
            <a:xfrm>
              <a:off x="3526258" y="1459562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47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43" y="95"/>
                    <a:pt x="174" y="78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5"/>
            <p:cNvSpPr/>
            <p:nvPr/>
          </p:nvSpPr>
          <p:spPr>
            <a:xfrm>
              <a:off x="3519229" y="1493115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80" y="0"/>
                  </a:moveTo>
                  <a:cubicBezTo>
                    <a:pt x="49" y="0"/>
                    <a:pt x="17" y="32"/>
                    <a:pt x="1" y="79"/>
                  </a:cubicBezTo>
                  <a:lnTo>
                    <a:pt x="1" y="79"/>
                  </a:lnTo>
                  <a:lnTo>
                    <a:pt x="175" y="111"/>
                  </a:lnTo>
                  <a:lnTo>
                    <a:pt x="175" y="111"/>
                  </a:lnTo>
                  <a:cubicBezTo>
                    <a:pt x="175" y="63"/>
                    <a:pt x="143" y="16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5"/>
            <p:cNvSpPr/>
            <p:nvPr/>
          </p:nvSpPr>
          <p:spPr>
            <a:xfrm>
              <a:off x="3544291" y="1463029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17" y="1"/>
                  </a:moveTo>
                  <a:cubicBezTo>
                    <a:pt x="1" y="49"/>
                    <a:pt x="32" y="95"/>
                    <a:pt x="80" y="112"/>
                  </a:cubicBezTo>
                  <a:lnTo>
                    <a:pt x="95" y="112"/>
                  </a:lnTo>
                  <a:cubicBezTo>
                    <a:pt x="127" y="112"/>
                    <a:pt x="174" y="80"/>
                    <a:pt x="174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5"/>
            <p:cNvSpPr/>
            <p:nvPr/>
          </p:nvSpPr>
          <p:spPr>
            <a:xfrm>
              <a:off x="3540792" y="1479058"/>
              <a:ext cx="5534" cy="5565"/>
            </a:xfrm>
            <a:custGeom>
              <a:avLst/>
              <a:gdLst/>
              <a:ahLst/>
              <a:cxnLst/>
              <a:rect l="l" t="t" r="r" b="b"/>
              <a:pathLst>
                <a:path w="174" h="175" extrusionOk="0">
                  <a:moveTo>
                    <a:pt x="79" y="1"/>
                  </a:moveTo>
                  <a:cubicBezTo>
                    <a:pt x="48" y="1"/>
                    <a:pt x="16" y="32"/>
                    <a:pt x="1" y="64"/>
                  </a:cubicBezTo>
                  <a:cubicBezTo>
                    <a:pt x="1" y="112"/>
                    <a:pt x="32" y="158"/>
                    <a:pt x="64" y="158"/>
                  </a:cubicBezTo>
                  <a:cubicBezTo>
                    <a:pt x="79" y="175"/>
                    <a:pt x="79" y="175"/>
                    <a:pt x="95" y="175"/>
                  </a:cubicBezTo>
                  <a:cubicBezTo>
                    <a:pt x="127" y="175"/>
                    <a:pt x="158" y="143"/>
                    <a:pt x="174" y="95"/>
                  </a:cubicBezTo>
                  <a:cubicBezTo>
                    <a:pt x="174" y="49"/>
                    <a:pt x="142" y="17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5"/>
            <p:cNvSpPr/>
            <p:nvPr/>
          </p:nvSpPr>
          <p:spPr>
            <a:xfrm>
              <a:off x="3522760" y="1475051"/>
              <a:ext cx="5534" cy="5565"/>
            </a:xfrm>
            <a:custGeom>
              <a:avLst/>
              <a:gdLst/>
              <a:ahLst/>
              <a:cxnLst/>
              <a:rect l="l" t="t" r="r" b="b"/>
              <a:pathLst>
                <a:path w="174" h="175" extrusionOk="0">
                  <a:moveTo>
                    <a:pt x="95" y="1"/>
                  </a:moveTo>
                  <a:cubicBezTo>
                    <a:pt x="47" y="1"/>
                    <a:pt x="16" y="32"/>
                    <a:pt x="1" y="80"/>
                  </a:cubicBezTo>
                  <a:cubicBezTo>
                    <a:pt x="1" y="127"/>
                    <a:pt x="32" y="175"/>
                    <a:pt x="79" y="175"/>
                  </a:cubicBezTo>
                  <a:lnTo>
                    <a:pt x="95" y="175"/>
                  </a:lnTo>
                  <a:cubicBezTo>
                    <a:pt x="127" y="175"/>
                    <a:pt x="158" y="143"/>
                    <a:pt x="173" y="112"/>
                  </a:cubicBezTo>
                  <a:cubicBezTo>
                    <a:pt x="173" y="64"/>
                    <a:pt x="158" y="17"/>
                    <a:pt x="110" y="17"/>
                  </a:cubicBezTo>
                  <a:cubicBezTo>
                    <a:pt x="95" y="17"/>
                    <a:pt x="95" y="1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5"/>
            <p:cNvSpPr/>
            <p:nvPr/>
          </p:nvSpPr>
          <p:spPr>
            <a:xfrm>
              <a:off x="3537262" y="1497123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49" y="0"/>
                    <a:pt x="1" y="16"/>
                    <a:pt x="1" y="63"/>
                  </a:cubicBezTo>
                  <a:lnTo>
                    <a:pt x="159" y="95"/>
                  </a:lnTo>
                  <a:cubicBezTo>
                    <a:pt x="175" y="48"/>
                    <a:pt x="143" y="0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5"/>
            <p:cNvSpPr/>
            <p:nvPr/>
          </p:nvSpPr>
          <p:spPr>
            <a:xfrm>
              <a:off x="3533795" y="1423465"/>
              <a:ext cx="5502" cy="3530"/>
            </a:xfrm>
            <a:custGeom>
              <a:avLst/>
              <a:gdLst/>
              <a:ahLst/>
              <a:cxnLst/>
              <a:rect l="l" t="t" r="r" b="b"/>
              <a:pathLst>
                <a:path w="173" h="111" extrusionOk="0">
                  <a:moveTo>
                    <a:pt x="0" y="1"/>
                  </a:moveTo>
                  <a:cubicBezTo>
                    <a:pt x="0" y="47"/>
                    <a:pt x="32" y="95"/>
                    <a:pt x="78" y="110"/>
                  </a:cubicBezTo>
                  <a:lnTo>
                    <a:pt x="95" y="110"/>
                  </a:lnTo>
                  <a:cubicBezTo>
                    <a:pt x="126" y="110"/>
                    <a:pt x="158" y="79"/>
                    <a:pt x="173" y="47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5"/>
            <p:cNvSpPr/>
            <p:nvPr/>
          </p:nvSpPr>
          <p:spPr>
            <a:xfrm>
              <a:off x="3526767" y="1457559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79" y="0"/>
                  </a:moveTo>
                  <a:cubicBezTo>
                    <a:pt x="47" y="0"/>
                    <a:pt x="1" y="15"/>
                    <a:pt x="1" y="63"/>
                  </a:cubicBezTo>
                  <a:lnTo>
                    <a:pt x="158" y="95"/>
                  </a:lnTo>
                  <a:cubicBezTo>
                    <a:pt x="173" y="47"/>
                    <a:pt x="142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5"/>
            <p:cNvSpPr/>
            <p:nvPr/>
          </p:nvSpPr>
          <p:spPr>
            <a:xfrm>
              <a:off x="3551828" y="1427472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1" y="1"/>
                  </a:moveTo>
                  <a:cubicBezTo>
                    <a:pt x="1" y="47"/>
                    <a:pt x="32" y="79"/>
                    <a:pt x="64" y="95"/>
                  </a:cubicBezTo>
                  <a:lnTo>
                    <a:pt x="95" y="95"/>
                  </a:lnTo>
                  <a:cubicBezTo>
                    <a:pt x="127" y="95"/>
                    <a:pt x="158" y="64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5"/>
            <p:cNvSpPr/>
            <p:nvPr/>
          </p:nvSpPr>
          <p:spPr>
            <a:xfrm>
              <a:off x="3547821" y="1442993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63" y="0"/>
                    <a:pt x="16" y="32"/>
                    <a:pt x="16" y="80"/>
                  </a:cubicBezTo>
                  <a:cubicBezTo>
                    <a:pt x="0" y="111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42" y="174"/>
                    <a:pt x="173" y="143"/>
                    <a:pt x="173" y="111"/>
                  </a:cubicBezTo>
                  <a:cubicBezTo>
                    <a:pt x="190" y="64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5"/>
            <p:cNvSpPr/>
            <p:nvPr/>
          </p:nvSpPr>
          <p:spPr>
            <a:xfrm>
              <a:off x="3529788" y="1439494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3" y="1"/>
                    <a:pt x="32" y="32"/>
                    <a:pt x="15" y="64"/>
                  </a:cubicBezTo>
                  <a:cubicBezTo>
                    <a:pt x="0" y="110"/>
                    <a:pt x="32" y="158"/>
                    <a:pt x="78" y="174"/>
                  </a:cubicBezTo>
                  <a:lnTo>
                    <a:pt x="95" y="174"/>
                  </a:lnTo>
                  <a:cubicBezTo>
                    <a:pt x="141" y="174"/>
                    <a:pt x="173" y="142"/>
                    <a:pt x="189" y="95"/>
                  </a:cubicBezTo>
                  <a:cubicBezTo>
                    <a:pt x="189" y="47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5"/>
            <p:cNvSpPr/>
            <p:nvPr/>
          </p:nvSpPr>
          <p:spPr>
            <a:xfrm>
              <a:off x="3544799" y="1461025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79" y="1"/>
                  </a:moveTo>
                  <a:cubicBezTo>
                    <a:pt x="32" y="1"/>
                    <a:pt x="1" y="32"/>
                    <a:pt x="1" y="64"/>
                  </a:cubicBezTo>
                  <a:lnTo>
                    <a:pt x="1" y="64"/>
                  </a:lnTo>
                  <a:lnTo>
                    <a:pt x="158" y="95"/>
                  </a:lnTo>
                  <a:lnTo>
                    <a:pt x="158" y="95"/>
                  </a:lnTo>
                  <a:cubicBezTo>
                    <a:pt x="174" y="64"/>
                    <a:pt x="142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5"/>
            <p:cNvSpPr/>
            <p:nvPr/>
          </p:nvSpPr>
          <p:spPr>
            <a:xfrm>
              <a:off x="3533795" y="1421462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95" y="1"/>
                  </a:moveTo>
                  <a:cubicBezTo>
                    <a:pt x="47" y="1"/>
                    <a:pt x="15" y="32"/>
                    <a:pt x="0" y="64"/>
                  </a:cubicBezTo>
                  <a:lnTo>
                    <a:pt x="0" y="64"/>
                  </a:lnTo>
                  <a:lnTo>
                    <a:pt x="173" y="110"/>
                  </a:lnTo>
                  <a:lnTo>
                    <a:pt x="173" y="110"/>
                  </a:lnTo>
                  <a:cubicBezTo>
                    <a:pt x="189" y="64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5"/>
            <p:cNvSpPr/>
            <p:nvPr/>
          </p:nvSpPr>
          <p:spPr>
            <a:xfrm>
              <a:off x="3555835" y="140893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0DA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5"/>
            <p:cNvSpPr/>
            <p:nvPr/>
          </p:nvSpPr>
          <p:spPr>
            <a:xfrm>
              <a:off x="3555835" y="1408931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1" y="0"/>
                  </a:moveTo>
                  <a:lnTo>
                    <a:pt x="1" y="0"/>
                  </a:lnTo>
                  <a:lnTo>
                    <a:pt x="1" y="16"/>
                  </a:lnTo>
                  <a:lnTo>
                    <a:pt x="1" y="32"/>
                  </a:lnTo>
                  <a:lnTo>
                    <a:pt x="1" y="16"/>
                  </a:lnTo>
                  <a:lnTo>
                    <a:pt x="1" y="16"/>
                  </a:lnTo>
                  <a:cubicBezTo>
                    <a:pt x="32" y="16"/>
                    <a:pt x="47" y="80"/>
                    <a:pt x="79" y="95"/>
                  </a:cubicBezTo>
                  <a:lnTo>
                    <a:pt x="95" y="95"/>
                  </a:lnTo>
                  <a:lnTo>
                    <a:pt x="110" y="95"/>
                  </a:lnTo>
                  <a:cubicBezTo>
                    <a:pt x="110" y="80"/>
                    <a:pt x="127" y="80"/>
                    <a:pt x="110" y="63"/>
                  </a:cubicBezTo>
                  <a:lnTo>
                    <a:pt x="110" y="48"/>
                  </a:lnTo>
                  <a:lnTo>
                    <a:pt x="95" y="48"/>
                  </a:lnTo>
                  <a:lnTo>
                    <a:pt x="79" y="48"/>
                  </a:lnTo>
                  <a:lnTo>
                    <a:pt x="64" y="48"/>
                  </a:lnTo>
                  <a:cubicBezTo>
                    <a:pt x="47" y="48"/>
                    <a:pt x="16" y="16"/>
                    <a:pt x="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5"/>
            <p:cNvSpPr/>
            <p:nvPr/>
          </p:nvSpPr>
          <p:spPr>
            <a:xfrm>
              <a:off x="3555327" y="1409440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17" y="0"/>
                  </a:moveTo>
                  <a:lnTo>
                    <a:pt x="17" y="0"/>
                  </a:lnTo>
                  <a:lnTo>
                    <a:pt x="17" y="16"/>
                  </a:lnTo>
                  <a:cubicBezTo>
                    <a:pt x="0" y="47"/>
                    <a:pt x="32" y="95"/>
                    <a:pt x="80" y="95"/>
                  </a:cubicBezTo>
                  <a:lnTo>
                    <a:pt x="95" y="95"/>
                  </a:lnTo>
                  <a:lnTo>
                    <a:pt x="126" y="95"/>
                  </a:lnTo>
                  <a:lnTo>
                    <a:pt x="126" y="79"/>
                  </a:lnTo>
                  <a:lnTo>
                    <a:pt x="111" y="79"/>
                  </a:lnTo>
                  <a:lnTo>
                    <a:pt x="95" y="79"/>
                  </a:lnTo>
                  <a:cubicBezTo>
                    <a:pt x="63" y="64"/>
                    <a:pt x="48" y="0"/>
                    <a:pt x="17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5"/>
            <p:cNvSpPr/>
            <p:nvPr/>
          </p:nvSpPr>
          <p:spPr>
            <a:xfrm>
              <a:off x="3537803" y="1405432"/>
              <a:ext cx="3021" cy="1527"/>
            </a:xfrm>
            <a:custGeom>
              <a:avLst/>
              <a:gdLst/>
              <a:ahLst/>
              <a:cxnLst/>
              <a:rect l="l" t="t" r="r" b="b"/>
              <a:pathLst>
                <a:path w="95" h="48" extrusionOk="0">
                  <a:moveTo>
                    <a:pt x="15" y="0"/>
                  </a:moveTo>
                  <a:lnTo>
                    <a:pt x="0" y="16"/>
                  </a:lnTo>
                  <a:lnTo>
                    <a:pt x="0" y="32"/>
                  </a:lnTo>
                  <a:cubicBezTo>
                    <a:pt x="0" y="32"/>
                    <a:pt x="15" y="16"/>
                    <a:pt x="32" y="16"/>
                  </a:cubicBezTo>
                  <a:lnTo>
                    <a:pt x="32" y="16"/>
                  </a:lnTo>
                  <a:cubicBezTo>
                    <a:pt x="63" y="32"/>
                    <a:pt x="78" y="32"/>
                    <a:pt x="95" y="47"/>
                  </a:cubicBezTo>
                  <a:cubicBezTo>
                    <a:pt x="78" y="32"/>
                    <a:pt x="47" y="16"/>
                    <a:pt x="15" y="16"/>
                  </a:cubicBezTo>
                  <a:close/>
                </a:path>
              </a:pathLst>
            </a:custGeom>
            <a:solidFill>
              <a:srgbClr val="DEE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5"/>
            <p:cNvSpPr/>
            <p:nvPr/>
          </p:nvSpPr>
          <p:spPr>
            <a:xfrm>
              <a:off x="3537803" y="1405910"/>
              <a:ext cx="4039" cy="2544"/>
            </a:xfrm>
            <a:custGeom>
              <a:avLst/>
              <a:gdLst/>
              <a:ahLst/>
              <a:cxnLst/>
              <a:rect l="l" t="t" r="r" b="b"/>
              <a:pathLst>
                <a:path w="127" h="80" extrusionOk="0">
                  <a:moveTo>
                    <a:pt x="32" y="1"/>
                  </a:moveTo>
                  <a:cubicBezTo>
                    <a:pt x="15" y="1"/>
                    <a:pt x="0" y="17"/>
                    <a:pt x="0" y="17"/>
                  </a:cubicBezTo>
                  <a:lnTo>
                    <a:pt x="0" y="32"/>
                  </a:lnTo>
                  <a:lnTo>
                    <a:pt x="32" y="32"/>
                  </a:lnTo>
                  <a:lnTo>
                    <a:pt x="47" y="32"/>
                  </a:lnTo>
                  <a:cubicBezTo>
                    <a:pt x="78" y="32"/>
                    <a:pt x="110" y="48"/>
                    <a:pt x="126" y="80"/>
                  </a:cubicBezTo>
                  <a:lnTo>
                    <a:pt x="126" y="80"/>
                  </a:lnTo>
                  <a:cubicBezTo>
                    <a:pt x="110" y="64"/>
                    <a:pt x="110" y="48"/>
                    <a:pt x="95" y="32"/>
                  </a:cubicBezTo>
                  <a:cubicBezTo>
                    <a:pt x="78" y="17"/>
                    <a:pt x="63" y="17"/>
                    <a:pt x="32" y="1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5"/>
            <p:cNvSpPr/>
            <p:nvPr/>
          </p:nvSpPr>
          <p:spPr>
            <a:xfrm>
              <a:off x="3537803" y="1406927"/>
              <a:ext cx="4039" cy="2035"/>
            </a:xfrm>
            <a:custGeom>
              <a:avLst/>
              <a:gdLst/>
              <a:ahLst/>
              <a:cxnLst/>
              <a:rect l="l" t="t" r="r" b="b"/>
              <a:pathLst>
                <a:path w="127" h="64" extrusionOk="0">
                  <a:moveTo>
                    <a:pt x="32" y="0"/>
                  </a:moveTo>
                  <a:lnTo>
                    <a:pt x="0" y="0"/>
                  </a:lnTo>
                  <a:cubicBezTo>
                    <a:pt x="15" y="32"/>
                    <a:pt x="32" y="63"/>
                    <a:pt x="63" y="63"/>
                  </a:cubicBezTo>
                  <a:lnTo>
                    <a:pt x="78" y="63"/>
                  </a:lnTo>
                  <a:cubicBezTo>
                    <a:pt x="95" y="63"/>
                    <a:pt x="110" y="63"/>
                    <a:pt x="126" y="48"/>
                  </a:cubicBezTo>
                  <a:cubicBezTo>
                    <a:pt x="110" y="16"/>
                    <a:pt x="78" y="0"/>
                    <a:pt x="47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5"/>
            <p:cNvSpPr/>
            <p:nvPr/>
          </p:nvSpPr>
          <p:spPr>
            <a:xfrm>
              <a:off x="3551828" y="1424960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79" y="0"/>
                  </a:moveTo>
                  <a:cubicBezTo>
                    <a:pt x="47" y="0"/>
                    <a:pt x="16" y="32"/>
                    <a:pt x="1" y="80"/>
                  </a:cubicBezTo>
                  <a:lnTo>
                    <a:pt x="173" y="111"/>
                  </a:lnTo>
                  <a:cubicBezTo>
                    <a:pt x="173" y="63"/>
                    <a:pt x="142" y="17"/>
                    <a:pt x="110" y="17"/>
                  </a:cubicBezTo>
                  <a:cubicBezTo>
                    <a:pt x="95" y="0"/>
                    <a:pt x="95" y="0"/>
                    <a:pt x="79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5"/>
            <p:cNvSpPr/>
            <p:nvPr/>
          </p:nvSpPr>
          <p:spPr>
            <a:xfrm>
              <a:off x="3543814" y="1649971"/>
              <a:ext cx="4039" cy="1495"/>
            </a:xfrm>
            <a:custGeom>
              <a:avLst/>
              <a:gdLst/>
              <a:ahLst/>
              <a:cxnLst/>
              <a:rect l="l" t="t" r="r" b="b"/>
              <a:pathLst>
                <a:path w="127" h="47" extrusionOk="0">
                  <a:moveTo>
                    <a:pt x="0" y="0"/>
                  </a:moveTo>
                  <a:lnTo>
                    <a:pt x="0" y="0"/>
                  </a:lnTo>
                  <a:lnTo>
                    <a:pt x="0" y="32"/>
                  </a:lnTo>
                  <a:cubicBezTo>
                    <a:pt x="16" y="47"/>
                    <a:pt x="47" y="47"/>
                    <a:pt x="63" y="47"/>
                  </a:cubicBezTo>
                  <a:lnTo>
                    <a:pt x="110" y="47"/>
                  </a:lnTo>
                  <a:lnTo>
                    <a:pt x="126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5"/>
            <p:cNvSpPr/>
            <p:nvPr/>
          </p:nvSpPr>
          <p:spPr>
            <a:xfrm>
              <a:off x="3532778" y="1610344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16" y="1"/>
                  </a:moveTo>
                  <a:lnTo>
                    <a:pt x="16" y="1"/>
                  </a:lnTo>
                  <a:cubicBezTo>
                    <a:pt x="1" y="49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27" y="95"/>
                    <a:pt x="173" y="80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5"/>
            <p:cNvSpPr/>
            <p:nvPr/>
          </p:nvSpPr>
          <p:spPr>
            <a:xfrm>
              <a:off x="3550810" y="1613874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47"/>
                    <a:pt x="33" y="95"/>
                    <a:pt x="79" y="110"/>
                  </a:cubicBezTo>
                  <a:lnTo>
                    <a:pt x="96" y="110"/>
                  </a:lnTo>
                  <a:cubicBezTo>
                    <a:pt x="127" y="110"/>
                    <a:pt x="159" y="79"/>
                    <a:pt x="174" y="47"/>
                  </a:cubicBezTo>
                  <a:lnTo>
                    <a:pt x="174" y="47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5"/>
            <p:cNvSpPr/>
            <p:nvPr/>
          </p:nvSpPr>
          <p:spPr>
            <a:xfrm>
              <a:off x="3547312" y="1629903"/>
              <a:ext cx="5565" cy="5534"/>
            </a:xfrm>
            <a:custGeom>
              <a:avLst/>
              <a:gdLst/>
              <a:ahLst/>
              <a:cxnLst/>
              <a:rect l="l" t="t" r="r" b="b"/>
              <a:pathLst>
                <a:path w="175" h="174" extrusionOk="0">
                  <a:moveTo>
                    <a:pt x="79" y="1"/>
                  </a:moveTo>
                  <a:cubicBezTo>
                    <a:pt x="48" y="1"/>
                    <a:pt x="16" y="32"/>
                    <a:pt x="0" y="64"/>
                  </a:cubicBezTo>
                  <a:cubicBezTo>
                    <a:pt x="0" y="111"/>
                    <a:pt x="16" y="159"/>
                    <a:pt x="63" y="174"/>
                  </a:cubicBezTo>
                  <a:lnTo>
                    <a:pt x="79" y="174"/>
                  </a:lnTo>
                  <a:cubicBezTo>
                    <a:pt x="126" y="174"/>
                    <a:pt x="158" y="142"/>
                    <a:pt x="174" y="96"/>
                  </a:cubicBezTo>
                  <a:cubicBezTo>
                    <a:pt x="174" y="48"/>
                    <a:pt x="143" y="16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5"/>
            <p:cNvSpPr/>
            <p:nvPr/>
          </p:nvSpPr>
          <p:spPr>
            <a:xfrm>
              <a:off x="3529247" y="1626405"/>
              <a:ext cx="5565" cy="5025"/>
            </a:xfrm>
            <a:custGeom>
              <a:avLst/>
              <a:gdLst/>
              <a:ahLst/>
              <a:cxnLst/>
              <a:rect l="l" t="t" r="r" b="b"/>
              <a:pathLst>
                <a:path w="175" h="158" extrusionOk="0">
                  <a:moveTo>
                    <a:pt x="95" y="0"/>
                  </a:moveTo>
                  <a:cubicBezTo>
                    <a:pt x="49" y="0"/>
                    <a:pt x="17" y="16"/>
                    <a:pt x="1" y="63"/>
                  </a:cubicBezTo>
                  <a:cubicBezTo>
                    <a:pt x="1" y="111"/>
                    <a:pt x="32" y="158"/>
                    <a:pt x="64" y="158"/>
                  </a:cubicBezTo>
                  <a:lnTo>
                    <a:pt x="95" y="158"/>
                  </a:lnTo>
                  <a:cubicBezTo>
                    <a:pt x="127" y="158"/>
                    <a:pt x="158" y="142"/>
                    <a:pt x="175" y="95"/>
                  </a:cubicBezTo>
                  <a:cubicBezTo>
                    <a:pt x="175" y="48"/>
                    <a:pt x="158" y="0"/>
                    <a:pt x="112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5"/>
            <p:cNvSpPr/>
            <p:nvPr/>
          </p:nvSpPr>
          <p:spPr>
            <a:xfrm>
              <a:off x="3543814" y="1647968"/>
              <a:ext cx="5025" cy="3021"/>
            </a:xfrm>
            <a:custGeom>
              <a:avLst/>
              <a:gdLst/>
              <a:ahLst/>
              <a:cxnLst/>
              <a:rect l="l" t="t" r="r" b="b"/>
              <a:pathLst>
                <a:path w="158" h="95" extrusionOk="0">
                  <a:moveTo>
                    <a:pt x="79" y="0"/>
                  </a:moveTo>
                  <a:cubicBezTo>
                    <a:pt x="47" y="0"/>
                    <a:pt x="0" y="15"/>
                    <a:pt x="0" y="63"/>
                  </a:cubicBezTo>
                  <a:lnTo>
                    <a:pt x="126" y="95"/>
                  </a:lnTo>
                  <a:cubicBezTo>
                    <a:pt x="142" y="78"/>
                    <a:pt x="158" y="63"/>
                    <a:pt x="158" y="47"/>
                  </a:cubicBezTo>
                  <a:cubicBezTo>
                    <a:pt x="158" y="32"/>
                    <a:pt x="126" y="0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5"/>
            <p:cNvSpPr/>
            <p:nvPr/>
          </p:nvSpPr>
          <p:spPr>
            <a:xfrm>
              <a:off x="3540283" y="1574278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48"/>
                    <a:pt x="32" y="95"/>
                    <a:pt x="80" y="111"/>
                  </a:cubicBezTo>
                  <a:lnTo>
                    <a:pt x="95" y="111"/>
                  </a:lnTo>
                  <a:cubicBezTo>
                    <a:pt x="127" y="111"/>
                    <a:pt x="158" y="80"/>
                    <a:pt x="174" y="48"/>
                  </a:cubicBezTo>
                  <a:lnTo>
                    <a:pt x="174" y="48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5"/>
            <p:cNvSpPr/>
            <p:nvPr/>
          </p:nvSpPr>
          <p:spPr>
            <a:xfrm>
              <a:off x="3533255" y="1608340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32" y="1"/>
                    <a:pt x="1" y="17"/>
                    <a:pt x="1" y="64"/>
                  </a:cubicBezTo>
                  <a:lnTo>
                    <a:pt x="158" y="95"/>
                  </a:lnTo>
                  <a:cubicBezTo>
                    <a:pt x="175" y="49"/>
                    <a:pt x="143" y="1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5"/>
            <p:cNvSpPr/>
            <p:nvPr/>
          </p:nvSpPr>
          <p:spPr>
            <a:xfrm>
              <a:off x="3558316" y="1578286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" y="1"/>
                  </a:moveTo>
                  <a:cubicBezTo>
                    <a:pt x="1" y="48"/>
                    <a:pt x="17" y="95"/>
                    <a:pt x="64" y="95"/>
                  </a:cubicBezTo>
                  <a:lnTo>
                    <a:pt x="80" y="95"/>
                  </a:lnTo>
                  <a:cubicBezTo>
                    <a:pt x="127" y="95"/>
                    <a:pt x="158" y="64"/>
                    <a:pt x="175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3554309" y="1593838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4" y="1"/>
                    <a:pt x="17" y="32"/>
                    <a:pt x="17" y="79"/>
                  </a:cubicBezTo>
                  <a:cubicBezTo>
                    <a:pt x="1" y="110"/>
                    <a:pt x="32" y="158"/>
                    <a:pt x="80" y="173"/>
                  </a:cubicBezTo>
                  <a:lnTo>
                    <a:pt x="95" y="173"/>
                  </a:lnTo>
                  <a:cubicBezTo>
                    <a:pt x="143" y="173"/>
                    <a:pt x="175" y="142"/>
                    <a:pt x="175" y="110"/>
                  </a:cubicBezTo>
                  <a:cubicBezTo>
                    <a:pt x="190" y="64"/>
                    <a:pt x="158" y="16"/>
                    <a:pt x="112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3536276" y="1590308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63" y="1"/>
                    <a:pt x="17" y="32"/>
                    <a:pt x="17" y="64"/>
                  </a:cubicBezTo>
                  <a:cubicBezTo>
                    <a:pt x="0" y="112"/>
                    <a:pt x="32" y="158"/>
                    <a:pt x="80" y="175"/>
                  </a:cubicBezTo>
                  <a:lnTo>
                    <a:pt x="95" y="175"/>
                  </a:lnTo>
                  <a:cubicBezTo>
                    <a:pt x="143" y="175"/>
                    <a:pt x="174" y="143"/>
                    <a:pt x="174" y="95"/>
                  </a:cubicBezTo>
                  <a:cubicBezTo>
                    <a:pt x="190" y="49"/>
                    <a:pt x="158" y="17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5"/>
            <p:cNvSpPr/>
            <p:nvPr/>
          </p:nvSpPr>
          <p:spPr>
            <a:xfrm>
              <a:off x="3550810" y="1611871"/>
              <a:ext cx="6074" cy="3530"/>
            </a:xfrm>
            <a:custGeom>
              <a:avLst/>
              <a:gdLst/>
              <a:ahLst/>
              <a:cxnLst/>
              <a:rect l="l" t="t" r="r" b="b"/>
              <a:pathLst>
                <a:path w="191" h="111" extrusionOk="0">
                  <a:moveTo>
                    <a:pt x="96" y="1"/>
                  </a:moveTo>
                  <a:cubicBezTo>
                    <a:pt x="48" y="1"/>
                    <a:pt x="16" y="32"/>
                    <a:pt x="1" y="64"/>
                  </a:cubicBezTo>
                  <a:lnTo>
                    <a:pt x="174" y="110"/>
                  </a:lnTo>
                  <a:cubicBezTo>
                    <a:pt x="190" y="64"/>
                    <a:pt x="159" y="16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5"/>
            <p:cNvSpPr/>
            <p:nvPr/>
          </p:nvSpPr>
          <p:spPr>
            <a:xfrm>
              <a:off x="3547312" y="1538722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16" y="0"/>
                  </a:moveTo>
                  <a:cubicBezTo>
                    <a:pt x="0" y="47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43" y="95"/>
                    <a:pt x="174" y="79"/>
                    <a:pt x="189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3540283" y="1572275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95" y="0"/>
                  </a:moveTo>
                  <a:cubicBezTo>
                    <a:pt x="48" y="0"/>
                    <a:pt x="17" y="32"/>
                    <a:pt x="0" y="63"/>
                  </a:cubicBezTo>
                  <a:lnTo>
                    <a:pt x="174" y="111"/>
                  </a:lnTo>
                  <a:cubicBezTo>
                    <a:pt x="174" y="63"/>
                    <a:pt x="158" y="17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3565345" y="1542220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48"/>
                    <a:pt x="32" y="95"/>
                    <a:pt x="80" y="111"/>
                  </a:cubicBezTo>
                  <a:lnTo>
                    <a:pt x="95" y="111"/>
                  </a:lnTo>
                  <a:cubicBezTo>
                    <a:pt x="143" y="111"/>
                    <a:pt x="174" y="80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3561846" y="1558249"/>
              <a:ext cx="6042" cy="5025"/>
            </a:xfrm>
            <a:custGeom>
              <a:avLst/>
              <a:gdLst/>
              <a:ahLst/>
              <a:cxnLst/>
              <a:rect l="l" t="t" r="r" b="b"/>
              <a:pathLst>
                <a:path w="190" h="158" extrusionOk="0">
                  <a:moveTo>
                    <a:pt x="95" y="0"/>
                  </a:moveTo>
                  <a:cubicBezTo>
                    <a:pt x="47" y="0"/>
                    <a:pt x="16" y="17"/>
                    <a:pt x="16" y="63"/>
                  </a:cubicBezTo>
                  <a:cubicBezTo>
                    <a:pt x="1" y="111"/>
                    <a:pt x="32" y="158"/>
                    <a:pt x="79" y="158"/>
                  </a:cubicBezTo>
                  <a:lnTo>
                    <a:pt x="95" y="158"/>
                  </a:lnTo>
                  <a:cubicBezTo>
                    <a:pt x="127" y="158"/>
                    <a:pt x="173" y="143"/>
                    <a:pt x="173" y="95"/>
                  </a:cubicBezTo>
                  <a:cubicBezTo>
                    <a:pt x="190" y="48"/>
                    <a:pt x="158" y="0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3543814" y="1554242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47" y="0"/>
                    <a:pt x="16" y="32"/>
                    <a:pt x="16" y="80"/>
                  </a:cubicBezTo>
                  <a:cubicBezTo>
                    <a:pt x="0" y="126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26" y="174"/>
                    <a:pt x="173" y="143"/>
                    <a:pt x="173" y="111"/>
                  </a:cubicBezTo>
                  <a:cubicBezTo>
                    <a:pt x="189" y="63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5"/>
            <p:cNvSpPr/>
            <p:nvPr/>
          </p:nvSpPr>
          <p:spPr>
            <a:xfrm>
              <a:off x="3558316" y="1575805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80" y="0"/>
                  </a:moveTo>
                  <a:cubicBezTo>
                    <a:pt x="49" y="0"/>
                    <a:pt x="17" y="32"/>
                    <a:pt x="1" y="79"/>
                  </a:cubicBezTo>
                  <a:lnTo>
                    <a:pt x="1" y="79"/>
                  </a:lnTo>
                  <a:lnTo>
                    <a:pt x="175" y="110"/>
                  </a:lnTo>
                  <a:lnTo>
                    <a:pt x="175" y="110"/>
                  </a:lnTo>
                  <a:cubicBezTo>
                    <a:pt x="175" y="63"/>
                    <a:pt x="143" y="15"/>
                    <a:pt x="95" y="15"/>
                  </a:cubicBezTo>
                  <a:cubicBezTo>
                    <a:pt x="95" y="15"/>
                    <a:pt x="95" y="0"/>
                    <a:pt x="8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5"/>
            <p:cNvSpPr/>
            <p:nvPr/>
          </p:nvSpPr>
          <p:spPr>
            <a:xfrm>
              <a:off x="3554849" y="1502656"/>
              <a:ext cx="5502" cy="3498"/>
            </a:xfrm>
            <a:custGeom>
              <a:avLst/>
              <a:gdLst/>
              <a:ahLst/>
              <a:cxnLst/>
              <a:rect l="l" t="t" r="r" b="b"/>
              <a:pathLst>
                <a:path w="173" h="110" extrusionOk="0">
                  <a:moveTo>
                    <a:pt x="15" y="0"/>
                  </a:moveTo>
                  <a:lnTo>
                    <a:pt x="15" y="0"/>
                  </a:lnTo>
                  <a:cubicBezTo>
                    <a:pt x="0" y="47"/>
                    <a:pt x="32" y="95"/>
                    <a:pt x="78" y="110"/>
                  </a:cubicBezTo>
                  <a:lnTo>
                    <a:pt x="95" y="110"/>
                  </a:lnTo>
                  <a:cubicBezTo>
                    <a:pt x="126" y="110"/>
                    <a:pt x="173" y="78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3547821" y="1536718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79" y="0"/>
                  </a:moveTo>
                  <a:cubicBezTo>
                    <a:pt x="47" y="0"/>
                    <a:pt x="16" y="16"/>
                    <a:pt x="0" y="63"/>
                  </a:cubicBezTo>
                  <a:lnTo>
                    <a:pt x="0" y="63"/>
                  </a:lnTo>
                  <a:lnTo>
                    <a:pt x="173" y="95"/>
                  </a:lnTo>
                  <a:lnTo>
                    <a:pt x="173" y="95"/>
                  </a:lnTo>
                  <a:cubicBezTo>
                    <a:pt x="173" y="47"/>
                    <a:pt x="142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5"/>
            <p:cNvSpPr/>
            <p:nvPr/>
          </p:nvSpPr>
          <p:spPr>
            <a:xfrm>
              <a:off x="3572882" y="1506664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15" y="0"/>
                  </a:moveTo>
                  <a:cubicBezTo>
                    <a:pt x="0" y="47"/>
                    <a:pt x="32" y="78"/>
                    <a:pt x="78" y="95"/>
                  </a:cubicBezTo>
                  <a:lnTo>
                    <a:pt x="95" y="95"/>
                  </a:lnTo>
                  <a:cubicBezTo>
                    <a:pt x="126" y="95"/>
                    <a:pt x="173" y="63"/>
                    <a:pt x="173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5"/>
            <p:cNvSpPr/>
            <p:nvPr/>
          </p:nvSpPr>
          <p:spPr>
            <a:xfrm>
              <a:off x="3569352" y="1522152"/>
              <a:ext cx="5565" cy="5565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0" y="1"/>
                  </a:moveTo>
                  <a:cubicBezTo>
                    <a:pt x="48" y="1"/>
                    <a:pt x="17" y="32"/>
                    <a:pt x="0" y="64"/>
                  </a:cubicBezTo>
                  <a:cubicBezTo>
                    <a:pt x="0" y="112"/>
                    <a:pt x="17" y="158"/>
                    <a:pt x="63" y="175"/>
                  </a:cubicBezTo>
                  <a:lnTo>
                    <a:pt x="80" y="175"/>
                  </a:lnTo>
                  <a:cubicBezTo>
                    <a:pt x="126" y="175"/>
                    <a:pt x="158" y="143"/>
                    <a:pt x="174" y="112"/>
                  </a:cubicBezTo>
                  <a:cubicBezTo>
                    <a:pt x="174" y="64"/>
                    <a:pt x="143" y="17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5"/>
            <p:cNvSpPr/>
            <p:nvPr/>
          </p:nvSpPr>
          <p:spPr>
            <a:xfrm>
              <a:off x="3551319" y="1518686"/>
              <a:ext cx="5565" cy="5025"/>
            </a:xfrm>
            <a:custGeom>
              <a:avLst/>
              <a:gdLst/>
              <a:ahLst/>
              <a:cxnLst/>
              <a:rect l="l" t="t" r="r" b="b"/>
              <a:pathLst>
                <a:path w="175" h="158" extrusionOk="0">
                  <a:moveTo>
                    <a:pt x="95" y="0"/>
                  </a:moveTo>
                  <a:cubicBezTo>
                    <a:pt x="48" y="0"/>
                    <a:pt x="17" y="32"/>
                    <a:pt x="0" y="63"/>
                  </a:cubicBezTo>
                  <a:cubicBezTo>
                    <a:pt x="0" y="110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26" y="158"/>
                    <a:pt x="158" y="141"/>
                    <a:pt x="174" y="95"/>
                  </a:cubicBezTo>
                  <a:cubicBezTo>
                    <a:pt x="174" y="47"/>
                    <a:pt x="158" y="0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5"/>
            <p:cNvSpPr/>
            <p:nvPr/>
          </p:nvSpPr>
          <p:spPr>
            <a:xfrm>
              <a:off x="3565854" y="1540217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79" y="0"/>
                  </a:moveTo>
                  <a:cubicBezTo>
                    <a:pt x="47" y="0"/>
                    <a:pt x="1" y="32"/>
                    <a:pt x="1" y="63"/>
                  </a:cubicBezTo>
                  <a:lnTo>
                    <a:pt x="158" y="95"/>
                  </a:lnTo>
                  <a:cubicBezTo>
                    <a:pt x="173" y="48"/>
                    <a:pt x="142" y="16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5"/>
            <p:cNvSpPr/>
            <p:nvPr/>
          </p:nvSpPr>
          <p:spPr>
            <a:xfrm>
              <a:off x="3562323" y="1467036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" y="1"/>
                  </a:moveTo>
                  <a:cubicBezTo>
                    <a:pt x="1" y="49"/>
                    <a:pt x="32" y="80"/>
                    <a:pt x="80" y="95"/>
                  </a:cubicBezTo>
                  <a:lnTo>
                    <a:pt x="95" y="95"/>
                  </a:lnTo>
                  <a:cubicBezTo>
                    <a:pt x="127" y="95"/>
                    <a:pt x="158" y="64"/>
                    <a:pt x="175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5"/>
            <p:cNvSpPr/>
            <p:nvPr/>
          </p:nvSpPr>
          <p:spPr>
            <a:xfrm>
              <a:off x="3555327" y="1500653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32" y="0"/>
                    <a:pt x="0" y="32"/>
                    <a:pt x="0" y="63"/>
                  </a:cubicBezTo>
                  <a:lnTo>
                    <a:pt x="158" y="95"/>
                  </a:lnTo>
                  <a:cubicBezTo>
                    <a:pt x="174" y="63"/>
                    <a:pt x="143" y="15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5"/>
            <p:cNvSpPr/>
            <p:nvPr/>
          </p:nvSpPr>
          <p:spPr>
            <a:xfrm>
              <a:off x="3580356" y="1470567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" y="1"/>
                  </a:moveTo>
                  <a:cubicBezTo>
                    <a:pt x="1" y="47"/>
                    <a:pt x="17" y="95"/>
                    <a:pt x="64" y="95"/>
                  </a:cubicBezTo>
                  <a:lnTo>
                    <a:pt x="80" y="95"/>
                  </a:lnTo>
                  <a:cubicBezTo>
                    <a:pt x="127" y="95"/>
                    <a:pt x="159" y="79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5"/>
            <p:cNvSpPr/>
            <p:nvPr/>
          </p:nvSpPr>
          <p:spPr>
            <a:xfrm>
              <a:off x="3576349" y="1486596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64" y="1"/>
                    <a:pt x="17" y="16"/>
                    <a:pt x="17" y="64"/>
                  </a:cubicBezTo>
                  <a:cubicBezTo>
                    <a:pt x="1" y="111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43" y="158"/>
                    <a:pt x="175" y="142"/>
                    <a:pt x="175" y="95"/>
                  </a:cubicBezTo>
                  <a:cubicBezTo>
                    <a:pt x="190" y="48"/>
                    <a:pt x="158" y="1"/>
                    <a:pt x="112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5"/>
            <p:cNvSpPr/>
            <p:nvPr/>
          </p:nvSpPr>
          <p:spPr>
            <a:xfrm>
              <a:off x="3558316" y="1482588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4" y="1"/>
                    <a:pt x="32" y="32"/>
                    <a:pt x="17" y="64"/>
                  </a:cubicBezTo>
                  <a:cubicBezTo>
                    <a:pt x="1" y="110"/>
                    <a:pt x="32" y="158"/>
                    <a:pt x="80" y="174"/>
                  </a:cubicBezTo>
                  <a:lnTo>
                    <a:pt x="95" y="174"/>
                  </a:lnTo>
                  <a:cubicBezTo>
                    <a:pt x="143" y="174"/>
                    <a:pt x="175" y="142"/>
                    <a:pt x="190" y="110"/>
                  </a:cubicBezTo>
                  <a:cubicBezTo>
                    <a:pt x="190" y="64"/>
                    <a:pt x="158" y="16"/>
                    <a:pt x="11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5"/>
            <p:cNvSpPr/>
            <p:nvPr/>
          </p:nvSpPr>
          <p:spPr>
            <a:xfrm>
              <a:off x="3573359" y="1504119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80" y="1"/>
                  </a:moveTo>
                  <a:cubicBezTo>
                    <a:pt x="32" y="1"/>
                    <a:pt x="0" y="32"/>
                    <a:pt x="0" y="80"/>
                  </a:cubicBezTo>
                  <a:lnTo>
                    <a:pt x="0" y="80"/>
                  </a:lnTo>
                  <a:lnTo>
                    <a:pt x="158" y="112"/>
                  </a:lnTo>
                  <a:lnTo>
                    <a:pt x="158" y="112"/>
                  </a:lnTo>
                  <a:cubicBezTo>
                    <a:pt x="174" y="64"/>
                    <a:pt x="143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5"/>
            <p:cNvSpPr/>
            <p:nvPr/>
          </p:nvSpPr>
          <p:spPr>
            <a:xfrm>
              <a:off x="3569861" y="1430971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48"/>
                    <a:pt x="16" y="95"/>
                    <a:pt x="64" y="95"/>
                  </a:cubicBezTo>
                  <a:cubicBezTo>
                    <a:pt x="79" y="95"/>
                    <a:pt x="79" y="111"/>
                    <a:pt x="79" y="111"/>
                  </a:cubicBezTo>
                  <a:cubicBezTo>
                    <a:pt x="127" y="111"/>
                    <a:pt x="158" y="80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5"/>
            <p:cNvSpPr/>
            <p:nvPr/>
          </p:nvSpPr>
          <p:spPr>
            <a:xfrm>
              <a:off x="3562323" y="1464556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95" y="1"/>
                  </a:moveTo>
                  <a:cubicBezTo>
                    <a:pt x="49" y="1"/>
                    <a:pt x="17" y="32"/>
                    <a:pt x="1" y="79"/>
                  </a:cubicBezTo>
                  <a:lnTo>
                    <a:pt x="1" y="79"/>
                  </a:lnTo>
                  <a:lnTo>
                    <a:pt x="175" y="110"/>
                  </a:lnTo>
                  <a:lnTo>
                    <a:pt x="175" y="110"/>
                  </a:lnTo>
                  <a:cubicBezTo>
                    <a:pt x="190" y="64"/>
                    <a:pt x="158" y="16"/>
                    <a:pt x="112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5"/>
            <p:cNvSpPr/>
            <p:nvPr/>
          </p:nvSpPr>
          <p:spPr>
            <a:xfrm>
              <a:off x="3587385" y="1434501"/>
              <a:ext cx="5565" cy="3498"/>
            </a:xfrm>
            <a:custGeom>
              <a:avLst/>
              <a:gdLst/>
              <a:ahLst/>
              <a:cxnLst/>
              <a:rect l="l" t="t" r="r" b="b"/>
              <a:pathLst>
                <a:path w="175" h="110" extrusionOk="0">
                  <a:moveTo>
                    <a:pt x="17" y="0"/>
                  </a:moveTo>
                  <a:lnTo>
                    <a:pt x="17" y="0"/>
                  </a:lnTo>
                  <a:cubicBezTo>
                    <a:pt x="1" y="47"/>
                    <a:pt x="32" y="95"/>
                    <a:pt x="80" y="110"/>
                  </a:cubicBezTo>
                  <a:lnTo>
                    <a:pt x="95" y="110"/>
                  </a:lnTo>
                  <a:cubicBezTo>
                    <a:pt x="143" y="110"/>
                    <a:pt x="174" y="78"/>
                    <a:pt x="174" y="47"/>
                  </a:cubicBezTo>
                  <a:lnTo>
                    <a:pt x="174" y="47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5"/>
            <p:cNvSpPr/>
            <p:nvPr/>
          </p:nvSpPr>
          <p:spPr>
            <a:xfrm>
              <a:off x="3583886" y="1450530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0"/>
                  </a:moveTo>
                  <a:cubicBezTo>
                    <a:pt x="48" y="0"/>
                    <a:pt x="16" y="32"/>
                    <a:pt x="16" y="63"/>
                  </a:cubicBezTo>
                  <a:cubicBezTo>
                    <a:pt x="1" y="110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27" y="173"/>
                    <a:pt x="174" y="142"/>
                    <a:pt x="174" y="95"/>
                  </a:cubicBezTo>
                  <a:cubicBezTo>
                    <a:pt x="190" y="47"/>
                    <a:pt x="158" y="16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5"/>
            <p:cNvSpPr/>
            <p:nvPr/>
          </p:nvSpPr>
          <p:spPr>
            <a:xfrm>
              <a:off x="3565854" y="1447000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47" y="1"/>
                    <a:pt x="16" y="17"/>
                    <a:pt x="16" y="64"/>
                  </a:cubicBezTo>
                  <a:cubicBezTo>
                    <a:pt x="1" y="111"/>
                    <a:pt x="32" y="158"/>
                    <a:pt x="79" y="158"/>
                  </a:cubicBezTo>
                  <a:lnTo>
                    <a:pt x="95" y="158"/>
                  </a:lnTo>
                  <a:cubicBezTo>
                    <a:pt x="127" y="158"/>
                    <a:pt x="173" y="143"/>
                    <a:pt x="173" y="95"/>
                  </a:cubicBezTo>
                  <a:cubicBezTo>
                    <a:pt x="190" y="48"/>
                    <a:pt x="158" y="1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5"/>
            <p:cNvSpPr/>
            <p:nvPr/>
          </p:nvSpPr>
          <p:spPr>
            <a:xfrm>
              <a:off x="3580356" y="1468563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49" y="1"/>
                    <a:pt x="17" y="16"/>
                    <a:pt x="1" y="64"/>
                  </a:cubicBezTo>
                  <a:lnTo>
                    <a:pt x="175" y="95"/>
                  </a:lnTo>
                  <a:cubicBezTo>
                    <a:pt x="175" y="47"/>
                    <a:pt x="143" y="1"/>
                    <a:pt x="11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5"/>
            <p:cNvSpPr/>
            <p:nvPr/>
          </p:nvSpPr>
          <p:spPr>
            <a:xfrm>
              <a:off x="3569861" y="1428967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79" y="0"/>
                  </a:moveTo>
                  <a:cubicBezTo>
                    <a:pt x="47" y="0"/>
                    <a:pt x="16" y="32"/>
                    <a:pt x="1" y="63"/>
                  </a:cubicBezTo>
                  <a:lnTo>
                    <a:pt x="173" y="95"/>
                  </a:lnTo>
                  <a:cubicBezTo>
                    <a:pt x="173" y="48"/>
                    <a:pt x="142" y="17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5"/>
            <p:cNvSpPr/>
            <p:nvPr/>
          </p:nvSpPr>
          <p:spPr>
            <a:xfrm>
              <a:off x="3573359" y="1412938"/>
              <a:ext cx="541" cy="32"/>
            </a:xfrm>
            <a:custGeom>
              <a:avLst/>
              <a:gdLst/>
              <a:ahLst/>
              <a:cxnLst/>
              <a:rect l="l" t="t" r="r" b="b"/>
              <a:pathLst>
                <a:path w="17" h="1" extrusionOk="0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EE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5"/>
            <p:cNvSpPr/>
            <p:nvPr/>
          </p:nvSpPr>
          <p:spPr>
            <a:xfrm>
              <a:off x="3573359" y="1412938"/>
              <a:ext cx="541" cy="1018"/>
            </a:xfrm>
            <a:custGeom>
              <a:avLst/>
              <a:gdLst/>
              <a:ahLst/>
              <a:cxnLst/>
              <a:rect l="l" t="t" r="r" b="b"/>
              <a:pathLst>
                <a:path w="17" h="32" extrusionOk="0">
                  <a:moveTo>
                    <a:pt x="0" y="0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5"/>
            <p:cNvSpPr/>
            <p:nvPr/>
          </p:nvSpPr>
          <p:spPr>
            <a:xfrm>
              <a:off x="3573359" y="1413924"/>
              <a:ext cx="541" cy="1049"/>
            </a:xfrm>
            <a:custGeom>
              <a:avLst/>
              <a:gdLst/>
              <a:ahLst/>
              <a:cxnLst/>
              <a:rect l="l" t="t" r="r" b="b"/>
              <a:pathLst>
                <a:path w="17" h="33" extrusionOk="0">
                  <a:moveTo>
                    <a:pt x="0" y="1"/>
                  </a:moveTo>
                  <a:cubicBezTo>
                    <a:pt x="0" y="17"/>
                    <a:pt x="17" y="17"/>
                    <a:pt x="17" y="32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5"/>
            <p:cNvSpPr/>
            <p:nvPr/>
          </p:nvSpPr>
          <p:spPr>
            <a:xfrm>
              <a:off x="3587893" y="1432497"/>
              <a:ext cx="5534" cy="3498"/>
            </a:xfrm>
            <a:custGeom>
              <a:avLst/>
              <a:gdLst/>
              <a:ahLst/>
              <a:cxnLst/>
              <a:rect l="l" t="t" r="r" b="b"/>
              <a:pathLst>
                <a:path w="174" h="110" extrusionOk="0">
                  <a:moveTo>
                    <a:pt x="79" y="0"/>
                  </a:moveTo>
                  <a:cubicBezTo>
                    <a:pt x="48" y="0"/>
                    <a:pt x="1" y="32"/>
                    <a:pt x="1" y="63"/>
                  </a:cubicBezTo>
                  <a:lnTo>
                    <a:pt x="158" y="110"/>
                  </a:lnTo>
                  <a:cubicBezTo>
                    <a:pt x="174" y="63"/>
                    <a:pt x="142" y="15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5"/>
            <p:cNvSpPr/>
            <p:nvPr/>
          </p:nvSpPr>
          <p:spPr>
            <a:xfrm>
              <a:off x="3568875" y="1617881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7"/>
                    <a:pt x="32" y="79"/>
                    <a:pt x="63" y="95"/>
                  </a:cubicBezTo>
                  <a:lnTo>
                    <a:pt x="95" y="95"/>
                  </a:lnTo>
                  <a:cubicBezTo>
                    <a:pt x="126" y="95"/>
                    <a:pt x="158" y="64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5"/>
            <p:cNvSpPr/>
            <p:nvPr/>
          </p:nvSpPr>
          <p:spPr>
            <a:xfrm>
              <a:off x="3563341" y="1651434"/>
              <a:ext cx="3562" cy="2576"/>
            </a:xfrm>
            <a:custGeom>
              <a:avLst/>
              <a:gdLst/>
              <a:ahLst/>
              <a:cxnLst/>
              <a:rect l="l" t="t" r="r" b="b"/>
              <a:pathLst>
                <a:path w="112" h="81" extrusionOk="0">
                  <a:moveTo>
                    <a:pt x="32" y="1"/>
                  </a:moveTo>
                  <a:lnTo>
                    <a:pt x="0" y="1"/>
                  </a:lnTo>
                  <a:cubicBezTo>
                    <a:pt x="0" y="1"/>
                    <a:pt x="0" y="17"/>
                    <a:pt x="17" y="17"/>
                  </a:cubicBezTo>
                  <a:cubicBezTo>
                    <a:pt x="32" y="32"/>
                    <a:pt x="48" y="32"/>
                    <a:pt x="63" y="49"/>
                  </a:cubicBezTo>
                  <a:cubicBezTo>
                    <a:pt x="63" y="64"/>
                    <a:pt x="63" y="80"/>
                    <a:pt x="80" y="80"/>
                  </a:cubicBezTo>
                  <a:cubicBezTo>
                    <a:pt x="80" y="80"/>
                    <a:pt x="95" y="64"/>
                    <a:pt x="95" y="49"/>
                  </a:cubicBezTo>
                  <a:lnTo>
                    <a:pt x="111" y="49"/>
                  </a:lnTo>
                  <a:cubicBezTo>
                    <a:pt x="95" y="32"/>
                    <a:pt x="80" y="17"/>
                    <a:pt x="48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5"/>
            <p:cNvSpPr/>
            <p:nvPr/>
          </p:nvSpPr>
          <p:spPr>
            <a:xfrm>
              <a:off x="3586908" y="1621380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0" y="1"/>
                  </a:moveTo>
                  <a:cubicBezTo>
                    <a:pt x="0" y="48"/>
                    <a:pt x="16" y="95"/>
                    <a:pt x="63" y="95"/>
                  </a:cubicBezTo>
                  <a:cubicBezTo>
                    <a:pt x="79" y="95"/>
                    <a:pt x="79" y="111"/>
                    <a:pt x="79" y="111"/>
                  </a:cubicBezTo>
                  <a:cubicBezTo>
                    <a:pt x="126" y="111"/>
                    <a:pt x="158" y="80"/>
                    <a:pt x="173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5"/>
            <p:cNvSpPr/>
            <p:nvPr/>
          </p:nvSpPr>
          <p:spPr>
            <a:xfrm>
              <a:off x="3582900" y="1637409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63" y="1"/>
                    <a:pt x="15" y="17"/>
                    <a:pt x="15" y="64"/>
                  </a:cubicBezTo>
                  <a:cubicBezTo>
                    <a:pt x="0" y="112"/>
                    <a:pt x="32" y="158"/>
                    <a:pt x="79" y="158"/>
                  </a:cubicBezTo>
                  <a:lnTo>
                    <a:pt x="95" y="158"/>
                  </a:lnTo>
                  <a:cubicBezTo>
                    <a:pt x="142" y="158"/>
                    <a:pt x="173" y="143"/>
                    <a:pt x="173" y="95"/>
                  </a:cubicBezTo>
                  <a:cubicBezTo>
                    <a:pt x="189" y="49"/>
                    <a:pt x="158" y="1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5"/>
            <p:cNvSpPr/>
            <p:nvPr/>
          </p:nvSpPr>
          <p:spPr>
            <a:xfrm>
              <a:off x="3564868" y="1633402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63" y="1"/>
                    <a:pt x="15" y="32"/>
                    <a:pt x="15" y="80"/>
                  </a:cubicBezTo>
                  <a:cubicBezTo>
                    <a:pt x="0" y="112"/>
                    <a:pt x="32" y="158"/>
                    <a:pt x="78" y="175"/>
                  </a:cubicBezTo>
                  <a:lnTo>
                    <a:pt x="95" y="175"/>
                  </a:lnTo>
                  <a:cubicBezTo>
                    <a:pt x="141" y="175"/>
                    <a:pt x="173" y="143"/>
                    <a:pt x="173" y="112"/>
                  </a:cubicBezTo>
                  <a:cubicBezTo>
                    <a:pt x="189" y="64"/>
                    <a:pt x="158" y="17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5"/>
            <p:cNvSpPr/>
            <p:nvPr/>
          </p:nvSpPr>
          <p:spPr>
            <a:xfrm>
              <a:off x="3579879" y="1654965"/>
              <a:ext cx="4039" cy="1527"/>
            </a:xfrm>
            <a:custGeom>
              <a:avLst/>
              <a:gdLst/>
              <a:ahLst/>
              <a:cxnLst/>
              <a:rect l="l" t="t" r="r" b="b"/>
              <a:pathLst>
                <a:path w="127" h="48" extrusionOk="0">
                  <a:moveTo>
                    <a:pt x="79" y="1"/>
                  </a:moveTo>
                  <a:cubicBezTo>
                    <a:pt x="47" y="1"/>
                    <a:pt x="16" y="16"/>
                    <a:pt x="1" y="47"/>
                  </a:cubicBezTo>
                  <a:lnTo>
                    <a:pt x="32" y="47"/>
                  </a:lnTo>
                  <a:lnTo>
                    <a:pt x="47" y="47"/>
                  </a:lnTo>
                  <a:cubicBezTo>
                    <a:pt x="64" y="47"/>
                    <a:pt x="79" y="32"/>
                    <a:pt x="110" y="16"/>
                  </a:cubicBezTo>
                  <a:lnTo>
                    <a:pt x="110" y="16"/>
                  </a:lnTo>
                  <a:cubicBezTo>
                    <a:pt x="127" y="16"/>
                    <a:pt x="127" y="32"/>
                    <a:pt x="127" y="32"/>
                  </a:cubicBezTo>
                  <a:lnTo>
                    <a:pt x="95" y="1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5"/>
            <p:cNvSpPr/>
            <p:nvPr/>
          </p:nvSpPr>
          <p:spPr>
            <a:xfrm>
              <a:off x="3575872" y="1581816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16" y="0"/>
                  </a:moveTo>
                  <a:cubicBezTo>
                    <a:pt x="1" y="47"/>
                    <a:pt x="32" y="95"/>
                    <a:pt x="79" y="95"/>
                  </a:cubicBezTo>
                  <a:lnTo>
                    <a:pt x="95" y="110"/>
                  </a:lnTo>
                  <a:cubicBezTo>
                    <a:pt x="142" y="110"/>
                    <a:pt x="173" y="79"/>
                    <a:pt x="190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5"/>
            <p:cNvSpPr/>
            <p:nvPr/>
          </p:nvSpPr>
          <p:spPr>
            <a:xfrm>
              <a:off x="3568875" y="1615369"/>
              <a:ext cx="5502" cy="3562"/>
            </a:xfrm>
            <a:custGeom>
              <a:avLst/>
              <a:gdLst/>
              <a:ahLst/>
              <a:cxnLst/>
              <a:rect l="l" t="t" r="r" b="b"/>
              <a:pathLst>
                <a:path w="173" h="112" extrusionOk="0">
                  <a:moveTo>
                    <a:pt x="95" y="0"/>
                  </a:moveTo>
                  <a:cubicBezTo>
                    <a:pt x="47" y="0"/>
                    <a:pt x="15" y="32"/>
                    <a:pt x="0" y="80"/>
                  </a:cubicBezTo>
                  <a:lnTo>
                    <a:pt x="173" y="111"/>
                  </a:lnTo>
                  <a:cubicBezTo>
                    <a:pt x="173" y="63"/>
                    <a:pt x="158" y="17"/>
                    <a:pt x="110" y="17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5"/>
            <p:cNvSpPr/>
            <p:nvPr/>
          </p:nvSpPr>
          <p:spPr>
            <a:xfrm>
              <a:off x="3593904" y="1585314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16" y="0"/>
                  </a:moveTo>
                  <a:lnTo>
                    <a:pt x="16" y="0"/>
                  </a:lnTo>
                  <a:cubicBezTo>
                    <a:pt x="1" y="48"/>
                    <a:pt x="32" y="95"/>
                    <a:pt x="79" y="111"/>
                  </a:cubicBezTo>
                  <a:lnTo>
                    <a:pt x="96" y="111"/>
                  </a:lnTo>
                  <a:cubicBezTo>
                    <a:pt x="142" y="111"/>
                    <a:pt x="174" y="80"/>
                    <a:pt x="174" y="48"/>
                  </a:cubicBezTo>
                  <a:lnTo>
                    <a:pt x="174" y="48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5"/>
            <p:cNvSpPr/>
            <p:nvPr/>
          </p:nvSpPr>
          <p:spPr>
            <a:xfrm>
              <a:off x="3590406" y="1601343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48" y="0"/>
                    <a:pt x="16" y="32"/>
                    <a:pt x="0" y="63"/>
                  </a:cubicBezTo>
                  <a:cubicBezTo>
                    <a:pt x="0" y="111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26" y="174"/>
                    <a:pt x="158" y="143"/>
                    <a:pt x="174" y="95"/>
                  </a:cubicBezTo>
                  <a:cubicBezTo>
                    <a:pt x="189" y="63"/>
                    <a:pt x="158" y="17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5"/>
            <p:cNvSpPr/>
            <p:nvPr/>
          </p:nvSpPr>
          <p:spPr>
            <a:xfrm>
              <a:off x="3572341" y="1597845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49" y="1"/>
                    <a:pt x="17" y="16"/>
                    <a:pt x="17" y="64"/>
                  </a:cubicBezTo>
                  <a:cubicBezTo>
                    <a:pt x="1" y="110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27" y="158"/>
                    <a:pt x="175" y="142"/>
                    <a:pt x="175" y="95"/>
                  </a:cubicBezTo>
                  <a:cubicBezTo>
                    <a:pt x="190" y="47"/>
                    <a:pt x="158" y="1"/>
                    <a:pt x="11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5"/>
            <p:cNvSpPr/>
            <p:nvPr/>
          </p:nvSpPr>
          <p:spPr>
            <a:xfrm>
              <a:off x="3586908" y="1619376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79" y="0"/>
                  </a:moveTo>
                  <a:cubicBezTo>
                    <a:pt x="47" y="0"/>
                    <a:pt x="16" y="32"/>
                    <a:pt x="0" y="64"/>
                  </a:cubicBezTo>
                  <a:lnTo>
                    <a:pt x="0" y="64"/>
                  </a:lnTo>
                  <a:lnTo>
                    <a:pt x="173" y="95"/>
                  </a:lnTo>
                  <a:lnTo>
                    <a:pt x="173" y="95"/>
                  </a:lnTo>
                  <a:cubicBezTo>
                    <a:pt x="173" y="48"/>
                    <a:pt x="142" y="0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5"/>
            <p:cNvSpPr/>
            <p:nvPr/>
          </p:nvSpPr>
          <p:spPr>
            <a:xfrm>
              <a:off x="3583377" y="1546228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32"/>
                    <a:pt x="32" y="80"/>
                    <a:pt x="80" y="95"/>
                  </a:cubicBezTo>
                  <a:lnTo>
                    <a:pt x="95" y="95"/>
                  </a:lnTo>
                  <a:cubicBezTo>
                    <a:pt x="127" y="95"/>
                    <a:pt x="174" y="63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5"/>
            <p:cNvSpPr/>
            <p:nvPr/>
          </p:nvSpPr>
          <p:spPr>
            <a:xfrm>
              <a:off x="3576349" y="1579812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49" y="0"/>
                    <a:pt x="17" y="32"/>
                    <a:pt x="1" y="63"/>
                  </a:cubicBezTo>
                  <a:lnTo>
                    <a:pt x="1" y="63"/>
                  </a:lnTo>
                  <a:lnTo>
                    <a:pt x="175" y="95"/>
                  </a:lnTo>
                  <a:lnTo>
                    <a:pt x="175" y="95"/>
                  </a:lnTo>
                  <a:cubicBezTo>
                    <a:pt x="175" y="47"/>
                    <a:pt x="143" y="16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5"/>
            <p:cNvSpPr/>
            <p:nvPr/>
          </p:nvSpPr>
          <p:spPr>
            <a:xfrm>
              <a:off x="3601410" y="1549758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" y="0"/>
                  </a:moveTo>
                  <a:cubicBezTo>
                    <a:pt x="1" y="47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27" y="95"/>
                    <a:pt x="158" y="78"/>
                    <a:pt x="175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5"/>
            <p:cNvSpPr/>
            <p:nvPr/>
          </p:nvSpPr>
          <p:spPr>
            <a:xfrm>
              <a:off x="3597943" y="1565246"/>
              <a:ext cx="5502" cy="5565"/>
            </a:xfrm>
            <a:custGeom>
              <a:avLst/>
              <a:gdLst/>
              <a:ahLst/>
              <a:cxnLst/>
              <a:rect l="l" t="t" r="r" b="b"/>
              <a:pathLst>
                <a:path w="173" h="175" extrusionOk="0">
                  <a:moveTo>
                    <a:pt x="78" y="1"/>
                  </a:moveTo>
                  <a:cubicBezTo>
                    <a:pt x="47" y="1"/>
                    <a:pt x="15" y="32"/>
                    <a:pt x="0" y="80"/>
                  </a:cubicBezTo>
                  <a:cubicBezTo>
                    <a:pt x="0" y="127"/>
                    <a:pt x="15" y="158"/>
                    <a:pt x="63" y="175"/>
                  </a:cubicBezTo>
                  <a:lnTo>
                    <a:pt x="78" y="175"/>
                  </a:lnTo>
                  <a:cubicBezTo>
                    <a:pt x="126" y="175"/>
                    <a:pt x="158" y="143"/>
                    <a:pt x="173" y="112"/>
                  </a:cubicBezTo>
                  <a:cubicBezTo>
                    <a:pt x="173" y="64"/>
                    <a:pt x="141" y="17"/>
                    <a:pt x="95" y="17"/>
                  </a:cubicBezTo>
                  <a:cubicBezTo>
                    <a:pt x="95" y="1"/>
                    <a:pt x="95" y="1"/>
                    <a:pt x="78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5"/>
            <p:cNvSpPr/>
            <p:nvPr/>
          </p:nvSpPr>
          <p:spPr>
            <a:xfrm>
              <a:off x="3579879" y="1561780"/>
              <a:ext cx="5534" cy="5502"/>
            </a:xfrm>
            <a:custGeom>
              <a:avLst/>
              <a:gdLst/>
              <a:ahLst/>
              <a:cxnLst/>
              <a:rect l="l" t="t" r="r" b="b"/>
              <a:pathLst>
                <a:path w="174" h="173" extrusionOk="0">
                  <a:moveTo>
                    <a:pt x="95" y="0"/>
                  </a:moveTo>
                  <a:cubicBezTo>
                    <a:pt x="47" y="0"/>
                    <a:pt x="16" y="32"/>
                    <a:pt x="1" y="63"/>
                  </a:cubicBezTo>
                  <a:cubicBezTo>
                    <a:pt x="1" y="110"/>
                    <a:pt x="32" y="158"/>
                    <a:pt x="64" y="173"/>
                  </a:cubicBezTo>
                  <a:lnTo>
                    <a:pt x="95" y="173"/>
                  </a:lnTo>
                  <a:cubicBezTo>
                    <a:pt x="127" y="173"/>
                    <a:pt x="158" y="141"/>
                    <a:pt x="174" y="95"/>
                  </a:cubicBezTo>
                  <a:cubicBezTo>
                    <a:pt x="174" y="63"/>
                    <a:pt x="158" y="15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5"/>
            <p:cNvSpPr/>
            <p:nvPr/>
          </p:nvSpPr>
          <p:spPr>
            <a:xfrm>
              <a:off x="3594413" y="1583311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80" y="0"/>
                  </a:moveTo>
                  <a:cubicBezTo>
                    <a:pt x="48" y="0"/>
                    <a:pt x="0" y="32"/>
                    <a:pt x="0" y="63"/>
                  </a:cubicBezTo>
                  <a:lnTo>
                    <a:pt x="158" y="111"/>
                  </a:lnTo>
                  <a:cubicBezTo>
                    <a:pt x="174" y="63"/>
                    <a:pt x="143" y="16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5"/>
            <p:cNvSpPr/>
            <p:nvPr/>
          </p:nvSpPr>
          <p:spPr>
            <a:xfrm>
              <a:off x="3590915" y="1510130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0" y="1"/>
                  </a:moveTo>
                  <a:cubicBezTo>
                    <a:pt x="0" y="49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26" y="95"/>
                    <a:pt x="158" y="80"/>
                    <a:pt x="173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5"/>
            <p:cNvSpPr/>
            <p:nvPr/>
          </p:nvSpPr>
          <p:spPr>
            <a:xfrm>
              <a:off x="3583886" y="1543747"/>
              <a:ext cx="5534" cy="3498"/>
            </a:xfrm>
            <a:custGeom>
              <a:avLst/>
              <a:gdLst/>
              <a:ahLst/>
              <a:cxnLst/>
              <a:rect l="l" t="t" r="r" b="b"/>
              <a:pathLst>
                <a:path w="174" h="110" extrusionOk="0">
                  <a:moveTo>
                    <a:pt x="79" y="0"/>
                  </a:moveTo>
                  <a:cubicBezTo>
                    <a:pt x="32" y="0"/>
                    <a:pt x="1" y="32"/>
                    <a:pt x="1" y="78"/>
                  </a:cubicBezTo>
                  <a:lnTo>
                    <a:pt x="158" y="110"/>
                  </a:lnTo>
                  <a:cubicBezTo>
                    <a:pt x="174" y="63"/>
                    <a:pt x="142" y="15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5"/>
            <p:cNvSpPr/>
            <p:nvPr/>
          </p:nvSpPr>
          <p:spPr>
            <a:xfrm>
              <a:off x="3608948" y="1513661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47"/>
                    <a:pt x="16" y="95"/>
                    <a:pt x="64" y="110"/>
                  </a:cubicBezTo>
                  <a:lnTo>
                    <a:pt x="79" y="110"/>
                  </a:lnTo>
                  <a:cubicBezTo>
                    <a:pt x="127" y="110"/>
                    <a:pt x="158" y="79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5"/>
            <p:cNvSpPr/>
            <p:nvPr/>
          </p:nvSpPr>
          <p:spPr>
            <a:xfrm>
              <a:off x="3604940" y="1529690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4" y="1"/>
                    <a:pt x="16" y="32"/>
                    <a:pt x="16" y="64"/>
                  </a:cubicBezTo>
                  <a:cubicBezTo>
                    <a:pt x="1" y="111"/>
                    <a:pt x="32" y="158"/>
                    <a:pt x="79" y="158"/>
                  </a:cubicBezTo>
                  <a:cubicBezTo>
                    <a:pt x="79" y="174"/>
                    <a:pt x="95" y="174"/>
                    <a:pt x="95" y="174"/>
                  </a:cubicBezTo>
                  <a:cubicBezTo>
                    <a:pt x="142" y="174"/>
                    <a:pt x="173" y="142"/>
                    <a:pt x="173" y="95"/>
                  </a:cubicBezTo>
                  <a:cubicBezTo>
                    <a:pt x="190" y="47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5"/>
            <p:cNvSpPr/>
            <p:nvPr/>
          </p:nvSpPr>
          <p:spPr>
            <a:xfrm>
              <a:off x="3586908" y="1525682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3" y="1"/>
                    <a:pt x="32" y="32"/>
                    <a:pt x="16" y="79"/>
                  </a:cubicBezTo>
                  <a:cubicBezTo>
                    <a:pt x="0" y="127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42" y="173"/>
                    <a:pt x="173" y="142"/>
                    <a:pt x="189" y="110"/>
                  </a:cubicBezTo>
                  <a:cubicBezTo>
                    <a:pt x="189" y="64"/>
                    <a:pt x="158" y="16"/>
                    <a:pt x="110" y="16"/>
                  </a:cubicBezTo>
                  <a:cubicBezTo>
                    <a:pt x="110" y="16"/>
                    <a:pt x="110" y="1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5"/>
            <p:cNvSpPr/>
            <p:nvPr/>
          </p:nvSpPr>
          <p:spPr>
            <a:xfrm>
              <a:off x="3601410" y="1547754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95" y="0"/>
                  </a:moveTo>
                  <a:cubicBezTo>
                    <a:pt x="49" y="0"/>
                    <a:pt x="17" y="15"/>
                    <a:pt x="1" y="63"/>
                  </a:cubicBezTo>
                  <a:lnTo>
                    <a:pt x="1" y="63"/>
                  </a:lnTo>
                  <a:lnTo>
                    <a:pt x="175" y="95"/>
                  </a:lnTo>
                  <a:lnTo>
                    <a:pt x="175" y="95"/>
                  </a:lnTo>
                  <a:cubicBezTo>
                    <a:pt x="190" y="47"/>
                    <a:pt x="158" y="0"/>
                    <a:pt x="112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5"/>
            <p:cNvSpPr/>
            <p:nvPr/>
          </p:nvSpPr>
          <p:spPr>
            <a:xfrm>
              <a:off x="3597943" y="1474065"/>
              <a:ext cx="6042" cy="3562"/>
            </a:xfrm>
            <a:custGeom>
              <a:avLst/>
              <a:gdLst/>
              <a:ahLst/>
              <a:cxnLst/>
              <a:rect l="l" t="t" r="r" b="b"/>
              <a:pathLst>
                <a:path w="190" h="112" extrusionOk="0">
                  <a:moveTo>
                    <a:pt x="15" y="0"/>
                  </a:moveTo>
                  <a:lnTo>
                    <a:pt x="15" y="0"/>
                  </a:lnTo>
                  <a:cubicBezTo>
                    <a:pt x="0" y="48"/>
                    <a:pt x="32" y="95"/>
                    <a:pt x="78" y="111"/>
                  </a:cubicBezTo>
                  <a:lnTo>
                    <a:pt x="95" y="111"/>
                  </a:lnTo>
                  <a:cubicBezTo>
                    <a:pt x="141" y="111"/>
                    <a:pt x="173" y="80"/>
                    <a:pt x="189" y="48"/>
                  </a:cubicBezTo>
                  <a:lnTo>
                    <a:pt x="189" y="48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5"/>
            <p:cNvSpPr/>
            <p:nvPr/>
          </p:nvSpPr>
          <p:spPr>
            <a:xfrm>
              <a:off x="3590915" y="1508127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95" y="1"/>
                  </a:moveTo>
                  <a:cubicBezTo>
                    <a:pt x="47" y="1"/>
                    <a:pt x="16" y="17"/>
                    <a:pt x="0" y="64"/>
                  </a:cubicBezTo>
                  <a:lnTo>
                    <a:pt x="0" y="64"/>
                  </a:lnTo>
                  <a:lnTo>
                    <a:pt x="173" y="95"/>
                  </a:lnTo>
                  <a:lnTo>
                    <a:pt x="173" y="95"/>
                  </a:lnTo>
                  <a:cubicBezTo>
                    <a:pt x="173" y="49"/>
                    <a:pt x="158" y="1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5"/>
            <p:cNvSpPr/>
            <p:nvPr/>
          </p:nvSpPr>
          <p:spPr>
            <a:xfrm>
              <a:off x="3615976" y="1478072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15" y="0"/>
                  </a:moveTo>
                  <a:lnTo>
                    <a:pt x="15" y="0"/>
                  </a:lnTo>
                  <a:cubicBezTo>
                    <a:pt x="0" y="48"/>
                    <a:pt x="32" y="80"/>
                    <a:pt x="78" y="95"/>
                  </a:cubicBezTo>
                  <a:lnTo>
                    <a:pt x="95" y="95"/>
                  </a:lnTo>
                  <a:cubicBezTo>
                    <a:pt x="141" y="95"/>
                    <a:pt x="173" y="63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5"/>
            <p:cNvSpPr/>
            <p:nvPr/>
          </p:nvSpPr>
          <p:spPr>
            <a:xfrm>
              <a:off x="3612446" y="1493624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0"/>
                  </a:moveTo>
                  <a:cubicBezTo>
                    <a:pt x="48" y="0"/>
                    <a:pt x="17" y="32"/>
                    <a:pt x="17" y="79"/>
                  </a:cubicBezTo>
                  <a:cubicBezTo>
                    <a:pt x="0" y="110"/>
                    <a:pt x="32" y="158"/>
                    <a:pt x="80" y="173"/>
                  </a:cubicBezTo>
                  <a:lnTo>
                    <a:pt x="95" y="173"/>
                  </a:lnTo>
                  <a:cubicBezTo>
                    <a:pt x="126" y="173"/>
                    <a:pt x="174" y="142"/>
                    <a:pt x="174" y="110"/>
                  </a:cubicBezTo>
                  <a:cubicBezTo>
                    <a:pt x="189" y="63"/>
                    <a:pt x="158" y="16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5"/>
            <p:cNvSpPr/>
            <p:nvPr/>
          </p:nvSpPr>
          <p:spPr>
            <a:xfrm>
              <a:off x="3594413" y="1490094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48" y="1"/>
                    <a:pt x="16" y="32"/>
                    <a:pt x="16" y="64"/>
                  </a:cubicBezTo>
                  <a:cubicBezTo>
                    <a:pt x="0" y="111"/>
                    <a:pt x="32" y="158"/>
                    <a:pt x="80" y="174"/>
                  </a:cubicBezTo>
                  <a:lnTo>
                    <a:pt x="95" y="174"/>
                  </a:lnTo>
                  <a:cubicBezTo>
                    <a:pt x="126" y="174"/>
                    <a:pt x="174" y="143"/>
                    <a:pt x="174" y="95"/>
                  </a:cubicBezTo>
                  <a:cubicBezTo>
                    <a:pt x="189" y="48"/>
                    <a:pt x="158" y="17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5"/>
            <p:cNvSpPr/>
            <p:nvPr/>
          </p:nvSpPr>
          <p:spPr>
            <a:xfrm>
              <a:off x="3608948" y="1511657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79" y="1"/>
                  </a:moveTo>
                  <a:cubicBezTo>
                    <a:pt x="47" y="1"/>
                    <a:pt x="16" y="32"/>
                    <a:pt x="1" y="64"/>
                  </a:cubicBezTo>
                  <a:lnTo>
                    <a:pt x="173" y="95"/>
                  </a:lnTo>
                  <a:cubicBezTo>
                    <a:pt x="173" y="64"/>
                    <a:pt x="142" y="16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5"/>
            <p:cNvSpPr/>
            <p:nvPr/>
          </p:nvSpPr>
          <p:spPr>
            <a:xfrm>
              <a:off x="3605417" y="1438508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7" y="0"/>
                  </a:moveTo>
                  <a:lnTo>
                    <a:pt x="17" y="0"/>
                  </a:lnTo>
                  <a:cubicBezTo>
                    <a:pt x="1" y="47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43" y="95"/>
                    <a:pt x="175" y="63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5"/>
            <p:cNvSpPr/>
            <p:nvPr/>
          </p:nvSpPr>
          <p:spPr>
            <a:xfrm>
              <a:off x="3598420" y="1472061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80" y="0"/>
                  </a:moveTo>
                  <a:cubicBezTo>
                    <a:pt x="48" y="0"/>
                    <a:pt x="17" y="32"/>
                    <a:pt x="0" y="63"/>
                  </a:cubicBezTo>
                  <a:lnTo>
                    <a:pt x="174" y="111"/>
                  </a:lnTo>
                  <a:cubicBezTo>
                    <a:pt x="174" y="63"/>
                    <a:pt x="143" y="17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5"/>
            <p:cNvSpPr/>
            <p:nvPr/>
          </p:nvSpPr>
          <p:spPr>
            <a:xfrm>
              <a:off x="3623450" y="1441975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17" y="1"/>
                  </a:moveTo>
                  <a:cubicBezTo>
                    <a:pt x="1" y="49"/>
                    <a:pt x="32" y="96"/>
                    <a:pt x="80" y="96"/>
                  </a:cubicBezTo>
                  <a:cubicBezTo>
                    <a:pt x="80" y="112"/>
                    <a:pt x="80" y="112"/>
                    <a:pt x="95" y="112"/>
                  </a:cubicBezTo>
                  <a:cubicBezTo>
                    <a:pt x="127" y="112"/>
                    <a:pt x="175" y="80"/>
                    <a:pt x="175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5"/>
            <p:cNvSpPr/>
            <p:nvPr/>
          </p:nvSpPr>
          <p:spPr>
            <a:xfrm>
              <a:off x="3619983" y="1458036"/>
              <a:ext cx="5502" cy="5025"/>
            </a:xfrm>
            <a:custGeom>
              <a:avLst/>
              <a:gdLst/>
              <a:ahLst/>
              <a:cxnLst/>
              <a:rect l="l" t="t" r="r" b="b"/>
              <a:pathLst>
                <a:path w="173" h="158" extrusionOk="0">
                  <a:moveTo>
                    <a:pt x="78" y="0"/>
                  </a:moveTo>
                  <a:cubicBezTo>
                    <a:pt x="47" y="0"/>
                    <a:pt x="15" y="17"/>
                    <a:pt x="0" y="63"/>
                  </a:cubicBezTo>
                  <a:cubicBezTo>
                    <a:pt x="0" y="111"/>
                    <a:pt x="32" y="158"/>
                    <a:pt x="63" y="158"/>
                  </a:cubicBezTo>
                  <a:lnTo>
                    <a:pt x="78" y="158"/>
                  </a:lnTo>
                  <a:cubicBezTo>
                    <a:pt x="126" y="158"/>
                    <a:pt x="158" y="143"/>
                    <a:pt x="173" y="95"/>
                  </a:cubicBezTo>
                  <a:cubicBezTo>
                    <a:pt x="173" y="48"/>
                    <a:pt x="141" y="0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5"/>
            <p:cNvSpPr/>
            <p:nvPr/>
          </p:nvSpPr>
          <p:spPr>
            <a:xfrm>
              <a:off x="3601951" y="1454029"/>
              <a:ext cx="5502" cy="5565"/>
            </a:xfrm>
            <a:custGeom>
              <a:avLst/>
              <a:gdLst/>
              <a:ahLst/>
              <a:cxnLst/>
              <a:rect l="l" t="t" r="r" b="b"/>
              <a:pathLst>
                <a:path w="173" h="175" extrusionOk="0">
                  <a:moveTo>
                    <a:pt x="95" y="0"/>
                  </a:moveTo>
                  <a:cubicBezTo>
                    <a:pt x="47" y="0"/>
                    <a:pt x="15" y="32"/>
                    <a:pt x="0" y="80"/>
                  </a:cubicBezTo>
                  <a:cubicBezTo>
                    <a:pt x="0" y="111"/>
                    <a:pt x="32" y="158"/>
                    <a:pt x="78" y="174"/>
                  </a:cubicBezTo>
                  <a:lnTo>
                    <a:pt x="95" y="174"/>
                  </a:lnTo>
                  <a:cubicBezTo>
                    <a:pt x="126" y="174"/>
                    <a:pt x="158" y="143"/>
                    <a:pt x="173" y="111"/>
                  </a:cubicBezTo>
                  <a:cubicBezTo>
                    <a:pt x="173" y="63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5"/>
            <p:cNvSpPr/>
            <p:nvPr/>
          </p:nvSpPr>
          <p:spPr>
            <a:xfrm>
              <a:off x="3616453" y="1475592"/>
              <a:ext cx="5565" cy="3498"/>
            </a:xfrm>
            <a:custGeom>
              <a:avLst/>
              <a:gdLst/>
              <a:ahLst/>
              <a:cxnLst/>
              <a:rect l="l" t="t" r="r" b="b"/>
              <a:pathLst>
                <a:path w="175" h="110" extrusionOk="0">
                  <a:moveTo>
                    <a:pt x="80" y="0"/>
                  </a:moveTo>
                  <a:cubicBezTo>
                    <a:pt x="48" y="0"/>
                    <a:pt x="0" y="32"/>
                    <a:pt x="0" y="78"/>
                  </a:cubicBezTo>
                  <a:lnTo>
                    <a:pt x="158" y="110"/>
                  </a:lnTo>
                  <a:cubicBezTo>
                    <a:pt x="174" y="63"/>
                    <a:pt x="143" y="15"/>
                    <a:pt x="95" y="15"/>
                  </a:cubicBezTo>
                  <a:cubicBezTo>
                    <a:pt x="95" y="0"/>
                    <a:pt x="80" y="0"/>
                    <a:pt x="8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5"/>
            <p:cNvSpPr/>
            <p:nvPr/>
          </p:nvSpPr>
          <p:spPr>
            <a:xfrm>
              <a:off x="3605958" y="1436505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78" y="0"/>
                  </a:moveTo>
                  <a:cubicBezTo>
                    <a:pt x="47" y="0"/>
                    <a:pt x="0" y="15"/>
                    <a:pt x="0" y="63"/>
                  </a:cubicBezTo>
                  <a:lnTo>
                    <a:pt x="158" y="95"/>
                  </a:lnTo>
                  <a:cubicBezTo>
                    <a:pt x="173" y="47"/>
                    <a:pt x="141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5"/>
            <p:cNvSpPr/>
            <p:nvPr/>
          </p:nvSpPr>
          <p:spPr>
            <a:xfrm>
              <a:off x="3628475" y="1423942"/>
              <a:ext cx="4548" cy="3562"/>
            </a:xfrm>
            <a:custGeom>
              <a:avLst/>
              <a:gdLst/>
              <a:ahLst/>
              <a:cxnLst/>
              <a:rect l="l" t="t" r="r" b="b"/>
              <a:pathLst>
                <a:path w="143" h="112" extrusionOk="0">
                  <a:moveTo>
                    <a:pt x="111" y="1"/>
                  </a:moveTo>
                  <a:cubicBezTo>
                    <a:pt x="111" y="1"/>
                    <a:pt x="95" y="1"/>
                    <a:pt x="95" y="17"/>
                  </a:cubicBezTo>
                  <a:cubicBezTo>
                    <a:pt x="64" y="32"/>
                    <a:pt x="80" y="64"/>
                    <a:pt x="64" y="95"/>
                  </a:cubicBezTo>
                  <a:lnTo>
                    <a:pt x="0" y="95"/>
                  </a:lnTo>
                  <a:cubicBezTo>
                    <a:pt x="17" y="95"/>
                    <a:pt x="17" y="112"/>
                    <a:pt x="32" y="112"/>
                  </a:cubicBezTo>
                  <a:lnTo>
                    <a:pt x="48" y="112"/>
                  </a:lnTo>
                  <a:cubicBezTo>
                    <a:pt x="64" y="112"/>
                    <a:pt x="80" y="112"/>
                    <a:pt x="95" y="95"/>
                  </a:cubicBezTo>
                  <a:cubicBezTo>
                    <a:pt x="95" y="80"/>
                    <a:pt x="95" y="64"/>
                    <a:pt x="111" y="49"/>
                  </a:cubicBezTo>
                  <a:lnTo>
                    <a:pt x="127" y="49"/>
                  </a:lnTo>
                  <a:lnTo>
                    <a:pt x="127" y="49"/>
                  </a:lnTo>
                  <a:cubicBezTo>
                    <a:pt x="143" y="32"/>
                    <a:pt x="143" y="17"/>
                    <a:pt x="127" y="1"/>
                  </a:cubicBezTo>
                  <a:close/>
                </a:path>
              </a:pathLst>
            </a:custGeom>
            <a:solidFill>
              <a:srgbClr val="F0DA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5"/>
            <p:cNvSpPr/>
            <p:nvPr/>
          </p:nvSpPr>
          <p:spPr>
            <a:xfrm>
              <a:off x="3631496" y="1425469"/>
              <a:ext cx="1018" cy="1527"/>
            </a:xfrm>
            <a:custGeom>
              <a:avLst/>
              <a:gdLst/>
              <a:ahLst/>
              <a:cxnLst/>
              <a:rect l="l" t="t" r="r" b="b"/>
              <a:pathLst>
                <a:path w="32" h="48" extrusionOk="0">
                  <a:moveTo>
                    <a:pt x="32" y="1"/>
                  </a:moveTo>
                  <a:lnTo>
                    <a:pt x="16" y="1"/>
                  </a:lnTo>
                  <a:cubicBezTo>
                    <a:pt x="0" y="16"/>
                    <a:pt x="0" y="32"/>
                    <a:pt x="0" y="47"/>
                  </a:cubicBezTo>
                  <a:lnTo>
                    <a:pt x="0" y="47"/>
                  </a:lnTo>
                  <a:cubicBezTo>
                    <a:pt x="0" y="32"/>
                    <a:pt x="0" y="16"/>
                    <a:pt x="16" y="1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5"/>
            <p:cNvSpPr/>
            <p:nvPr/>
          </p:nvSpPr>
          <p:spPr>
            <a:xfrm>
              <a:off x="3631496" y="1425469"/>
              <a:ext cx="1018" cy="1527"/>
            </a:xfrm>
            <a:custGeom>
              <a:avLst/>
              <a:gdLst/>
              <a:ahLst/>
              <a:cxnLst/>
              <a:rect l="l" t="t" r="r" b="b"/>
              <a:pathLst>
                <a:path w="32" h="48" extrusionOk="0">
                  <a:moveTo>
                    <a:pt x="32" y="1"/>
                  </a:moveTo>
                  <a:lnTo>
                    <a:pt x="16" y="1"/>
                  </a:lnTo>
                  <a:cubicBezTo>
                    <a:pt x="0" y="16"/>
                    <a:pt x="0" y="32"/>
                    <a:pt x="0" y="47"/>
                  </a:cubicBezTo>
                  <a:cubicBezTo>
                    <a:pt x="16" y="32"/>
                    <a:pt x="32" y="16"/>
                    <a:pt x="32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5"/>
            <p:cNvSpPr/>
            <p:nvPr/>
          </p:nvSpPr>
          <p:spPr>
            <a:xfrm>
              <a:off x="3623991" y="1439971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78" y="1"/>
                  </a:moveTo>
                  <a:cubicBezTo>
                    <a:pt x="32" y="1"/>
                    <a:pt x="0" y="32"/>
                    <a:pt x="0" y="64"/>
                  </a:cubicBezTo>
                  <a:lnTo>
                    <a:pt x="0" y="64"/>
                  </a:lnTo>
                  <a:lnTo>
                    <a:pt x="158" y="95"/>
                  </a:lnTo>
                  <a:lnTo>
                    <a:pt x="158" y="95"/>
                  </a:lnTo>
                  <a:cubicBezTo>
                    <a:pt x="173" y="49"/>
                    <a:pt x="141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5"/>
            <p:cNvSpPr/>
            <p:nvPr/>
          </p:nvSpPr>
          <p:spPr>
            <a:xfrm>
              <a:off x="3604431" y="1624910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17" y="0"/>
                  </a:moveTo>
                  <a:cubicBezTo>
                    <a:pt x="0" y="47"/>
                    <a:pt x="32" y="95"/>
                    <a:pt x="80" y="110"/>
                  </a:cubicBezTo>
                  <a:lnTo>
                    <a:pt x="95" y="110"/>
                  </a:lnTo>
                  <a:cubicBezTo>
                    <a:pt x="143" y="110"/>
                    <a:pt x="174" y="79"/>
                    <a:pt x="174" y="47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5"/>
            <p:cNvSpPr/>
            <p:nvPr/>
          </p:nvSpPr>
          <p:spPr>
            <a:xfrm>
              <a:off x="3599406" y="1658972"/>
              <a:ext cx="2576" cy="509"/>
            </a:xfrm>
            <a:custGeom>
              <a:avLst/>
              <a:gdLst/>
              <a:ahLst/>
              <a:cxnLst/>
              <a:rect l="l" t="t" r="r" b="b"/>
              <a:pathLst>
                <a:path w="81" h="16" extrusionOk="0">
                  <a:moveTo>
                    <a:pt x="32" y="1"/>
                  </a:moveTo>
                  <a:lnTo>
                    <a:pt x="1" y="1"/>
                  </a:lnTo>
                  <a:cubicBezTo>
                    <a:pt x="32" y="1"/>
                    <a:pt x="49" y="16"/>
                    <a:pt x="80" y="16"/>
                  </a:cubicBezTo>
                  <a:cubicBezTo>
                    <a:pt x="64" y="16"/>
                    <a:pt x="64" y="1"/>
                    <a:pt x="49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5"/>
            <p:cNvSpPr/>
            <p:nvPr/>
          </p:nvSpPr>
          <p:spPr>
            <a:xfrm>
              <a:off x="3622464" y="1628917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47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26" y="95"/>
                    <a:pt x="174" y="63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5"/>
            <p:cNvSpPr/>
            <p:nvPr/>
          </p:nvSpPr>
          <p:spPr>
            <a:xfrm>
              <a:off x="3618966" y="1644438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47" y="0"/>
                    <a:pt x="16" y="32"/>
                    <a:pt x="1" y="80"/>
                  </a:cubicBezTo>
                  <a:cubicBezTo>
                    <a:pt x="1" y="111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27" y="174"/>
                    <a:pt x="158" y="143"/>
                    <a:pt x="173" y="111"/>
                  </a:cubicBezTo>
                  <a:cubicBezTo>
                    <a:pt x="190" y="63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5"/>
            <p:cNvSpPr/>
            <p:nvPr/>
          </p:nvSpPr>
          <p:spPr>
            <a:xfrm>
              <a:off x="3600933" y="1640939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47" y="1"/>
                    <a:pt x="16" y="32"/>
                    <a:pt x="16" y="64"/>
                  </a:cubicBezTo>
                  <a:cubicBezTo>
                    <a:pt x="1" y="110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27" y="173"/>
                    <a:pt x="173" y="142"/>
                    <a:pt x="173" y="95"/>
                  </a:cubicBezTo>
                  <a:cubicBezTo>
                    <a:pt x="190" y="47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5"/>
            <p:cNvSpPr/>
            <p:nvPr/>
          </p:nvSpPr>
          <p:spPr>
            <a:xfrm>
              <a:off x="3615976" y="1662470"/>
              <a:ext cx="4039" cy="1558"/>
            </a:xfrm>
            <a:custGeom>
              <a:avLst/>
              <a:gdLst/>
              <a:ahLst/>
              <a:cxnLst/>
              <a:rect l="l" t="t" r="r" b="b"/>
              <a:pathLst>
                <a:path w="127" h="49" extrusionOk="0">
                  <a:moveTo>
                    <a:pt x="63" y="0"/>
                  </a:moveTo>
                  <a:cubicBezTo>
                    <a:pt x="32" y="0"/>
                    <a:pt x="15" y="17"/>
                    <a:pt x="0" y="48"/>
                  </a:cubicBezTo>
                  <a:cubicBezTo>
                    <a:pt x="15" y="32"/>
                    <a:pt x="32" y="32"/>
                    <a:pt x="63" y="32"/>
                  </a:cubicBezTo>
                  <a:lnTo>
                    <a:pt x="110" y="32"/>
                  </a:lnTo>
                  <a:lnTo>
                    <a:pt x="126" y="32"/>
                  </a:lnTo>
                  <a:cubicBezTo>
                    <a:pt x="110" y="17"/>
                    <a:pt x="95" y="0"/>
                    <a:pt x="78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5"/>
            <p:cNvSpPr/>
            <p:nvPr/>
          </p:nvSpPr>
          <p:spPr>
            <a:xfrm>
              <a:off x="3611969" y="1589322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15" y="0"/>
                  </a:moveTo>
                  <a:lnTo>
                    <a:pt x="15" y="0"/>
                  </a:lnTo>
                  <a:cubicBezTo>
                    <a:pt x="0" y="48"/>
                    <a:pt x="32" y="95"/>
                    <a:pt x="78" y="95"/>
                  </a:cubicBezTo>
                  <a:lnTo>
                    <a:pt x="95" y="95"/>
                  </a:lnTo>
                  <a:cubicBezTo>
                    <a:pt x="126" y="95"/>
                    <a:pt x="173" y="80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5"/>
            <p:cNvSpPr/>
            <p:nvPr/>
          </p:nvSpPr>
          <p:spPr>
            <a:xfrm>
              <a:off x="3604940" y="1622906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79" y="0"/>
                  </a:moveTo>
                  <a:cubicBezTo>
                    <a:pt x="47" y="0"/>
                    <a:pt x="1" y="32"/>
                    <a:pt x="1" y="63"/>
                  </a:cubicBezTo>
                  <a:lnTo>
                    <a:pt x="1" y="63"/>
                  </a:lnTo>
                  <a:lnTo>
                    <a:pt x="158" y="110"/>
                  </a:lnTo>
                  <a:lnTo>
                    <a:pt x="158" y="110"/>
                  </a:lnTo>
                  <a:cubicBezTo>
                    <a:pt x="173" y="63"/>
                    <a:pt x="142" y="16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5"/>
            <p:cNvSpPr/>
            <p:nvPr/>
          </p:nvSpPr>
          <p:spPr>
            <a:xfrm>
              <a:off x="3630002" y="1592852"/>
              <a:ext cx="5534" cy="3498"/>
            </a:xfrm>
            <a:custGeom>
              <a:avLst/>
              <a:gdLst/>
              <a:ahLst/>
              <a:cxnLst/>
              <a:rect l="l" t="t" r="r" b="b"/>
              <a:pathLst>
                <a:path w="174" h="110" extrusionOk="0">
                  <a:moveTo>
                    <a:pt x="0" y="0"/>
                  </a:moveTo>
                  <a:cubicBezTo>
                    <a:pt x="0" y="47"/>
                    <a:pt x="32" y="95"/>
                    <a:pt x="79" y="110"/>
                  </a:cubicBezTo>
                  <a:lnTo>
                    <a:pt x="95" y="110"/>
                  </a:lnTo>
                  <a:cubicBezTo>
                    <a:pt x="126" y="110"/>
                    <a:pt x="158" y="78"/>
                    <a:pt x="173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5"/>
            <p:cNvSpPr/>
            <p:nvPr/>
          </p:nvSpPr>
          <p:spPr>
            <a:xfrm>
              <a:off x="3626471" y="1608881"/>
              <a:ext cx="5565" cy="5025"/>
            </a:xfrm>
            <a:custGeom>
              <a:avLst/>
              <a:gdLst/>
              <a:ahLst/>
              <a:cxnLst/>
              <a:rect l="l" t="t" r="r" b="b"/>
              <a:pathLst>
                <a:path w="175" h="158" extrusionOk="0">
                  <a:moveTo>
                    <a:pt x="80" y="0"/>
                  </a:moveTo>
                  <a:cubicBezTo>
                    <a:pt x="48" y="0"/>
                    <a:pt x="17" y="15"/>
                    <a:pt x="0" y="63"/>
                  </a:cubicBezTo>
                  <a:cubicBezTo>
                    <a:pt x="0" y="110"/>
                    <a:pt x="17" y="158"/>
                    <a:pt x="63" y="158"/>
                  </a:cubicBezTo>
                  <a:lnTo>
                    <a:pt x="80" y="158"/>
                  </a:lnTo>
                  <a:cubicBezTo>
                    <a:pt x="127" y="158"/>
                    <a:pt x="158" y="141"/>
                    <a:pt x="174" y="95"/>
                  </a:cubicBezTo>
                  <a:cubicBezTo>
                    <a:pt x="174" y="47"/>
                    <a:pt x="143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5"/>
            <p:cNvSpPr/>
            <p:nvPr/>
          </p:nvSpPr>
          <p:spPr>
            <a:xfrm>
              <a:off x="3608439" y="1604874"/>
              <a:ext cx="5565" cy="5502"/>
            </a:xfrm>
            <a:custGeom>
              <a:avLst/>
              <a:gdLst/>
              <a:ahLst/>
              <a:cxnLst/>
              <a:rect l="l" t="t" r="r" b="b"/>
              <a:pathLst>
                <a:path w="175" h="173" extrusionOk="0">
                  <a:moveTo>
                    <a:pt x="95" y="0"/>
                  </a:moveTo>
                  <a:cubicBezTo>
                    <a:pt x="48" y="0"/>
                    <a:pt x="17" y="32"/>
                    <a:pt x="0" y="78"/>
                  </a:cubicBezTo>
                  <a:cubicBezTo>
                    <a:pt x="0" y="126"/>
                    <a:pt x="32" y="158"/>
                    <a:pt x="63" y="173"/>
                  </a:cubicBezTo>
                  <a:lnTo>
                    <a:pt x="95" y="173"/>
                  </a:lnTo>
                  <a:cubicBezTo>
                    <a:pt x="126" y="173"/>
                    <a:pt x="158" y="141"/>
                    <a:pt x="174" y="110"/>
                  </a:cubicBezTo>
                  <a:cubicBezTo>
                    <a:pt x="174" y="63"/>
                    <a:pt x="158" y="15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5"/>
            <p:cNvSpPr/>
            <p:nvPr/>
          </p:nvSpPr>
          <p:spPr>
            <a:xfrm>
              <a:off x="3622973" y="1626405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79" y="0"/>
                  </a:moveTo>
                  <a:cubicBezTo>
                    <a:pt x="32" y="0"/>
                    <a:pt x="1" y="32"/>
                    <a:pt x="1" y="79"/>
                  </a:cubicBezTo>
                  <a:lnTo>
                    <a:pt x="158" y="111"/>
                  </a:lnTo>
                  <a:cubicBezTo>
                    <a:pt x="173" y="63"/>
                    <a:pt x="142" y="16"/>
                    <a:pt x="95" y="16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5"/>
            <p:cNvSpPr/>
            <p:nvPr/>
          </p:nvSpPr>
          <p:spPr>
            <a:xfrm>
              <a:off x="3619443" y="1553224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1" y="1"/>
                  </a:moveTo>
                  <a:cubicBezTo>
                    <a:pt x="1" y="49"/>
                    <a:pt x="32" y="95"/>
                    <a:pt x="80" y="112"/>
                  </a:cubicBezTo>
                  <a:lnTo>
                    <a:pt x="95" y="112"/>
                  </a:lnTo>
                  <a:cubicBezTo>
                    <a:pt x="127" y="112"/>
                    <a:pt x="158" y="80"/>
                    <a:pt x="175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5"/>
            <p:cNvSpPr/>
            <p:nvPr/>
          </p:nvSpPr>
          <p:spPr>
            <a:xfrm>
              <a:off x="3612446" y="1587318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32" y="0"/>
                    <a:pt x="0" y="17"/>
                    <a:pt x="0" y="63"/>
                  </a:cubicBezTo>
                  <a:lnTo>
                    <a:pt x="158" y="95"/>
                  </a:lnTo>
                  <a:cubicBezTo>
                    <a:pt x="174" y="48"/>
                    <a:pt x="143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5"/>
            <p:cNvSpPr/>
            <p:nvPr/>
          </p:nvSpPr>
          <p:spPr>
            <a:xfrm>
              <a:off x="3637507" y="1557232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0" y="1"/>
                  </a:moveTo>
                  <a:cubicBezTo>
                    <a:pt x="0" y="49"/>
                    <a:pt x="16" y="80"/>
                    <a:pt x="63" y="95"/>
                  </a:cubicBezTo>
                  <a:lnTo>
                    <a:pt x="79" y="95"/>
                  </a:lnTo>
                  <a:cubicBezTo>
                    <a:pt x="126" y="95"/>
                    <a:pt x="158" y="64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5"/>
            <p:cNvSpPr/>
            <p:nvPr/>
          </p:nvSpPr>
          <p:spPr>
            <a:xfrm>
              <a:off x="3633500" y="1572784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3" y="1"/>
                    <a:pt x="16" y="32"/>
                    <a:pt x="16" y="64"/>
                  </a:cubicBezTo>
                  <a:cubicBezTo>
                    <a:pt x="0" y="110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42" y="174"/>
                    <a:pt x="174" y="142"/>
                    <a:pt x="174" y="110"/>
                  </a:cubicBezTo>
                  <a:cubicBezTo>
                    <a:pt x="189" y="64"/>
                    <a:pt x="158" y="16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5"/>
            <p:cNvSpPr/>
            <p:nvPr/>
          </p:nvSpPr>
          <p:spPr>
            <a:xfrm>
              <a:off x="3615435" y="1569254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64" y="1"/>
                    <a:pt x="17" y="32"/>
                    <a:pt x="17" y="64"/>
                  </a:cubicBezTo>
                  <a:cubicBezTo>
                    <a:pt x="1" y="112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43" y="158"/>
                    <a:pt x="175" y="143"/>
                    <a:pt x="175" y="95"/>
                  </a:cubicBezTo>
                  <a:cubicBezTo>
                    <a:pt x="190" y="49"/>
                    <a:pt x="158" y="1"/>
                    <a:pt x="11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5"/>
            <p:cNvSpPr/>
            <p:nvPr/>
          </p:nvSpPr>
          <p:spPr>
            <a:xfrm>
              <a:off x="3630002" y="1590848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95" y="0"/>
                  </a:moveTo>
                  <a:cubicBezTo>
                    <a:pt x="47" y="0"/>
                    <a:pt x="16" y="32"/>
                    <a:pt x="0" y="63"/>
                  </a:cubicBezTo>
                  <a:lnTo>
                    <a:pt x="0" y="63"/>
                  </a:lnTo>
                  <a:lnTo>
                    <a:pt x="173" y="95"/>
                  </a:lnTo>
                  <a:lnTo>
                    <a:pt x="173" y="95"/>
                  </a:lnTo>
                  <a:cubicBezTo>
                    <a:pt x="189" y="47"/>
                    <a:pt x="158" y="15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5"/>
            <p:cNvSpPr/>
            <p:nvPr/>
          </p:nvSpPr>
          <p:spPr>
            <a:xfrm>
              <a:off x="3626471" y="1517668"/>
              <a:ext cx="6042" cy="3053"/>
            </a:xfrm>
            <a:custGeom>
              <a:avLst/>
              <a:gdLst/>
              <a:ahLst/>
              <a:cxnLst/>
              <a:rect l="l" t="t" r="r" b="b"/>
              <a:pathLst>
                <a:path w="190" h="96" extrusionOk="0">
                  <a:moveTo>
                    <a:pt x="17" y="1"/>
                  </a:moveTo>
                  <a:cubicBezTo>
                    <a:pt x="0" y="47"/>
                    <a:pt x="32" y="79"/>
                    <a:pt x="80" y="95"/>
                  </a:cubicBezTo>
                  <a:lnTo>
                    <a:pt x="95" y="95"/>
                  </a:lnTo>
                  <a:cubicBezTo>
                    <a:pt x="143" y="95"/>
                    <a:pt x="174" y="64"/>
                    <a:pt x="190" y="32"/>
                  </a:cubicBezTo>
                  <a:lnTo>
                    <a:pt x="190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5"/>
            <p:cNvSpPr/>
            <p:nvPr/>
          </p:nvSpPr>
          <p:spPr>
            <a:xfrm>
              <a:off x="3619443" y="1551221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95" y="1"/>
                  </a:moveTo>
                  <a:cubicBezTo>
                    <a:pt x="49" y="1"/>
                    <a:pt x="17" y="32"/>
                    <a:pt x="1" y="64"/>
                  </a:cubicBezTo>
                  <a:lnTo>
                    <a:pt x="1" y="64"/>
                  </a:lnTo>
                  <a:lnTo>
                    <a:pt x="175" y="95"/>
                  </a:lnTo>
                  <a:lnTo>
                    <a:pt x="175" y="95"/>
                  </a:lnTo>
                  <a:cubicBezTo>
                    <a:pt x="175" y="64"/>
                    <a:pt x="158" y="17"/>
                    <a:pt x="112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5"/>
            <p:cNvSpPr/>
            <p:nvPr/>
          </p:nvSpPr>
          <p:spPr>
            <a:xfrm>
              <a:off x="3644504" y="1521166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7" y="0"/>
                  </a:moveTo>
                  <a:lnTo>
                    <a:pt x="17" y="0"/>
                  </a:lnTo>
                  <a:cubicBezTo>
                    <a:pt x="1" y="48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43" y="95"/>
                    <a:pt x="175" y="80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5"/>
            <p:cNvSpPr/>
            <p:nvPr/>
          </p:nvSpPr>
          <p:spPr>
            <a:xfrm>
              <a:off x="3641037" y="1537195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47" y="1"/>
                    <a:pt x="15" y="17"/>
                    <a:pt x="0" y="64"/>
                  </a:cubicBezTo>
                  <a:cubicBezTo>
                    <a:pt x="0" y="111"/>
                    <a:pt x="32" y="158"/>
                    <a:pt x="78" y="158"/>
                  </a:cubicBezTo>
                  <a:lnTo>
                    <a:pt x="95" y="158"/>
                  </a:lnTo>
                  <a:cubicBezTo>
                    <a:pt x="126" y="158"/>
                    <a:pt x="158" y="143"/>
                    <a:pt x="173" y="95"/>
                  </a:cubicBezTo>
                  <a:cubicBezTo>
                    <a:pt x="189" y="48"/>
                    <a:pt x="158" y="1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5"/>
            <p:cNvSpPr/>
            <p:nvPr/>
          </p:nvSpPr>
          <p:spPr>
            <a:xfrm>
              <a:off x="3622973" y="1533188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47" y="1"/>
                    <a:pt x="16" y="32"/>
                    <a:pt x="16" y="64"/>
                  </a:cubicBezTo>
                  <a:cubicBezTo>
                    <a:pt x="1" y="111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27" y="174"/>
                    <a:pt x="173" y="143"/>
                    <a:pt x="173" y="111"/>
                  </a:cubicBezTo>
                  <a:cubicBezTo>
                    <a:pt x="190" y="64"/>
                    <a:pt x="158" y="17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5"/>
            <p:cNvSpPr/>
            <p:nvPr/>
          </p:nvSpPr>
          <p:spPr>
            <a:xfrm>
              <a:off x="3637507" y="1554751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79" y="1"/>
                  </a:moveTo>
                  <a:cubicBezTo>
                    <a:pt x="48" y="1"/>
                    <a:pt x="16" y="32"/>
                    <a:pt x="0" y="79"/>
                  </a:cubicBezTo>
                  <a:lnTo>
                    <a:pt x="174" y="110"/>
                  </a:lnTo>
                  <a:cubicBezTo>
                    <a:pt x="174" y="64"/>
                    <a:pt x="143" y="16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5"/>
            <p:cNvSpPr/>
            <p:nvPr/>
          </p:nvSpPr>
          <p:spPr>
            <a:xfrm>
              <a:off x="3634009" y="1481602"/>
              <a:ext cx="5534" cy="3498"/>
            </a:xfrm>
            <a:custGeom>
              <a:avLst/>
              <a:gdLst/>
              <a:ahLst/>
              <a:cxnLst/>
              <a:rect l="l" t="t" r="r" b="b"/>
              <a:pathLst>
                <a:path w="174" h="110" extrusionOk="0">
                  <a:moveTo>
                    <a:pt x="16" y="0"/>
                  </a:moveTo>
                  <a:lnTo>
                    <a:pt x="16" y="0"/>
                  </a:lnTo>
                  <a:cubicBezTo>
                    <a:pt x="0" y="47"/>
                    <a:pt x="32" y="95"/>
                    <a:pt x="79" y="95"/>
                  </a:cubicBezTo>
                  <a:lnTo>
                    <a:pt x="95" y="110"/>
                  </a:lnTo>
                  <a:cubicBezTo>
                    <a:pt x="126" y="110"/>
                    <a:pt x="173" y="78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5"/>
            <p:cNvSpPr/>
            <p:nvPr/>
          </p:nvSpPr>
          <p:spPr>
            <a:xfrm>
              <a:off x="3626980" y="1515155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79" y="0"/>
                  </a:moveTo>
                  <a:cubicBezTo>
                    <a:pt x="47" y="0"/>
                    <a:pt x="16" y="32"/>
                    <a:pt x="1" y="80"/>
                  </a:cubicBezTo>
                  <a:lnTo>
                    <a:pt x="174" y="111"/>
                  </a:lnTo>
                  <a:cubicBezTo>
                    <a:pt x="174" y="63"/>
                    <a:pt x="142" y="17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5"/>
            <p:cNvSpPr/>
            <p:nvPr/>
          </p:nvSpPr>
          <p:spPr>
            <a:xfrm>
              <a:off x="3652041" y="1485069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16" y="1"/>
                  </a:moveTo>
                  <a:cubicBezTo>
                    <a:pt x="1" y="49"/>
                    <a:pt x="32" y="96"/>
                    <a:pt x="79" y="112"/>
                  </a:cubicBezTo>
                  <a:lnTo>
                    <a:pt x="95" y="112"/>
                  </a:lnTo>
                  <a:cubicBezTo>
                    <a:pt x="127" y="112"/>
                    <a:pt x="158" y="80"/>
                    <a:pt x="173" y="49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5"/>
            <p:cNvSpPr/>
            <p:nvPr/>
          </p:nvSpPr>
          <p:spPr>
            <a:xfrm>
              <a:off x="3648511" y="1501130"/>
              <a:ext cx="5565" cy="5565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0" y="0"/>
                  </a:moveTo>
                  <a:cubicBezTo>
                    <a:pt x="49" y="0"/>
                    <a:pt x="17" y="32"/>
                    <a:pt x="1" y="63"/>
                  </a:cubicBezTo>
                  <a:cubicBezTo>
                    <a:pt x="1" y="111"/>
                    <a:pt x="17" y="158"/>
                    <a:pt x="64" y="174"/>
                  </a:cubicBezTo>
                  <a:lnTo>
                    <a:pt x="80" y="174"/>
                  </a:lnTo>
                  <a:cubicBezTo>
                    <a:pt x="127" y="174"/>
                    <a:pt x="158" y="143"/>
                    <a:pt x="175" y="95"/>
                  </a:cubicBezTo>
                  <a:cubicBezTo>
                    <a:pt x="175" y="48"/>
                    <a:pt x="143" y="17"/>
                    <a:pt x="112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5"/>
            <p:cNvSpPr/>
            <p:nvPr/>
          </p:nvSpPr>
          <p:spPr>
            <a:xfrm>
              <a:off x="3630479" y="1497632"/>
              <a:ext cx="5565" cy="5057"/>
            </a:xfrm>
            <a:custGeom>
              <a:avLst/>
              <a:gdLst/>
              <a:ahLst/>
              <a:cxnLst/>
              <a:rect l="l" t="t" r="r" b="b"/>
              <a:pathLst>
                <a:path w="175" h="159" extrusionOk="0">
                  <a:moveTo>
                    <a:pt x="95" y="0"/>
                  </a:moveTo>
                  <a:cubicBezTo>
                    <a:pt x="48" y="0"/>
                    <a:pt x="17" y="16"/>
                    <a:pt x="1" y="64"/>
                  </a:cubicBezTo>
                  <a:cubicBezTo>
                    <a:pt x="1" y="110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27" y="158"/>
                    <a:pt x="158" y="142"/>
                    <a:pt x="174" y="95"/>
                  </a:cubicBezTo>
                  <a:cubicBezTo>
                    <a:pt x="174" y="47"/>
                    <a:pt x="158" y="0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5"/>
            <p:cNvSpPr/>
            <p:nvPr/>
          </p:nvSpPr>
          <p:spPr>
            <a:xfrm>
              <a:off x="3645045" y="1519163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78" y="0"/>
                  </a:moveTo>
                  <a:cubicBezTo>
                    <a:pt x="47" y="0"/>
                    <a:pt x="0" y="17"/>
                    <a:pt x="0" y="63"/>
                  </a:cubicBezTo>
                  <a:lnTo>
                    <a:pt x="158" y="95"/>
                  </a:lnTo>
                  <a:cubicBezTo>
                    <a:pt x="173" y="48"/>
                    <a:pt x="141" y="0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5"/>
            <p:cNvSpPr/>
            <p:nvPr/>
          </p:nvSpPr>
          <p:spPr>
            <a:xfrm>
              <a:off x="3641514" y="1445505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0" y="1"/>
                  </a:moveTo>
                  <a:cubicBezTo>
                    <a:pt x="0" y="48"/>
                    <a:pt x="32" y="95"/>
                    <a:pt x="80" y="111"/>
                  </a:cubicBezTo>
                  <a:lnTo>
                    <a:pt x="95" y="111"/>
                  </a:lnTo>
                  <a:cubicBezTo>
                    <a:pt x="126" y="111"/>
                    <a:pt x="158" y="79"/>
                    <a:pt x="174" y="48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5"/>
            <p:cNvSpPr/>
            <p:nvPr/>
          </p:nvSpPr>
          <p:spPr>
            <a:xfrm>
              <a:off x="3634486" y="1479599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32" y="0"/>
                    <a:pt x="1" y="32"/>
                    <a:pt x="1" y="63"/>
                  </a:cubicBezTo>
                  <a:lnTo>
                    <a:pt x="158" y="95"/>
                  </a:lnTo>
                  <a:cubicBezTo>
                    <a:pt x="174" y="47"/>
                    <a:pt x="143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5"/>
            <p:cNvSpPr/>
            <p:nvPr/>
          </p:nvSpPr>
          <p:spPr>
            <a:xfrm>
              <a:off x="3659547" y="1449512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8"/>
                    <a:pt x="17" y="95"/>
                    <a:pt x="63" y="95"/>
                  </a:cubicBezTo>
                  <a:lnTo>
                    <a:pt x="80" y="95"/>
                  </a:lnTo>
                  <a:cubicBezTo>
                    <a:pt x="126" y="95"/>
                    <a:pt x="158" y="79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5"/>
            <p:cNvSpPr/>
            <p:nvPr/>
          </p:nvSpPr>
          <p:spPr>
            <a:xfrm>
              <a:off x="3655540" y="1465033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63" y="1"/>
                    <a:pt x="17" y="32"/>
                    <a:pt x="17" y="80"/>
                  </a:cubicBezTo>
                  <a:cubicBezTo>
                    <a:pt x="0" y="127"/>
                    <a:pt x="32" y="158"/>
                    <a:pt x="80" y="175"/>
                  </a:cubicBezTo>
                  <a:lnTo>
                    <a:pt x="95" y="175"/>
                  </a:lnTo>
                  <a:cubicBezTo>
                    <a:pt x="143" y="175"/>
                    <a:pt x="174" y="143"/>
                    <a:pt x="174" y="112"/>
                  </a:cubicBezTo>
                  <a:cubicBezTo>
                    <a:pt x="189" y="64"/>
                    <a:pt x="158" y="17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5"/>
            <p:cNvSpPr/>
            <p:nvPr/>
          </p:nvSpPr>
          <p:spPr>
            <a:xfrm>
              <a:off x="3637507" y="1461566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63" y="0"/>
                    <a:pt x="32" y="32"/>
                    <a:pt x="16" y="63"/>
                  </a:cubicBezTo>
                  <a:cubicBezTo>
                    <a:pt x="0" y="110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43" y="173"/>
                    <a:pt x="174" y="141"/>
                    <a:pt x="189" y="95"/>
                  </a:cubicBezTo>
                  <a:cubicBezTo>
                    <a:pt x="189" y="63"/>
                    <a:pt x="158" y="15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5"/>
            <p:cNvSpPr/>
            <p:nvPr/>
          </p:nvSpPr>
          <p:spPr>
            <a:xfrm>
              <a:off x="3652519" y="1483065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80" y="1"/>
                  </a:moveTo>
                  <a:cubicBezTo>
                    <a:pt x="32" y="1"/>
                    <a:pt x="1" y="32"/>
                    <a:pt x="1" y="64"/>
                  </a:cubicBezTo>
                  <a:lnTo>
                    <a:pt x="1" y="64"/>
                  </a:lnTo>
                  <a:lnTo>
                    <a:pt x="158" y="112"/>
                  </a:lnTo>
                  <a:lnTo>
                    <a:pt x="158" y="112"/>
                  </a:lnTo>
                  <a:cubicBezTo>
                    <a:pt x="175" y="64"/>
                    <a:pt x="143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5"/>
            <p:cNvSpPr/>
            <p:nvPr/>
          </p:nvSpPr>
          <p:spPr>
            <a:xfrm>
              <a:off x="3641514" y="1443502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95" y="1"/>
                  </a:moveTo>
                  <a:cubicBezTo>
                    <a:pt x="48" y="1"/>
                    <a:pt x="17" y="32"/>
                    <a:pt x="0" y="64"/>
                  </a:cubicBezTo>
                  <a:lnTo>
                    <a:pt x="0" y="64"/>
                  </a:lnTo>
                  <a:lnTo>
                    <a:pt x="174" y="111"/>
                  </a:lnTo>
                  <a:lnTo>
                    <a:pt x="174" y="111"/>
                  </a:lnTo>
                  <a:cubicBezTo>
                    <a:pt x="189" y="64"/>
                    <a:pt x="158" y="16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5"/>
            <p:cNvSpPr/>
            <p:nvPr/>
          </p:nvSpPr>
          <p:spPr>
            <a:xfrm>
              <a:off x="3665081" y="1433483"/>
              <a:ext cx="3021" cy="1049"/>
            </a:xfrm>
            <a:custGeom>
              <a:avLst/>
              <a:gdLst/>
              <a:ahLst/>
              <a:cxnLst/>
              <a:rect l="l" t="t" r="r" b="b"/>
              <a:pathLst>
                <a:path w="95" h="33" extrusionOk="0">
                  <a:moveTo>
                    <a:pt x="78" y="1"/>
                  </a:moveTo>
                  <a:cubicBezTo>
                    <a:pt x="63" y="16"/>
                    <a:pt x="47" y="16"/>
                    <a:pt x="32" y="32"/>
                  </a:cubicBezTo>
                  <a:lnTo>
                    <a:pt x="0" y="32"/>
                  </a:lnTo>
                  <a:lnTo>
                    <a:pt x="15" y="32"/>
                  </a:lnTo>
                  <a:lnTo>
                    <a:pt x="32" y="32"/>
                  </a:lnTo>
                  <a:lnTo>
                    <a:pt x="63" y="32"/>
                  </a:lnTo>
                  <a:cubicBezTo>
                    <a:pt x="78" y="16"/>
                    <a:pt x="95" y="16"/>
                    <a:pt x="95" y="16"/>
                  </a:cubicBezTo>
                  <a:cubicBezTo>
                    <a:pt x="95" y="1"/>
                    <a:pt x="78" y="1"/>
                    <a:pt x="78" y="1"/>
                  </a:cubicBezTo>
                  <a:close/>
                </a:path>
              </a:pathLst>
            </a:custGeom>
            <a:solidFill>
              <a:srgbClr val="F0DA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5"/>
            <p:cNvSpPr/>
            <p:nvPr/>
          </p:nvSpPr>
          <p:spPr>
            <a:xfrm>
              <a:off x="3666067" y="1434501"/>
              <a:ext cx="1049" cy="32"/>
            </a:xfrm>
            <a:custGeom>
              <a:avLst/>
              <a:gdLst/>
              <a:ahLst/>
              <a:cxnLst/>
              <a:rect l="l" t="t" r="r" b="b"/>
              <a:pathLst>
                <a:path w="33" h="1" extrusionOk="0">
                  <a:moveTo>
                    <a:pt x="32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5"/>
            <p:cNvSpPr/>
            <p:nvPr/>
          </p:nvSpPr>
          <p:spPr>
            <a:xfrm>
              <a:off x="3659547" y="1447509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48" y="1"/>
                    <a:pt x="17" y="16"/>
                    <a:pt x="0" y="64"/>
                  </a:cubicBezTo>
                  <a:lnTo>
                    <a:pt x="174" y="95"/>
                  </a:lnTo>
                  <a:cubicBezTo>
                    <a:pt x="174" y="48"/>
                    <a:pt x="143" y="1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5"/>
            <p:cNvSpPr/>
            <p:nvPr/>
          </p:nvSpPr>
          <p:spPr>
            <a:xfrm>
              <a:off x="3640497" y="1632416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17" y="0"/>
                  </a:moveTo>
                  <a:lnTo>
                    <a:pt x="17" y="0"/>
                  </a:lnTo>
                  <a:cubicBezTo>
                    <a:pt x="1" y="48"/>
                    <a:pt x="32" y="95"/>
                    <a:pt x="80" y="95"/>
                  </a:cubicBezTo>
                  <a:cubicBezTo>
                    <a:pt x="80" y="111"/>
                    <a:pt x="95" y="111"/>
                    <a:pt x="95" y="111"/>
                  </a:cubicBezTo>
                  <a:cubicBezTo>
                    <a:pt x="127" y="111"/>
                    <a:pt x="175" y="80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5"/>
            <p:cNvSpPr/>
            <p:nvPr/>
          </p:nvSpPr>
          <p:spPr>
            <a:xfrm>
              <a:off x="3634009" y="1666478"/>
              <a:ext cx="509" cy="1049"/>
            </a:xfrm>
            <a:custGeom>
              <a:avLst/>
              <a:gdLst/>
              <a:ahLst/>
              <a:cxnLst/>
              <a:rect l="l" t="t" r="r" b="b"/>
              <a:pathLst>
                <a:path w="16" h="33" extrusionOk="0">
                  <a:moveTo>
                    <a:pt x="16" y="1"/>
                  </a:moveTo>
                  <a:cubicBezTo>
                    <a:pt x="16" y="17"/>
                    <a:pt x="0" y="17"/>
                    <a:pt x="0" y="32"/>
                  </a:cubicBezTo>
                  <a:cubicBezTo>
                    <a:pt x="0" y="17"/>
                    <a:pt x="16" y="17"/>
                    <a:pt x="16" y="17"/>
                  </a:cubicBezTo>
                  <a:lnTo>
                    <a:pt x="16" y="17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5"/>
            <p:cNvSpPr/>
            <p:nvPr/>
          </p:nvSpPr>
          <p:spPr>
            <a:xfrm>
              <a:off x="3634486" y="1666000"/>
              <a:ext cx="1558" cy="1018"/>
            </a:xfrm>
            <a:custGeom>
              <a:avLst/>
              <a:gdLst/>
              <a:ahLst/>
              <a:cxnLst/>
              <a:rect l="l" t="t" r="r" b="b"/>
              <a:pathLst>
                <a:path w="49" h="32" extrusionOk="0">
                  <a:moveTo>
                    <a:pt x="48" y="0"/>
                  </a:moveTo>
                  <a:cubicBezTo>
                    <a:pt x="32" y="0"/>
                    <a:pt x="17" y="16"/>
                    <a:pt x="1" y="16"/>
                  </a:cubicBezTo>
                  <a:lnTo>
                    <a:pt x="1" y="32"/>
                  </a:lnTo>
                  <a:lnTo>
                    <a:pt x="1" y="32"/>
                  </a:lnTo>
                  <a:cubicBezTo>
                    <a:pt x="17" y="32"/>
                    <a:pt x="32" y="16"/>
                    <a:pt x="48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5"/>
            <p:cNvSpPr/>
            <p:nvPr/>
          </p:nvSpPr>
          <p:spPr>
            <a:xfrm>
              <a:off x="3658529" y="1635946"/>
              <a:ext cx="572" cy="2035"/>
            </a:xfrm>
            <a:custGeom>
              <a:avLst/>
              <a:gdLst/>
              <a:ahLst/>
              <a:cxnLst/>
              <a:rect l="l" t="t" r="r" b="b"/>
              <a:pathLst>
                <a:path w="18" h="64" extrusionOk="0">
                  <a:moveTo>
                    <a:pt x="1" y="0"/>
                  </a:moveTo>
                  <a:cubicBezTo>
                    <a:pt x="1" y="32"/>
                    <a:pt x="1" y="47"/>
                    <a:pt x="17" y="63"/>
                  </a:cubicBezTo>
                  <a:lnTo>
                    <a:pt x="17" y="32"/>
                  </a:lnTo>
                  <a:lnTo>
                    <a:pt x="17" y="15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5"/>
            <p:cNvSpPr/>
            <p:nvPr/>
          </p:nvSpPr>
          <p:spPr>
            <a:xfrm>
              <a:off x="3636998" y="1648445"/>
              <a:ext cx="5534" cy="5025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79" y="0"/>
                  </a:moveTo>
                  <a:cubicBezTo>
                    <a:pt x="48" y="0"/>
                    <a:pt x="16" y="17"/>
                    <a:pt x="1" y="63"/>
                  </a:cubicBezTo>
                  <a:cubicBezTo>
                    <a:pt x="1" y="111"/>
                    <a:pt x="16" y="158"/>
                    <a:pt x="64" y="158"/>
                  </a:cubicBezTo>
                  <a:lnTo>
                    <a:pt x="79" y="158"/>
                  </a:lnTo>
                  <a:cubicBezTo>
                    <a:pt x="127" y="158"/>
                    <a:pt x="159" y="143"/>
                    <a:pt x="174" y="95"/>
                  </a:cubicBezTo>
                  <a:cubicBezTo>
                    <a:pt x="174" y="48"/>
                    <a:pt x="142" y="0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5"/>
            <p:cNvSpPr/>
            <p:nvPr/>
          </p:nvSpPr>
          <p:spPr>
            <a:xfrm>
              <a:off x="3648034" y="1596859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1" y="0"/>
                  </a:moveTo>
                  <a:cubicBezTo>
                    <a:pt x="1" y="32"/>
                    <a:pt x="32" y="78"/>
                    <a:pt x="64" y="95"/>
                  </a:cubicBezTo>
                  <a:lnTo>
                    <a:pt x="95" y="95"/>
                  </a:lnTo>
                  <a:cubicBezTo>
                    <a:pt x="127" y="95"/>
                    <a:pt x="158" y="63"/>
                    <a:pt x="173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5"/>
            <p:cNvSpPr/>
            <p:nvPr/>
          </p:nvSpPr>
          <p:spPr>
            <a:xfrm>
              <a:off x="3641037" y="1630412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78" y="0"/>
                  </a:moveTo>
                  <a:cubicBezTo>
                    <a:pt x="32" y="0"/>
                    <a:pt x="0" y="32"/>
                    <a:pt x="0" y="63"/>
                  </a:cubicBezTo>
                  <a:lnTo>
                    <a:pt x="158" y="95"/>
                  </a:lnTo>
                  <a:cubicBezTo>
                    <a:pt x="173" y="48"/>
                    <a:pt x="141" y="16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5"/>
            <p:cNvSpPr/>
            <p:nvPr/>
          </p:nvSpPr>
          <p:spPr>
            <a:xfrm>
              <a:off x="3644027" y="1612348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64" y="1"/>
                    <a:pt x="16" y="32"/>
                    <a:pt x="16" y="64"/>
                  </a:cubicBezTo>
                  <a:cubicBezTo>
                    <a:pt x="1" y="112"/>
                    <a:pt x="32" y="158"/>
                    <a:pt x="79" y="175"/>
                  </a:cubicBezTo>
                  <a:lnTo>
                    <a:pt x="95" y="175"/>
                  </a:lnTo>
                  <a:cubicBezTo>
                    <a:pt x="142" y="175"/>
                    <a:pt x="173" y="143"/>
                    <a:pt x="173" y="95"/>
                  </a:cubicBezTo>
                  <a:cubicBezTo>
                    <a:pt x="190" y="64"/>
                    <a:pt x="158" y="17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5"/>
            <p:cNvSpPr/>
            <p:nvPr/>
          </p:nvSpPr>
          <p:spPr>
            <a:xfrm>
              <a:off x="3658529" y="1634928"/>
              <a:ext cx="572" cy="1527"/>
            </a:xfrm>
            <a:custGeom>
              <a:avLst/>
              <a:gdLst/>
              <a:ahLst/>
              <a:cxnLst/>
              <a:rect l="l" t="t" r="r" b="b"/>
              <a:pathLst>
                <a:path w="18" h="48" extrusionOk="0">
                  <a:moveTo>
                    <a:pt x="17" y="1"/>
                  </a:moveTo>
                  <a:cubicBezTo>
                    <a:pt x="17" y="16"/>
                    <a:pt x="17" y="32"/>
                    <a:pt x="1" y="32"/>
                  </a:cubicBezTo>
                  <a:lnTo>
                    <a:pt x="1" y="32"/>
                  </a:lnTo>
                  <a:lnTo>
                    <a:pt x="17" y="47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5"/>
            <p:cNvSpPr/>
            <p:nvPr/>
          </p:nvSpPr>
          <p:spPr>
            <a:xfrm>
              <a:off x="3655063" y="1560762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15" y="1"/>
                  </a:moveTo>
                  <a:lnTo>
                    <a:pt x="15" y="1"/>
                  </a:lnTo>
                  <a:cubicBezTo>
                    <a:pt x="0" y="47"/>
                    <a:pt x="32" y="95"/>
                    <a:pt x="78" y="95"/>
                  </a:cubicBezTo>
                  <a:lnTo>
                    <a:pt x="95" y="95"/>
                  </a:lnTo>
                  <a:cubicBezTo>
                    <a:pt x="141" y="95"/>
                    <a:pt x="173" y="79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5"/>
            <p:cNvSpPr/>
            <p:nvPr/>
          </p:nvSpPr>
          <p:spPr>
            <a:xfrm>
              <a:off x="3648034" y="1594315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95" y="1"/>
                  </a:moveTo>
                  <a:cubicBezTo>
                    <a:pt x="47" y="1"/>
                    <a:pt x="16" y="32"/>
                    <a:pt x="1" y="80"/>
                  </a:cubicBezTo>
                  <a:lnTo>
                    <a:pt x="1" y="80"/>
                  </a:lnTo>
                  <a:lnTo>
                    <a:pt x="173" y="112"/>
                  </a:lnTo>
                  <a:lnTo>
                    <a:pt x="173" y="112"/>
                  </a:lnTo>
                  <a:cubicBezTo>
                    <a:pt x="173" y="64"/>
                    <a:pt x="158" y="17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5"/>
            <p:cNvSpPr/>
            <p:nvPr/>
          </p:nvSpPr>
          <p:spPr>
            <a:xfrm>
              <a:off x="3651533" y="1576282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48" y="0"/>
                    <a:pt x="17" y="32"/>
                    <a:pt x="17" y="80"/>
                  </a:cubicBezTo>
                  <a:cubicBezTo>
                    <a:pt x="0" y="127"/>
                    <a:pt x="32" y="158"/>
                    <a:pt x="80" y="174"/>
                  </a:cubicBezTo>
                  <a:lnTo>
                    <a:pt x="95" y="174"/>
                  </a:lnTo>
                  <a:cubicBezTo>
                    <a:pt x="126" y="174"/>
                    <a:pt x="174" y="143"/>
                    <a:pt x="174" y="111"/>
                  </a:cubicBezTo>
                  <a:cubicBezTo>
                    <a:pt x="189" y="64"/>
                    <a:pt x="158" y="17"/>
                    <a:pt x="111" y="17"/>
                  </a:cubicBezTo>
                  <a:cubicBezTo>
                    <a:pt x="111" y="0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5"/>
            <p:cNvSpPr/>
            <p:nvPr/>
          </p:nvSpPr>
          <p:spPr>
            <a:xfrm>
              <a:off x="3662537" y="1524696"/>
              <a:ext cx="5565" cy="3498"/>
            </a:xfrm>
            <a:custGeom>
              <a:avLst/>
              <a:gdLst/>
              <a:ahLst/>
              <a:cxnLst/>
              <a:rect l="l" t="t" r="r" b="b"/>
              <a:pathLst>
                <a:path w="175" h="110" extrusionOk="0">
                  <a:moveTo>
                    <a:pt x="17" y="0"/>
                  </a:moveTo>
                  <a:lnTo>
                    <a:pt x="17" y="0"/>
                  </a:lnTo>
                  <a:cubicBezTo>
                    <a:pt x="1" y="47"/>
                    <a:pt x="32" y="95"/>
                    <a:pt x="80" y="110"/>
                  </a:cubicBezTo>
                  <a:lnTo>
                    <a:pt x="95" y="110"/>
                  </a:lnTo>
                  <a:cubicBezTo>
                    <a:pt x="127" y="110"/>
                    <a:pt x="175" y="78"/>
                    <a:pt x="175" y="47"/>
                  </a:cubicBezTo>
                  <a:lnTo>
                    <a:pt x="175" y="47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5"/>
            <p:cNvSpPr/>
            <p:nvPr/>
          </p:nvSpPr>
          <p:spPr>
            <a:xfrm>
              <a:off x="3655540" y="1558758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48" y="1"/>
                    <a:pt x="0" y="16"/>
                    <a:pt x="0" y="64"/>
                  </a:cubicBezTo>
                  <a:lnTo>
                    <a:pt x="158" y="95"/>
                  </a:lnTo>
                  <a:cubicBezTo>
                    <a:pt x="174" y="47"/>
                    <a:pt x="143" y="1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5"/>
            <p:cNvSpPr/>
            <p:nvPr/>
          </p:nvSpPr>
          <p:spPr>
            <a:xfrm>
              <a:off x="3659070" y="1540726"/>
              <a:ext cx="5502" cy="5534"/>
            </a:xfrm>
            <a:custGeom>
              <a:avLst/>
              <a:gdLst/>
              <a:ahLst/>
              <a:cxnLst/>
              <a:rect l="l" t="t" r="r" b="b"/>
              <a:pathLst>
                <a:path w="173" h="174" extrusionOk="0">
                  <a:moveTo>
                    <a:pt x="95" y="0"/>
                  </a:moveTo>
                  <a:cubicBezTo>
                    <a:pt x="47" y="0"/>
                    <a:pt x="15" y="32"/>
                    <a:pt x="0" y="63"/>
                  </a:cubicBezTo>
                  <a:cubicBezTo>
                    <a:pt x="0" y="110"/>
                    <a:pt x="32" y="158"/>
                    <a:pt x="63" y="158"/>
                  </a:cubicBezTo>
                  <a:cubicBezTo>
                    <a:pt x="78" y="173"/>
                    <a:pt x="78" y="173"/>
                    <a:pt x="95" y="173"/>
                  </a:cubicBezTo>
                  <a:cubicBezTo>
                    <a:pt x="126" y="173"/>
                    <a:pt x="158" y="142"/>
                    <a:pt x="173" y="95"/>
                  </a:cubicBezTo>
                  <a:cubicBezTo>
                    <a:pt x="173" y="47"/>
                    <a:pt x="158" y="16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5"/>
            <p:cNvSpPr/>
            <p:nvPr/>
          </p:nvSpPr>
          <p:spPr>
            <a:xfrm>
              <a:off x="3670074" y="1489108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1" y="0"/>
                  </a:moveTo>
                  <a:cubicBezTo>
                    <a:pt x="1" y="48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27" y="95"/>
                    <a:pt x="158" y="63"/>
                    <a:pt x="174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5"/>
            <p:cNvSpPr/>
            <p:nvPr/>
          </p:nvSpPr>
          <p:spPr>
            <a:xfrm>
              <a:off x="3663077" y="1522693"/>
              <a:ext cx="5502" cy="3498"/>
            </a:xfrm>
            <a:custGeom>
              <a:avLst/>
              <a:gdLst/>
              <a:ahLst/>
              <a:cxnLst/>
              <a:rect l="l" t="t" r="r" b="b"/>
              <a:pathLst>
                <a:path w="173" h="110" extrusionOk="0">
                  <a:moveTo>
                    <a:pt x="78" y="0"/>
                  </a:moveTo>
                  <a:cubicBezTo>
                    <a:pt x="32" y="0"/>
                    <a:pt x="0" y="32"/>
                    <a:pt x="0" y="63"/>
                  </a:cubicBezTo>
                  <a:lnTo>
                    <a:pt x="158" y="110"/>
                  </a:lnTo>
                  <a:cubicBezTo>
                    <a:pt x="173" y="63"/>
                    <a:pt x="141" y="15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5"/>
            <p:cNvSpPr/>
            <p:nvPr/>
          </p:nvSpPr>
          <p:spPr>
            <a:xfrm>
              <a:off x="3666067" y="1504660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64" y="0"/>
                    <a:pt x="32" y="32"/>
                    <a:pt x="16" y="78"/>
                  </a:cubicBezTo>
                  <a:cubicBezTo>
                    <a:pt x="1" y="110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42" y="173"/>
                    <a:pt x="173" y="141"/>
                    <a:pt x="173" y="110"/>
                  </a:cubicBezTo>
                  <a:cubicBezTo>
                    <a:pt x="190" y="63"/>
                    <a:pt x="158" y="15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5"/>
            <p:cNvSpPr/>
            <p:nvPr/>
          </p:nvSpPr>
          <p:spPr>
            <a:xfrm>
              <a:off x="3677103" y="1453011"/>
              <a:ext cx="6042" cy="3562"/>
            </a:xfrm>
            <a:custGeom>
              <a:avLst/>
              <a:gdLst/>
              <a:ahLst/>
              <a:cxnLst/>
              <a:rect l="l" t="t" r="r" b="b"/>
              <a:pathLst>
                <a:path w="190" h="112" extrusionOk="0">
                  <a:moveTo>
                    <a:pt x="16" y="1"/>
                  </a:moveTo>
                  <a:lnTo>
                    <a:pt x="16" y="1"/>
                  </a:lnTo>
                  <a:cubicBezTo>
                    <a:pt x="0" y="49"/>
                    <a:pt x="32" y="95"/>
                    <a:pt x="79" y="112"/>
                  </a:cubicBezTo>
                  <a:lnTo>
                    <a:pt x="95" y="112"/>
                  </a:lnTo>
                  <a:cubicBezTo>
                    <a:pt x="142" y="112"/>
                    <a:pt x="173" y="80"/>
                    <a:pt x="189" y="32"/>
                  </a:cubicBezTo>
                  <a:lnTo>
                    <a:pt x="189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5"/>
            <p:cNvSpPr/>
            <p:nvPr/>
          </p:nvSpPr>
          <p:spPr>
            <a:xfrm>
              <a:off x="3670074" y="1486596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95" y="1"/>
                  </a:moveTo>
                  <a:cubicBezTo>
                    <a:pt x="47" y="1"/>
                    <a:pt x="16" y="32"/>
                    <a:pt x="1" y="79"/>
                  </a:cubicBezTo>
                  <a:lnTo>
                    <a:pt x="1" y="79"/>
                  </a:lnTo>
                  <a:lnTo>
                    <a:pt x="174" y="111"/>
                  </a:lnTo>
                  <a:lnTo>
                    <a:pt x="174" y="111"/>
                  </a:lnTo>
                  <a:cubicBezTo>
                    <a:pt x="174" y="64"/>
                    <a:pt x="158" y="16"/>
                    <a:pt x="110" y="16"/>
                  </a:cubicBezTo>
                  <a:cubicBezTo>
                    <a:pt x="95" y="16"/>
                    <a:pt x="95" y="1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5"/>
            <p:cNvSpPr/>
            <p:nvPr/>
          </p:nvSpPr>
          <p:spPr>
            <a:xfrm>
              <a:off x="3673573" y="1469040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48" y="1"/>
                    <a:pt x="17" y="17"/>
                    <a:pt x="17" y="64"/>
                  </a:cubicBezTo>
                  <a:cubicBezTo>
                    <a:pt x="0" y="112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27" y="158"/>
                    <a:pt x="174" y="143"/>
                    <a:pt x="174" y="95"/>
                  </a:cubicBezTo>
                  <a:cubicBezTo>
                    <a:pt x="190" y="49"/>
                    <a:pt x="158" y="1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5"/>
            <p:cNvSpPr/>
            <p:nvPr/>
          </p:nvSpPr>
          <p:spPr>
            <a:xfrm>
              <a:off x="3677580" y="1451007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48" y="1"/>
                    <a:pt x="17" y="32"/>
                    <a:pt x="1" y="64"/>
                  </a:cubicBezTo>
                  <a:lnTo>
                    <a:pt x="174" y="95"/>
                  </a:lnTo>
                  <a:cubicBezTo>
                    <a:pt x="174" y="48"/>
                    <a:pt x="143" y="17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5"/>
            <p:cNvSpPr/>
            <p:nvPr/>
          </p:nvSpPr>
          <p:spPr>
            <a:xfrm>
              <a:off x="3681110" y="1436505"/>
              <a:ext cx="2512" cy="1495"/>
            </a:xfrm>
            <a:custGeom>
              <a:avLst/>
              <a:gdLst/>
              <a:ahLst/>
              <a:cxnLst/>
              <a:rect l="l" t="t" r="r" b="b"/>
              <a:pathLst>
                <a:path w="79" h="47" extrusionOk="0">
                  <a:moveTo>
                    <a:pt x="63" y="0"/>
                  </a:moveTo>
                  <a:lnTo>
                    <a:pt x="0" y="0"/>
                  </a:lnTo>
                  <a:cubicBezTo>
                    <a:pt x="16" y="15"/>
                    <a:pt x="16" y="32"/>
                    <a:pt x="32" y="47"/>
                  </a:cubicBezTo>
                  <a:cubicBezTo>
                    <a:pt x="47" y="32"/>
                    <a:pt x="63" y="32"/>
                    <a:pt x="79" y="32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5"/>
            <p:cNvSpPr/>
            <p:nvPr/>
          </p:nvSpPr>
          <p:spPr>
            <a:xfrm>
              <a:off x="3682096" y="1437491"/>
              <a:ext cx="1527" cy="1049"/>
            </a:xfrm>
            <a:custGeom>
              <a:avLst/>
              <a:gdLst/>
              <a:ahLst/>
              <a:cxnLst/>
              <a:rect l="l" t="t" r="r" b="b"/>
              <a:pathLst>
                <a:path w="48" h="33" extrusionOk="0">
                  <a:moveTo>
                    <a:pt x="48" y="1"/>
                  </a:moveTo>
                  <a:cubicBezTo>
                    <a:pt x="32" y="1"/>
                    <a:pt x="16" y="1"/>
                    <a:pt x="1" y="16"/>
                  </a:cubicBezTo>
                  <a:cubicBezTo>
                    <a:pt x="16" y="16"/>
                    <a:pt x="32" y="32"/>
                    <a:pt x="48" y="32"/>
                  </a:cubicBezTo>
                  <a:lnTo>
                    <a:pt x="48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1" name="Google Shape;1361;p35"/>
          <p:cNvSpPr/>
          <p:nvPr/>
        </p:nvSpPr>
        <p:spPr>
          <a:xfrm rot="-148814">
            <a:off x="848759" y="1141511"/>
            <a:ext cx="7339106" cy="2716104"/>
          </a:xfrm>
          <a:custGeom>
            <a:avLst/>
            <a:gdLst/>
            <a:ahLst/>
            <a:cxnLst/>
            <a:rect l="l" t="t" r="r" b="b"/>
            <a:pathLst>
              <a:path w="22311" h="8257" extrusionOk="0">
                <a:moveTo>
                  <a:pt x="22121" y="7280"/>
                </a:moveTo>
                <a:cubicBezTo>
                  <a:pt x="22043" y="6964"/>
                  <a:pt x="21932" y="6996"/>
                  <a:pt x="21932" y="6666"/>
                </a:cubicBezTo>
                <a:cubicBezTo>
                  <a:pt x="21932" y="6351"/>
                  <a:pt x="21995" y="6351"/>
                  <a:pt x="21995" y="6035"/>
                </a:cubicBezTo>
                <a:cubicBezTo>
                  <a:pt x="21995" y="5720"/>
                  <a:pt x="22075" y="5720"/>
                  <a:pt x="22075" y="5389"/>
                </a:cubicBezTo>
                <a:cubicBezTo>
                  <a:pt x="22075" y="5074"/>
                  <a:pt x="21791" y="5074"/>
                  <a:pt x="21791" y="4759"/>
                </a:cubicBezTo>
                <a:cubicBezTo>
                  <a:pt x="21791" y="4428"/>
                  <a:pt x="22106" y="4428"/>
                  <a:pt x="22106" y="4113"/>
                </a:cubicBezTo>
                <a:cubicBezTo>
                  <a:pt x="22106" y="3798"/>
                  <a:pt x="21791" y="3798"/>
                  <a:pt x="21791" y="3483"/>
                </a:cubicBezTo>
                <a:cubicBezTo>
                  <a:pt x="21791" y="3152"/>
                  <a:pt x="22121" y="3152"/>
                  <a:pt x="22121" y="2836"/>
                </a:cubicBezTo>
                <a:cubicBezTo>
                  <a:pt x="22121" y="2521"/>
                  <a:pt x="21964" y="2521"/>
                  <a:pt x="21964" y="2191"/>
                </a:cubicBezTo>
                <a:cubicBezTo>
                  <a:pt x="21964" y="1876"/>
                  <a:pt x="21932" y="1876"/>
                  <a:pt x="21932" y="1561"/>
                </a:cubicBezTo>
                <a:cubicBezTo>
                  <a:pt x="21932" y="1246"/>
                  <a:pt x="22153" y="1246"/>
                  <a:pt x="22153" y="914"/>
                </a:cubicBezTo>
                <a:cubicBezTo>
                  <a:pt x="22153" y="599"/>
                  <a:pt x="22279" y="458"/>
                  <a:pt x="22058" y="221"/>
                </a:cubicBezTo>
                <a:cubicBezTo>
                  <a:pt x="21838" y="0"/>
                  <a:pt x="21680" y="253"/>
                  <a:pt x="21365" y="253"/>
                </a:cubicBezTo>
                <a:cubicBezTo>
                  <a:pt x="21050" y="253"/>
                  <a:pt x="21050" y="158"/>
                  <a:pt x="20720" y="158"/>
                </a:cubicBezTo>
                <a:cubicBezTo>
                  <a:pt x="20405" y="158"/>
                  <a:pt x="20405" y="458"/>
                  <a:pt x="20089" y="458"/>
                </a:cubicBezTo>
                <a:cubicBezTo>
                  <a:pt x="19774" y="458"/>
                  <a:pt x="19774" y="300"/>
                  <a:pt x="19443" y="300"/>
                </a:cubicBezTo>
                <a:cubicBezTo>
                  <a:pt x="19128" y="300"/>
                  <a:pt x="19128" y="143"/>
                  <a:pt x="18813" y="143"/>
                </a:cubicBezTo>
                <a:lnTo>
                  <a:pt x="18182" y="143"/>
                </a:lnTo>
                <a:cubicBezTo>
                  <a:pt x="17852" y="143"/>
                  <a:pt x="17852" y="426"/>
                  <a:pt x="17537" y="426"/>
                </a:cubicBezTo>
                <a:cubicBezTo>
                  <a:pt x="17222" y="426"/>
                  <a:pt x="17222" y="80"/>
                  <a:pt x="16907" y="80"/>
                </a:cubicBezTo>
                <a:cubicBezTo>
                  <a:pt x="16575" y="80"/>
                  <a:pt x="16575" y="190"/>
                  <a:pt x="16260" y="190"/>
                </a:cubicBezTo>
                <a:cubicBezTo>
                  <a:pt x="15945" y="190"/>
                  <a:pt x="15945" y="458"/>
                  <a:pt x="15630" y="458"/>
                </a:cubicBezTo>
                <a:lnTo>
                  <a:pt x="14985" y="458"/>
                </a:lnTo>
                <a:cubicBezTo>
                  <a:pt x="14670" y="458"/>
                  <a:pt x="14670" y="490"/>
                  <a:pt x="14354" y="490"/>
                </a:cubicBezTo>
                <a:cubicBezTo>
                  <a:pt x="14023" y="490"/>
                  <a:pt x="14023" y="111"/>
                  <a:pt x="13708" y="111"/>
                </a:cubicBezTo>
                <a:cubicBezTo>
                  <a:pt x="13393" y="111"/>
                  <a:pt x="13393" y="395"/>
                  <a:pt x="13078" y="395"/>
                </a:cubicBezTo>
                <a:cubicBezTo>
                  <a:pt x="12762" y="395"/>
                  <a:pt x="12762" y="253"/>
                  <a:pt x="12432" y="253"/>
                </a:cubicBezTo>
                <a:cubicBezTo>
                  <a:pt x="12117" y="253"/>
                  <a:pt x="12117" y="237"/>
                  <a:pt x="11802" y="237"/>
                </a:cubicBezTo>
                <a:cubicBezTo>
                  <a:pt x="11487" y="237"/>
                  <a:pt x="11487" y="300"/>
                  <a:pt x="11155" y="300"/>
                </a:cubicBezTo>
                <a:cubicBezTo>
                  <a:pt x="10840" y="300"/>
                  <a:pt x="10840" y="442"/>
                  <a:pt x="10525" y="442"/>
                </a:cubicBezTo>
                <a:cubicBezTo>
                  <a:pt x="10210" y="442"/>
                  <a:pt x="10210" y="363"/>
                  <a:pt x="9880" y="363"/>
                </a:cubicBezTo>
                <a:cubicBezTo>
                  <a:pt x="9565" y="363"/>
                  <a:pt x="9565" y="143"/>
                  <a:pt x="9250" y="143"/>
                </a:cubicBezTo>
                <a:cubicBezTo>
                  <a:pt x="8934" y="143"/>
                  <a:pt x="8934" y="206"/>
                  <a:pt x="8619" y="206"/>
                </a:cubicBezTo>
                <a:cubicBezTo>
                  <a:pt x="8288" y="206"/>
                  <a:pt x="8288" y="490"/>
                  <a:pt x="7973" y="490"/>
                </a:cubicBezTo>
                <a:cubicBezTo>
                  <a:pt x="7658" y="490"/>
                  <a:pt x="7658" y="473"/>
                  <a:pt x="7343" y="473"/>
                </a:cubicBezTo>
                <a:cubicBezTo>
                  <a:pt x="7012" y="473"/>
                  <a:pt x="7012" y="206"/>
                  <a:pt x="6697" y="206"/>
                </a:cubicBezTo>
                <a:cubicBezTo>
                  <a:pt x="6382" y="206"/>
                  <a:pt x="6382" y="95"/>
                  <a:pt x="6067" y="95"/>
                </a:cubicBezTo>
                <a:cubicBezTo>
                  <a:pt x="5752" y="95"/>
                  <a:pt x="5752" y="143"/>
                  <a:pt x="5420" y="143"/>
                </a:cubicBezTo>
                <a:cubicBezTo>
                  <a:pt x="5105" y="143"/>
                  <a:pt x="5105" y="111"/>
                  <a:pt x="4790" y="111"/>
                </a:cubicBezTo>
                <a:cubicBezTo>
                  <a:pt x="4475" y="111"/>
                  <a:pt x="4475" y="143"/>
                  <a:pt x="4145" y="143"/>
                </a:cubicBezTo>
                <a:cubicBezTo>
                  <a:pt x="3830" y="143"/>
                  <a:pt x="3830" y="490"/>
                  <a:pt x="3515" y="490"/>
                </a:cubicBezTo>
                <a:cubicBezTo>
                  <a:pt x="3199" y="490"/>
                  <a:pt x="3199" y="269"/>
                  <a:pt x="2884" y="269"/>
                </a:cubicBezTo>
                <a:cubicBezTo>
                  <a:pt x="2553" y="269"/>
                  <a:pt x="2553" y="379"/>
                  <a:pt x="2238" y="379"/>
                </a:cubicBezTo>
                <a:cubicBezTo>
                  <a:pt x="1923" y="379"/>
                  <a:pt x="1923" y="237"/>
                  <a:pt x="1607" y="237"/>
                </a:cubicBezTo>
                <a:cubicBezTo>
                  <a:pt x="1292" y="237"/>
                  <a:pt x="1292" y="80"/>
                  <a:pt x="962" y="80"/>
                </a:cubicBezTo>
                <a:cubicBezTo>
                  <a:pt x="647" y="80"/>
                  <a:pt x="647" y="111"/>
                  <a:pt x="332" y="111"/>
                </a:cubicBezTo>
                <a:cubicBezTo>
                  <a:pt x="206" y="111"/>
                  <a:pt x="95" y="95"/>
                  <a:pt x="0" y="80"/>
                </a:cubicBezTo>
                <a:lnTo>
                  <a:pt x="0" y="836"/>
                </a:lnTo>
                <a:lnTo>
                  <a:pt x="568" y="899"/>
                </a:lnTo>
                <a:cubicBezTo>
                  <a:pt x="647" y="773"/>
                  <a:pt x="773" y="694"/>
                  <a:pt x="931" y="694"/>
                </a:cubicBezTo>
                <a:cubicBezTo>
                  <a:pt x="1151" y="694"/>
                  <a:pt x="1340" y="868"/>
                  <a:pt x="1340" y="1088"/>
                </a:cubicBezTo>
                <a:cubicBezTo>
                  <a:pt x="1340" y="1324"/>
                  <a:pt x="1151" y="1498"/>
                  <a:pt x="931" y="1498"/>
                </a:cubicBezTo>
                <a:cubicBezTo>
                  <a:pt x="757" y="1498"/>
                  <a:pt x="616" y="1403"/>
                  <a:pt x="552" y="1261"/>
                </a:cubicBezTo>
                <a:lnTo>
                  <a:pt x="473" y="1261"/>
                </a:lnTo>
                <a:cubicBezTo>
                  <a:pt x="189" y="1261"/>
                  <a:pt x="552" y="1246"/>
                  <a:pt x="284" y="1355"/>
                </a:cubicBezTo>
                <a:cubicBezTo>
                  <a:pt x="0" y="1466"/>
                  <a:pt x="95" y="1355"/>
                  <a:pt x="95" y="1355"/>
                </a:cubicBezTo>
                <a:lnTo>
                  <a:pt x="0" y="1355"/>
                </a:lnTo>
                <a:lnTo>
                  <a:pt x="0" y="2286"/>
                </a:lnTo>
                <a:lnTo>
                  <a:pt x="568" y="2349"/>
                </a:lnTo>
                <a:cubicBezTo>
                  <a:pt x="647" y="2223"/>
                  <a:pt x="773" y="2143"/>
                  <a:pt x="931" y="2143"/>
                </a:cubicBezTo>
                <a:cubicBezTo>
                  <a:pt x="1151" y="2143"/>
                  <a:pt x="1340" y="2317"/>
                  <a:pt x="1340" y="2538"/>
                </a:cubicBezTo>
                <a:cubicBezTo>
                  <a:pt x="1340" y="2773"/>
                  <a:pt x="1151" y="2947"/>
                  <a:pt x="931" y="2947"/>
                </a:cubicBezTo>
                <a:cubicBezTo>
                  <a:pt x="757" y="2947"/>
                  <a:pt x="616" y="2853"/>
                  <a:pt x="552" y="2710"/>
                </a:cubicBezTo>
                <a:lnTo>
                  <a:pt x="473" y="2710"/>
                </a:lnTo>
                <a:cubicBezTo>
                  <a:pt x="189" y="2710"/>
                  <a:pt x="552" y="2695"/>
                  <a:pt x="284" y="2805"/>
                </a:cubicBezTo>
                <a:cubicBezTo>
                  <a:pt x="0" y="2916"/>
                  <a:pt x="95" y="2805"/>
                  <a:pt x="95" y="2805"/>
                </a:cubicBezTo>
                <a:lnTo>
                  <a:pt x="0" y="2805"/>
                </a:lnTo>
                <a:lnTo>
                  <a:pt x="0" y="3735"/>
                </a:lnTo>
                <a:lnTo>
                  <a:pt x="568" y="3798"/>
                </a:lnTo>
                <a:cubicBezTo>
                  <a:pt x="647" y="3672"/>
                  <a:pt x="773" y="3593"/>
                  <a:pt x="931" y="3593"/>
                </a:cubicBezTo>
                <a:cubicBezTo>
                  <a:pt x="1151" y="3593"/>
                  <a:pt x="1340" y="3767"/>
                  <a:pt x="1340" y="3987"/>
                </a:cubicBezTo>
                <a:cubicBezTo>
                  <a:pt x="1340" y="4223"/>
                  <a:pt x="1151" y="4397"/>
                  <a:pt x="931" y="4397"/>
                </a:cubicBezTo>
                <a:cubicBezTo>
                  <a:pt x="757" y="4397"/>
                  <a:pt x="616" y="4302"/>
                  <a:pt x="552" y="4160"/>
                </a:cubicBezTo>
                <a:lnTo>
                  <a:pt x="473" y="4160"/>
                </a:lnTo>
                <a:cubicBezTo>
                  <a:pt x="189" y="4160"/>
                  <a:pt x="552" y="4145"/>
                  <a:pt x="284" y="4254"/>
                </a:cubicBezTo>
                <a:cubicBezTo>
                  <a:pt x="0" y="4365"/>
                  <a:pt x="95" y="4254"/>
                  <a:pt x="95" y="4254"/>
                </a:cubicBezTo>
                <a:lnTo>
                  <a:pt x="0" y="4254"/>
                </a:lnTo>
                <a:lnTo>
                  <a:pt x="0" y="5185"/>
                </a:lnTo>
                <a:lnTo>
                  <a:pt x="568" y="5248"/>
                </a:lnTo>
                <a:cubicBezTo>
                  <a:pt x="647" y="5122"/>
                  <a:pt x="773" y="5027"/>
                  <a:pt x="931" y="5027"/>
                </a:cubicBezTo>
                <a:cubicBezTo>
                  <a:pt x="1151" y="5027"/>
                  <a:pt x="1340" y="5216"/>
                  <a:pt x="1340" y="5437"/>
                </a:cubicBezTo>
                <a:cubicBezTo>
                  <a:pt x="1340" y="5672"/>
                  <a:pt x="1151" y="5846"/>
                  <a:pt x="931" y="5846"/>
                </a:cubicBezTo>
                <a:cubicBezTo>
                  <a:pt x="757" y="5846"/>
                  <a:pt x="616" y="5752"/>
                  <a:pt x="552" y="5609"/>
                </a:cubicBezTo>
                <a:lnTo>
                  <a:pt x="473" y="5609"/>
                </a:lnTo>
                <a:cubicBezTo>
                  <a:pt x="189" y="5609"/>
                  <a:pt x="552" y="5594"/>
                  <a:pt x="284" y="5704"/>
                </a:cubicBezTo>
                <a:cubicBezTo>
                  <a:pt x="0" y="5815"/>
                  <a:pt x="95" y="5704"/>
                  <a:pt x="95" y="5704"/>
                </a:cubicBezTo>
                <a:lnTo>
                  <a:pt x="0" y="5704"/>
                </a:lnTo>
                <a:lnTo>
                  <a:pt x="0" y="6634"/>
                </a:lnTo>
                <a:lnTo>
                  <a:pt x="568" y="6697"/>
                </a:lnTo>
                <a:cubicBezTo>
                  <a:pt x="647" y="6571"/>
                  <a:pt x="773" y="6477"/>
                  <a:pt x="931" y="6477"/>
                </a:cubicBezTo>
                <a:cubicBezTo>
                  <a:pt x="1151" y="6477"/>
                  <a:pt x="1340" y="6666"/>
                  <a:pt x="1340" y="6886"/>
                </a:cubicBezTo>
                <a:cubicBezTo>
                  <a:pt x="1340" y="7107"/>
                  <a:pt x="1151" y="7296"/>
                  <a:pt x="931" y="7296"/>
                </a:cubicBezTo>
                <a:cubicBezTo>
                  <a:pt x="757" y="7296"/>
                  <a:pt x="616" y="7201"/>
                  <a:pt x="552" y="7059"/>
                </a:cubicBezTo>
                <a:lnTo>
                  <a:pt x="473" y="7059"/>
                </a:lnTo>
                <a:cubicBezTo>
                  <a:pt x="189" y="7059"/>
                  <a:pt x="552" y="7044"/>
                  <a:pt x="284" y="7154"/>
                </a:cubicBezTo>
                <a:cubicBezTo>
                  <a:pt x="0" y="7264"/>
                  <a:pt x="95" y="7154"/>
                  <a:pt x="95" y="7154"/>
                </a:cubicBezTo>
                <a:lnTo>
                  <a:pt x="0" y="7154"/>
                </a:lnTo>
                <a:lnTo>
                  <a:pt x="0" y="8036"/>
                </a:lnTo>
                <a:cubicBezTo>
                  <a:pt x="80" y="8004"/>
                  <a:pt x="189" y="7958"/>
                  <a:pt x="332" y="7958"/>
                </a:cubicBezTo>
                <a:cubicBezTo>
                  <a:pt x="647" y="7958"/>
                  <a:pt x="647" y="7752"/>
                  <a:pt x="962" y="7752"/>
                </a:cubicBezTo>
                <a:lnTo>
                  <a:pt x="1607" y="7752"/>
                </a:lnTo>
                <a:cubicBezTo>
                  <a:pt x="1923" y="7752"/>
                  <a:pt x="1923" y="7895"/>
                  <a:pt x="2238" y="7895"/>
                </a:cubicBezTo>
                <a:cubicBezTo>
                  <a:pt x="2569" y="7895"/>
                  <a:pt x="2569" y="7989"/>
                  <a:pt x="2884" y="7989"/>
                </a:cubicBezTo>
                <a:cubicBezTo>
                  <a:pt x="3199" y="7989"/>
                  <a:pt x="3199" y="7895"/>
                  <a:pt x="3515" y="7895"/>
                </a:cubicBezTo>
                <a:cubicBezTo>
                  <a:pt x="3845" y="7895"/>
                  <a:pt x="3845" y="8021"/>
                  <a:pt x="4160" y="8021"/>
                </a:cubicBezTo>
                <a:cubicBezTo>
                  <a:pt x="4475" y="8021"/>
                  <a:pt x="4475" y="7832"/>
                  <a:pt x="4790" y="7832"/>
                </a:cubicBezTo>
                <a:cubicBezTo>
                  <a:pt x="5122" y="7832"/>
                  <a:pt x="5122" y="8004"/>
                  <a:pt x="5437" y="8004"/>
                </a:cubicBezTo>
                <a:cubicBezTo>
                  <a:pt x="5752" y="8004"/>
                  <a:pt x="5752" y="7958"/>
                  <a:pt x="6067" y="7958"/>
                </a:cubicBezTo>
                <a:cubicBezTo>
                  <a:pt x="6382" y="7958"/>
                  <a:pt x="6382" y="8115"/>
                  <a:pt x="6712" y="8115"/>
                </a:cubicBezTo>
                <a:cubicBezTo>
                  <a:pt x="7027" y="8115"/>
                  <a:pt x="7027" y="7784"/>
                  <a:pt x="7343" y="7784"/>
                </a:cubicBezTo>
                <a:cubicBezTo>
                  <a:pt x="7658" y="7784"/>
                  <a:pt x="7658" y="8067"/>
                  <a:pt x="7989" y="8067"/>
                </a:cubicBezTo>
                <a:cubicBezTo>
                  <a:pt x="8304" y="8067"/>
                  <a:pt x="8304" y="8162"/>
                  <a:pt x="8619" y="8162"/>
                </a:cubicBezTo>
                <a:cubicBezTo>
                  <a:pt x="8934" y="8162"/>
                  <a:pt x="8934" y="7878"/>
                  <a:pt x="9265" y="7878"/>
                </a:cubicBezTo>
                <a:cubicBezTo>
                  <a:pt x="9580" y="7878"/>
                  <a:pt x="9580" y="8004"/>
                  <a:pt x="9895" y="8004"/>
                </a:cubicBezTo>
                <a:cubicBezTo>
                  <a:pt x="10210" y="8004"/>
                  <a:pt x="10210" y="8084"/>
                  <a:pt x="10542" y="8084"/>
                </a:cubicBezTo>
                <a:lnTo>
                  <a:pt x="11172" y="8084"/>
                </a:lnTo>
                <a:cubicBezTo>
                  <a:pt x="11487" y="8084"/>
                  <a:pt x="11487" y="8004"/>
                  <a:pt x="11802" y="8004"/>
                </a:cubicBezTo>
                <a:cubicBezTo>
                  <a:pt x="12132" y="8004"/>
                  <a:pt x="12132" y="7832"/>
                  <a:pt x="12447" y="7832"/>
                </a:cubicBezTo>
                <a:cubicBezTo>
                  <a:pt x="12762" y="7832"/>
                  <a:pt x="12762" y="8021"/>
                  <a:pt x="13078" y="8021"/>
                </a:cubicBezTo>
                <a:cubicBezTo>
                  <a:pt x="13409" y="8021"/>
                  <a:pt x="13409" y="7878"/>
                  <a:pt x="13724" y="7878"/>
                </a:cubicBezTo>
                <a:cubicBezTo>
                  <a:pt x="14039" y="7878"/>
                  <a:pt x="14039" y="7815"/>
                  <a:pt x="14354" y="7815"/>
                </a:cubicBezTo>
                <a:cubicBezTo>
                  <a:pt x="14670" y="7815"/>
                  <a:pt x="14670" y="7973"/>
                  <a:pt x="15000" y="7973"/>
                </a:cubicBezTo>
                <a:cubicBezTo>
                  <a:pt x="15315" y="7973"/>
                  <a:pt x="15315" y="8067"/>
                  <a:pt x="15630" y="8067"/>
                </a:cubicBezTo>
                <a:cubicBezTo>
                  <a:pt x="15945" y="8067"/>
                  <a:pt x="15945" y="7973"/>
                  <a:pt x="16277" y="7973"/>
                </a:cubicBezTo>
                <a:cubicBezTo>
                  <a:pt x="16592" y="7973"/>
                  <a:pt x="16592" y="7941"/>
                  <a:pt x="16907" y="7941"/>
                </a:cubicBezTo>
                <a:cubicBezTo>
                  <a:pt x="17222" y="7941"/>
                  <a:pt x="17222" y="8115"/>
                  <a:pt x="17537" y="8115"/>
                </a:cubicBezTo>
                <a:cubicBezTo>
                  <a:pt x="17867" y="8115"/>
                  <a:pt x="17867" y="7769"/>
                  <a:pt x="18182" y="7769"/>
                </a:cubicBezTo>
                <a:cubicBezTo>
                  <a:pt x="18498" y="7769"/>
                  <a:pt x="18498" y="8021"/>
                  <a:pt x="18813" y="8021"/>
                </a:cubicBezTo>
                <a:cubicBezTo>
                  <a:pt x="19144" y="8021"/>
                  <a:pt x="19144" y="7878"/>
                  <a:pt x="19459" y="7878"/>
                </a:cubicBezTo>
                <a:cubicBezTo>
                  <a:pt x="19774" y="7878"/>
                  <a:pt x="19774" y="8147"/>
                  <a:pt x="20089" y="8147"/>
                </a:cubicBezTo>
                <a:cubicBezTo>
                  <a:pt x="20405" y="8147"/>
                  <a:pt x="20405" y="8036"/>
                  <a:pt x="20735" y="8036"/>
                </a:cubicBezTo>
                <a:cubicBezTo>
                  <a:pt x="21050" y="8036"/>
                  <a:pt x="21050" y="7878"/>
                  <a:pt x="21365" y="7878"/>
                </a:cubicBezTo>
                <a:cubicBezTo>
                  <a:pt x="21680" y="7878"/>
                  <a:pt x="21854" y="8256"/>
                  <a:pt x="22075" y="8021"/>
                </a:cubicBezTo>
                <a:cubicBezTo>
                  <a:pt x="22310" y="7800"/>
                  <a:pt x="22232" y="7658"/>
                  <a:pt x="22121" y="72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35"/>
          <p:cNvSpPr txBox="1">
            <a:spLocks noGrp="1"/>
          </p:cNvSpPr>
          <p:nvPr>
            <p:ph type="ctrTitle"/>
          </p:nvPr>
        </p:nvSpPr>
        <p:spPr>
          <a:xfrm>
            <a:off x="1078826" y="1908562"/>
            <a:ext cx="6986400" cy="9141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chemeClr val="bg1">
                    <a:lumMod val="10000"/>
                  </a:schemeClr>
                </a:solidFill>
              </a:rPr>
              <a:t>Unit 6.</a:t>
            </a:r>
            <a:br>
              <a:rPr lang="pt-BR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pt-BR" dirty="0" smtClean="0">
                <a:solidFill>
                  <a:schemeClr val="bg1">
                    <a:lumMod val="10000"/>
                  </a:schemeClr>
                </a:solidFill>
              </a:rPr>
              <a:t>A visit to a school</a:t>
            </a:r>
            <a:endParaRPr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363" name="Google Shape;1363;p35"/>
          <p:cNvSpPr txBox="1">
            <a:spLocks noGrp="1"/>
          </p:cNvSpPr>
          <p:nvPr>
            <p:ph type="subTitle" idx="1"/>
          </p:nvPr>
        </p:nvSpPr>
        <p:spPr>
          <a:xfrm>
            <a:off x="2788500" y="3073085"/>
            <a:ext cx="3567000" cy="297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 smtClean="0">
                <a:solidFill>
                  <a:schemeClr val="bg1">
                    <a:lumMod val="10000"/>
                  </a:schemeClr>
                </a:solidFill>
              </a:rPr>
              <a:t>Lesson 3. A closer look 2</a:t>
            </a:r>
            <a:endParaRPr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364" name="Google Shape;1364;p35"/>
          <p:cNvSpPr/>
          <p:nvPr/>
        </p:nvSpPr>
        <p:spPr>
          <a:xfrm rot="-1439826">
            <a:off x="6118624" y="584674"/>
            <a:ext cx="1686958" cy="1190564"/>
          </a:xfrm>
          <a:custGeom>
            <a:avLst/>
            <a:gdLst/>
            <a:ahLst/>
            <a:cxnLst/>
            <a:rect l="l" t="t" r="r" b="b"/>
            <a:pathLst>
              <a:path w="5940" h="4192" extrusionOk="0">
                <a:moveTo>
                  <a:pt x="772" y="0"/>
                </a:moveTo>
                <a:lnTo>
                  <a:pt x="725" y="111"/>
                </a:lnTo>
                <a:lnTo>
                  <a:pt x="568" y="158"/>
                </a:lnTo>
                <a:lnTo>
                  <a:pt x="662" y="300"/>
                </a:lnTo>
                <a:lnTo>
                  <a:pt x="457" y="347"/>
                </a:lnTo>
                <a:lnTo>
                  <a:pt x="536" y="504"/>
                </a:lnTo>
                <a:lnTo>
                  <a:pt x="299" y="630"/>
                </a:lnTo>
                <a:lnTo>
                  <a:pt x="284" y="819"/>
                </a:lnTo>
                <a:lnTo>
                  <a:pt x="158" y="899"/>
                </a:lnTo>
                <a:lnTo>
                  <a:pt x="173" y="1056"/>
                </a:lnTo>
                <a:lnTo>
                  <a:pt x="1" y="1182"/>
                </a:lnTo>
                <a:lnTo>
                  <a:pt x="1654" y="2111"/>
                </a:lnTo>
                <a:lnTo>
                  <a:pt x="3687" y="3246"/>
                </a:lnTo>
                <a:lnTo>
                  <a:pt x="5341" y="4191"/>
                </a:lnTo>
                <a:lnTo>
                  <a:pt x="5358" y="3970"/>
                </a:lnTo>
                <a:lnTo>
                  <a:pt x="5499" y="3907"/>
                </a:lnTo>
                <a:lnTo>
                  <a:pt x="5499" y="3750"/>
                </a:lnTo>
                <a:lnTo>
                  <a:pt x="5656" y="3640"/>
                </a:lnTo>
                <a:lnTo>
                  <a:pt x="5641" y="3372"/>
                </a:lnTo>
                <a:lnTo>
                  <a:pt x="5814" y="3340"/>
                </a:lnTo>
                <a:lnTo>
                  <a:pt x="5751" y="3151"/>
                </a:lnTo>
                <a:lnTo>
                  <a:pt x="5925" y="3168"/>
                </a:lnTo>
                <a:lnTo>
                  <a:pt x="5893" y="3010"/>
                </a:lnTo>
                <a:lnTo>
                  <a:pt x="5940" y="2899"/>
                </a:lnTo>
                <a:lnTo>
                  <a:pt x="4364" y="2017"/>
                </a:lnTo>
                <a:lnTo>
                  <a:pt x="2348" y="882"/>
                </a:lnTo>
                <a:close/>
              </a:path>
            </a:pathLst>
          </a:custGeom>
          <a:solidFill>
            <a:srgbClr val="D8BAA3">
              <a:alpha val="60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5" name="Google Shape;1365;p35"/>
          <p:cNvGrpSpPr/>
          <p:nvPr/>
        </p:nvGrpSpPr>
        <p:grpSpPr>
          <a:xfrm>
            <a:off x="2665124" y="2707269"/>
            <a:ext cx="3706384" cy="207050"/>
            <a:chOff x="1455775" y="1654456"/>
            <a:chExt cx="368344" cy="20576"/>
          </a:xfrm>
        </p:grpSpPr>
        <p:sp>
          <p:nvSpPr>
            <p:cNvPr id="1366" name="Google Shape;1366;p35"/>
            <p:cNvSpPr/>
            <p:nvPr/>
          </p:nvSpPr>
          <p:spPr>
            <a:xfrm>
              <a:off x="1647170" y="1654456"/>
              <a:ext cx="176949" cy="20576"/>
            </a:xfrm>
            <a:custGeom>
              <a:avLst/>
              <a:gdLst/>
              <a:ahLst/>
              <a:cxnLst/>
              <a:rect l="l" t="t" r="r" b="b"/>
              <a:pathLst>
                <a:path w="5564" h="647" extrusionOk="0">
                  <a:moveTo>
                    <a:pt x="5532" y="269"/>
                  </a:moveTo>
                  <a:cubicBezTo>
                    <a:pt x="5484" y="252"/>
                    <a:pt x="5437" y="237"/>
                    <a:pt x="5406" y="189"/>
                  </a:cubicBezTo>
                  <a:cubicBezTo>
                    <a:pt x="5389" y="174"/>
                    <a:pt x="5374" y="189"/>
                    <a:pt x="5358" y="206"/>
                  </a:cubicBezTo>
                  <a:cubicBezTo>
                    <a:pt x="5342" y="252"/>
                    <a:pt x="5311" y="284"/>
                    <a:pt x="5279" y="315"/>
                  </a:cubicBezTo>
                  <a:lnTo>
                    <a:pt x="5279" y="315"/>
                  </a:lnTo>
                  <a:lnTo>
                    <a:pt x="4979" y="315"/>
                  </a:lnTo>
                  <a:cubicBezTo>
                    <a:pt x="4979" y="300"/>
                    <a:pt x="4996" y="300"/>
                    <a:pt x="5011" y="300"/>
                  </a:cubicBezTo>
                  <a:cubicBezTo>
                    <a:pt x="5059" y="269"/>
                    <a:pt x="5122" y="237"/>
                    <a:pt x="5169" y="189"/>
                  </a:cubicBezTo>
                  <a:cubicBezTo>
                    <a:pt x="5216" y="143"/>
                    <a:pt x="5216" y="32"/>
                    <a:pt x="5122" y="32"/>
                  </a:cubicBezTo>
                  <a:cubicBezTo>
                    <a:pt x="5042" y="48"/>
                    <a:pt x="4979" y="126"/>
                    <a:pt x="4933" y="174"/>
                  </a:cubicBezTo>
                  <a:cubicBezTo>
                    <a:pt x="4885" y="206"/>
                    <a:pt x="4838" y="252"/>
                    <a:pt x="4807" y="300"/>
                  </a:cubicBezTo>
                  <a:lnTo>
                    <a:pt x="4555" y="300"/>
                  </a:lnTo>
                  <a:cubicBezTo>
                    <a:pt x="4601" y="284"/>
                    <a:pt x="4649" y="252"/>
                    <a:pt x="4696" y="221"/>
                  </a:cubicBezTo>
                  <a:cubicBezTo>
                    <a:pt x="4744" y="189"/>
                    <a:pt x="4822" y="111"/>
                    <a:pt x="4744" y="48"/>
                  </a:cubicBezTo>
                  <a:cubicBezTo>
                    <a:pt x="4681" y="0"/>
                    <a:pt x="4570" y="95"/>
                    <a:pt x="4523" y="126"/>
                  </a:cubicBezTo>
                  <a:cubicBezTo>
                    <a:pt x="4475" y="174"/>
                    <a:pt x="4412" y="237"/>
                    <a:pt x="4381" y="300"/>
                  </a:cubicBezTo>
                  <a:cubicBezTo>
                    <a:pt x="4051" y="300"/>
                    <a:pt x="3719" y="315"/>
                    <a:pt x="3389" y="300"/>
                  </a:cubicBezTo>
                  <a:lnTo>
                    <a:pt x="931" y="300"/>
                  </a:lnTo>
                  <a:cubicBezTo>
                    <a:pt x="631" y="300"/>
                    <a:pt x="332" y="300"/>
                    <a:pt x="49" y="315"/>
                  </a:cubicBezTo>
                  <a:cubicBezTo>
                    <a:pt x="32" y="315"/>
                    <a:pt x="1" y="363"/>
                    <a:pt x="32" y="363"/>
                  </a:cubicBezTo>
                  <a:cubicBezTo>
                    <a:pt x="662" y="379"/>
                    <a:pt x="1293" y="363"/>
                    <a:pt x="1923" y="363"/>
                  </a:cubicBezTo>
                  <a:lnTo>
                    <a:pt x="4381" y="363"/>
                  </a:lnTo>
                  <a:lnTo>
                    <a:pt x="4381" y="363"/>
                  </a:lnTo>
                  <a:cubicBezTo>
                    <a:pt x="4412" y="458"/>
                    <a:pt x="4492" y="536"/>
                    <a:pt x="4586" y="584"/>
                  </a:cubicBezTo>
                  <a:cubicBezTo>
                    <a:pt x="4633" y="615"/>
                    <a:pt x="4712" y="647"/>
                    <a:pt x="4759" y="615"/>
                  </a:cubicBezTo>
                  <a:cubicBezTo>
                    <a:pt x="4870" y="536"/>
                    <a:pt x="4727" y="426"/>
                    <a:pt x="4618" y="363"/>
                  </a:cubicBezTo>
                  <a:lnTo>
                    <a:pt x="4790" y="363"/>
                  </a:lnTo>
                  <a:lnTo>
                    <a:pt x="4790" y="363"/>
                  </a:lnTo>
                  <a:cubicBezTo>
                    <a:pt x="4790" y="363"/>
                    <a:pt x="4790" y="379"/>
                    <a:pt x="4807" y="379"/>
                  </a:cubicBezTo>
                  <a:lnTo>
                    <a:pt x="4807" y="379"/>
                  </a:lnTo>
                  <a:cubicBezTo>
                    <a:pt x="4853" y="458"/>
                    <a:pt x="4933" y="521"/>
                    <a:pt x="5011" y="552"/>
                  </a:cubicBezTo>
                  <a:cubicBezTo>
                    <a:pt x="5074" y="568"/>
                    <a:pt x="5185" y="599"/>
                    <a:pt x="5216" y="536"/>
                  </a:cubicBezTo>
                  <a:cubicBezTo>
                    <a:pt x="5248" y="458"/>
                    <a:pt x="5137" y="395"/>
                    <a:pt x="5011" y="363"/>
                  </a:cubicBezTo>
                  <a:cubicBezTo>
                    <a:pt x="5106" y="347"/>
                    <a:pt x="5185" y="347"/>
                    <a:pt x="5263" y="347"/>
                  </a:cubicBezTo>
                  <a:lnTo>
                    <a:pt x="5263" y="347"/>
                  </a:lnTo>
                  <a:lnTo>
                    <a:pt x="5279" y="347"/>
                  </a:lnTo>
                  <a:cubicBezTo>
                    <a:pt x="5326" y="395"/>
                    <a:pt x="5358" y="426"/>
                    <a:pt x="5406" y="458"/>
                  </a:cubicBezTo>
                  <a:cubicBezTo>
                    <a:pt x="5421" y="473"/>
                    <a:pt x="5437" y="458"/>
                    <a:pt x="5437" y="442"/>
                  </a:cubicBezTo>
                  <a:cubicBezTo>
                    <a:pt x="5452" y="395"/>
                    <a:pt x="5484" y="347"/>
                    <a:pt x="5532" y="315"/>
                  </a:cubicBezTo>
                  <a:cubicBezTo>
                    <a:pt x="5532" y="315"/>
                    <a:pt x="5563" y="269"/>
                    <a:pt x="5532" y="269"/>
                  </a:cubicBezTo>
                  <a:close/>
                  <a:moveTo>
                    <a:pt x="5042" y="126"/>
                  </a:moveTo>
                  <a:cubicBezTo>
                    <a:pt x="5059" y="111"/>
                    <a:pt x="5106" y="80"/>
                    <a:pt x="5137" y="95"/>
                  </a:cubicBezTo>
                  <a:cubicBezTo>
                    <a:pt x="5137" y="111"/>
                    <a:pt x="5153" y="126"/>
                    <a:pt x="5153" y="143"/>
                  </a:cubicBezTo>
                  <a:cubicBezTo>
                    <a:pt x="5137" y="158"/>
                    <a:pt x="5137" y="174"/>
                    <a:pt x="5122" y="174"/>
                  </a:cubicBezTo>
                  <a:cubicBezTo>
                    <a:pt x="5106" y="189"/>
                    <a:pt x="5090" y="206"/>
                    <a:pt x="5059" y="221"/>
                  </a:cubicBezTo>
                  <a:cubicBezTo>
                    <a:pt x="5011" y="252"/>
                    <a:pt x="4948" y="284"/>
                    <a:pt x="4885" y="315"/>
                  </a:cubicBezTo>
                  <a:lnTo>
                    <a:pt x="4870" y="315"/>
                  </a:lnTo>
                  <a:cubicBezTo>
                    <a:pt x="4916" y="237"/>
                    <a:pt x="4979" y="189"/>
                    <a:pt x="5042" y="126"/>
                  </a:cubicBezTo>
                  <a:close/>
                  <a:moveTo>
                    <a:pt x="4507" y="206"/>
                  </a:moveTo>
                  <a:cubicBezTo>
                    <a:pt x="4538" y="174"/>
                    <a:pt x="4618" y="95"/>
                    <a:pt x="4681" y="95"/>
                  </a:cubicBezTo>
                  <a:cubicBezTo>
                    <a:pt x="4759" y="126"/>
                    <a:pt x="4664" y="189"/>
                    <a:pt x="4649" y="206"/>
                  </a:cubicBezTo>
                  <a:cubicBezTo>
                    <a:pt x="4618" y="221"/>
                    <a:pt x="4586" y="237"/>
                    <a:pt x="4570" y="252"/>
                  </a:cubicBezTo>
                  <a:cubicBezTo>
                    <a:pt x="4523" y="269"/>
                    <a:pt x="4492" y="284"/>
                    <a:pt x="4444" y="300"/>
                  </a:cubicBezTo>
                  <a:lnTo>
                    <a:pt x="4429" y="300"/>
                  </a:lnTo>
                  <a:cubicBezTo>
                    <a:pt x="4460" y="269"/>
                    <a:pt x="4475" y="237"/>
                    <a:pt x="4507" y="206"/>
                  </a:cubicBezTo>
                  <a:close/>
                  <a:moveTo>
                    <a:pt x="4633" y="442"/>
                  </a:moveTo>
                  <a:cubicBezTo>
                    <a:pt x="4664" y="473"/>
                    <a:pt x="4790" y="584"/>
                    <a:pt x="4681" y="552"/>
                  </a:cubicBezTo>
                  <a:cubicBezTo>
                    <a:pt x="4570" y="536"/>
                    <a:pt x="4492" y="442"/>
                    <a:pt x="4429" y="363"/>
                  </a:cubicBezTo>
                  <a:lnTo>
                    <a:pt x="4475" y="363"/>
                  </a:lnTo>
                  <a:cubicBezTo>
                    <a:pt x="4523" y="395"/>
                    <a:pt x="4586" y="410"/>
                    <a:pt x="4633" y="442"/>
                  </a:cubicBezTo>
                  <a:close/>
                  <a:moveTo>
                    <a:pt x="5153" y="505"/>
                  </a:moveTo>
                  <a:cubicBezTo>
                    <a:pt x="5169" y="552"/>
                    <a:pt x="4979" y="473"/>
                    <a:pt x="4964" y="473"/>
                  </a:cubicBezTo>
                  <a:cubicBezTo>
                    <a:pt x="4916" y="442"/>
                    <a:pt x="4885" y="410"/>
                    <a:pt x="4853" y="379"/>
                  </a:cubicBezTo>
                  <a:cubicBezTo>
                    <a:pt x="4901" y="395"/>
                    <a:pt x="4948" y="395"/>
                    <a:pt x="4996" y="410"/>
                  </a:cubicBezTo>
                  <a:cubicBezTo>
                    <a:pt x="5027" y="426"/>
                    <a:pt x="5137" y="458"/>
                    <a:pt x="5153" y="505"/>
                  </a:cubicBezTo>
                  <a:close/>
                  <a:moveTo>
                    <a:pt x="5406" y="395"/>
                  </a:moveTo>
                  <a:cubicBezTo>
                    <a:pt x="5389" y="363"/>
                    <a:pt x="5358" y="347"/>
                    <a:pt x="5311" y="332"/>
                  </a:cubicBezTo>
                  <a:cubicBezTo>
                    <a:pt x="5342" y="315"/>
                    <a:pt x="5374" y="284"/>
                    <a:pt x="5389" y="252"/>
                  </a:cubicBezTo>
                  <a:cubicBezTo>
                    <a:pt x="5406" y="269"/>
                    <a:pt x="5437" y="300"/>
                    <a:pt x="5469" y="300"/>
                  </a:cubicBezTo>
                  <a:cubicBezTo>
                    <a:pt x="5452" y="332"/>
                    <a:pt x="5421" y="363"/>
                    <a:pt x="5406" y="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5"/>
            <p:cNvSpPr/>
            <p:nvPr/>
          </p:nvSpPr>
          <p:spPr>
            <a:xfrm>
              <a:off x="1455775" y="1654965"/>
              <a:ext cx="176917" cy="20067"/>
            </a:xfrm>
            <a:custGeom>
              <a:avLst/>
              <a:gdLst/>
              <a:ahLst/>
              <a:cxnLst/>
              <a:rect l="l" t="t" r="r" b="b"/>
              <a:pathLst>
                <a:path w="5563" h="631" extrusionOk="0">
                  <a:moveTo>
                    <a:pt x="3640" y="284"/>
                  </a:moveTo>
                  <a:cubicBezTo>
                    <a:pt x="2821" y="284"/>
                    <a:pt x="2002" y="284"/>
                    <a:pt x="1182" y="299"/>
                  </a:cubicBezTo>
                  <a:cubicBezTo>
                    <a:pt x="1166" y="221"/>
                    <a:pt x="1088" y="142"/>
                    <a:pt x="1025" y="95"/>
                  </a:cubicBezTo>
                  <a:cubicBezTo>
                    <a:pt x="977" y="47"/>
                    <a:pt x="882" y="1"/>
                    <a:pt x="819" y="47"/>
                  </a:cubicBezTo>
                  <a:cubicBezTo>
                    <a:pt x="710" y="142"/>
                    <a:pt x="882" y="236"/>
                    <a:pt x="1008" y="299"/>
                  </a:cubicBezTo>
                  <a:lnTo>
                    <a:pt x="756" y="299"/>
                  </a:lnTo>
                  <a:cubicBezTo>
                    <a:pt x="741" y="236"/>
                    <a:pt x="678" y="190"/>
                    <a:pt x="647" y="142"/>
                  </a:cubicBezTo>
                  <a:cubicBezTo>
                    <a:pt x="584" y="95"/>
                    <a:pt x="521" y="16"/>
                    <a:pt x="441" y="16"/>
                  </a:cubicBezTo>
                  <a:cubicBezTo>
                    <a:pt x="347" y="32"/>
                    <a:pt x="332" y="127"/>
                    <a:pt x="378" y="173"/>
                  </a:cubicBezTo>
                  <a:cubicBezTo>
                    <a:pt x="410" y="221"/>
                    <a:pt x="473" y="236"/>
                    <a:pt x="521" y="268"/>
                  </a:cubicBezTo>
                  <a:cubicBezTo>
                    <a:pt x="536" y="284"/>
                    <a:pt x="552" y="284"/>
                    <a:pt x="584" y="299"/>
                  </a:cubicBezTo>
                  <a:lnTo>
                    <a:pt x="300" y="299"/>
                  </a:lnTo>
                  <a:lnTo>
                    <a:pt x="300" y="299"/>
                  </a:lnTo>
                  <a:lnTo>
                    <a:pt x="300" y="299"/>
                  </a:lnTo>
                  <a:cubicBezTo>
                    <a:pt x="252" y="268"/>
                    <a:pt x="221" y="221"/>
                    <a:pt x="205" y="173"/>
                  </a:cubicBezTo>
                  <a:cubicBezTo>
                    <a:pt x="189" y="158"/>
                    <a:pt x="174" y="173"/>
                    <a:pt x="158" y="190"/>
                  </a:cubicBezTo>
                  <a:cubicBezTo>
                    <a:pt x="126" y="221"/>
                    <a:pt x="95" y="236"/>
                    <a:pt x="48" y="253"/>
                  </a:cubicBezTo>
                  <a:cubicBezTo>
                    <a:pt x="32" y="253"/>
                    <a:pt x="0" y="284"/>
                    <a:pt x="16" y="299"/>
                  </a:cubicBezTo>
                  <a:cubicBezTo>
                    <a:pt x="79" y="331"/>
                    <a:pt x="111" y="379"/>
                    <a:pt x="126" y="442"/>
                  </a:cubicBezTo>
                  <a:cubicBezTo>
                    <a:pt x="126" y="457"/>
                    <a:pt x="142" y="442"/>
                    <a:pt x="158" y="442"/>
                  </a:cubicBezTo>
                  <a:cubicBezTo>
                    <a:pt x="189" y="394"/>
                    <a:pt x="237" y="363"/>
                    <a:pt x="269" y="331"/>
                  </a:cubicBezTo>
                  <a:lnTo>
                    <a:pt x="284" y="331"/>
                  </a:lnTo>
                  <a:cubicBezTo>
                    <a:pt x="378" y="331"/>
                    <a:pt x="458" y="347"/>
                    <a:pt x="552" y="347"/>
                  </a:cubicBezTo>
                  <a:cubicBezTo>
                    <a:pt x="441" y="379"/>
                    <a:pt x="315" y="457"/>
                    <a:pt x="347" y="520"/>
                  </a:cubicBezTo>
                  <a:cubicBezTo>
                    <a:pt x="378" y="599"/>
                    <a:pt x="504" y="536"/>
                    <a:pt x="552" y="520"/>
                  </a:cubicBezTo>
                  <a:cubicBezTo>
                    <a:pt x="630" y="489"/>
                    <a:pt x="710" y="426"/>
                    <a:pt x="756" y="363"/>
                  </a:cubicBezTo>
                  <a:lnTo>
                    <a:pt x="756" y="347"/>
                  </a:lnTo>
                  <a:lnTo>
                    <a:pt x="756" y="347"/>
                  </a:lnTo>
                  <a:lnTo>
                    <a:pt x="756" y="347"/>
                  </a:lnTo>
                  <a:lnTo>
                    <a:pt x="945" y="347"/>
                  </a:lnTo>
                  <a:cubicBezTo>
                    <a:pt x="899" y="379"/>
                    <a:pt x="851" y="410"/>
                    <a:pt x="819" y="442"/>
                  </a:cubicBezTo>
                  <a:cubicBezTo>
                    <a:pt x="788" y="473"/>
                    <a:pt x="741" y="552"/>
                    <a:pt x="788" y="599"/>
                  </a:cubicBezTo>
                  <a:cubicBezTo>
                    <a:pt x="851" y="631"/>
                    <a:pt x="930" y="583"/>
                    <a:pt x="977" y="552"/>
                  </a:cubicBezTo>
                  <a:cubicBezTo>
                    <a:pt x="1056" y="505"/>
                    <a:pt x="1134" y="442"/>
                    <a:pt x="1182" y="347"/>
                  </a:cubicBezTo>
                  <a:lnTo>
                    <a:pt x="2174" y="347"/>
                  </a:lnTo>
                  <a:lnTo>
                    <a:pt x="4632" y="347"/>
                  </a:lnTo>
                  <a:lnTo>
                    <a:pt x="5515" y="347"/>
                  </a:lnTo>
                  <a:cubicBezTo>
                    <a:pt x="5531" y="347"/>
                    <a:pt x="5562" y="299"/>
                    <a:pt x="5531" y="299"/>
                  </a:cubicBezTo>
                  <a:cubicBezTo>
                    <a:pt x="4901" y="268"/>
                    <a:pt x="4270" y="284"/>
                    <a:pt x="3640" y="284"/>
                  </a:cubicBezTo>
                  <a:close/>
                  <a:moveTo>
                    <a:pt x="867" y="79"/>
                  </a:moveTo>
                  <a:cubicBezTo>
                    <a:pt x="914" y="64"/>
                    <a:pt x="1008" y="158"/>
                    <a:pt x="1040" y="190"/>
                  </a:cubicBezTo>
                  <a:cubicBezTo>
                    <a:pt x="1056" y="221"/>
                    <a:pt x="1088" y="253"/>
                    <a:pt x="1119" y="284"/>
                  </a:cubicBezTo>
                  <a:cubicBezTo>
                    <a:pt x="1071" y="268"/>
                    <a:pt x="1025" y="236"/>
                    <a:pt x="977" y="221"/>
                  </a:cubicBezTo>
                  <a:cubicBezTo>
                    <a:pt x="962" y="205"/>
                    <a:pt x="804" y="110"/>
                    <a:pt x="867" y="79"/>
                  </a:cubicBezTo>
                  <a:close/>
                  <a:moveTo>
                    <a:pt x="489" y="190"/>
                  </a:moveTo>
                  <a:lnTo>
                    <a:pt x="441" y="142"/>
                  </a:lnTo>
                  <a:cubicBezTo>
                    <a:pt x="426" y="142"/>
                    <a:pt x="426" y="127"/>
                    <a:pt x="410" y="127"/>
                  </a:cubicBezTo>
                  <a:cubicBezTo>
                    <a:pt x="395" y="110"/>
                    <a:pt x="410" y="95"/>
                    <a:pt x="426" y="95"/>
                  </a:cubicBezTo>
                  <a:cubicBezTo>
                    <a:pt x="458" y="79"/>
                    <a:pt x="489" y="95"/>
                    <a:pt x="504" y="110"/>
                  </a:cubicBezTo>
                  <a:cubicBezTo>
                    <a:pt x="567" y="173"/>
                    <a:pt x="630" y="221"/>
                    <a:pt x="678" y="284"/>
                  </a:cubicBezTo>
                  <a:close/>
                  <a:moveTo>
                    <a:pt x="95" y="284"/>
                  </a:moveTo>
                  <a:cubicBezTo>
                    <a:pt x="111" y="268"/>
                    <a:pt x="142" y="253"/>
                    <a:pt x="158" y="236"/>
                  </a:cubicBezTo>
                  <a:cubicBezTo>
                    <a:pt x="189" y="268"/>
                    <a:pt x="205" y="299"/>
                    <a:pt x="237" y="316"/>
                  </a:cubicBezTo>
                  <a:cubicBezTo>
                    <a:pt x="205" y="331"/>
                    <a:pt x="174" y="363"/>
                    <a:pt x="158" y="394"/>
                  </a:cubicBezTo>
                  <a:cubicBezTo>
                    <a:pt x="142" y="347"/>
                    <a:pt x="111" y="316"/>
                    <a:pt x="95" y="284"/>
                  </a:cubicBezTo>
                  <a:close/>
                  <a:moveTo>
                    <a:pt x="599" y="457"/>
                  </a:moveTo>
                  <a:cubicBezTo>
                    <a:pt x="584" y="473"/>
                    <a:pt x="378" y="536"/>
                    <a:pt x="410" y="473"/>
                  </a:cubicBezTo>
                  <a:cubicBezTo>
                    <a:pt x="426" y="442"/>
                    <a:pt x="536" y="410"/>
                    <a:pt x="552" y="394"/>
                  </a:cubicBezTo>
                  <a:cubicBezTo>
                    <a:pt x="615" y="379"/>
                    <a:pt x="662" y="363"/>
                    <a:pt x="710" y="347"/>
                  </a:cubicBezTo>
                  <a:lnTo>
                    <a:pt x="725" y="363"/>
                  </a:lnTo>
                  <a:cubicBezTo>
                    <a:pt x="678" y="394"/>
                    <a:pt x="647" y="426"/>
                    <a:pt x="599" y="457"/>
                  </a:cubicBezTo>
                  <a:close/>
                  <a:moveTo>
                    <a:pt x="899" y="552"/>
                  </a:moveTo>
                  <a:cubicBezTo>
                    <a:pt x="867" y="552"/>
                    <a:pt x="819" y="568"/>
                    <a:pt x="836" y="505"/>
                  </a:cubicBezTo>
                  <a:cubicBezTo>
                    <a:pt x="836" y="473"/>
                    <a:pt x="882" y="457"/>
                    <a:pt x="914" y="426"/>
                  </a:cubicBezTo>
                  <a:cubicBezTo>
                    <a:pt x="962" y="394"/>
                    <a:pt x="1008" y="379"/>
                    <a:pt x="1071" y="347"/>
                  </a:cubicBezTo>
                  <a:lnTo>
                    <a:pt x="1134" y="347"/>
                  </a:lnTo>
                  <a:cubicBezTo>
                    <a:pt x="1071" y="442"/>
                    <a:pt x="1008" y="520"/>
                    <a:pt x="899" y="5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5"/>
            <p:cNvSpPr/>
            <p:nvPr/>
          </p:nvSpPr>
          <p:spPr>
            <a:xfrm>
              <a:off x="1633653" y="1658463"/>
              <a:ext cx="12562" cy="14057"/>
            </a:xfrm>
            <a:custGeom>
              <a:avLst/>
              <a:gdLst/>
              <a:ahLst/>
              <a:cxnLst/>
              <a:rect l="l" t="t" r="r" b="b"/>
              <a:pathLst>
                <a:path w="395" h="442" extrusionOk="0">
                  <a:moveTo>
                    <a:pt x="253" y="126"/>
                  </a:moveTo>
                  <a:cubicBezTo>
                    <a:pt x="222" y="95"/>
                    <a:pt x="205" y="48"/>
                    <a:pt x="190" y="17"/>
                  </a:cubicBezTo>
                  <a:cubicBezTo>
                    <a:pt x="190" y="0"/>
                    <a:pt x="174" y="0"/>
                    <a:pt x="174" y="0"/>
                  </a:cubicBezTo>
                  <a:cubicBezTo>
                    <a:pt x="174" y="0"/>
                    <a:pt x="158" y="0"/>
                    <a:pt x="158" y="17"/>
                  </a:cubicBezTo>
                  <a:lnTo>
                    <a:pt x="158" y="17"/>
                  </a:lnTo>
                  <a:lnTo>
                    <a:pt x="158" y="17"/>
                  </a:lnTo>
                  <a:lnTo>
                    <a:pt x="158" y="17"/>
                  </a:lnTo>
                  <a:lnTo>
                    <a:pt x="158" y="32"/>
                  </a:lnTo>
                  <a:lnTo>
                    <a:pt x="158" y="32"/>
                  </a:lnTo>
                  <a:cubicBezTo>
                    <a:pt x="142" y="63"/>
                    <a:pt x="127" y="95"/>
                    <a:pt x="95" y="126"/>
                  </a:cubicBezTo>
                  <a:cubicBezTo>
                    <a:pt x="79" y="158"/>
                    <a:pt x="32" y="174"/>
                    <a:pt x="16" y="206"/>
                  </a:cubicBezTo>
                  <a:cubicBezTo>
                    <a:pt x="1" y="221"/>
                    <a:pt x="1" y="237"/>
                    <a:pt x="32" y="237"/>
                  </a:cubicBezTo>
                  <a:cubicBezTo>
                    <a:pt x="64" y="269"/>
                    <a:pt x="95" y="284"/>
                    <a:pt x="127" y="332"/>
                  </a:cubicBezTo>
                  <a:cubicBezTo>
                    <a:pt x="142" y="347"/>
                    <a:pt x="158" y="379"/>
                    <a:pt x="158" y="395"/>
                  </a:cubicBezTo>
                  <a:cubicBezTo>
                    <a:pt x="174" y="410"/>
                    <a:pt x="174" y="426"/>
                    <a:pt x="190" y="442"/>
                  </a:cubicBezTo>
                  <a:cubicBezTo>
                    <a:pt x="190" y="442"/>
                    <a:pt x="222" y="442"/>
                    <a:pt x="222" y="426"/>
                  </a:cubicBezTo>
                  <a:cubicBezTo>
                    <a:pt x="222" y="363"/>
                    <a:pt x="285" y="237"/>
                    <a:pt x="363" y="221"/>
                  </a:cubicBezTo>
                  <a:cubicBezTo>
                    <a:pt x="363" y="206"/>
                    <a:pt x="394" y="174"/>
                    <a:pt x="379" y="174"/>
                  </a:cubicBezTo>
                  <a:cubicBezTo>
                    <a:pt x="331" y="158"/>
                    <a:pt x="285" y="143"/>
                    <a:pt x="253" y="126"/>
                  </a:cubicBezTo>
                  <a:close/>
                  <a:moveTo>
                    <a:pt x="205" y="347"/>
                  </a:moveTo>
                  <a:cubicBezTo>
                    <a:pt x="190" y="332"/>
                    <a:pt x="190" y="300"/>
                    <a:pt x="174" y="284"/>
                  </a:cubicBezTo>
                  <a:cubicBezTo>
                    <a:pt x="142" y="253"/>
                    <a:pt x="111" y="237"/>
                    <a:pt x="64" y="206"/>
                  </a:cubicBezTo>
                  <a:cubicBezTo>
                    <a:pt x="95" y="189"/>
                    <a:pt x="111" y="158"/>
                    <a:pt x="142" y="143"/>
                  </a:cubicBezTo>
                  <a:cubicBezTo>
                    <a:pt x="142" y="126"/>
                    <a:pt x="158" y="111"/>
                    <a:pt x="158" y="95"/>
                  </a:cubicBezTo>
                  <a:cubicBezTo>
                    <a:pt x="190" y="158"/>
                    <a:pt x="237" y="189"/>
                    <a:pt x="300" y="206"/>
                  </a:cubicBezTo>
                  <a:cubicBezTo>
                    <a:pt x="268" y="237"/>
                    <a:pt x="222" y="300"/>
                    <a:pt x="205" y="3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4373" y="94863"/>
            <a:ext cx="8381388" cy="477838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</a:rPr>
              <a:t>Ex 1. (p 63) Complete the sentences, using suitable prepositions of time.</a:t>
            </a:r>
            <a:endParaRPr lang="en-US" sz="20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5229" y="352381"/>
            <a:ext cx="8356914" cy="42473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300000"/>
              </a:lnSpc>
            </a:pPr>
            <a:r>
              <a:rPr lang="en-US" sz="1800" b="1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England, schools usually starts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a.m. and finish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p.m.</a:t>
            </a:r>
          </a:p>
          <a:p>
            <a:pPr lvl="0">
              <a:lnSpc>
                <a:spcPct val="300000"/>
              </a:lnSpc>
            </a:pPr>
            <a:r>
              <a:rPr lang="en-US" sz="1800" b="1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built our school a long time ago, maybe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1990.</a:t>
            </a:r>
          </a:p>
          <a:p>
            <a:pPr lvl="0">
              <a:lnSpc>
                <a:spcPct val="300000"/>
              </a:lnSpc>
            </a:pPr>
            <a:r>
              <a:rPr lang="en-US" sz="1800" b="1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are going to visit Thang Long Lower Secondary School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January.</a:t>
            </a:r>
          </a:p>
          <a:p>
            <a:pPr lvl="0">
              <a:lnSpc>
                <a:spcPct val="300000"/>
              </a:lnSpc>
            </a:pPr>
            <a:r>
              <a:rPr lang="en-US" sz="1800" b="1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school year usually begins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September 5</a:t>
            </a:r>
            <a:r>
              <a:rPr lang="en-US" sz="1800" baseline="300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every year.</a:t>
            </a:r>
          </a:p>
          <a:p>
            <a:pPr lvl="0">
              <a:lnSpc>
                <a:spcPct val="300000"/>
              </a:lnSpc>
            </a:pPr>
            <a:r>
              <a:rPr lang="en-US" sz="1800" b="1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children like playing badminton and football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 break time.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405067" y="759642"/>
            <a:ext cx="801384" cy="369332"/>
          </a:xfrm>
          <a:prstGeom prst="rect">
            <a:avLst/>
          </a:prstGeom>
          <a:solidFill>
            <a:srgbClr val="E4E1DD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a.m. </a:t>
            </a:r>
            <a:endParaRPr lang="en-US" sz="1800" b="1" dirty="0">
              <a:solidFill>
                <a:srgbClr val="F28A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84140" y="664103"/>
            <a:ext cx="787395" cy="464871"/>
          </a:xfrm>
          <a:prstGeom prst="rect">
            <a:avLst/>
          </a:prstGeom>
          <a:solidFill>
            <a:srgbClr val="E4E1DD"/>
          </a:solidFill>
          <a:ln>
            <a:noFill/>
          </a:ln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800" b="1" dirty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p.m.</a:t>
            </a:r>
          </a:p>
        </p:txBody>
      </p:sp>
      <p:sp>
        <p:nvSpPr>
          <p:cNvPr id="6" name="Rectangle 5"/>
          <p:cNvSpPr/>
          <p:nvPr/>
        </p:nvSpPr>
        <p:spPr>
          <a:xfrm>
            <a:off x="5645158" y="1467857"/>
            <a:ext cx="710451" cy="464871"/>
          </a:xfrm>
          <a:prstGeom prst="rect">
            <a:avLst/>
          </a:prstGeom>
          <a:solidFill>
            <a:srgbClr val="E4E1DD"/>
          </a:solidFill>
          <a:ln>
            <a:noFill/>
          </a:ln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800" b="1" dirty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1990.</a:t>
            </a:r>
          </a:p>
        </p:txBody>
      </p:sp>
      <p:sp>
        <p:nvSpPr>
          <p:cNvPr id="7" name="Rectangle 6"/>
          <p:cNvSpPr/>
          <p:nvPr/>
        </p:nvSpPr>
        <p:spPr>
          <a:xfrm>
            <a:off x="6783951" y="2373368"/>
            <a:ext cx="987771" cy="369332"/>
          </a:xfrm>
          <a:prstGeom prst="rect">
            <a:avLst/>
          </a:prstGeom>
          <a:solidFill>
            <a:srgbClr val="E4E1DD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January.</a:t>
            </a:r>
            <a:endParaRPr lang="en-US" sz="1800" b="1" dirty="0">
              <a:solidFill>
                <a:srgbClr val="F28A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48834" y="3215221"/>
            <a:ext cx="1556720" cy="369332"/>
          </a:xfrm>
          <a:prstGeom prst="rect">
            <a:avLst/>
          </a:prstGeom>
          <a:solidFill>
            <a:srgbClr val="E4E1DD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September 5</a:t>
            </a:r>
            <a:r>
              <a:rPr lang="en-US" sz="1800" b="1" baseline="30000" dirty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800" b="1" dirty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800" b="1" dirty="0">
              <a:solidFill>
                <a:srgbClr val="F28A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72121" y="3953715"/>
            <a:ext cx="1598828" cy="464871"/>
          </a:xfrm>
          <a:prstGeom prst="rect">
            <a:avLst/>
          </a:prstGeom>
          <a:solidFill>
            <a:srgbClr val="E4E1DD"/>
          </a:solidFill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800" b="1" dirty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break time.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28724" y="759642"/>
            <a:ext cx="41411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29632" y="759642"/>
            <a:ext cx="41411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04296" y="1563396"/>
            <a:ext cx="41411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49282" y="2373440"/>
            <a:ext cx="41411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32862" y="3215221"/>
            <a:ext cx="715971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13661" y="4016586"/>
            <a:ext cx="715971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E6B20C8C-FE7C-2BB8-B8FA-53C0F9E8BEC3}"/>
              </a:ext>
            </a:extLst>
          </p:cNvPr>
          <p:cNvSpPr/>
          <p:nvPr/>
        </p:nvSpPr>
        <p:spPr>
          <a:xfrm>
            <a:off x="4798063" y="1110090"/>
            <a:ext cx="2454075" cy="4190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en-US" sz="1600" b="1" dirty="0" err="1" smtClean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a.m</a:t>
            </a:r>
            <a:r>
              <a:rPr lang="en-US" sz="1600" b="1" dirty="0" smtClean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4 </a:t>
            </a:r>
            <a:r>
              <a:rPr lang="en-US" sz="1600" b="1" dirty="0" err="1" smtClean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p.m</a:t>
            </a:r>
            <a:r>
              <a:rPr lang="en-US" sz="1600" b="1" dirty="0" smtClean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(time of day) 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E6B20C8C-FE7C-2BB8-B8FA-53C0F9E8BEC3}"/>
              </a:ext>
            </a:extLst>
          </p:cNvPr>
          <p:cNvSpPr/>
          <p:nvPr/>
        </p:nvSpPr>
        <p:spPr>
          <a:xfrm>
            <a:off x="4329876" y="1932728"/>
            <a:ext cx="2454075" cy="4190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1990 </a:t>
            </a: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(year) 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E6B20C8C-FE7C-2BB8-B8FA-53C0F9E8BEC3}"/>
              </a:ext>
            </a:extLst>
          </p:cNvPr>
          <p:cNvSpPr/>
          <p:nvPr/>
        </p:nvSpPr>
        <p:spPr>
          <a:xfrm>
            <a:off x="5411351" y="2736482"/>
            <a:ext cx="2770836" cy="4190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January </a:t>
            </a: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(month) 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ounded Rectangle 3">
            <a:extLst>
              <a:ext uri="{FF2B5EF4-FFF2-40B4-BE49-F238E27FC236}">
                <a16:creationId xmlns:a16="http://schemas.microsoft.com/office/drawing/2014/main" id="{E6B20C8C-FE7C-2BB8-B8FA-53C0F9E8BEC3}"/>
              </a:ext>
            </a:extLst>
          </p:cNvPr>
          <p:cNvSpPr/>
          <p:nvPr/>
        </p:nvSpPr>
        <p:spPr>
          <a:xfrm>
            <a:off x="4289668" y="3584553"/>
            <a:ext cx="2699712" cy="4190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September 5</a:t>
            </a:r>
            <a:r>
              <a:rPr lang="en-US" sz="1600" b="1" baseline="30000" dirty="0" smtClean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600" b="1" dirty="0" smtClean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(date) 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ounded Rectangle 3">
            <a:extLst>
              <a:ext uri="{FF2B5EF4-FFF2-40B4-BE49-F238E27FC236}">
                <a16:creationId xmlns:a16="http://schemas.microsoft.com/office/drawing/2014/main" id="{E6B20C8C-FE7C-2BB8-B8FA-53C0F9E8BEC3}"/>
              </a:ext>
            </a:extLst>
          </p:cNvPr>
          <p:cNvSpPr/>
          <p:nvPr/>
        </p:nvSpPr>
        <p:spPr>
          <a:xfrm>
            <a:off x="4725694" y="4478635"/>
            <a:ext cx="2454075" cy="4190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1600" b="1" dirty="0" smtClean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reak time </a:t>
            </a: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(time of day) 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71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6;p10"/>
          <p:cNvSpPr/>
          <p:nvPr/>
        </p:nvSpPr>
        <p:spPr>
          <a:xfrm>
            <a:off x="128523" y="447009"/>
            <a:ext cx="7003832" cy="409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When does your school year start?</a:t>
            </a:r>
            <a:endParaRPr dirty="0">
              <a:solidFill>
                <a:schemeClr val="bg1">
                  <a:lumMod val="10000"/>
                </a:schemeClr>
              </a:solidFill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When do you have English lessons?</a:t>
            </a:r>
            <a:endParaRPr dirty="0">
              <a:solidFill>
                <a:schemeClr val="bg1">
                  <a:lumMod val="10000"/>
                </a:schemeClr>
              </a:solidFill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When do you usually celebrate Teachers’ Day?</a:t>
            </a:r>
            <a:endParaRPr dirty="0">
              <a:solidFill>
                <a:schemeClr val="bg1">
                  <a:lumMod val="10000"/>
                </a:schemeClr>
              </a:solidFill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When are you going to finish the school year?</a:t>
            </a:r>
            <a:endParaRPr sz="2600" dirty="0">
              <a:solidFill>
                <a:schemeClr val="bg1">
                  <a:lumMod val="1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" y="85725"/>
            <a:ext cx="9020175" cy="477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5"/>
              </a:buClr>
              <a:buSzPts val="2800"/>
            </a:pP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Aleo"/>
                <a:ea typeface="Aleo"/>
                <a:cs typeface="Aleo"/>
                <a:sym typeface="Aleo"/>
              </a:rPr>
              <a:t>Ex 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Aleo"/>
                <a:ea typeface="Aleo"/>
                <a:cs typeface="Aleo"/>
                <a:sym typeface="Aleo"/>
              </a:rPr>
              <a:t>2. (p 63) Work in pairs. Ask and answer the questions about your school.</a:t>
            </a:r>
            <a:endParaRPr lang="en-US" sz="2000" b="1" dirty="0">
              <a:solidFill>
                <a:schemeClr val="bg1">
                  <a:lumMod val="10000"/>
                </a:schemeClr>
              </a:solidFill>
              <a:latin typeface="Aleo"/>
              <a:ea typeface="Aleo"/>
              <a:cs typeface="Aleo"/>
              <a:sym typeface="Aleo"/>
            </a:endParaRPr>
          </a:p>
        </p:txBody>
      </p:sp>
    </p:spTree>
    <p:extLst>
      <p:ext uri="{BB962C8B-B14F-4D97-AF65-F5344CB8AC3E}">
        <p14:creationId xmlns:p14="http://schemas.microsoft.com/office/powerpoint/2010/main" val="70447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1266826" y="66675"/>
            <a:ext cx="9020175" cy="477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5"/>
              </a:buClr>
              <a:buSzPts val="2800"/>
            </a:pP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Aleo"/>
                <a:ea typeface="Aleo"/>
                <a:cs typeface="Aleo"/>
                <a:sym typeface="Aleo"/>
              </a:rPr>
              <a:t>Ex 3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Aleo"/>
                <a:ea typeface="Aleo"/>
                <a:cs typeface="Aleo"/>
                <a:sym typeface="Aleo"/>
              </a:rPr>
              <a:t>. (p 63) Complete the sentences with </a:t>
            </a:r>
            <a:r>
              <a:rPr lang="en-US" sz="2000" b="1" i="1" dirty="0" smtClean="0">
                <a:solidFill>
                  <a:schemeClr val="bg1">
                    <a:lumMod val="10000"/>
                  </a:schemeClr>
                </a:solidFill>
                <a:latin typeface="Aleo"/>
                <a:ea typeface="Aleo"/>
                <a:cs typeface="Aleo"/>
                <a:sym typeface="Aleo"/>
              </a:rPr>
              <a:t>at, in, 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Aleo"/>
                <a:ea typeface="Aleo"/>
                <a:cs typeface="Aleo"/>
                <a:sym typeface="Aleo"/>
              </a:rPr>
              <a:t>or </a:t>
            </a:r>
            <a:r>
              <a:rPr lang="en-US" sz="2000" b="1" i="1" dirty="0" smtClean="0">
                <a:solidFill>
                  <a:schemeClr val="bg1">
                    <a:lumMod val="10000"/>
                  </a:schemeClr>
                </a:solidFill>
                <a:latin typeface="Aleo"/>
                <a:ea typeface="Aleo"/>
                <a:cs typeface="Aleo"/>
                <a:sym typeface="Aleo"/>
              </a:rPr>
              <a:t>on.</a:t>
            </a:r>
            <a:endParaRPr lang="en-US" sz="2000" b="1" i="1" dirty="0">
              <a:solidFill>
                <a:schemeClr val="bg1">
                  <a:lumMod val="10000"/>
                </a:schemeClr>
              </a:solidFill>
              <a:latin typeface="Aleo"/>
              <a:ea typeface="Aleo"/>
              <a:cs typeface="Aleo"/>
              <a:sym typeface="Aleo"/>
            </a:endParaRPr>
          </a:p>
        </p:txBody>
      </p:sp>
      <p:sp>
        <p:nvSpPr>
          <p:cNvPr id="4" name="Google Shape;258;p13"/>
          <p:cNvSpPr/>
          <p:nvPr/>
        </p:nvSpPr>
        <p:spPr>
          <a:xfrm>
            <a:off x="128542" y="199758"/>
            <a:ext cx="11127970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Her classroom is ___ the third floor 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of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that building.</a:t>
            </a:r>
            <a:endParaRPr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When I’m at school, my parents are ___ work.</a:t>
            </a:r>
            <a:endParaRPr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Look! The students are playing football ___ the classroom.</a:t>
            </a:r>
            <a:endParaRPr sz="2400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4.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My little sister usually has lunch ___ school.</a:t>
            </a:r>
            <a:endParaRPr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5.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 most beautiful posters are ___ 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the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wall 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___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 staffroom.</a:t>
            </a:r>
            <a:endParaRPr sz="2400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Google Shape;259;p13"/>
          <p:cNvSpPr/>
          <p:nvPr/>
        </p:nvSpPr>
        <p:spPr>
          <a:xfrm>
            <a:off x="2549486" y="582810"/>
            <a:ext cx="55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endParaRPr sz="2400" b="1" dirty="0">
              <a:solidFill>
                <a:schemeClr val="accent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60;p13"/>
          <p:cNvSpPr/>
          <p:nvPr/>
        </p:nvSpPr>
        <p:spPr>
          <a:xfrm>
            <a:off x="4986723" y="1512987"/>
            <a:ext cx="45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endParaRPr sz="2400" b="1" dirty="0">
              <a:solidFill>
                <a:schemeClr val="accent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61;p13"/>
          <p:cNvSpPr/>
          <p:nvPr/>
        </p:nvSpPr>
        <p:spPr>
          <a:xfrm>
            <a:off x="5376795" y="2410530"/>
            <a:ext cx="45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endParaRPr sz="2400" b="1" dirty="0">
              <a:solidFill>
                <a:schemeClr val="accent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62;p13"/>
          <p:cNvSpPr/>
          <p:nvPr/>
        </p:nvSpPr>
        <p:spPr>
          <a:xfrm>
            <a:off x="4528023" y="3331433"/>
            <a:ext cx="45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endParaRPr sz="2400" b="1" dirty="0">
              <a:solidFill>
                <a:schemeClr val="accent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63;p13"/>
          <p:cNvSpPr/>
          <p:nvPr/>
        </p:nvSpPr>
        <p:spPr>
          <a:xfrm>
            <a:off x="4348609" y="4245255"/>
            <a:ext cx="55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endParaRPr sz="2400" b="1" dirty="0">
              <a:solidFill>
                <a:schemeClr val="accent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65;p13"/>
          <p:cNvSpPr/>
          <p:nvPr/>
        </p:nvSpPr>
        <p:spPr>
          <a:xfrm>
            <a:off x="6102756" y="4234935"/>
            <a:ext cx="4572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endParaRPr sz="2400" b="1" dirty="0">
              <a:solidFill>
                <a:schemeClr val="accent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1245" y="600061"/>
            <a:ext cx="1978908" cy="461665"/>
          </a:xfrm>
          <a:prstGeom prst="rect">
            <a:avLst/>
          </a:prstGeom>
          <a:solidFill>
            <a:srgbClr val="E6E3DF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third floor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28626" y="1513545"/>
            <a:ext cx="917239" cy="461665"/>
          </a:xfrm>
          <a:prstGeom prst="rect">
            <a:avLst/>
          </a:prstGeom>
          <a:solidFill>
            <a:srgbClr val="E6E3DF"/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33995" y="2033068"/>
            <a:ext cx="2055371" cy="866071"/>
          </a:xfrm>
          <a:prstGeom prst="rect">
            <a:avLst/>
          </a:prstGeom>
          <a:solidFill>
            <a:srgbClr val="E6E3DF"/>
          </a:solidFill>
        </p:spPr>
        <p:txBody>
          <a:bodyPr wrap="none">
            <a:spAutoFit/>
          </a:bodyPr>
          <a:lstStyle/>
          <a:p>
            <a:pPr lvl="0">
              <a:lnSpc>
                <a:spcPct val="250000"/>
              </a:lnSpc>
            </a:pP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classroom.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86723" y="3339930"/>
            <a:ext cx="1088760" cy="461665"/>
          </a:xfrm>
          <a:prstGeom prst="rect">
            <a:avLst/>
          </a:prstGeom>
          <a:solidFill>
            <a:srgbClr val="E6E3DF"/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08409" y="4253787"/>
            <a:ext cx="1282723" cy="461665"/>
          </a:xfrm>
          <a:prstGeom prst="rect">
            <a:avLst/>
          </a:prstGeom>
          <a:solidFill>
            <a:srgbClr val="E6E3DF"/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wall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30121" y="3849381"/>
            <a:ext cx="2031325" cy="866071"/>
          </a:xfrm>
          <a:prstGeom prst="rect">
            <a:avLst/>
          </a:prstGeom>
          <a:solidFill>
            <a:srgbClr val="E6E3DF"/>
          </a:solidFill>
        </p:spPr>
        <p:txBody>
          <a:bodyPr wrap="none">
            <a:spAutoFit/>
          </a:bodyPr>
          <a:lstStyle/>
          <a:p>
            <a:pPr lvl="0">
              <a:lnSpc>
                <a:spcPct val="250000"/>
              </a:lnSpc>
            </a:pP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staffroom.</a:t>
            </a:r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E6B20C8C-FE7C-2BB8-B8FA-53C0F9E8BEC3}"/>
              </a:ext>
            </a:extLst>
          </p:cNvPr>
          <p:cNvSpPr/>
          <p:nvPr/>
        </p:nvSpPr>
        <p:spPr>
          <a:xfrm>
            <a:off x="2735047" y="1027356"/>
            <a:ext cx="2922803" cy="4190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600" b="1" dirty="0" smtClean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third floor </a:t>
            </a: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(on the surface) 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E6B20C8C-FE7C-2BB8-B8FA-53C0F9E8BEC3}"/>
              </a:ext>
            </a:extLst>
          </p:cNvPr>
          <p:cNvSpPr/>
          <p:nvPr/>
        </p:nvSpPr>
        <p:spPr>
          <a:xfrm>
            <a:off x="4322732" y="1924899"/>
            <a:ext cx="2454075" cy="4190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</a:t>
            </a: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 certain point) 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E6B20C8C-FE7C-2BB8-B8FA-53C0F9E8BEC3}"/>
              </a:ext>
            </a:extLst>
          </p:cNvPr>
          <p:cNvSpPr/>
          <p:nvPr/>
        </p:nvSpPr>
        <p:spPr>
          <a:xfrm>
            <a:off x="4473088" y="2879241"/>
            <a:ext cx="3070712" cy="4190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600" b="1" dirty="0" smtClean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classroom </a:t>
            </a: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 place) 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ounded Rectangle 3">
            <a:extLst>
              <a:ext uri="{FF2B5EF4-FFF2-40B4-BE49-F238E27FC236}">
                <a16:creationId xmlns:a16="http://schemas.microsoft.com/office/drawing/2014/main" id="{E6B20C8C-FE7C-2BB8-B8FA-53C0F9E8BEC3}"/>
              </a:ext>
            </a:extLst>
          </p:cNvPr>
          <p:cNvSpPr/>
          <p:nvPr/>
        </p:nvSpPr>
        <p:spPr>
          <a:xfrm>
            <a:off x="3998624" y="3830431"/>
            <a:ext cx="2454075" cy="4190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600" b="1" dirty="0" smtClean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chool </a:t>
            </a: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 certain point) 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ounded Rectangle 3">
            <a:extLst>
              <a:ext uri="{FF2B5EF4-FFF2-40B4-BE49-F238E27FC236}">
                <a16:creationId xmlns:a16="http://schemas.microsoft.com/office/drawing/2014/main" id="{E6B20C8C-FE7C-2BB8-B8FA-53C0F9E8BEC3}"/>
              </a:ext>
            </a:extLst>
          </p:cNvPr>
          <p:cNvSpPr/>
          <p:nvPr/>
        </p:nvSpPr>
        <p:spPr>
          <a:xfrm>
            <a:off x="3506626" y="4664345"/>
            <a:ext cx="2454075" cy="4190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600" b="1" dirty="0" smtClean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wall </a:t>
            </a: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(on the surface) 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E6B20C8C-FE7C-2BB8-B8FA-53C0F9E8BEC3}"/>
              </a:ext>
            </a:extLst>
          </p:cNvPr>
          <p:cNvSpPr/>
          <p:nvPr/>
        </p:nvSpPr>
        <p:spPr>
          <a:xfrm>
            <a:off x="6331356" y="4667315"/>
            <a:ext cx="2454075" cy="4190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600" b="1" dirty="0" smtClean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staffroom  </a:t>
            </a: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 place) 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12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2870"/>
            <a:ext cx="9144000" cy="477600"/>
          </a:xfrm>
        </p:spPr>
        <p:txBody>
          <a:bodyPr/>
          <a:lstStyle/>
          <a:p>
            <a:pPr algn="l"/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</a:rPr>
              <a:t>Ex 4. (p 64) Work in pairs. Look at the pictures and answer the questions.</a:t>
            </a:r>
            <a:endParaRPr lang="en-US" sz="20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Google Shape;276;p14"/>
          <p:cNvSpPr/>
          <p:nvPr/>
        </p:nvSpPr>
        <p:spPr>
          <a:xfrm>
            <a:off x="2028602" y="458646"/>
            <a:ext cx="8757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Where does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Mrs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Hien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teach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maths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Google Shape;277;p14"/>
          <p:cNvSpPr/>
          <p:nvPr/>
        </p:nvSpPr>
        <p:spPr>
          <a:xfrm>
            <a:off x="2028602" y="1642724"/>
            <a:ext cx="111279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Where do the students water the flowers?</a:t>
            </a:r>
            <a:endParaRPr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5" name="Google Shape;278;p14"/>
          <p:cNvSpPr/>
          <p:nvPr/>
        </p:nvSpPr>
        <p:spPr>
          <a:xfrm>
            <a:off x="2028602" y="2747931"/>
            <a:ext cx="111279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Where is the boy writing?</a:t>
            </a:r>
            <a:endParaRPr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6" name="Google Shape;279;p14"/>
          <p:cNvSpPr/>
          <p:nvPr/>
        </p:nvSpPr>
        <p:spPr>
          <a:xfrm>
            <a:off x="2072933" y="4099413"/>
            <a:ext cx="111279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Where do they sing English songs on Teachers’ Day?</a:t>
            </a:r>
            <a:endParaRPr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7" name="Google Shape;280;p14"/>
          <p:cNvSpPr/>
          <p:nvPr/>
        </p:nvSpPr>
        <p:spPr>
          <a:xfrm>
            <a:off x="2412625" y="955834"/>
            <a:ext cx="6020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At school.</a:t>
            </a:r>
            <a:endParaRPr sz="2400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81;p14"/>
          <p:cNvSpPr/>
          <p:nvPr/>
        </p:nvSpPr>
        <p:spPr>
          <a:xfrm>
            <a:off x="2292696" y="2103120"/>
            <a:ext cx="6797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In the school garden.</a:t>
            </a:r>
            <a:endParaRPr sz="2400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82;p14"/>
          <p:cNvSpPr/>
          <p:nvPr/>
        </p:nvSpPr>
        <p:spPr>
          <a:xfrm>
            <a:off x="2355254" y="3212945"/>
            <a:ext cx="111279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On the board.</a:t>
            </a:r>
            <a:endParaRPr sz="2400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83;p14"/>
          <p:cNvSpPr/>
          <p:nvPr/>
        </p:nvSpPr>
        <p:spPr>
          <a:xfrm>
            <a:off x="2355254" y="4562963"/>
            <a:ext cx="111279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On the stage.</a:t>
            </a:r>
            <a:endParaRPr sz="2400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111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razilian Valentine's Day by Slidesgo">
  <a:themeElements>
    <a:clrScheme name="Simple Light">
      <a:dk1>
        <a:srgbClr val="383737"/>
      </a:dk1>
      <a:lt1>
        <a:srgbClr val="E8E5DF"/>
      </a:lt1>
      <a:dk2>
        <a:srgbClr val="D8BAA3"/>
      </a:dk2>
      <a:lt2>
        <a:srgbClr val="F2E5CD"/>
      </a:lt2>
      <a:accent1>
        <a:srgbClr val="F89C7A"/>
      </a:accent1>
      <a:accent2>
        <a:srgbClr val="AF8DCC"/>
      </a:accent2>
      <a:accent3>
        <a:srgbClr val="A9BDBA"/>
      </a:accent3>
      <a:accent4>
        <a:srgbClr val="B8D3C3"/>
      </a:accent4>
      <a:accent5>
        <a:srgbClr val="5B6463"/>
      </a:accent5>
      <a:accent6>
        <a:srgbClr val="FFFFFF"/>
      </a:accent6>
      <a:hlink>
        <a:srgbClr val="38373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432</Words>
  <Application>Microsoft Office PowerPoint</Application>
  <PresentationFormat>On-screen Show (16:9)</PresentationFormat>
  <Paragraphs>63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Aleo</vt:lpstr>
      <vt:lpstr>Questrial</vt:lpstr>
      <vt:lpstr>Calibri</vt:lpstr>
      <vt:lpstr>Brazilian Valentine's Day by Slidesgo</vt:lpstr>
      <vt:lpstr>Unit 6. A visit to a school</vt:lpstr>
      <vt:lpstr>Ex 1. (p 63) Complete the sentences, using suitable prepositions of time.</vt:lpstr>
      <vt:lpstr>PowerPoint Presentation</vt:lpstr>
      <vt:lpstr>PowerPoint Presentation</vt:lpstr>
      <vt:lpstr>Ex 4. (p 64) Work in pairs. Look at the pictures and answer the questions.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6. A visit to a school</dc:title>
  <dc:creator>Admin</dc:creator>
  <cp:lastModifiedBy>Admin</cp:lastModifiedBy>
  <cp:revision>194</cp:revision>
  <dcterms:modified xsi:type="dcterms:W3CDTF">2024-12-08T15:48:44Z</dcterms:modified>
</cp:coreProperties>
</file>