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58" r:id="rId3"/>
    <p:sldId id="306" r:id="rId4"/>
    <p:sldId id="259" r:id="rId5"/>
    <p:sldId id="310" r:id="rId6"/>
  </p:sldIdLst>
  <p:sldSz cx="9144000" cy="5143500" type="screen16x9"/>
  <p:notesSz cx="6858000" cy="9144000"/>
  <p:embeddedFontLst>
    <p:embeddedFont>
      <p:font typeface="Franklin Gothic Medium" panose="020B0603020102020204" pitchFamily="34" charset="0"/>
      <p:regular r:id="rId8"/>
      <p:italic r:id="rId9"/>
    </p:embeddedFont>
    <p:embeddedFont>
      <p:font typeface="Pacifico" panose="020B0604020202020204" charset="0"/>
      <p:regular r:id="rId10"/>
    </p:embeddedFont>
    <p:embeddedFont>
      <p:font typeface="Archivo Narrow" panose="020B0604020202020204" charset="0"/>
      <p:regular r:id="rId11"/>
      <p:bold r:id="rId12"/>
      <p:italic r:id="rId13"/>
      <p:boldItalic r:id="rId14"/>
    </p:embeddedFont>
    <p:embeddedFont>
      <p:font typeface="Century Gothic" panose="020B0604020202020204" charset="0"/>
      <p:regular r:id="rId15"/>
      <p:bold r:id="rId16"/>
      <p:italic r:id="rId17"/>
      <p:boldItalic r:id="rId18"/>
    </p:embeddedFont>
    <p:embeddedFont>
      <p:font typeface="Quicksand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85"/>
    <a:srgbClr val="FFE476"/>
    <a:srgbClr val="8AD7FF"/>
    <a:srgbClr val="B8D6F6"/>
    <a:srgbClr val="B6F299"/>
    <a:srgbClr val="85D0F6"/>
    <a:srgbClr val="EBFC93"/>
    <a:srgbClr val="FF8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FD14CB-9D36-40D7-8073-B5F27DBBD89A}">
  <a:tblStyle styleId="{88FD14CB-9D36-40D7-8073-B5F27DBBD8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79"/>
    <p:restoredTop sz="94561"/>
  </p:normalViewPr>
  <p:slideViewPr>
    <p:cSldViewPr snapToGrid="0">
      <p:cViewPr varScale="1">
        <p:scale>
          <a:sx n="117" d="100"/>
          <a:sy n="117" d="100"/>
        </p:scale>
        <p:origin x="9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d6cb07623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d6cb07623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2021f72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2021f72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4499999">
            <a:off x="2136554" y="-8346"/>
            <a:ext cx="4644472" cy="5010970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0" y="5054275"/>
            <a:ext cx="91551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>
            <a:off x="0" y="89225"/>
            <a:ext cx="91551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28988" y="984800"/>
            <a:ext cx="2886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28988" y="3048400"/>
            <a:ext cx="288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16405" y="2284630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80387" y="254801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5509" y="4449671"/>
            <a:ext cx="167902" cy="160467"/>
          </a:xfrm>
          <a:custGeom>
            <a:avLst/>
            <a:gdLst/>
            <a:ahLst/>
            <a:cxnLst/>
            <a:rect l="l" t="t" r="r" b="b"/>
            <a:pathLst>
              <a:path w="6684" h="6388" extrusionOk="0">
                <a:moveTo>
                  <a:pt x="3260" y="1"/>
                </a:moveTo>
                <a:cubicBezTo>
                  <a:pt x="3192" y="1"/>
                  <a:pt x="3127" y="43"/>
                  <a:pt x="3071" y="156"/>
                </a:cubicBezTo>
                <a:cubicBezTo>
                  <a:pt x="2800" y="517"/>
                  <a:pt x="2619" y="968"/>
                  <a:pt x="2619" y="1420"/>
                </a:cubicBezTo>
                <a:cubicBezTo>
                  <a:pt x="2529" y="1962"/>
                  <a:pt x="2168" y="2323"/>
                  <a:pt x="1716" y="2413"/>
                </a:cubicBezTo>
                <a:cubicBezTo>
                  <a:pt x="1174" y="2594"/>
                  <a:pt x="632" y="2775"/>
                  <a:pt x="181" y="2955"/>
                </a:cubicBezTo>
                <a:cubicBezTo>
                  <a:pt x="91" y="3046"/>
                  <a:pt x="0" y="3136"/>
                  <a:pt x="0" y="3226"/>
                </a:cubicBezTo>
                <a:cubicBezTo>
                  <a:pt x="0" y="3316"/>
                  <a:pt x="91" y="3407"/>
                  <a:pt x="91" y="3497"/>
                </a:cubicBezTo>
                <a:cubicBezTo>
                  <a:pt x="181" y="3497"/>
                  <a:pt x="271" y="3587"/>
                  <a:pt x="362" y="3587"/>
                </a:cubicBezTo>
                <a:lnTo>
                  <a:pt x="452" y="3587"/>
                </a:lnTo>
                <a:lnTo>
                  <a:pt x="723" y="3678"/>
                </a:lnTo>
                <a:cubicBezTo>
                  <a:pt x="994" y="3768"/>
                  <a:pt x="1174" y="3858"/>
                  <a:pt x="1445" y="3858"/>
                </a:cubicBezTo>
                <a:cubicBezTo>
                  <a:pt x="2258" y="4039"/>
                  <a:pt x="2529" y="4761"/>
                  <a:pt x="2710" y="5484"/>
                </a:cubicBezTo>
                <a:cubicBezTo>
                  <a:pt x="2710" y="5484"/>
                  <a:pt x="2710" y="5574"/>
                  <a:pt x="2710" y="5574"/>
                </a:cubicBezTo>
                <a:cubicBezTo>
                  <a:pt x="2800" y="5845"/>
                  <a:pt x="2981" y="6387"/>
                  <a:pt x="3252" y="6387"/>
                </a:cubicBezTo>
                <a:cubicBezTo>
                  <a:pt x="3522" y="6387"/>
                  <a:pt x="3613" y="6116"/>
                  <a:pt x="3703" y="5845"/>
                </a:cubicBezTo>
                <a:cubicBezTo>
                  <a:pt x="3793" y="5665"/>
                  <a:pt x="3884" y="5394"/>
                  <a:pt x="3884" y="5123"/>
                </a:cubicBezTo>
                <a:cubicBezTo>
                  <a:pt x="3974" y="4671"/>
                  <a:pt x="4335" y="4310"/>
                  <a:pt x="4697" y="4039"/>
                </a:cubicBezTo>
                <a:cubicBezTo>
                  <a:pt x="5148" y="3858"/>
                  <a:pt x="5600" y="3768"/>
                  <a:pt x="6051" y="3587"/>
                </a:cubicBezTo>
                <a:cubicBezTo>
                  <a:pt x="6322" y="3497"/>
                  <a:pt x="6683" y="3226"/>
                  <a:pt x="6322" y="3046"/>
                </a:cubicBezTo>
                <a:lnTo>
                  <a:pt x="6232" y="2955"/>
                </a:lnTo>
                <a:cubicBezTo>
                  <a:pt x="6142" y="2865"/>
                  <a:pt x="6051" y="2865"/>
                  <a:pt x="5961" y="2775"/>
                </a:cubicBezTo>
                <a:cubicBezTo>
                  <a:pt x="5600" y="2684"/>
                  <a:pt x="5238" y="2504"/>
                  <a:pt x="4877" y="2504"/>
                </a:cubicBezTo>
                <a:cubicBezTo>
                  <a:pt x="4426" y="2413"/>
                  <a:pt x="4064" y="2142"/>
                  <a:pt x="3884" y="1691"/>
                </a:cubicBezTo>
                <a:cubicBezTo>
                  <a:pt x="3884" y="1420"/>
                  <a:pt x="3793" y="1149"/>
                  <a:pt x="3793" y="878"/>
                </a:cubicBezTo>
                <a:cubicBezTo>
                  <a:pt x="3793" y="788"/>
                  <a:pt x="3703" y="607"/>
                  <a:pt x="3703" y="426"/>
                </a:cubicBezTo>
                <a:cubicBezTo>
                  <a:pt x="3613" y="426"/>
                  <a:pt x="3613" y="426"/>
                  <a:pt x="3703" y="336"/>
                </a:cubicBezTo>
                <a:cubicBezTo>
                  <a:pt x="3578" y="212"/>
                  <a:pt x="3411" y="1"/>
                  <a:pt x="32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7174" y="2764439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3150" y="472568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flipH="1">
            <a:off x="1483541" y="735948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38725" y="288873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t="1333" b="1323"/>
          <a:stretch/>
        </p:blipFill>
        <p:spPr>
          <a:xfrm rot="-1371439">
            <a:off x="528724" y="1514912"/>
            <a:ext cx="497925" cy="7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l="1653" r="1653"/>
          <a:stretch/>
        </p:blipFill>
        <p:spPr>
          <a:xfrm rot="1894365">
            <a:off x="697933" y="2710773"/>
            <a:ext cx="1478325" cy="220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l="592" r="583"/>
          <a:stretch/>
        </p:blipFill>
        <p:spPr>
          <a:xfrm rot="7979570">
            <a:off x="7155326" y="2446212"/>
            <a:ext cx="209075" cy="188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t="29" b="39"/>
          <a:stretch/>
        </p:blipFill>
        <p:spPr>
          <a:xfrm rot="-1632918">
            <a:off x="6605000" y="2799403"/>
            <a:ext cx="209075" cy="191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6">
            <a:alphaModFix/>
          </a:blip>
          <a:srcRect l="49" r="49"/>
          <a:stretch/>
        </p:blipFill>
        <p:spPr>
          <a:xfrm rot="-3628458">
            <a:off x="7108953" y="227780"/>
            <a:ext cx="736443" cy="16101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2643582" y="4478443"/>
            <a:ext cx="272276" cy="263358"/>
          </a:xfrm>
          <a:custGeom>
            <a:avLst/>
            <a:gdLst/>
            <a:ahLst/>
            <a:cxnLst/>
            <a:rect l="l" t="t" r="r" b="b"/>
            <a:pathLst>
              <a:path w="10839" h="10484" extrusionOk="0">
                <a:moveTo>
                  <a:pt x="5283" y="1"/>
                </a:moveTo>
                <a:cubicBezTo>
                  <a:pt x="5180" y="1"/>
                  <a:pt x="5074" y="55"/>
                  <a:pt x="4968" y="188"/>
                </a:cubicBezTo>
                <a:cubicBezTo>
                  <a:pt x="4517" y="820"/>
                  <a:pt x="4246" y="1633"/>
                  <a:pt x="4155" y="2355"/>
                </a:cubicBezTo>
                <a:cubicBezTo>
                  <a:pt x="4065" y="3168"/>
                  <a:pt x="3523" y="3800"/>
                  <a:pt x="2710" y="3981"/>
                </a:cubicBezTo>
                <a:cubicBezTo>
                  <a:pt x="1897" y="4161"/>
                  <a:pt x="1085" y="4432"/>
                  <a:pt x="362" y="4884"/>
                </a:cubicBezTo>
                <a:cubicBezTo>
                  <a:pt x="182" y="4884"/>
                  <a:pt x="91" y="5065"/>
                  <a:pt x="1" y="5245"/>
                </a:cubicBezTo>
                <a:cubicBezTo>
                  <a:pt x="1" y="5426"/>
                  <a:pt x="91" y="5516"/>
                  <a:pt x="182" y="5606"/>
                </a:cubicBezTo>
                <a:cubicBezTo>
                  <a:pt x="362" y="5697"/>
                  <a:pt x="452" y="5787"/>
                  <a:pt x="543" y="5787"/>
                </a:cubicBezTo>
                <a:lnTo>
                  <a:pt x="723" y="5877"/>
                </a:lnTo>
                <a:cubicBezTo>
                  <a:pt x="904" y="5968"/>
                  <a:pt x="1085" y="6058"/>
                  <a:pt x="1265" y="6058"/>
                </a:cubicBezTo>
                <a:cubicBezTo>
                  <a:pt x="1627" y="6148"/>
                  <a:pt x="1988" y="6239"/>
                  <a:pt x="2349" y="6329"/>
                </a:cubicBezTo>
                <a:cubicBezTo>
                  <a:pt x="3704" y="6600"/>
                  <a:pt x="4155" y="7864"/>
                  <a:pt x="4517" y="8948"/>
                </a:cubicBezTo>
                <a:lnTo>
                  <a:pt x="4517" y="9129"/>
                </a:lnTo>
                <a:cubicBezTo>
                  <a:pt x="4607" y="9580"/>
                  <a:pt x="4878" y="10483"/>
                  <a:pt x="5329" y="10483"/>
                </a:cubicBezTo>
                <a:cubicBezTo>
                  <a:pt x="5691" y="10483"/>
                  <a:pt x="5871" y="9941"/>
                  <a:pt x="6052" y="9580"/>
                </a:cubicBezTo>
                <a:cubicBezTo>
                  <a:pt x="6142" y="9219"/>
                  <a:pt x="6232" y="8858"/>
                  <a:pt x="6413" y="8496"/>
                </a:cubicBezTo>
                <a:cubicBezTo>
                  <a:pt x="6503" y="7684"/>
                  <a:pt x="7045" y="7051"/>
                  <a:pt x="7677" y="6600"/>
                </a:cubicBezTo>
                <a:cubicBezTo>
                  <a:pt x="8400" y="6329"/>
                  <a:pt x="9123" y="6239"/>
                  <a:pt x="9755" y="5968"/>
                </a:cubicBezTo>
                <a:cubicBezTo>
                  <a:pt x="10297" y="5697"/>
                  <a:pt x="10838" y="5335"/>
                  <a:pt x="10297" y="4884"/>
                </a:cubicBezTo>
                <a:lnTo>
                  <a:pt x="10116" y="4794"/>
                </a:lnTo>
                <a:lnTo>
                  <a:pt x="9755" y="4523"/>
                </a:lnTo>
                <a:cubicBezTo>
                  <a:pt x="9213" y="4252"/>
                  <a:pt x="8581" y="4071"/>
                  <a:pt x="7948" y="3981"/>
                </a:cubicBezTo>
                <a:cubicBezTo>
                  <a:pt x="7226" y="3890"/>
                  <a:pt x="6684" y="3439"/>
                  <a:pt x="6413" y="2716"/>
                </a:cubicBezTo>
                <a:cubicBezTo>
                  <a:pt x="6323" y="2355"/>
                  <a:pt x="6232" y="1904"/>
                  <a:pt x="6232" y="1452"/>
                </a:cubicBezTo>
                <a:cubicBezTo>
                  <a:pt x="6232" y="1271"/>
                  <a:pt x="6142" y="1000"/>
                  <a:pt x="5962" y="730"/>
                </a:cubicBezTo>
                <a:lnTo>
                  <a:pt x="5962" y="639"/>
                </a:lnTo>
                <a:cubicBezTo>
                  <a:pt x="5770" y="320"/>
                  <a:pt x="5533" y="1"/>
                  <a:pt x="52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10600" y="419250"/>
            <a:ext cx="772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/>
          <p:nvPr/>
        </p:nvSpPr>
        <p:spPr>
          <a:xfrm flipH="1">
            <a:off x="575600" y="1197993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flipH="1">
            <a:off x="426603" y="402996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710609" y="1037546"/>
            <a:ext cx="167902" cy="160467"/>
          </a:xfrm>
          <a:custGeom>
            <a:avLst/>
            <a:gdLst/>
            <a:ahLst/>
            <a:cxnLst/>
            <a:rect l="l" t="t" r="r" b="b"/>
            <a:pathLst>
              <a:path w="6684" h="6388" extrusionOk="0">
                <a:moveTo>
                  <a:pt x="3260" y="1"/>
                </a:moveTo>
                <a:cubicBezTo>
                  <a:pt x="3192" y="1"/>
                  <a:pt x="3127" y="43"/>
                  <a:pt x="3071" y="156"/>
                </a:cubicBezTo>
                <a:cubicBezTo>
                  <a:pt x="2800" y="517"/>
                  <a:pt x="2619" y="968"/>
                  <a:pt x="2619" y="1420"/>
                </a:cubicBezTo>
                <a:cubicBezTo>
                  <a:pt x="2529" y="1962"/>
                  <a:pt x="2168" y="2323"/>
                  <a:pt x="1716" y="2413"/>
                </a:cubicBezTo>
                <a:cubicBezTo>
                  <a:pt x="1174" y="2594"/>
                  <a:pt x="632" y="2775"/>
                  <a:pt x="181" y="2955"/>
                </a:cubicBezTo>
                <a:cubicBezTo>
                  <a:pt x="91" y="3046"/>
                  <a:pt x="0" y="3136"/>
                  <a:pt x="0" y="3226"/>
                </a:cubicBezTo>
                <a:cubicBezTo>
                  <a:pt x="0" y="3316"/>
                  <a:pt x="91" y="3407"/>
                  <a:pt x="91" y="3497"/>
                </a:cubicBezTo>
                <a:cubicBezTo>
                  <a:pt x="181" y="3497"/>
                  <a:pt x="271" y="3587"/>
                  <a:pt x="362" y="3587"/>
                </a:cubicBezTo>
                <a:lnTo>
                  <a:pt x="452" y="3587"/>
                </a:lnTo>
                <a:lnTo>
                  <a:pt x="723" y="3678"/>
                </a:lnTo>
                <a:cubicBezTo>
                  <a:pt x="994" y="3768"/>
                  <a:pt x="1174" y="3858"/>
                  <a:pt x="1445" y="3858"/>
                </a:cubicBezTo>
                <a:cubicBezTo>
                  <a:pt x="2258" y="4039"/>
                  <a:pt x="2529" y="4761"/>
                  <a:pt x="2710" y="5484"/>
                </a:cubicBezTo>
                <a:cubicBezTo>
                  <a:pt x="2710" y="5484"/>
                  <a:pt x="2710" y="5574"/>
                  <a:pt x="2710" y="5574"/>
                </a:cubicBezTo>
                <a:cubicBezTo>
                  <a:pt x="2800" y="5845"/>
                  <a:pt x="2981" y="6387"/>
                  <a:pt x="3252" y="6387"/>
                </a:cubicBezTo>
                <a:cubicBezTo>
                  <a:pt x="3522" y="6387"/>
                  <a:pt x="3613" y="6116"/>
                  <a:pt x="3703" y="5845"/>
                </a:cubicBezTo>
                <a:cubicBezTo>
                  <a:pt x="3793" y="5665"/>
                  <a:pt x="3884" y="5394"/>
                  <a:pt x="3884" y="5123"/>
                </a:cubicBezTo>
                <a:cubicBezTo>
                  <a:pt x="3974" y="4671"/>
                  <a:pt x="4335" y="4310"/>
                  <a:pt x="4697" y="4039"/>
                </a:cubicBezTo>
                <a:cubicBezTo>
                  <a:pt x="5148" y="3858"/>
                  <a:pt x="5600" y="3768"/>
                  <a:pt x="6051" y="3587"/>
                </a:cubicBezTo>
                <a:cubicBezTo>
                  <a:pt x="6322" y="3497"/>
                  <a:pt x="6683" y="3226"/>
                  <a:pt x="6322" y="3046"/>
                </a:cubicBezTo>
                <a:lnTo>
                  <a:pt x="6232" y="2955"/>
                </a:lnTo>
                <a:cubicBezTo>
                  <a:pt x="6142" y="2865"/>
                  <a:pt x="6051" y="2865"/>
                  <a:pt x="5961" y="2775"/>
                </a:cubicBezTo>
                <a:cubicBezTo>
                  <a:pt x="5600" y="2684"/>
                  <a:pt x="5238" y="2504"/>
                  <a:pt x="4877" y="2504"/>
                </a:cubicBezTo>
                <a:cubicBezTo>
                  <a:pt x="4426" y="2413"/>
                  <a:pt x="4064" y="2142"/>
                  <a:pt x="3884" y="1691"/>
                </a:cubicBezTo>
                <a:cubicBezTo>
                  <a:pt x="3884" y="1420"/>
                  <a:pt x="3793" y="1149"/>
                  <a:pt x="3793" y="878"/>
                </a:cubicBezTo>
                <a:cubicBezTo>
                  <a:pt x="3793" y="788"/>
                  <a:pt x="3703" y="607"/>
                  <a:pt x="3703" y="426"/>
                </a:cubicBezTo>
                <a:cubicBezTo>
                  <a:pt x="3613" y="426"/>
                  <a:pt x="3613" y="426"/>
                  <a:pt x="3703" y="336"/>
                </a:cubicBezTo>
                <a:cubicBezTo>
                  <a:pt x="3578" y="212"/>
                  <a:pt x="3411" y="1"/>
                  <a:pt x="32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8633411" y="3519514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flipH="1">
            <a:off x="8267753" y="88456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7895736" y="782989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4429808" y="4169493"/>
            <a:ext cx="167902" cy="160441"/>
          </a:xfrm>
          <a:custGeom>
            <a:avLst/>
            <a:gdLst/>
            <a:ahLst/>
            <a:cxnLst/>
            <a:rect l="l" t="t" r="r" b="b"/>
            <a:pathLst>
              <a:path w="6684" h="6387" extrusionOk="0">
                <a:moveTo>
                  <a:pt x="3260" y="0"/>
                </a:moveTo>
                <a:cubicBezTo>
                  <a:pt x="3192" y="0"/>
                  <a:pt x="3127" y="43"/>
                  <a:pt x="3071" y="155"/>
                </a:cubicBezTo>
                <a:cubicBezTo>
                  <a:pt x="2800" y="516"/>
                  <a:pt x="2620" y="968"/>
                  <a:pt x="2620" y="1419"/>
                </a:cubicBezTo>
                <a:cubicBezTo>
                  <a:pt x="2529" y="1961"/>
                  <a:pt x="2168" y="2322"/>
                  <a:pt x="1717" y="2413"/>
                </a:cubicBezTo>
                <a:cubicBezTo>
                  <a:pt x="1175" y="2593"/>
                  <a:pt x="633" y="2774"/>
                  <a:pt x="181" y="2954"/>
                </a:cubicBezTo>
                <a:cubicBezTo>
                  <a:pt x="91" y="3045"/>
                  <a:pt x="1" y="3135"/>
                  <a:pt x="1" y="3225"/>
                </a:cubicBezTo>
                <a:cubicBezTo>
                  <a:pt x="1" y="3316"/>
                  <a:pt x="91" y="3406"/>
                  <a:pt x="91" y="3496"/>
                </a:cubicBezTo>
                <a:cubicBezTo>
                  <a:pt x="181" y="3496"/>
                  <a:pt x="272" y="3587"/>
                  <a:pt x="362" y="3587"/>
                </a:cubicBezTo>
                <a:lnTo>
                  <a:pt x="452" y="3587"/>
                </a:lnTo>
                <a:lnTo>
                  <a:pt x="723" y="3677"/>
                </a:lnTo>
                <a:cubicBezTo>
                  <a:pt x="994" y="3767"/>
                  <a:pt x="1175" y="3858"/>
                  <a:pt x="1446" y="3858"/>
                </a:cubicBezTo>
                <a:cubicBezTo>
                  <a:pt x="2168" y="4128"/>
                  <a:pt x="2620" y="4761"/>
                  <a:pt x="2710" y="5483"/>
                </a:cubicBezTo>
                <a:lnTo>
                  <a:pt x="2710" y="5573"/>
                </a:lnTo>
                <a:cubicBezTo>
                  <a:pt x="2800" y="5844"/>
                  <a:pt x="2981" y="6386"/>
                  <a:pt x="3252" y="6386"/>
                </a:cubicBezTo>
                <a:cubicBezTo>
                  <a:pt x="3523" y="6386"/>
                  <a:pt x="3613" y="6115"/>
                  <a:pt x="3704" y="5844"/>
                </a:cubicBezTo>
                <a:cubicBezTo>
                  <a:pt x="3794" y="5664"/>
                  <a:pt x="3794" y="5393"/>
                  <a:pt x="3884" y="5212"/>
                </a:cubicBezTo>
                <a:cubicBezTo>
                  <a:pt x="3974" y="4670"/>
                  <a:pt x="4336" y="4309"/>
                  <a:pt x="4697" y="4038"/>
                </a:cubicBezTo>
                <a:cubicBezTo>
                  <a:pt x="5149" y="3858"/>
                  <a:pt x="5600" y="3767"/>
                  <a:pt x="5961" y="3677"/>
                </a:cubicBezTo>
                <a:cubicBezTo>
                  <a:pt x="6323" y="3496"/>
                  <a:pt x="6684" y="3316"/>
                  <a:pt x="6323" y="3045"/>
                </a:cubicBezTo>
                <a:lnTo>
                  <a:pt x="6232" y="2954"/>
                </a:lnTo>
                <a:cubicBezTo>
                  <a:pt x="6142" y="2864"/>
                  <a:pt x="6052" y="2864"/>
                  <a:pt x="6052" y="2774"/>
                </a:cubicBezTo>
                <a:cubicBezTo>
                  <a:pt x="5690" y="2683"/>
                  <a:pt x="5239" y="2503"/>
                  <a:pt x="4878" y="2503"/>
                </a:cubicBezTo>
                <a:cubicBezTo>
                  <a:pt x="4426" y="2413"/>
                  <a:pt x="4065" y="2142"/>
                  <a:pt x="3974" y="1690"/>
                </a:cubicBezTo>
                <a:cubicBezTo>
                  <a:pt x="3884" y="1419"/>
                  <a:pt x="3794" y="1148"/>
                  <a:pt x="3794" y="877"/>
                </a:cubicBezTo>
                <a:cubicBezTo>
                  <a:pt x="3794" y="787"/>
                  <a:pt x="3704" y="606"/>
                  <a:pt x="3704" y="426"/>
                </a:cubicBezTo>
                <a:lnTo>
                  <a:pt x="3704" y="335"/>
                </a:lnTo>
                <a:cubicBezTo>
                  <a:pt x="3579" y="211"/>
                  <a:pt x="3411" y="0"/>
                  <a:pt x="32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7420892" y="2642343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7046125" y="302866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5393474" y="879789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592924" y="1444914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flipH="1">
            <a:off x="1645500" y="2026368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flipH="1">
            <a:off x="2065978" y="2289723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4721325" y="3847298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6853602" y="3924501"/>
            <a:ext cx="3087" cy="7254"/>
          </a:xfrm>
          <a:custGeom>
            <a:avLst/>
            <a:gdLst/>
            <a:ahLst/>
            <a:cxnLst/>
            <a:rect l="l" t="t" r="r" b="b"/>
            <a:pathLst>
              <a:path w="20" h="47" extrusionOk="0">
                <a:moveTo>
                  <a:pt x="20" y="1"/>
                </a:moveTo>
                <a:cubicBezTo>
                  <a:pt x="1" y="15"/>
                  <a:pt x="3" y="30"/>
                  <a:pt x="20" y="46"/>
                </a:cubicBezTo>
                <a:lnTo>
                  <a:pt x="20" y="1"/>
                </a:lnTo>
                <a:close/>
              </a:path>
            </a:pathLst>
          </a:custGeom>
          <a:solidFill>
            <a:srgbClr val="F2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-1123874" y="4007780"/>
            <a:ext cx="5950202" cy="4613977"/>
            <a:chOff x="1548500" y="2472763"/>
            <a:chExt cx="62675" cy="75150"/>
          </a:xfrm>
        </p:grpSpPr>
        <p:sp>
          <p:nvSpPr>
            <p:cNvPr id="109" name="Google Shape;109;p9"/>
            <p:cNvSpPr/>
            <p:nvPr/>
          </p:nvSpPr>
          <p:spPr>
            <a:xfrm>
              <a:off x="1548500" y="2472763"/>
              <a:ext cx="62675" cy="75150"/>
            </a:xfrm>
            <a:custGeom>
              <a:avLst/>
              <a:gdLst/>
              <a:ahLst/>
              <a:cxnLst/>
              <a:rect l="l" t="t" r="r" b="b"/>
              <a:pathLst>
                <a:path w="2507" h="3006" extrusionOk="0">
                  <a:moveTo>
                    <a:pt x="1279" y="0"/>
                  </a:moveTo>
                  <a:cubicBezTo>
                    <a:pt x="921" y="0"/>
                    <a:pt x="398" y="383"/>
                    <a:pt x="212" y="835"/>
                  </a:cubicBezTo>
                  <a:cubicBezTo>
                    <a:pt x="0" y="1357"/>
                    <a:pt x="123" y="1898"/>
                    <a:pt x="192" y="2432"/>
                  </a:cubicBezTo>
                  <a:cubicBezTo>
                    <a:pt x="215" y="2616"/>
                    <a:pt x="400" y="2708"/>
                    <a:pt x="568" y="2785"/>
                  </a:cubicBezTo>
                  <a:cubicBezTo>
                    <a:pt x="883" y="2934"/>
                    <a:pt x="1170" y="3006"/>
                    <a:pt x="1420" y="3006"/>
                  </a:cubicBezTo>
                  <a:cubicBezTo>
                    <a:pt x="2071" y="3006"/>
                    <a:pt x="2474" y="2515"/>
                    <a:pt x="2491" y="1614"/>
                  </a:cubicBezTo>
                  <a:cubicBezTo>
                    <a:pt x="2506" y="927"/>
                    <a:pt x="1957" y="141"/>
                    <a:pt x="1374" y="10"/>
                  </a:cubicBezTo>
                  <a:cubicBezTo>
                    <a:pt x="1344" y="4"/>
                    <a:pt x="1312" y="0"/>
                    <a:pt x="1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1556075" y="2482013"/>
              <a:ext cx="48175" cy="58250"/>
            </a:xfrm>
            <a:custGeom>
              <a:avLst/>
              <a:gdLst/>
              <a:ahLst/>
              <a:cxnLst/>
              <a:rect l="l" t="t" r="r" b="b"/>
              <a:pathLst>
                <a:path w="1927" h="2330" extrusionOk="0">
                  <a:moveTo>
                    <a:pt x="961" y="0"/>
                  </a:moveTo>
                  <a:cubicBezTo>
                    <a:pt x="900" y="0"/>
                    <a:pt x="832" y="19"/>
                    <a:pt x="757" y="63"/>
                  </a:cubicBezTo>
                  <a:cubicBezTo>
                    <a:pt x="438" y="243"/>
                    <a:pt x="50" y="469"/>
                    <a:pt x="135" y="964"/>
                  </a:cubicBezTo>
                  <a:cubicBezTo>
                    <a:pt x="154" y="1068"/>
                    <a:pt x="185" y="1168"/>
                    <a:pt x="208" y="1263"/>
                  </a:cubicBezTo>
                  <a:cubicBezTo>
                    <a:pt x="173" y="1379"/>
                    <a:pt x="131" y="1482"/>
                    <a:pt x="112" y="1586"/>
                  </a:cubicBezTo>
                  <a:cubicBezTo>
                    <a:pt x="1" y="2100"/>
                    <a:pt x="396" y="2200"/>
                    <a:pt x="737" y="2280"/>
                  </a:cubicBezTo>
                  <a:cubicBezTo>
                    <a:pt x="861" y="2308"/>
                    <a:pt x="993" y="2329"/>
                    <a:pt x="1120" y="2329"/>
                  </a:cubicBezTo>
                  <a:cubicBezTo>
                    <a:pt x="1391" y="2329"/>
                    <a:pt x="1636" y="2232"/>
                    <a:pt x="1720" y="1897"/>
                  </a:cubicBezTo>
                  <a:cubicBezTo>
                    <a:pt x="1831" y="1421"/>
                    <a:pt x="1927" y="884"/>
                    <a:pt x="1528" y="465"/>
                  </a:cubicBezTo>
                  <a:cubicBezTo>
                    <a:pt x="1362" y="297"/>
                    <a:pt x="1209" y="0"/>
                    <a:pt x="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8200376" y="-1817533"/>
            <a:ext cx="5950202" cy="4613977"/>
            <a:chOff x="1548500" y="2472763"/>
            <a:chExt cx="62675" cy="75150"/>
          </a:xfrm>
        </p:grpSpPr>
        <p:sp>
          <p:nvSpPr>
            <p:cNvPr id="112" name="Google Shape;112;p9"/>
            <p:cNvSpPr/>
            <p:nvPr/>
          </p:nvSpPr>
          <p:spPr>
            <a:xfrm>
              <a:off x="1548500" y="2472763"/>
              <a:ext cx="62675" cy="75150"/>
            </a:xfrm>
            <a:custGeom>
              <a:avLst/>
              <a:gdLst/>
              <a:ahLst/>
              <a:cxnLst/>
              <a:rect l="l" t="t" r="r" b="b"/>
              <a:pathLst>
                <a:path w="2507" h="3006" extrusionOk="0">
                  <a:moveTo>
                    <a:pt x="1279" y="0"/>
                  </a:moveTo>
                  <a:cubicBezTo>
                    <a:pt x="921" y="0"/>
                    <a:pt x="398" y="383"/>
                    <a:pt x="212" y="835"/>
                  </a:cubicBezTo>
                  <a:cubicBezTo>
                    <a:pt x="0" y="1357"/>
                    <a:pt x="123" y="1898"/>
                    <a:pt x="192" y="2432"/>
                  </a:cubicBezTo>
                  <a:cubicBezTo>
                    <a:pt x="215" y="2616"/>
                    <a:pt x="400" y="2708"/>
                    <a:pt x="568" y="2785"/>
                  </a:cubicBezTo>
                  <a:cubicBezTo>
                    <a:pt x="883" y="2934"/>
                    <a:pt x="1170" y="3006"/>
                    <a:pt x="1420" y="3006"/>
                  </a:cubicBezTo>
                  <a:cubicBezTo>
                    <a:pt x="2071" y="3006"/>
                    <a:pt x="2474" y="2515"/>
                    <a:pt x="2491" y="1614"/>
                  </a:cubicBezTo>
                  <a:cubicBezTo>
                    <a:pt x="2506" y="927"/>
                    <a:pt x="1957" y="141"/>
                    <a:pt x="1374" y="10"/>
                  </a:cubicBezTo>
                  <a:cubicBezTo>
                    <a:pt x="1344" y="4"/>
                    <a:pt x="1312" y="0"/>
                    <a:pt x="1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556075" y="2482013"/>
              <a:ext cx="48175" cy="58250"/>
            </a:xfrm>
            <a:custGeom>
              <a:avLst/>
              <a:gdLst/>
              <a:ahLst/>
              <a:cxnLst/>
              <a:rect l="l" t="t" r="r" b="b"/>
              <a:pathLst>
                <a:path w="1927" h="2330" extrusionOk="0">
                  <a:moveTo>
                    <a:pt x="961" y="0"/>
                  </a:moveTo>
                  <a:cubicBezTo>
                    <a:pt x="900" y="0"/>
                    <a:pt x="832" y="19"/>
                    <a:pt x="757" y="63"/>
                  </a:cubicBezTo>
                  <a:cubicBezTo>
                    <a:pt x="438" y="243"/>
                    <a:pt x="50" y="469"/>
                    <a:pt x="135" y="964"/>
                  </a:cubicBezTo>
                  <a:cubicBezTo>
                    <a:pt x="154" y="1068"/>
                    <a:pt x="185" y="1168"/>
                    <a:pt x="208" y="1263"/>
                  </a:cubicBezTo>
                  <a:cubicBezTo>
                    <a:pt x="173" y="1379"/>
                    <a:pt x="131" y="1482"/>
                    <a:pt x="112" y="1586"/>
                  </a:cubicBezTo>
                  <a:cubicBezTo>
                    <a:pt x="1" y="2100"/>
                    <a:pt x="396" y="2200"/>
                    <a:pt x="737" y="2280"/>
                  </a:cubicBezTo>
                  <a:cubicBezTo>
                    <a:pt x="861" y="2308"/>
                    <a:pt x="993" y="2329"/>
                    <a:pt x="1120" y="2329"/>
                  </a:cubicBezTo>
                  <a:cubicBezTo>
                    <a:pt x="1391" y="2329"/>
                    <a:pt x="1636" y="2232"/>
                    <a:pt x="1720" y="1897"/>
                  </a:cubicBezTo>
                  <a:cubicBezTo>
                    <a:pt x="1831" y="1421"/>
                    <a:pt x="1927" y="884"/>
                    <a:pt x="1528" y="465"/>
                  </a:cubicBezTo>
                  <a:cubicBezTo>
                    <a:pt x="1362" y="297"/>
                    <a:pt x="1209" y="0"/>
                    <a:pt x="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4" name="Google Shape;114;p9"/>
          <p:cNvPicPr preferRelativeResize="0"/>
          <p:nvPr/>
        </p:nvPicPr>
        <p:blipFill rotWithShape="1">
          <a:blip r:embed="rId2">
            <a:alphaModFix/>
          </a:blip>
          <a:srcRect l="1057" r="1047"/>
          <a:stretch/>
        </p:blipFill>
        <p:spPr>
          <a:xfrm rot="-1334214">
            <a:off x="7673600" y="635488"/>
            <a:ext cx="1332268" cy="188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 rot="3974352">
            <a:off x="911279" y="3246249"/>
            <a:ext cx="1084165" cy="236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2986650" y="1695750"/>
            <a:ext cx="31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2986600" y="2437313"/>
            <a:ext cx="31707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464093" y="1151718"/>
            <a:ext cx="7654847" cy="2715857"/>
            <a:chOff x="-1211800" y="3902875"/>
            <a:chExt cx="4015552" cy="3590030"/>
          </a:xfrm>
        </p:grpSpPr>
        <p:sp>
          <p:nvSpPr>
            <p:cNvPr id="122" name="Google Shape;122;p11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1"/>
          <p:cNvSpPr/>
          <p:nvPr/>
        </p:nvSpPr>
        <p:spPr>
          <a:xfrm>
            <a:off x="6459371" y="3950343"/>
            <a:ext cx="167902" cy="160441"/>
          </a:xfrm>
          <a:custGeom>
            <a:avLst/>
            <a:gdLst/>
            <a:ahLst/>
            <a:cxnLst/>
            <a:rect l="l" t="t" r="r" b="b"/>
            <a:pathLst>
              <a:path w="6684" h="6387" extrusionOk="0">
                <a:moveTo>
                  <a:pt x="3260" y="0"/>
                </a:moveTo>
                <a:cubicBezTo>
                  <a:pt x="3192" y="0"/>
                  <a:pt x="3127" y="43"/>
                  <a:pt x="3071" y="155"/>
                </a:cubicBezTo>
                <a:cubicBezTo>
                  <a:pt x="2800" y="516"/>
                  <a:pt x="2620" y="968"/>
                  <a:pt x="2620" y="1419"/>
                </a:cubicBezTo>
                <a:cubicBezTo>
                  <a:pt x="2529" y="1961"/>
                  <a:pt x="2168" y="2322"/>
                  <a:pt x="1717" y="2413"/>
                </a:cubicBezTo>
                <a:cubicBezTo>
                  <a:pt x="1175" y="2593"/>
                  <a:pt x="633" y="2774"/>
                  <a:pt x="181" y="2954"/>
                </a:cubicBezTo>
                <a:cubicBezTo>
                  <a:pt x="91" y="3045"/>
                  <a:pt x="1" y="3135"/>
                  <a:pt x="1" y="3225"/>
                </a:cubicBezTo>
                <a:cubicBezTo>
                  <a:pt x="1" y="3316"/>
                  <a:pt x="91" y="3406"/>
                  <a:pt x="91" y="3496"/>
                </a:cubicBezTo>
                <a:cubicBezTo>
                  <a:pt x="181" y="3496"/>
                  <a:pt x="272" y="3587"/>
                  <a:pt x="362" y="3587"/>
                </a:cubicBezTo>
                <a:lnTo>
                  <a:pt x="452" y="3587"/>
                </a:lnTo>
                <a:lnTo>
                  <a:pt x="723" y="3677"/>
                </a:lnTo>
                <a:cubicBezTo>
                  <a:pt x="994" y="3767"/>
                  <a:pt x="1175" y="3858"/>
                  <a:pt x="1446" y="3858"/>
                </a:cubicBezTo>
                <a:cubicBezTo>
                  <a:pt x="2168" y="4128"/>
                  <a:pt x="2620" y="4761"/>
                  <a:pt x="2710" y="5483"/>
                </a:cubicBezTo>
                <a:lnTo>
                  <a:pt x="2710" y="5573"/>
                </a:lnTo>
                <a:cubicBezTo>
                  <a:pt x="2800" y="5844"/>
                  <a:pt x="2981" y="6386"/>
                  <a:pt x="3252" y="6386"/>
                </a:cubicBezTo>
                <a:cubicBezTo>
                  <a:pt x="3523" y="6386"/>
                  <a:pt x="3613" y="6115"/>
                  <a:pt x="3704" y="5844"/>
                </a:cubicBezTo>
                <a:cubicBezTo>
                  <a:pt x="3794" y="5664"/>
                  <a:pt x="3794" y="5393"/>
                  <a:pt x="3884" y="5212"/>
                </a:cubicBezTo>
                <a:cubicBezTo>
                  <a:pt x="3974" y="4670"/>
                  <a:pt x="4336" y="4309"/>
                  <a:pt x="4697" y="4038"/>
                </a:cubicBezTo>
                <a:cubicBezTo>
                  <a:pt x="5149" y="3858"/>
                  <a:pt x="5600" y="3767"/>
                  <a:pt x="5961" y="3677"/>
                </a:cubicBezTo>
                <a:cubicBezTo>
                  <a:pt x="6323" y="3496"/>
                  <a:pt x="6684" y="3316"/>
                  <a:pt x="6323" y="3045"/>
                </a:cubicBezTo>
                <a:lnTo>
                  <a:pt x="6232" y="2954"/>
                </a:lnTo>
                <a:cubicBezTo>
                  <a:pt x="6142" y="2864"/>
                  <a:pt x="6052" y="2864"/>
                  <a:pt x="6052" y="2774"/>
                </a:cubicBezTo>
                <a:cubicBezTo>
                  <a:pt x="5690" y="2683"/>
                  <a:pt x="5239" y="2503"/>
                  <a:pt x="4878" y="2503"/>
                </a:cubicBezTo>
                <a:cubicBezTo>
                  <a:pt x="4426" y="2413"/>
                  <a:pt x="4065" y="2142"/>
                  <a:pt x="3974" y="1690"/>
                </a:cubicBezTo>
                <a:cubicBezTo>
                  <a:pt x="3884" y="1419"/>
                  <a:pt x="3794" y="1148"/>
                  <a:pt x="3794" y="877"/>
                </a:cubicBezTo>
                <a:cubicBezTo>
                  <a:pt x="3794" y="787"/>
                  <a:pt x="3704" y="606"/>
                  <a:pt x="3704" y="426"/>
                </a:cubicBezTo>
                <a:lnTo>
                  <a:pt x="3704" y="335"/>
                </a:lnTo>
                <a:cubicBezTo>
                  <a:pt x="3579" y="211"/>
                  <a:pt x="3411" y="0"/>
                  <a:pt x="32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8141186" y="1418589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8433405" y="1223192"/>
            <a:ext cx="204200" cy="195408"/>
          </a:xfrm>
          <a:custGeom>
            <a:avLst/>
            <a:gdLst/>
            <a:ahLst/>
            <a:cxnLst/>
            <a:rect l="l" t="t" r="r" b="b"/>
            <a:pathLst>
              <a:path w="8129" h="7779" extrusionOk="0">
                <a:moveTo>
                  <a:pt x="4040" y="0"/>
                </a:moveTo>
                <a:cubicBezTo>
                  <a:pt x="3959" y="0"/>
                  <a:pt x="3876" y="54"/>
                  <a:pt x="3793" y="192"/>
                </a:cubicBezTo>
                <a:cubicBezTo>
                  <a:pt x="3432" y="644"/>
                  <a:pt x="3251" y="1186"/>
                  <a:pt x="3161" y="1818"/>
                </a:cubicBezTo>
                <a:cubicBezTo>
                  <a:pt x="3071" y="2360"/>
                  <a:pt x="2619" y="2811"/>
                  <a:pt x="2077" y="2902"/>
                </a:cubicBezTo>
                <a:cubicBezTo>
                  <a:pt x="1445" y="3082"/>
                  <a:pt x="813" y="3263"/>
                  <a:pt x="271" y="3624"/>
                </a:cubicBezTo>
                <a:cubicBezTo>
                  <a:pt x="90" y="3624"/>
                  <a:pt x="0" y="3805"/>
                  <a:pt x="0" y="3895"/>
                </a:cubicBezTo>
                <a:cubicBezTo>
                  <a:pt x="0" y="3985"/>
                  <a:pt x="90" y="4076"/>
                  <a:pt x="181" y="4166"/>
                </a:cubicBezTo>
                <a:cubicBezTo>
                  <a:pt x="271" y="4256"/>
                  <a:pt x="361" y="4256"/>
                  <a:pt x="452" y="4347"/>
                </a:cubicBezTo>
                <a:lnTo>
                  <a:pt x="542" y="4347"/>
                </a:lnTo>
                <a:lnTo>
                  <a:pt x="994" y="4527"/>
                </a:lnTo>
                <a:cubicBezTo>
                  <a:pt x="1264" y="4527"/>
                  <a:pt x="1535" y="4618"/>
                  <a:pt x="1806" y="4708"/>
                </a:cubicBezTo>
                <a:cubicBezTo>
                  <a:pt x="2800" y="4889"/>
                  <a:pt x="3161" y="5792"/>
                  <a:pt x="3342" y="6695"/>
                </a:cubicBezTo>
                <a:cubicBezTo>
                  <a:pt x="3342" y="6695"/>
                  <a:pt x="3342" y="6695"/>
                  <a:pt x="3342" y="6785"/>
                </a:cubicBezTo>
                <a:cubicBezTo>
                  <a:pt x="3432" y="7146"/>
                  <a:pt x="3703" y="7779"/>
                  <a:pt x="3974" y="7779"/>
                </a:cubicBezTo>
                <a:cubicBezTo>
                  <a:pt x="4335" y="7779"/>
                  <a:pt x="4425" y="7417"/>
                  <a:pt x="4516" y="7146"/>
                </a:cubicBezTo>
                <a:cubicBezTo>
                  <a:pt x="4606" y="6875"/>
                  <a:pt x="4696" y="6514"/>
                  <a:pt x="4787" y="6243"/>
                </a:cubicBezTo>
                <a:cubicBezTo>
                  <a:pt x="4877" y="5701"/>
                  <a:pt x="5238" y="5159"/>
                  <a:pt x="5780" y="4889"/>
                </a:cubicBezTo>
                <a:cubicBezTo>
                  <a:pt x="6322" y="4618"/>
                  <a:pt x="6864" y="4618"/>
                  <a:pt x="7406" y="4347"/>
                </a:cubicBezTo>
                <a:cubicBezTo>
                  <a:pt x="7767" y="4166"/>
                  <a:pt x="8128" y="3895"/>
                  <a:pt x="7767" y="3714"/>
                </a:cubicBezTo>
                <a:lnTo>
                  <a:pt x="7586" y="3624"/>
                </a:lnTo>
                <a:cubicBezTo>
                  <a:pt x="7496" y="3534"/>
                  <a:pt x="7406" y="3444"/>
                  <a:pt x="7315" y="3444"/>
                </a:cubicBezTo>
                <a:cubicBezTo>
                  <a:pt x="6864" y="3263"/>
                  <a:pt x="6412" y="3082"/>
                  <a:pt x="5961" y="2992"/>
                </a:cubicBezTo>
                <a:cubicBezTo>
                  <a:pt x="5419" y="2902"/>
                  <a:pt x="4967" y="2540"/>
                  <a:pt x="4877" y="2089"/>
                </a:cubicBezTo>
                <a:cubicBezTo>
                  <a:pt x="4787" y="1728"/>
                  <a:pt x="4696" y="1457"/>
                  <a:pt x="4696" y="1095"/>
                </a:cubicBezTo>
                <a:cubicBezTo>
                  <a:pt x="4696" y="915"/>
                  <a:pt x="4606" y="734"/>
                  <a:pt x="4516" y="554"/>
                </a:cubicBezTo>
                <a:cubicBezTo>
                  <a:pt x="4516" y="554"/>
                  <a:pt x="4516" y="463"/>
                  <a:pt x="4516" y="463"/>
                </a:cubicBezTo>
                <a:cubicBezTo>
                  <a:pt x="4390" y="275"/>
                  <a:pt x="4222" y="0"/>
                  <a:pt x="40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2876927">
            <a:off x="2072163" y="717587"/>
            <a:ext cx="167900" cy="160464"/>
          </a:xfrm>
          <a:custGeom>
            <a:avLst/>
            <a:gdLst/>
            <a:ahLst/>
            <a:cxnLst/>
            <a:rect l="l" t="t" r="r" b="b"/>
            <a:pathLst>
              <a:path w="6684" h="6388" extrusionOk="0">
                <a:moveTo>
                  <a:pt x="3260" y="1"/>
                </a:moveTo>
                <a:cubicBezTo>
                  <a:pt x="3192" y="1"/>
                  <a:pt x="3127" y="43"/>
                  <a:pt x="3071" y="156"/>
                </a:cubicBezTo>
                <a:cubicBezTo>
                  <a:pt x="2800" y="517"/>
                  <a:pt x="2619" y="968"/>
                  <a:pt x="2619" y="1420"/>
                </a:cubicBezTo>
                <a:cubicBezTo>
                  <a:pt x="2529" y="1962"/>
                  <a:pt x="2168" y="2323"/>
                  <a:pt x="1716" y="2413"/>
                </a:cubicBezTo>
                <a:cubicBezTo>
                  <a:pt x="1174" y="2594"/>
                  <a:pt x="632" y="2775"/>
                  <a:pt x="181" y="2955"/>
                </a:cubicBezTo>
                <a:cubicBezTo>
                  <a:pt x="91" y="3046"/>
                  <a:pt x="0" y="3136"/>
                  <a:pt x="0" y="3226"/>
                </a:cubicBezTo>
                <a:cubicBezTo>
                  <a:pt x="0" y="3316"/>
                  <a:pt x="91" y="3407"/>
                  <a:pt x="91" y="3497"/>
                </a:cubicBezTo>
                <a:cubicBezTo>
                  <a:pt x="181" y="3497"/>
                  <a:pt x="271" y="3587"/>
                  <a:pt x="362" y="3587"/>
                </a:cubicBezTo>
                <a:lnTo>
                  <a:pt x="452" y="3587"/>
                </a:lnTo>
                <a:lnTo>
                  <a:pt x="723" y="3678"/>
                </a:lnTo>
                <a:cubicBezTo>
                  <a:pt x="994" y="3768"/>
                  <a:pt x="1174" y="3858"/>
                  <a:pt x="1445" y="3858"/>
                </a:cubicBezTo>
                <a:cubicBezTo>
                  <a:pt x="2258" y="4039"/>
                  <a:pt x="2529" y="4761"/>
                  <a:pt x="2710" y="5484"/>
                </a:cubicBezTo>
                <a:cubicBezTo>
                  <a:pt x="2710" y="5484"/>
                  <a:pt x="2710" y="5574"/>
                  <a:pt x="2710" y="5574"/>
                </a:cubicBezTo>
                <a:cubicBezTo>
                  <a:pt x="2800" y="5845"/>
                  <a:pt x="2981" y="6387"/>
                  <a:pt x="3252" y="6387"/>
                </a:cubicBezTo>
                <a:cubicBezTo>
                  <a:pt x="3522" y="6387"/>
                  <a:pt x="3613" y="6116"/>
                  <a:pt x="3703" y="5845"/>
                </a:cubicBezTo>
                <a:cubicBezTo>
                  <a:pt x="3793" y="5665"/>
                  <a:pt x="3884" y="5394"/>
                  <a:pt x="3884" y="5123"/>
                </a:cubicBezTo>
                <a:cubicBezTo>
                  <a:pt x="3974" y="4671"/>
                  <a:pt x="4335" y="4310"/>
                  <a:pt x="4697" y="4039"/>
                </a:cubicBezTo>
                <a:cubicBezTo>
                  <a:pt x="5148" y="3858"/>
                  <a:pt x="5600" y="3768"/>
                  <a:pt x="6051" y="3587"/>
                </a:cubicBezTo>
                <a:cubicBezTo>
                  <a:pt x="6322" y="3497"/>
                  <a:pt x="6683" y="3226"/>
                  <a:pt x="6322" y="3046"/>
                </a:cubicBezTo>
                <a:lnTo>
                  <a:pt x="6232" y="2955"/>
                </a:lnTo>
                <a:cubicBezTo>
                  <a:pt x="6142" y="2865"/>
                  <a:pt x="6051" y="2865"/>
                  <a:pt x="5961" y="2775"/>
                </a:cubicBezTo>
                <a:cubicBezTo>
                  <a:pt x="5600" y="2684"/>
                  <a:pt x="5238" y="2504"/>
                  <a:pt x="4877" y="2504"/>
                </a:cubicBezTo>
                <a:cubicBezTo>
                  <a:pt x="4426" y="2413"/>
                  <a:pt x="4064" y="2142"/>
                  <a:pt x="3884" y="1691"/>
                </a:cubicBezTo>
                <a:cubicBezTo>
                  <a:pt x="3884" y="1420"/>
                  <a:pt x="3793" y="1149"/>
                  <a:pt x="3793" y="878"/>
                </a:cubicBezTo>
                <a:cubicBezTo>
                  <a:pt x="3793" y="788"/>
                  <a:pt x="3703" y="607"/>
                  <a:pt x="3703" y="426"/>
                </a:cubicBezTo>
                <a:cubicBezTo>
                  <a:pt x="3613" y="426"/>
                  <a:pt x="3613" y="426"/>
                  <a:pt x="3703" y="336"/>
                </a:cubicBezTo>
                <a:cubicBezTo>
                  <a:pt x="3578" y="212"/>
                  <a:pt x="3411" y="1"/>
                  <a:pt x="32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flipH="1">
            <a:off x="3127737" y="4405243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 flipH="1">
            <a:off x="2962091" y="422591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 rot="2876927">
            <a:off x="1618199" y="666517"/>
            <a:ext cx="269986" cy="262601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2">
            <a:alphaModFix/>
          </a:blip>
          <a:srcRect t="-110" b="-100"/>
          <a:stretch/>
        </p:blipFill>
        <p:spPr>
          <a:xfrm rot="280864">
            <a:off x="916919" y="2691814"/>
            <a:ext cx="608837" cy="99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45485">
            <a:off x="6193084" y="961110"/>
            <a:ext cx="2133141" cy="21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78345">
            <a:off x="6473478" y="-431057"/>
            <a:ext cx="223289" cy="215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5">
            <a:alphaModFix/>
          </a:blip>
          <a:srcRect l="5618" r="5618"/>
          <a:stretch/>
        </p:blipFill>
        <p:spPr>
          <a:xfrm rot="3077426">
            <a:off x="1556593" y="3591602"/>
            <a:ext cx="608837" cy="99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1"/>
          <p:cNvSpPr txBox="1">
            <a:spLocks noGrp="1"/>
          </p:cNvSpPr>
          <p:nvPr>
            <p:ph type="title" hasCustomPrompt="1"/>
          </p:nvPr>
        </p:nvSpPr>
        <p:spPr>
          <a:xfrm>
            <a:off x="1648100" y="1698113"/>
            <a:ext cx="58479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p11"/>
          <p:cNvSpPr txBox="1">
            <a:spLocks noGrp="1"/>
          </p:cNvSpPr>
          <p:nvPr>
            <p:ph type="subTitle" idx="1"/>
          </p:nvPr>
        </p:nvSpPr>
        <p:spPr>
          <a:xfrm>
            <a:off x="1648100" y="2814963"/>
            <a:ext cx="58479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cifico"/>
              <a:buNone/>
              <a:defRPr sz="3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/>
        </p:nvSpPr>
        <p:spPr>
          <a:xfrm rot="-2096281">
            <a:off x="10055686" y="5502718"/>
            <a:ext cx="76795" cy="185438"/>
          </a:xfrm>
          <a:custGeom>
            <a:avLst/>
            <a:gdLst/>
            <a:ahLst/>
            <a:cxnLst/>
            <a:rect l="l" t="t" r="r" b="b"/>
            <a:pathLst>
              <a:path w="7682" h="18550" extrusionOk="0">
                <a:moveTo>
                  <a:pt x="926" y="0"/>
                </a:moveTo>
                <a:cubicBezTo>
                  <a:pt x="452" y="0"/>
                  <a:pt x="0" y="370"/>
                  <a:pt x="110" y="972"/>
                </a:cubicBezTo>
                <a:cubicBezTo>
                  <a:pt x="1558" y="6677"/>
                  <a:pt x="3822" y="12382"/>
                  <a:pt x="5815" y="17996"/>
                </a:cubicBezTo>
                <a:cubicBezTo>
                  <a:pt x="5954" y="18381"/>
                  <a:pt x="6269" y="18549"/>
                  <a:pt x="6598" y="18549"/>
                </a:cubicBezTo>
                <a:cubicBezTo>
                  <a:pt x="7122" y="18549"/>
                  <a:pt x="7681" y="18121"/>
                  <a:pt x="7626" y="17453"/>
                </a:cubicBezTo>
                <a:cubicBezTo>
                  <a:pt x="5724" y="11839"/>
                  <a:pt x="4094" y="5952"/>
                  <a:pt x="1740" y="519"/>
                </a:cubicBezTo>
                <a:cubicBezTo>
                  <a:pt x="1560" y="160"/>
                  <a:pt x="1238" y="0"/>
                  <a:pt x="9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9"/>
          <p:cNvSpPr/>
          <p:nvPr/>
        </p:nvSpPr>
        <p:spPr>
          <a:xfrm rot="-2096281">
            <a:off x="10020918" y="5524865"/>
            <a:ext cx="154049" cy="141353"/>
          </a:xfrm>
          <a:custGeom>
            <a:avLst/>
            <a:gdLst/>
            <a:ahLst/>
            <a:cxnLst/>
            <a:rect l="l" t="t" r="r" b="b"/>
            <a:pathLst>
              <a:path w="15410" h="14140" extrusionOk="0">
                <a:moveTo>
                  <a:pt x="14367" y="1"/>
                </a:moveTo>
                <a:cubicBezTo>
                  <a:pt x="14212" y="1"/>
                  <a:pt x="14050" y="51"/>
                  <a:pt x="13895" y="167"/>
                </a:cubicBezTo>
                <a:cubicBezTo>
                  <a:pt x="9187" y="3880"/>
                  <a:pt x="5021" y="8317"/>
                  <a:pt x="765" y="12483"/>
                </a:cubicBezTo>
                <a:cubicBezTo>
                  <a:pt x="0" y="13178"/>
                  <a:pt x="676" y="14140"/>
                  <a:pt x="1441" y="14140"/>
                </a:cubicBezTo>
                <a:cubicBezTo>
                  <a:pt x="1673" y="14140"/>
                  <a:pt x="1913" y="14051"/>
                  <a:pt x="2123" y="13841"/>
                </a:cubicBezTo>
                <a:cubicBezTo>
                  <a:pt x="6470" y="9675"/>
                  <a:pt x="11088" y="5781"/>
                  <a:pt x="14982" y="1253"/>
                </a:cubicBezTo>
                <a:cubicBezTo>
                  <a:pt x="15410" y="683"/>
                  <a:pt x="14940" y="1"/>
                  <a:pt x="143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9"/>
          <p:cNvSpPr/>
          <p:nvPr/>
        </p:nvSpPr>
        <p:spPr>
          <a:xfrm rot="-2096281">
            <a:off x="10195983" y="5453759"/>
            <a:ext cx="52902" cy="117841"/>
          </a:xfrm>
          <a:custGeom>
            <a:avLst/>
            <a:gdLst/>
            <a:ahLst/>
            <a:cxnLst/>
            <a:rect l="l" t="t" r="r" b="b"/>
            <a:pathLst>
              <a:path w="5292" h="11788" extrusionOk="0">
                <a:moveTo>
                  <a:pt x="1017" y="0"/>
                </a:moveTo>
                <a:cubicBezTo>
                  <a:pt x="517" y="0"/>
                  <a:pt x="0" y="405"/>
                  <a:pt x="221" y="1011"/>
                </a:cubicBezTo>
                <a:cubicBezTo>
                  <a:pt x="945" y="3909"/>
                  <a:pt x="1851" y="6716"/>
                  <a:pt x="2847" y="9614"/>
                </a:cubicBezTo>
                <a:cubicBezTo>
                  <a:pt x="3028" y="10339"/>
                  <a:pt x="3299" y="11063"/>
                  <a:pt x="3571" y="11788"/>
                </a:cubicBezTo>
                <a:cubicBezTo>
                  <a:pt x="4114" y="11244"/>
                  <a:pt x="4748" y="10701"/>
                  <a:pt x="5292" y="10158"/>
                </a:cubicBezTo>
                <a:cubicBezTo>
                  <a:pt x="5020" y="9433"/>
                  <a:pt x="4748" y="8618"/>
                  <a:pt x="4567" y="7894"/>
                </a:cubicBezTo>
                <a:cubicBezTo>
                  <a:pt x="3662" y="5449"/>
                  <a:pt x="2847" y="3003"/>
                  <a:pt x="1760" y="558"/>
                </a:cubicBezTo>
                <a:cubicBezTo>
                  <a:pt x="1654" y="168"/>
                  <a:pt x="1339" y="0"/>
                  <a:pt x="10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9"/>
          <p:cNvSpPr/>
          <p:nvPr/>
        </p:nvSpPr>
        <p:spPr>
          <a:xfrm rot="-2096281">
            <a:off x="10179456" y="5462114"/>
            <a:ext cx="155508" cy="142443"/>
          </a:xfrm>
          <a:custGeom>
            <a:avLst/>
            <a:gdLst/>
            <a:ahLst/>
            <a:cxnLst/>
            <a:rect l="l" t="t" r="r" b="b"/>
            <a:pathLst>
              <a:path w="15556" h="14249" extrusionOk="0">
                <a:moveTo>
                  <a:pt x="14388" y="1"/>
                </a:moveTo>
                <a:cubicBezTo>
                  <a:pt x="14196" y="1"/>
                  <a:pt x="13998" y="82"/>
                  <a:pt x="13826" y="276"/>
                </a:cubicBezTo>
                <a:cubicBezTo>
                  <a:pt x="11834" y="1906"/>
                  <a:pt x="9841" y="3717"/>
                  <a:pt x="8030" y="5438"/>
                </a:cubicBezTo>
                <a:cubicBezTo>
                  <a:pt x="7396" y="5981"/>
                  <a:pt x="6853" y="6615"/>
                  <a:pt x="6310" y="7158"/>
                </a:cubicBezTo>
                <a:cubicBezTo>
                  <a:pt x="4408" y="8969"/>
                  <a:pt x="2597" y="10780"/>
                  <a:pt x="695" y="12592"/>
                </a:cubicBezTo>
                <a:cubicBezTo>
                  <a:pt x="0" y="13287"/>
                  <a:pt x="639" y="14249"/>
                  <a:pt x="1383" y="14249"/>
                </a:cubicBezTo>
                <a:cubicBezTo>
                  <a:pt x="1608" y="14249"/>
                  <a:pt x="1843" y="14160"/>
                  <a:pt x="2053" y="13950"/>
                </a:cubicBezTo>
                <a:cubicBezTo>
                  <a:pt x="3684" y="12411"/>
                  <a:pt x="5404" y="10871"/>
                  <a:pt x="7034" y="9332"/>
                </a:cubicBezTo>
                <a:cubicBezTo>
                  <a:pt x="7577" y="8788"/>
                  <a:pt x="8211" y="8245"/>
                  <a:pt x="8755" y="7792"/>
                </a:cubicBezTo>
                <a:cubicBezTo>
                  <a:pt x="10928" y="5709"/>
                  <a:pt x="13011" y="3717"/>
                  <a:pt x="15003" y="1453"/>
                </a:cubicBezTo>
                <a:cubicBezTo>
                  <a:pt x="15555" y="832"/>
                  <a:pt x="15003" y="1"/>
                  <a:pt x="143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9"/>
          <p:cNvSpPr/>
          <p:nvPr/>
        </p:nvSpPr>
        <p:spPr>
          <a:xfrm rot="-2096281">
            <a:off x="10418712" y="5511405"/>
            <a:ext cx="110133" cy="38077"/>
          </a:xfrm>
          <a:custGeom>
            <a:avLst/>
            <a:gdLst/>
            <a:ahLst/>
            <a:cxnLst/>
            <a:rect l="l" t="t" r="r" b="b"/>
            <a:pathLst>
              <a:path w="11017" h="3809" extrusionOk="0">
                <a:moveTo>
                  <a:pt x="1233" y="1"/>
                </a:moveTo>
                <a:cubicBezTo>
                  <a:pt x="309" y="1"/>
                  <a:pt x="1" y="1285"/>
                  <a:pt x="965" y="1635"/>
                </a:cubicBezTo>
                <a:lnTo>
                  <a:pt x="3138" y="2269"/>
                </a:lnTo>
                <a:lnTo>
                  <a:pt x="4225" y="2541"/>
                </a:lnTo>
                <a:lnTo>
                  <a:pt x="4497" y="2631"/>
                </a:lnTo>
                <a:lnTo>
                  <a:pt x="5312" y="2812"/>
                </a:lnTo>
                <a:lnTo>
                  <a:pt x="5493" y="2903"/>
                </a:lnTo>
                <a:lnTo>
                  <a:pt x="6399" y="3084"/>
                </a:lnTo>
                <a:lnTo>
                  <a:pt x="6580" y="3084"/>
                </a:lnTo>
                <a:lnTo>
                  <a:pt x="7666" y="3356"/>
                </a:lnTo>
                <a:lnTo>
                  <a:pt x="9930" y="3809"/>
                </a:lnTo>
                <a:cubicBezTo>
                  <a:pt x="10836" y="3718"/>
                  <a:pt x="11017" y="2631"/>
                  <a:pt x="10292" y="2269"/>
                </a:cubicBezTo>
                <a:cubicBezTo>
                  <a:pt x="9115" y="1816"/>
                  <a:pt x="8029" y="1454"/>
                  <a:pt x="6851" y="1092"/>
                </a:cubicBezTo>
                <a:lnTo>
                  <a:pt x="5855" y="820"/>
                </a:lnTo>
                <a:lnTo>
                  <a:pt x="4950" y="639"/>
                </a:lnTo>
                <a:cubicBezTo>
                  <a:pt x="3772" y="367"/>
                  <a:pt x="2505" y="186"/>
                  <a:pt x="1327" y="5"/>
                </a:cubicBezTo>
                <a:cubicBezTo>
                  <a:pt x="1295" y="2"/>
                  <a:pt x="1264" y="1"/>
                  <a:pt x="12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9"/>
          <p:cNvSpPr/>
          <p:nvPr/>
        </p:nvSpPr>
        <p:spPr>
          <a:xfrm rot="-2096281">
            <a:off x="10371533" y="5392153"/>
            <a:ext cx="66168" cy="30190"/>
          </a:xfrm>
          <a:custGeom>
            <a:avLst/>
            <a:gdLst/>
            <a:ahLst/>
            <a:cxnLst/>
            <a:rect l="l" t="t" r="r" b="b"/>
            <a:pathLst>
              <a:path w="6619" h="3020" extrusionOk="0">
                <a:moveTo>
                  <a:pt x="5351" y="1"/>
                </a:moveTo>
                <a:cubicBezTo>
                  <a:pt x="3902" y="454"/>
                  <a:pt x="2453" y="907"/>
                  <a:pt x="1004" y="1359"/>
                </a:cubicBezTo>
                <a:cubicBezTo>
                  <a:pt x="1" y="1610"/>
                  <a:pt x="233" y="3020"/>
                  <a:pt x="1130" y="3020"/>
                </a:cubicBezTo>
                <a:cubicBezTo>
                  <a:pt x="1205" y="3020"/>
                  <a:pt x="1284" y="3010"/>
                  <a:pt x="1367" y="2989"/>
                </a:cubicBezTo>
                <a:cubicBezTo>
                  <a:pt x="2182" y="2899"/>
                  <a:pt x="2906" y="2718"/>
                  <a:pt x="3631" y="2537"/>
                </a:cubicBezTo>
                <a:lnTo>
                  <a:pt x="4264" y="2446"/>
                </a:lnTo>
                <a:lnTo>
                  <a:pt x="4717" y="2355"/>
                </a:lnTo>
                <a:lnTo>
                  <a:pt x="5804" y="2084"/>
                </a:lnTo>
                <a:lnTo>
                  <a:pt x="5985" y="2084"/>
                </a:lnTo>
                <a:lnTo>
                  <a:pt x="6347" y="1993"/>
                </a:lnTo>
                <a:lnTo>
                  <a:pt x="6438" y="907"/>
                </a:lnTo>
                <a:cubicBezTo>
                  <a:pt x="6619" y="454"/>
                  <a:pt x="6257" y="1"/>
                  <a:pt x="57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"/>
          <p:cNvSpPr/>
          <p:nvPr/>
        </p:nvSpPr>
        <p:spPr>
          <a:xfrm rot="-2096281">
            <a:off x="10420801" y="5376649"/>
            <a:ext cx="55232" cy="167494"/>
          </a:xfrm>
          <a:custGeom>
            <a:avLst/>
            <a:gdLst/>
            <a:ahLst/>
            <a:cxnLst/>
            <a:rect l="l" t="t" r="r" b="b"/>
            <a:pathLst>
              <a:path w="5525" h="16755" extrusionOk="0">
                <a:moveTo>
                  <a:pt x="4619" y="1"/>
                </a:moveTo>
                <a:cubicBezTo>
                  <a:pt x="4529" y="1"/>
                  <a:pt x="4438" y="1"/>
                  <a:pt x="4348" y="92"/>
                </a:cubicBezTo>
                <a:cubicBezTo>
                  <a:pt x="4076" y="182"/>
                  <a:pt x="3895" y="363"/>
                  <a:pt x="3804" y="635"/>
                </a:cubicBezTo>
                <a:cubicBezTo>
                  <a:pt x="3623" y="1269"/>
                  <a:pt x="3442" y="1903"/>
                  <a:pt x="3261" y="2446"/>
                </a:cubicBezTo>
                <a:cubicBezTo>
                  <a:pt x="2718" y="4348"/>
                  <a:pt x="2265" y="6249"/>
                  <a:pt x="1812" y="8242"/>
                </a:cubicBezTo>
                <a:cubicBezTo>
                  <a:pt x="1631" y="8966"/>
                  <a:pt x="1450" y="9781"/>
                  <a:pt x="1269" y="10506"/>
                </a:cubicBezTo>
                <a:cubicBezTo>
                  <a:pt x="997" y="11773"/>
                  <a:pt x="725" y="13041"/>
                  <a:pt x="363" y="14309"/>
                </a:cubicBezTo>
                <a:lnTo>
                  <a:pt x="1" y="16301"/>
                </a:lnTo>
                <a:lnTo>
                  <a:pt x="725" y="16482"/>
                </a:lnTo>
                <a:lnTo>
                  <a:pt x="997" y="16573"/>
                </a:lnTo>
                <a:lnTo>
                  <a:pt x="1812" y="16754"/>
                </a:lnTo>
                <a:cubicBezTo>
                  <a:pt x="1993" y="16120"/>
                  <a:pt x="2174" y="15396"/>
                  <a:pt x="2355" y="14762"/>
                </a:cubicBezTo>
                <a:cubicBezTo>
                  <a:pt x="2627" y="13856"/>
                  <a:pt x="2808" y="12860"/>
                  <a:pt x="3080" y="11955"/>
                </a:cubicBezTo>
                <a:cubicBezTo>
                  <a:pt x="3261" y="11140"/>
                  <a:pt x="3442" y="10415"/>
                  <a:pt x="3623" y="9691"/>
                </a:cubicBezTo>
                <a:cubicBezTo>
                  <a:pt x="4167" y="7155"/>
                  <a:pt x="4800" y="4529"/>
                  <a:pt x="5253" y="1993"/>
                </a:cubicBezTo>
                <a:lnTo>
                  <a:pt x="5344" y="907"/>
                </a:lnTo>
                <a:cubicBezTo>
                  <a:pt x="5525" y="454"/>
                  <a:pt x="5163" y="1"/>
                  <a:pt x="46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9"/>
          <p:cNvSpPr/>
          <p:nvPr/>
        </p:nvSpPr>
        <p:spPr>
          <a:xfrm rot="-2096281">
            <a:off x="10190992" y="5621957"/>
            <a:ext cx="26791" cy="20703"/>
          </a:xfrm>
          <a:custGeom>
            <a:avLst/>
            <a:gdLst/>
            <a:ahLst/>
            <a:cxnLst/>
            <a:rect l="l" t="t" r="r" b="b"/>
            <a:pathLst>
              <a:path w="2680" h="2071" extrusionOk="0">
                <a:moveTo>
                  <a:pt x="1214" y="1"/>
                </a:moveTo>
                <a:cubicBezTo>
                  <a:pt x="659" y="1"/>
                  <a:pt x="128" y="414"/>
                  <a:pt x="1" y="1050"/>
                </a:cubicBezTo>
                <a:cubicBezTo>
                  <a:pt x="38" y="1782"/>
                  <a:pt x="518" y="2071"/>
                  <a:pt x="1041" y="2071"/>
                </a:cubicBezTo>
                <a:cubicBezTo>
                  <a:pt x="1813" y="2071"/>
                  <a:pt x="2679" y="1444"/>
                  <a:pt x="2355" y="688"/>
                </a:cubicBezTo>
                <a:cubicBezTo>
                  <a:pt x="2265" y="507"/>
                  <a:pt x="2084" y="326"/>
                  <a:pt x="1903" y="235"/>
                </a:cubicBezTo>
                <a:cubicBezTo>
                  <a:pt x="1688" y="74"/>
                  <a:pt x="1449" y="1"/>
                  <a:pt x="12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"/>
          <p:cNvSpPr/>
          <p:nvPr/>
        </p:nvSpPr>
        <p:spPr>
          <a:xfrm rot="-2096281">
            <a:off x="10308794" y="5462934"/>
            <a:ext cx="80583" cy="29880"/>
          </a:xfrm>
          <a:custGeom>
            <a:avLst/>
            <a:gdLst/>
            <a:ahLst/>
            <a:cxnLst/>
            <a:rect l="l" t="t" r="r" b="b"/>
            <a:pathLst>
              <a:path w="8061" h="2989" extrusionOk="0">
                <a:moveTo>
                  <a:pt x="816" y="0"/>
                </a:moveTo>
                <a:cubicBezTo>
                  <a:pt x="182" y="0"/>
                  <a:pt x="1" y="815"/>
                  <a:pt x="544" y="1177"/>
                </a:cubicBezTo>
                <a:cubicBezTo>
                  <a:pt x="2536" y="2174"/>
                  <a:pt x="4800" y="2807"/>
                  <a:pt x="7064" y="2989"/>
                </a:cubicBezTo>
                <a:cubicBezTo>
                  <a:pt x="7879" y="2989"/>
                  <a:pt x="8060" y="1902"/>
                  <a:pt x="7427" y="1540"/>
                </a:cubicBezTo>
                <a:cubicBezTo>
                  <a:pt x="5344" y="544"/>
                  <a:pt x="3080" y="0"/>
                  <a:pt x="8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9"/>
          <p:cNvSpPr/>
          <p:nvPr/>
        </p:nvSpPr>
        <p:spPr>
          <a:xfrm rot="-2096281">
            <a:off x="10322110" y="5497804"/>
            <a:ext cx="80573" cy="29880"/>
          </a:xfrm>
          <a:custGeom>
            <a:avLst/>
            <a:gdLst/>
            <a:ahLst/>
            <a:cxnLst/>
            <a:rect l="l" t="t" r="r" b="b"/>
            <a:pathLst>
              <a:path w="8060" h="2989" extrusionOk="0">
                <a:moveTo>
                  <a:pt x="815" y="0"/>
                </a:moveTo>
                <a:cubicBezTo>
                  <a:pt x="181" y="0"/>
                  <a:pt x="0" y="906"/>
                  <a:pt x="544" y="1178"/>
                </a:cubicBezTo>
                <a:cubicBezTo>
                  <a:pt x="2536" y="2264"/>
                  <a:pt x="4800" y="2808"/>
                  <a:pt x="7064" y="2989"/>
                </a:cubicBezTo>
                <a:cubicBezTo>
                  <a:pt x="7879" y="2989"/>
                  <a:pt x="8060" y="1902"/>
                  <a:pt x="7426" y="1540"/>
                </a:cubicBezTo>
                <a:cubicBezTo>
                  <a:pt x="5343" y="634"/>
                  <a:pt x="3079" y="91"/>
                  <a:pt x="8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9"/>
          <p:cNvSpPr/>
          <p:nvPr/>
        </p:nvSpPr>
        <p:spPr>
          <a:xfrm>
            <a:off x="4429808" y="4169493"/>
            <a:ext cx="167902" cy="160441"/>
          </a:xfrm>
          <a:custGeom>
            <a:avLst/>
            <a:gdLst/>
            <a:ahLst/>
            <a:cxnLst/>
            <a:rect l="l" t="t" r="r" b="b"/>
            <a:pathLst>
              <a:path w="6684" h="6387" extrusionOk="0">
                <a:moveTo>
                  <a:pt x="3260" y="0"/>
                </a:moveTo>
                <a:cubicBezTo>
                  <a:pt x="3192" y="0"/>
                  <a:pt x="3127" y="43"/>
                  <a:pt x="3071" y="155"/>
                </a:cubicBezTo>
                <a:cubicBezTo>
                  <a:pt x="2800" y="516"/>
                  <a:pt x="2620" y="968"/>
                  <a:pt x="2620" y="1419"/>
                </a:cubicBezTo>
                <a:cubicBezTo>
                  <a:pt x="2529" y="1961"/>
                  <a:pt x="2168" y="2322"/>
                  <a:pt x="1717" y="2413"/>
                </a:cubicBezTo>
                <a:cubicBezTo>
                  <a:pt x="1175" y="2593"/>
                  <a:pt x="633" y="2774"/>
                  <a:pt x="181" y="2954"/>
                </a:cubicBezTo>
                <a:cubicBezTo>
                  <a:pt x="91" y="3045"/>
                  <a:pt x="1" y="3135"/>
                  <a:pt x="1" y="3225"/>
                </a:cubicBezTo>
                <a:cubicBezTo>
                  <a:pt x="1" y="3316"/>
                  <a:pt x="91" y="3406"/>
                  <a:pt x="91" y="3496"/>
                </a:cubicBezTo>
                <a:cubicBezTo>
                  <a:pt x="181" y="3496"/>
                  <a:pt x="272" y="3587"/>
                  <a:pt x="362" y="3587"/>
                </a:cubicBezTo>
                <a:lnTo>
                  <a:pt x="452" y="3587"/>
                </a:lnTo>
                <a:lnTo>
                  <a:pt x="723" y="3677"/>
                </a:lnTo>
                <a:cubicBezTo>
                  <a:pt x="994" y="3767"/>
                  <a:pt x="1175" y="3858"/>
                  <a:pt x="1446" y="3858"/>
                </a:cubicBezTo>
                <a:cubicBezTo>
                  <a:pt x="2168" y="4128"/>
                  <a:pt x="2620" y="4761"/>
                  <a:pt x="2710" y="5483"/>
                </a:cubicBezTo>
                <a:lnTo>
                  <a:pt x="2710" y="5573"/>
                </a:lnTo>
                <a:cubicBezTo>
                  <a:pt x="2800" y="5844"/>
                  <a:pt x="2981" y="6386"/>
                  <a:pt x="3252" y="6386"/>
                </a:cubicBezTo>
                <a:cubicBezTo>
                  <a:pt x="3523" y="6386"/>
                  <a:pt x="3613" y="6115"/>
                  <a:pt x="3704" y="5844"/>
                </a:cubicBezTo>
                <a:cubicBezTo>
                  <a:pt x="3794" y="5664"/>
                  <a:pt x="3794" y="5393"/>
                  <a:pt x="3884" y="5212"/>
                </a:cubicBezTo>
                <a:cubicBezTo>
                  <a:pt x="3974" y="4670"/>
                  <a:pt x="4336" y="4309"/>
                  <a:pt x="4697" y="4038"/>
                </a:cubicBezTo>
                <a:cubicBezTo>
                  <a:pt x="5149" y="3858"/>
                  <a:pt x="5600" y="3767"/>
                  <a:pt x="5961" y="3677"/>
                </a:cubicBezTo>
                <a:cubicBezTo>
                  <a:pt x="6323" y="3496"/>
                  <a:pt x="6684" y="3316"/>
                  <a:pt x="6323" y="3045"/>
                </a:cubicBezTo>
                <a:lnTo>
                  <a:pt x="6232" y="2954"/>
                </a:lnTo>
                <a:cubicBezTo>
                  <a:pt x="6142" y="2864"/>
                  <a:pt x="6052" y="2864"/>
                  <a:pt x="6052" y="2774"/>
                </a:cubicBezTo>
                <a:cubicBezTo>
                  <a:pt x="5690" y="2683"/>
                  <a:pt x="5239" y="2503"/>
                  <a:pt x="4878" y="2503"/>
                </a:cubicBezTo>
                <a:cubicBezTo>
                  <a:pt x="4426" y="2413"/>
                  <a:pt x="4065" y="2142"/>
                  <a:pt x="3974" y="1690"/>
                </a:cubicBezTo>
                <a:cubicBezTo>
                  <a:pt x="3884" y="1419"/>
                  <a:pt x="3794" y="1148"/>
                  <a:pt x="3794" y="877"/>
                </a:cubicBezTo>
                <a:cubicBezTo>
                  <a:pt x="3794" y="787"/>
                  <a:pt x="3704" y="606"/>
                  <a:pt x="3704" y="426"/>
                </a:cubicBezTo>
                <a:lnTo>
                  <a:pt x="3704" y="335"/>
                </a:lnTo>
                <a:cubicBezTo>
                  <a:pt x="3579" y="211"/>
                  <a:pt x="3411" y="0"/>
                  <a:pt x="32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9"/>
          <p:cNvSpPr/>
          <p:nvPr/>
        </p:nvSpPr>
        <p:spPr>
          <a:xfrm>
            <a:off x="5969674" y="1051314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"/>
          <p:cNvSpPr/>
          <p:nvPr/>
        </p:nvSpPr>
        <p:spPr>
          <a:xfrm>
            <a:off x="4364962" y="407503"/>
            <a:ext cx="165641" cy="163908"/>
          </a:xfrm>
          <a:custGeom>
            <a:avLst/>
            <a:gdLst/>
            <a:ahLst/>
            <a:cxnLst/>
            <a:rect l="l" t="t" r="r" b="b"/>
            <a:pathLst>
              <a:path w="6594" h="6525" extrusionOk="0">
                <a:moveTo>
                  <a:pt x="3198" y="0"/>
                </a:moveTo>
                <a:cubicBezTo>
                  <a:pt x="3132" y="0"/>
                  <a:pt x="3060" y="33"/>
                  <a:pt x="2981" y="113"/>
                </a:cubicBezTo>
                <a:cubicBezTo>
                  <a:pt x="2710" y="564"/>
                  <a:pt x="2620" y="1016"/>
                  <a:pt x="2529" y="1467"/>
                </a:cubicBezTo>
                <a:cubicBezTo>
                  <a:pt x="2439" y="1919"/>
                  <a:pt x="2078" y="2370"/>
                  <a:pt x="1626" y="2461"/>
                </a:cubicBezTo>
                <a:cubicBezTo>
                  <a:pt x="1084" y="2641"/>
                  <a:pt x="633" y="2822"/>
                  <a:pt x="181" y="3093"/>
                </a:cubicBezTo>
                <a:cubicBezTo>
                  <a:pt x="91" y="3093"/>
                  <a:pt x="1" y="3274"/>
                  <a:pt x="1" y="3364"/>
                </a:cubicBezTo>
                <a:cubicBezTo>
                  <a:pt x="1" y="3454"/>
                  <a:pt x="1" y="3544"/>
                  <a:pt x="91" y="3544"/>
                </a:cubicBezTo>
                <a:lnTo>
                  <a:pt x="272" y="3725"/>
                </a:lnTo>
                <a:lnTo>
                  <a:pt x="362" y="3725"/>
                </a:lnTo>
                <a:lnTo>
                  <a:pt x="723" y="3815"/>
                </a:lnTo>
                <a:cubicBezTo>
                  <a:pt x="994" y="3906"/>
                  <a:pt x="1175" y="3906"/>
                  <a:pt x="1446" y="3996"/>
                </a:cubicBezTo>
                <a:cubicBezTo>
                  <a:pt x="2258" y="4177"/>
                  <a:pt x="2529" y="4899"/>
                  <a:pt x="2710" y="5622"/>
                </a:cubicBezTo>
                <a:lnTo>
                  <a:pt x="2710" y="5712"/>
                </a:lnTo>
                <a:cubicBezTo>
                  <a:pt x="2800" y="5983"/>
                  <a:pt x="2981" y="6525"/>
                  <a:pt x="3252" y="6525"/>
                </a:cubicBezTo>
                <a:cubicBezTo>
                  <a:pt x="3523" y="6525"/>
                  <a:pt x="3613" y="6254"/>
                  <a:pt x="3703" y="5983"/>
                </a:cubicBezTo>
                <a:cubicBezTo>
                  <a:pt x="3703" y="5712"/>
                  <a:pt x="3794" y="5531"/>
                  <a:pt x="3884" y="5260"/>
                </a:cubicBezTo>
                <a:cubicBezTo>
                  <a:pt x="3974" y="4809"/>
                  <a:pt x="4245" y="4357"/>
                  <a:pt x="4697" y="4086"/>
                </a:cubicBezTo>
                <a:cubicBezTo>
                  <a:pt x="5058" y="3906"/>
                  <a:pt x="5600" y="3815"/>
                  <a:pt x="5961" y="3635"/>
                </a:cubicBezTo>
                <a:cubicBezTo>
                  <a:pt x="6322" y="3544"/>
                  <a:pt x="6593" y="3274"/>
                  <a:pt x="6322" y="3003"/>
                </a:cubicBezTo>
                <a:lnTo>
                  <a:pt x="6232" y="2912"/>
                </a:lnTo>
                <a:cubicBezTo>
                  <a:pt x="6142" y="2912"/>
                  <a:pt x="6052" y="2822"/>
                  <a:pt x="5961" y="2822"/>
                </a:cubicBezTo>
                <a:cubicBezTo>
                  <a:pt x="5600" y="2641"/>
                  <a:pt x="5239" y="2551"/>
                  <a:pt x="4877" y="2461"/>
                </a:cubicBezTo>
                <a:cubicBezTo>
                  <a:pt x="4426" y="2370"/>
                  <a:pt x="3974" y="2099"/>
                  <a:pt x="3884" y="1648"/>
                </a:cubicBezTo>
                <a:cubicBezTo>
                  <a:pt x="3794" y="1467"/>
                  <a:pt x="3794" y="1196"/>
                  <a:pt x="3794" y="925"/>
                </a:cubicBezTo>
                <a:cubicBezTo>
                  <a:pt x="3703" y="745"/>
                  <a:pt x="3703" y="564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0"/>
                  <a:pt x="31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9"/>
          <p:cNvSpPr/>
          <p:nvPr/>
        </p:nvSpPr>
        <p:spPr>
          <a:xfrm>
            <a:off x="5657664" y="2648948"/>
            <a:ext cx="168491" cy="223494"/>
          </a:xfrm>
          <a:custGeom>
            <a:avLst/>
            <a:gdLst/>
            <a:ahLst/>
            <a:cxnLst/>
            <a:rect l="l" t="t" r="r" b="b"/>
            <a:pathLst>
              <a:path w="8421" h="11170" extrusionOk="0">
                <a:moveTo>
                  <a:pt x="7232" y="1"/>
                </a:moveTo>
                <a:cubicBezTo>
                  <a:pt x="6985" y="1"/>
                  <a:pt x="6737" y="118"/>
                  <a:pt x="6558" y="400"/>
                </a:cubicBezTo>
                <a:cubicBezTo>
                  <a:pt x="4103" y="3206"/>
                  <a:pt x="2349" y="6538"/>
                  <a:pt x="420" y="9694"/>
                </a:cubicBezTo>
                <a:cubicBezTo>
                  <a:pt x="1" y="10473"/>
                  <a:pt x="523" y="11170"/>
                  <a:pt x="1147" y="11170"/>
                </a:cubicBezTo>
                <a:cubicBezTo>
                  <a:pt x="1437" y="11170"/>
                  <a:pt x="1748" y="11020"/>
                  <a:pt x="1998" y="10659"/>
                </a:cubicBezTo>
                <a:cubicBezTo>
                  <a:pt x="4103" y="7677"/>
                  <a:pt x="6558" y="4609"/>
                  <a:pt x="8048" y="1364"/>
                </a:cubicBezTo>
                <a:cubicBezTo>
                  <a:pt x="8420" y="682"/>
                  <a:pt x="7828" y="1"/>
                  <a:pt x="72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9"/>
          <p:cNvSpPr/>
          <p:nvPr/>
        </p:nvSpPr>
        <p:spPr>
          <a:xfrm>
            <a:off x="5624468" y="2669017"/>
            <a:ext cx="109386" cy="87557"/>
          </a:xfrm>
          <a:custGeom>
            <a:avLst/>
            <a:gdLst/>
            <a:ahLst/>
            <a:cxnLst/>
            <a:rect l="l" t="t" r="r" b="b"/>
            <a:pathLst>
              <a:path w="5467" h="4376" extrusionOk="0">
                <a:moveTo>
                  <a:pt x="2485" y="1219"/>
                </a:moveTo>
                <a:cubicBezTo>
                  <a:pt x="3063" y="1219"/>
                  <a:pt x="3612" y="1726"/>
                  <a:pt x="3482" y="2378"/>
                </a:cubicBezTo>
                <a:cubicBezTo>
                  <a:pt x="3378" y="2895"/>
                  <a:pt x="2939" y="3199"/>
                  <a:pt x="2506" y="3199"/>
                </a:cubicBezTo>
                <a:cubicBezTo>
                  <a:pt x="2206" y="3199"/>
                  <a:pt x="1908" y="3052"/>
                  <a:pt x="1728" y="2729"/>
                </a:cubicBezTo>
                <a:cubicBezTo>
                  <a:pt x="1553" y="2641"/>
                  <a:pt x="1465" y="2466"/>
                  <a:pt x="1465" y="2290"/>
                </a:cubicBezTo>
                <a:cubicBezTo>
                  <a:pt x="1465" y="1940"/>
                  <a:pt x="1641" y="1589"/>
                  <a:pt x="1904" y="1414"/>
                </a:cubicBezTo>
                <a:cubicBezTo>
                  <a:pt x="2083" y="1279"/>
                  <a:pt x="2286" y="1219"/>
                  <a:pt x="2485" y="1219"/>
                </a:cubicBezTo>
                <a:close/>
                <a:moveTo>
                  <a:pt x="2580" y="1"/>
                </a:moveTo>
                <a:cubicBezTo>
                  <a:pt x="2157" y="1"/>
                  <a:pt x="1714" y="136"/>
                  <a:pt x="1290" y="449"/>
                </a:cubicBezTo>
                <a:lnTo>
                  <a:pt x="1290" y="361"/>
                </a:lnTo>
                <a:cubicBezTo>
                  <a:pt x="851" y="625"/>
                  <a:pt x="588" y="1063"/>
                  <a:pt x="413" y="1589"/>
                </a:cubicBezTo>
                <a:cubicBezTo>
                  <a:pt x="0" y="3180"/>
                  <a:pt x="1252" y="4376"/>
                  <a:pt x="2569" y="4376"/>
                </a:cubicBezTo>
                <a:cubicBezTo>
                  <a:pt x="3212" y="4376"/>
                  <a:pt x="3870" y="4091"/>
                  <a:pt x="4359" y="3430"/>
                </a:cubicBezTo>
                <a:cubicBezTo>
                  <a:pt x="5467" y="1907"/>
                  <a:pt x="4168" y="1"/>
                  <a:pt x="2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5765395" y="2764462"/>
            <a:ext cx="110346" cy="88597"/>
          </a:xfrm>
          <a:custGeom>
            <a:avLst/>
            <a:gdLst/>
            <a:ahLst/>
            <a:cxnLst/>
            <a:rect l="l" t="t" r="r" b="b"/>
            <a:pathLst>
              <a:path w="5515" h="4428" extrusionOk="0">
                <a:moveTo>
                  <a:pt x="2544" y="1271"/>
                </a:moveTo>
                <a:cubicBezTo>
                  <a:pt x="3122" y="1271"/>
                  <a:pt x="3671" y="1778"/>
                  <a:pt x="3541" y="2431"/>
                </a:cubicBezTo>
                <a:cubicBezTo>
                  <a:pt x="3414" y="2979"/>
                  <a:pt x="2964" y="3243"/>
                  <a:pt x="2520" y="3243"/>
                </a:cubicBezTo>
                <a:cubicBezTo>
                  <a:pt x="2041" y="3243"/>
                  <a:pt x="1570" y="2935"/>
                  <a:pt x="1524" y="2343"/>
                </a:cubicBezTo>
                <a:cubicBezTo>
                  <a:pt x="1524" y="1992"/>
                  <a:pt x="1700" y="1641"/>
                  <a:pt x="1963" y="1466"/>
                </a:cubicBezTo>
                <a:cubicBezTo>
                  <a:pt x="2142" y="1331"/>
                  <a:pt x="2345" y="1271"/>
                  <a:pt x="2544" y="1271"/>
                </a:cubicBezTo>
                <a:close/>
                <a:moveTo>
                  <a:pt x="2574" y="0"/>
                </a:moveTo>
                <a:cubicBezTo>
                  <a:pt x="2167" y="0"/>
                  <a:pt x="1745" y="126"/>
                  <a:pt x="1349" y="414"/>
                </a:cubicBezTo>
                <a:cubicBezTo>
                  <a:pt x="911" y="677"/>
                  <a:pt x="647" y="1115"/>
                  <a:pt x="472" y="1641"/>
                </a:cubicBezTo>
                <a:cubicBezTo>
                  <a:pt x="1" y="3233"/>
                  <a:pt x="1272" y="4428"/>
                  <a:pt x="2583" y="4428"/>
                </a:cubicBezTo>
                <a:cubicBezTo>
                  <a:pt x="3222" y="4428"/>
                  <a:pt x="3870" y="4144"/>
                  <a:pt x="4330" y="3483"/>
                </a:cubicBezTo>
                <a:cubicBezTo>
                  <a:pt x="5515" y="1880"/>
                  <a:pt x="4152" y="0"/>
                  <a:pt x="25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9"/>
          <p:cNvSpPr txBox="1">
            <a:spLocks noGrp="1"/>
          </p:cNvSpPr>
          <p:nvPr>
            <p:ph type="title"/>
          </p:nvPr>
        </p:nvSpPr>
        <p:spPr>
          <a:xfrm>
            <a:off x="1673760" y="2273986"/>
            <a:ext cx="5847900" cy="10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6</a:t>
            </a:r>
            <a:br>
              <a:rPr lang="en" dirty="0"/>
            </a:br>
            <a:r>
              <a:rPr lang="en" dirty="0"/>
              <a:t>A day to a school</a:t>
            </a:r>
            <a:endParaRPr b="1" dirty="0"/>
          </a:p>
        </p:txBody>
      </p:sp>
      <p:sp>
        <p:nvSpPr>
          <p:cNvPr id="401" name="Google Shape;401;p29"/>
          <p:cNvSpPr txBox="1">
            <a:spLocks noGrp="1"/>
          </p:cNvSpPr>
          <p:nvPr>
            <p:ph type="subTitle" idx="1"/>
          </p:nvPr>
        </p:nvSpPr>
        <p:spPr>
          <a:xfrm>
            <a:off x="1673760" y="3390836"/>
            <a:ext cx="58479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Lesson 2: A closer look 2</a:t>
            </a:r>
            <a:endParaRPr sz="28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326700" y="228723"/>
            <a:ext cx="8490600" cy="572700"/>
          </a:xfrm>
          <a:prstGeom prst="rect">
            <a:avLst/>
          </a:prstGeom>
          <a:solidFill>
            <a:srgbClr val="8AD7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Ex 1. Match the words in A with B to form phrases. (p. 61)</a:t>
            </a:r>
            <a:endParaRPr sz="2400" dirty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732675" y="2463075"/>
            <a:ext cx="363900" cy="363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1"/>
          <p:cNvSpPr/>
          <p:nvPr/>
        </p:nvSpPr>
        <p:spPr>
          <a:xfrm>
            <a:off x="1646675" y="2826975"/>
            <a:ext cx="363900" cy="363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8B89F9-46B2-00CB-82DC-AFDFCC480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25151"/>
              </p:ext>
            </p:extLst>
          </p:nvPr>
        </p:nvGraphicFramePr>
        <p:xfrm>
          <a:off x="673265" y="937259"/>
          <a:ext cx="2362200" cy="3977520"/>
        </p:xfrm>
        <a:graphic>
          <a:graphicData uri="http://schemas.openxmlformats.org/drawingml/2006/table">
            <a:tbl>
              <a:tblPr firstRow="1" bandRow="1">
                <a:tableStyleId>{88FD14CB-9D36-40D7-8073-B5F27DBBD89A}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61001828"/>
                    </a:ext>
                  </a:extLst>
                </a:gridCol>
              </a:tblGrid>
              <a:tr h="662920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latin typeface="Franklin Gothic Medium" panose="020B0603020102020204" pitchFamily="34" charset="0"/>
                        </a:rPr>
                        <a:t>A</a:t>
                      </a:r>
                      <a:endParaRPr lang="en-VN" b="0" i="0" dirty="0"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21133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1. entrance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701007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2. school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455864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3. outdoor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0314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4. midterm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28561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5. gifted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469183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35367D67-0165-9C6D-A674-C04447DB9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86881"/>
              </p:ext>
            </p:extLst>
          </p:nvPr>
        </p:nvGraphicFramePr>
        <p:xfrm>
          <a:off x="6108535" y="937257"/>
          <a:ext cx="2362200" cy="3977520"/>
        </p:xfrm>
        <a:graphic>
          <a:graphicData uri="http://schemas.openxmlformats.org/drawingml/2006/table">
            <a:tbl>
              <a:tblPr firstRow="1" bandRow="1">
                <a:tableStyleId>{88FD14CB-9D36-40D7-8073-B5F27DBBD89A}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61001828"/>
                    </a:ext>
                  </a:extLst>
                </a:gridCol>
              </a:tblGrid>
              <a:tr h="662920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latin typeface="Franklin Gothic Medium" panose="020B0603020102020204" pitchFamily="34" charset="0"/>
                        </a:rPr>
                        <a:t>B</a:t>
                      </a:r>
                      <a:endParaRPr lang="en-VN" b="0" i="0" dirty="0"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21133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a. 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701007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b. 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455864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c. facilities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0314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d. examination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28561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e.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46918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D43563D-7613-A638-FF05-77EEB2055155}"/>
              </a:ext>
            </a:extLst>
          </p:cNvPr>
          <p:cNvSpPr/>
          <p:nvPr/>
        </p:nvSpPr>
        <p:spPr>
          <a:xfrm>
            <a:off x="6130582" y="1764699"/>
            <a:ext cx="153813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A22D5E-3FE7-A148-CA56-9E145D114B68}"/>
              </a:ext>
            </a:extLst>
          </p:cNvPr>
          <p:cNvSpPr/>
          <p:nvPr/>
        </p:nvSpPr>
        <p:spPr>
          <a:xfrm>
            <a:off x="6130582" y="2496394"/>
            <a:ext cx="153813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D85C3A-D4A0-8E05-723E-0722B19D14AC}"/>
              </a:ext>
            </a:extLst>
          </p:cNvPr>
          <p:cNvSpPr/>
          <p:nvPr/>
        </p:nvSpPr>
        <p:spPr>
          <a:xfrm>
            <a:off x="6130582" y="3032225"/>
            <a:ext cx="153813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A40014-3DF3-2135-A8CD-9F91717984A2}"/>
              </a:ext>
            </a:extLst>
          </p:cNvPr>
          <p:cNvSpPr/>
          <p:nvPr/>
        </p:nvSpPr>
        <p:spPr>
          <a:xfrm>
            <a:off x="6130582" y="3773476"/>
            <a:ext cx="181516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0BC82D-13B7-9C00-550B-481C815A644E}"/>
              </a:ext>
            </a:extLst>
          </p:cNvPr>
          <p:cNvSpPr/>
          <p:nvPr/>
        </p:nvSpPr>
        <p:spPr>
          <a:xfrm>
            <a:off x="6130582" y="4480525"/>
            <a:ext cx="181516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C5280-B731-A29A-D68B-6C6E3D4B771C}"/>
              </a:ext>
            </a:extLst>
          </p:cNvPr>
          <p:cNvSpPr txBox="1"/>
          <p:nvPr/>
        </p:nvSpPr>
        <p:spPr>
          <a:xfrm>
            <a:off x="3161256" y="1721153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d. examination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1A5327-2849-F94E-2DD9-EC017D14BE46}"/>
              </a:ext>
            </a:extLst>
          </p:cNvPr>
          <p:cNvSpPr txBox="1"/>
          <p:nvPr/>
        </p:nvSpPr>
        <p:spPr>
          <a:xfrm>
            <a:off x="3161255" y="2414327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c. facilities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D95A0-2814-F657-619F-602C3DC39C61}"/>
              </a:ext>
            </a:extLst>
          </p:cNvPr>
          <p:cNvSpPr txBox="1"/>
          <p:nvPr/>
        </p:nvSpPr>
        <p:spPr>
          <a:xfrm>
            <a:off x="3148898" y="3032165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b. activities</a:t>
            </a:r>
            <a:endParaRPr lang="en-VN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C0D107-CDC3-E716-6309-987994B52E7D}"/>
              </a:ext>
            </a:extLst>
          </p:cNvPr>
          <p:cNvSpPr txBox="1"/>
          <p:nvPr/>
        </p:nvSpPr>
        <p:spPr>
          <a:xfrm>
            <a:off x="3148898" y="3687073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e. test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82DB2D-AD98-5353-3B2F-2957AB4A011D}"/>
              </a:ext>
            </a:extLst>
          </p:cNvPr>
          <p:cNvSpPr txBox="1"/>
          <p:nvPr/>
        </p:nvSpPr>
        <p:spPr>
          <a:xfrm>
            <a:off x="3148898" y="4379052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a. students</a:t>
            </a:r>
            <a:endParaRPr lang="en-VN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6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5;p31">
            <a:extLst>
              <a:ext uri="{FF2B5EF4-FFF2-40B4-BE49-F238E27FC236}">
                <a16:creationId xmlns:a16="http://schemas.microsoft.com/office/drawing/2014/main" id="{0715CB84-EEDA-0F0F-6594-7CA44BA0E7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0" y="228723"/>
            <a:ext cx="8490600" cy="572700"/>
          </a:xfrm>
          <a:prstGeom prst="rect">
            <a:avLst/>
          </a:prstGeom>
          <a:solidFill>
            <a:srgbClr val="8AD7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Ex 2.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Complete the sentences with the phrases in Task 1.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sz="2400" dirty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EB5FF2-79E8-28E0-CD8B-FB102D3F54AF}"/>
              </a:ext>
            </a:extLst>
          </p:cNvPr>
          <p:cNvSpPr/>
          <p:nvPr/>
        </p:nvSpPr>
        <p:spPr>
          <a:xfrm>
            <a:off x="464024" y="968991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ntrance examination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8F72DA7-EC6F-8B17-C28F-1B5D7E736829}"/>
              </a:ext>
            </a:extLst>
          </p:cNvPr>
          <p:cNvSpPr/>
          <p:nvPr/>
        </p:nvSpPr>
        <p:spPr>
          <a:xfrm>
            <a:off x="3405116" y="968990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chool facilities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609EB8-8191-A9F3-0438-A19FC1FFFE9F}"/>
              </a:ext>
            </a:extLst>
          </p:cNvPr>
          <p:cNvSpPr/>
          <p:nvPr/>
        </p:nvSpPr>
        <p:spPr>
          <a:xfrm>
            <a:off x="6346208" y="968990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utdoor activities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41436F-4F32-8EB6-A84F-47D8A54BB50B}"/>
              </a:ext>
            </a:extLst>
          </p:cNvPr>
          <p:cNvSpPr/>
          <p:nvPr/>
        </p:nvSpPr>
        <p:spPr>
          <a:xfrm>
            <a:off x="1734024" y="1655927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idterm 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3EBFCC2-5340-F4CF-D973-B46F1FEC2FD2}"/>
              </a:ext>
            </a:extLst>
          </p:cNvPr>
          <p:cNvSpPr/>
          <p:nvPr/>
        </p:nvSpPr>
        <p:spPr>
          <a:xfrm>
            <a:off x="4675116" y="1655926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ifted students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4543E-6207-759E-CD93-1E50D67EB8F2}"/>
              </a:ext>
            </a:extLst>
          </p:cNvPr>
          <p:cNvSpPr txBox="1"/>
          <p:nvPr/>
        </p:nvSpPr>
        <p:spPr>
          <a:xfrm>
            <a:off x="211160" y="2355756"/>
            <a:ext cx="8721677" cy="253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</a:t>
            </a:r>
            <a:r>
              <a:rPr lang="en-US" sz="1800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Binh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Minh Lower Secondary School is for __________________ in the city.</a:t>
            </a:r>
            <a:b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</a:t>
            </a:r>
            <a:r>
              <a:rPr lang="en-US" sz="1800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Our _______________ usually covers the first three units.</a:t>
            </a:r>
            <a:b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</a:t>
            </a:r>
            <a:r>
              <a:rPr lang="en-US" sz="1800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Students in my school take part in many ___________________ during the school year.</a:t>
            </a:r>
            <a:b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4</a:t>
            </a:r>
            <a:r>
              <a:rPr lang="en-US" sz="1800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Our school has a lot of modern ________________.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5. 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 order to study in Quoc Hoc – Hue you have to pass a(n) _______________.</a:t>
            </a:r>
            <a:endParaRPr lang="en-US" sz="1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2E59F-8FE8-8661-8FAC-D7D7EA66ECE8}"/>
              </a:ext>
            </a:extLst>
          </p:cNvPr>
          <p:cNvSpPr txBox="1"/>
          <p:nvPr/>
        </p:nvSpPr>
        <p:spPr>
          <a:xfrm>
            <a:off x="5090615" y="2441676"/>
            <a:ext cx="194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</a:t>
            </a:r>
            <a:r>
              <a:rPr lang="en-VN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ifted students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794BC-C451-9F18-F5C8-3CDB0812C5C0}"/>
              </a:ext>
            </a:extLst>
          </p:cNvPr>
          <p:cNvSpPr txBox="1"/>
          <p:nvPr/>
        </p:nvSpPr>
        <p:spPr>
          <a:xfrm>
            <a:off x="1078174" y="2851110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midterm test</a:t>
            </a:r>
            <a:endParaRPr lang="en-VN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E01EF-D572-9DE2-34DD-F305DC7224BA}"/>
              </a:ext>
            </a:extLst>
          </p:cNvPr>
          <p:cNvSpPr txBox="1"/>
          <p:nvPr/>
        </p:nvSpPr>
        <p:spPr>
          <a:xfrm>
            <a:off x="5022377" y="3260542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outdoor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acitivities</a:t>
            </a:r>
            <a:endParaRPr lang="en-VN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AC04F-5B77-9603-04A1-2EA90781C08A}"/>
              </a:ext>
            </a:extLst>
          </p:cNvPr>
          <p:cNvSpPr txBox="1"/>
          <p:nvPr/>
        </p:nvSpPr>
        <p:spPr>
          <a:xfrm>
            <a:off x="4012443" y="4079408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school facilities</a:t>
            </a:r>
            <a:endParaRPr lang="en-VN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AA3EFD-068A-987E-5DFD-1B4105A205AA}"/>
              </a:ext>
            </a:extLst>
          </p:cNvPr>
          <p:cNvSpPr txBox="1"/>
          <p:nvPr/>
        </p:nvSpPr>
        <p:spPr>
          <a:xfrm>
            <a:off x="7008883" y="4464715"/>
            <a:ext cx="226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entrance</a:t>
            </a:r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examination</a:t>
            </a:r>
            <a:endParaRPr lang="en-VN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/>
          <p:nvPr/>
        </p:nvSpPr>
        <p:spPr>
          <a:xfrm>
            <a:off x="2231632" y="4523780"/>
            <a:ext cx="272276" cy="263358"/>
          </a:xfrm>
          <a:custGeom>
            <a:avLst/>
            <a:gdLst/>
            <a:ahLst/>
            <a:cxnLst/>
            <a:rect l="l" t="t" r="r" b="b"/>
            <a:pathLst>
              <a:path w="10839" h="10484" extrusionOk="0">
                <a:moveTo>
                  <a:pt x="5283" y="1"/>
                </a:moveTo>
                <a:cubicBezTo>
                  <a:pt x="5180" y="1"/>
                  <a:pt x="5074" y="55"/>
                  <a:pt x="4968" y="188"/>
                </a:cubicBezTo>
                <a:cubicBezTo>
                  <a:pt x="4517" y="820"/>
                  <a:pt x="4246" y="1633"/>
                  <a:pt x="4155" y="2355"/>
                </a:cubicBezTo>
                <a:cubicBezTo>
                  <a:pt x="4065" y="3168"/>
                  <a:pt x="3523" y="3800"/>
                  <a:pt x="2710" y="3981"/>
                </a:cubicBezTo>
                <a:cubicBezTo>
                  <a:pt x="1897" y="4161"/>
                  <a:pt x="1085" y="4432"/>
                  <a:pt x="362" y="4884"/>
                </a:cubicBezTo>
                <a:cubicBezTo>
                  <a:pt x="182" y="4884"/>
                  <a:pt x="91" y="5065"/>
                  <a:pt x="1" y="5245"/>
                </a:cubicBezTo>
                <a:cubicBezTo>
                  <a:pt x="1" y="5426"/>
                  <a:pt x="91" y="5516"/>
                  <a:pt x="182" y="5606"/>
                </a:cubicBezTo>
                <a:cubicBezTo>
                  <a:pt x="362" y="5697"/>
                  <a:pt x="452" y="5787"/>
                  <a:pt x="543" y="5787"/>
                </a:cubicBezTo>
                <a:lnTo>
                  <a:pt x="723" y="5877"/>
                </a:lnTo>
                <a:cubicBezTo>
                  <a:pt x="904" y="5968"/>
                  <a:pt x="1085" y="6058"/>
                  <a:pt x="1265" y="6058"/>
                </a:cubicBezTo>
                <a:cubicBezTo>
                  <a:pt x="1627" y="6148"/>
                  <a:pt x="1988" y="6239"/>
                  <a:pt x="2349" y="6329"/>
                </a:cubicBezTo>
                <a:cubicBezTo>
                  <a:pt x="3704" y="6600"/>
                  <a:pt x="4155" y="7864"/>
                  <a:pt x="4517" y="8948"/>
                </a:cubicBezTo>
                <a:lnTo>
                  <a:pt x="4517" y="9129"/>
                </a:lnTo>
                <a:cubicBezTo>
                  <a:pt x="4607" y="9580"/>
                  <a:pt x="4878" y="10483"/>
                  <a:pt x="5329" y="10483"/>
                </a:cubicBezTo>
                <a:cubicBezTo>
                  <a:pt x="5691" y="10483"/>
                  <a:pt x="5871" y="9941"/>
                  <a:pt x="6052" y="9580"/>
                </a:cubicBezTo>
                <a:cubicBezTo>
                  <a:pt x="6142" y="9219"/>
                  <a:pt x="6232" y="8858"/>
                  <a:pt x="6413" y="8496"/>
                </a:cubicBezTo>
                <a:cubicBezTo>
                  <a:pt x="6503" y="7684"/>
                  <a:pt x="7045" y="7051"/>
                  <a:pt x="7677" y="6600"/>
                </a:cubicBezTo>
                <a:cubicBezTo>
                  <a:pt x="8400" y="6329"/>
                  <a:pt x="9123" y="6239"/>
                  <a:pt x="9755" y="5968"/>
                </a:cubicBezTo>
                <a:cubicBezTo>
                  <a:pt x="10297" y="5697"/>
                  <a:pt x="10838" y="5335"/>
                  <a:pt x="10297" y="4884"/>
                </a:cubicBezTo>
                <a:lnTo>
                  <a:pt x="10116" y="4794"/>
                </a:lnTo>
                <a:lnTo>
                  <a:pt x="9755" y="4523"/>
                </a:lnTo>
                <a:cubicBezTo>
                  <a:pt x="9213" y="4252"/>
                  <a:pt x="8581" y="4071"/>
                  <a:pt x="7948" y="3981"/>
                </a:cubicBezTo>
                <a:cubicBezTo>
                  <a:pt x="7226" y="3890"/>
                  <a:pt x="6684" y="3439"/>
                  <a:pt x="6413" y="2716"/>
                </a:cubicBezTo>
                <a:cubicBezTo>
                  <a:pt x="6323" y="2355"/>
                  <a:pt x="6232" y="1904"/>
                  <a:pt x="6232" y="1452"/>
                </a:cubicBezTo>
                <a:cubicBezTo>
                  <a:pt x="6232" y="1271"/>
                  <a:pt x="6142" y="1000"/>
                  <a:pt x="5962" y="730"/>
                </a:cubicBezTo>
                <a:lnTo>
                  <a:pt x="5962" y="639"/>
                </a:lnTo>
                <a:cubicBezTo>
                  <a:pt x="5770" y="320"/>
                  <a:pt x="5533" y="1"/>
                  <a:pt x="52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333;p20">
            <a:extLst>
              <a:ext uri="{FF2B5EF4-FFF2-40B4-BE49-F238E27FC236}">
                <a16:creationId xmlns:a16="http://schemas.microsoft.com/office/drawing/2014/main" id="{3A682664-B1A6-236F-F830-D1CC00C9E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400225"/>
              </p:ext>
            </p:extLst>
          </p:nvPr>
        </p:nvGraphicFramePr>
        <p:xfrm>
          <a:off x="1929007" y="1058799"/>
          <a:ext cx="5235882" cy="38559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1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8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1" i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tʃ</a:t>
                      </a: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sz="3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B8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1" i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dʒ</a:t>
                      </a: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sz="3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B8D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0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cherry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ch</a:t>
                      </a: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eaper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lunch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teacher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jam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gym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large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project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intelligent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425;p31">
            <a:extLst>
              <a:ext uri="{FF2B5EF4-FFF2-40B4-BE49-F238E27FC236}">
                <a16:creationId xmlns:a16="http://schemas.microsoft.com/office/drawing/2014/main" id="{ACA36D4E-898B-ABDF-BA53-42899C365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0" y="228723"/>
            <a:ext cx="8616884" cy="572700"/>
          </a:xfrm>
          <a:prstGeom prst="rect">
            <a:avLst/>
          </a:prstGeom>
          <a:solidFill>
            <a:srgbClr val="8AD7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Ex 4. Listen and repeat the words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. Pay attention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dʒ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sound.</a:t>
            </a:r>
            <a:endParaRPr sz="2400" dirty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039" descr="039">
            <a:hlinkClick r:id="" action="ppaction://media"/>
            <a:extLst>
              <a:ext uri="{FF2B5EF4-FFF2-40B4-BE49-F238E27FC236}">
                <a16:creationId xmlns:a16="http://schemas.microsoft.com/office/drawing/2014/main" id="{9827FC83-EC58-89E0-B682-6CCC0D14E4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49.99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0471" y="228723"/>
            <a:ext cx="638827" cy="638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E1989-2BDB-0BDD-9176-CB57D5262883}"/>
              </a:ext>
            </a:extLst>
          </p:cNvPr>
          <p:cNvSpPr txBox="1"/>
          <p:nvPr/>
        </p:nvSpPr>
        <p:spPr>
          <a:xfrm>
            <a:off x="326700" y="1766170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 err="1">
                <a:solidFill>
                  <a:schemeClr val="bg2"/>
                </a:solidFill>
              </a:rPr>
              <a:t>eri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44023-DFD2-FD84-F700-DAC8608C082E}"/>
              </a:ext>
            </a:extLst>
          </p:cNvPr>
          <p:cNvSpPr txBox="1"/>
          <p:nvPr/>
        </p:nvSpPr>
        <p:spPr>
          <a:xfrm>
            <a:off x="326700" y="2317315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 err="1">
                <a:solidFill>
                  <a:schemeClr val="bg2"/>
                </a:solidFill>
              </a:rPr>
              <a:t>iːpə</a:t>
            </a:r>
            <a:r>
              <a:rPr lang="en-US" sz="2000" dirty="0">
                <a:solidFill>
                  <a:schemeClr val="bg2"/>
                </a:solidFill>
              </a:rPr>
              <a:t>(r)/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861CA-1CAC-3A7E-EF69-0E3B37929A00}"/>
              </a:ext>
            </a:extLst>
          </p:cNvPr>
          <p:cNvSpPr txBox="1"/>
          <p:nvPr/>
        </p:nvSpPr>
        <p:spPr>
          <a:xfrm>
            <a:off x="326700" y="2818356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 err="1">
                <a:solidFill>
                  <a:schemeClr val="bg2"/>
                </a:solidFill>
              </a:rPr>
              <a:t>ɪldrən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034548-6BCC-EA5B-B3F7-28FA260D62D5}"/>
              </a:ext>
            </a:extLst>
          </p:cNvPr>
          <p:cNvSpPr txBox="1"/>
          <p:nvPr/>
        </p:nvSpPr>
        <p:spPr>
          <a:xfrm>
            <a:off x="326700" y="3293622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dirty="0" err="1">
                <a:solidFill>
                  <a:schemeClr val="bg2"/>
                </a:solidFill>
              </a:rPr>
              <a:t>lʌn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126170-5868-32C1-4EC0-26DBF48A5A96}"/>
              </a:ext>
            </a:extLst>
          </p:cNvPr>
          <p:cNvSpPr txBox="1"/>
          <p:nvPr/>
        </p:nvSpPr>
        <p:spPr>
          <a:xfrm>
            <a:off x="326700" y="3845490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dirty="0" err="1">
                <a:solidFill>
                  <a:schemeClr val="bg2"/>
                </a:solidFill>
              </a:rPr>
              <a:t>tiː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 err="1">
                <a:solidFill>
                  <a:schemeClr val="bg2"/>
                </a:solidFill>
              </a:rPr>
              <a:t>ə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B4FB0-D623-A6BD-EC28-C9E925456A70}"/>
              </a:ext>
            </a:extLst>
          </p:cNvPr>
          <p:cNvSpPr txBox="1"/>
          <p:nvPr/>
        </p:nvSpPr>
        <p:spPr>
          <a:xfrm>
            <a:off x="7241067" y="1778696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æm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C375A-FF31-5D4F-FDEB-F30CBB0F51F6}"/>
              </a:ext>
            </a:extLst>
          </p:cNvPr>
          <p:cNvSpPr txBox="1"/>
          <p:nvPr/>
        </p:nvSpPr>
        <p:spPr>
          <a:xfrm>
            <a:off x="7241067" y="2304789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ɪm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40391-39FA-51CD-A45A-C304A3A54C0B}"/>
              </a:ext>
            </a:extLst>
          </p:cNvPr>
          <p:cNvSpPr txBox="1"/>
          <p:nvPr/>
        </p:nvSpPr>
        <p:spPr>
          <a:xfrm>
            <a:off x="7241067" y="2830882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uːs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2A940-B3F4-EAD1-625D-1CB3AF9443CB}"/>
              </a:ext>
            </a:extLst>
          </p:cNvPr>
          <p:cNvSpPr txBox="1"/>
          <p:nvPr/>
        </p:nvSpPr>
        <p:spPr>
          <a:xfrm>
            <a:off x="7241067" y="3356975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dirty="0" err="1">
                <a:solidFill>
                  <a:schemeClr val="bg2"/>
                </a:solidFill>
              </a:rPr>
              <a:t>lɑː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A627F4-8EAE-192F-0C6E-B6F397E2E3CA}"/>
              </a:ext>
            </a:extLst>
          </p:cNvPr>
          <p:cNvSpPr txBox="1"/>
          <p:nvPr/>
        </p:nvSpPr>
        <p:spPr>
          <a:xfrm>
            <a:off x="7241067" y="3858016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dirty="0" err="1">
                <a:solidFill>
                  <a:schemeClr val="bg2"/>
                </a:solidFill>
              </a:rPr>
              <a:t>prɒ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ekt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F720D-9401-EFA0-1A30-5D34D254FDFB}"/>
              </a:ext>
            </a:extLst>
          </p:cNvPr>
          <p:cNvSpPr txBox="1"/>
          <p:nvPr/>
        </p:nvSpPr>
        <p:spPr>
          <a:xfrm>
            <a:off x="7241066" y="4359057"/>
            <a:ext cx="179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</a:t>
            </a:r>
            <a:r>
              <a:rPr lang="en-US" sz="2000" dirty="0" err="1">
                <a:solidFill>
                  <a:schemeClr val="bg2"/>
                </a:solidFill>
              </a:rPr>
              <a:t>ɪnˈtelə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ənt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graphicFrame>
        <p:nvGraphicFramePr>
          <p:cNvPr id="25" name="Google Shape;333;p20">
            <a:extLst>
              <a:ext uri="{FF2B5EF4-FFF2-40B4-BE49-F238E27FC236}">
                <a16:creationId xmlns:a16="http://schemas.microsoft.com/office/drawing/2014/main" id="{E7B61493-D0F6-697B-4D6C-8BEF44F32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894042"/>
              </p:ext>
            </p:extLst>
          </p:nvPr>
        </p:nvGraphicFramePr>
        <p:xfrm>
          <a:off x="1878903" y="1058799"/>
          <a:ext cx="5336090" cy="38559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6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8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1" i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tʃ</a:t>
                      </a: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sz="3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B8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1" i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dʒ</a:t>
                      </a: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sz="3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B8D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0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erry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strike="noStrike" cap="none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ch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eaper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ildren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lun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endParaRPr sz="2800" b="1" i="0" u="sng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tea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er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am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ym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uice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lar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pro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ect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intelli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ent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7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25;p31">
            <a:extLst>
              <a:ext uri="{FF2B5EF4-FFF2-40B4-BE49-F238E27FC236}">
                <a16:creationId xmlns:a16="http://schemas.microsoft.com/office/drawing/2014/main" id="{4247122C-7EF4-4943-B6CB-3E5BF21C7D33}"/>
              </a:ext>
            </a:extLst>
          </p:cNvPr>
          <p:cNvSpPr txBox="1">
            <a:spLocks/>
          </p:cNvSpPr>
          <p:nvPr/>
        </p:nvSpPr>
        <p:spPr>
          <a:xfrm>
            <a:off x="326700" y="228723"/>
            <a:ext cx="2853822" cy="572700"/>
          </a:xfrm>
          <a:prstGeom prst="rect">
            <a:avLst/>
          </a:prstGeom>
          <a:solidFill>
            <a:srgbClr val="8AD7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pPr algn="l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GAME: UP or DOWN</a:t>
            </a:r>
          </a:p>
        </p:txBody>
      </p:sp>
      <p:sp>
        <p:nvSpPr>
          <p:cNvPr id="34" name="Google Shape;425;p31">
            <a:extLst>
              <a:ext uri="{FF2B5EF4-FFF2-40B4-BE49-F238E27FC236}">
                <a16:creationId xmlns:a16="http://schemas.microsoft.com/office/drawing/2014/main" id="{DFBCCB4A-0B0E-03EB-D88A-885FB939392E}"/>
              </a:ext>
            </a:extLst>
          </p:cNvPr>
          <p:cNvSpPr txBox="1">
            <a:spLocks/>
          </p:cNvSpPr>
          <p:nvPr/>
        </p:nvSpPr>
        <p:spPr>
          <a:xfrm>
            <a:off x="3387952" y="228723"/>
            <a:ext cx="5429347" cy="1467555"/>
          </a:xfrm>
          <a:prstGeom prst="rect">
            <a:avLst/>
          </a:prstGeom>
          <a:solidFill>
            <a:srgbClr val="FFE68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pPr algn="l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How to play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- Whole class stand up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- Sit down if it’s /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tʃ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/ and stand up if it’s /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dʒ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/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- The last student who survives will get a present. </a:t>
            </a:r>
          </a:p>
          <a:p>
            <a:pPr algn="l"/>
            <a:endParaRPr lang="en-US" sz="2400" dirty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36" name="Google Shape;374;p23">
            <a:extLst>
              <a:ext uri="{FF2B5EF4-FFF2-40B4-BE49-F238E27FC236}">
                <a16:creationId xmlns:a16="http://schemas.microsoft.com/office/drawing/2014/main" id="{169580F0-9DA1-5D9C-B184-8C43AE1F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516065"/>
              </p:ext>
            </p:extLst>
          </p:nvPr>
        </p:nvGraphicFramePr>
        <p:xfrm>
          <a:off x="326700" y="2184098"/>
          <a:ext cx="8490600" cy="2585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4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8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</a:rPr>
                        <a:t>tʃ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/</a:t>
                      </a:r>
                      <a:endParaRPr sz="2400" b="1" dirty="0"/>
                    </a:p>
                  </a:txBody>
                  <a:tcPr marL="68588" marR="68588" marT="34294" marB="34294">
                    <a:solidFill>
                      <a:srgbClr val="B8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</a:rPr>
                        <a:t>dʒ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/</a:t>
                      </a:r>
                      <a:endParaRPr sz="2400" b="1" dirty="0"/>
                    </a:p>
                  </a:txBody>
                  <a:tcPr marL="68588" marR="68588" marT="34294" marB="34294">
                    <a:solidFill>
                      <a:srgbClr val="B8D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4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68588" marR="68588" marT="34294" marB="342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68588" marR="68588" marT="34294" marB="3429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Google Shape;379;p23">
            <a:extLst>
              <a:ext uri="{FF2B5EF4-FFF2-40B4-BE49-F238E27FC236}">
                <a16:creationId xmlns:a16="http://schemas.microsoft.com/office/drawing/2014/main" id="{6342329D-FDEF-CBFB-1724-48933C211D59}"/>
              </a:ext>
            </a:extLst>
          </p:cNvPr>
          <p:cNvSpPr txBox="1"/>
          <p:nvPr/>
        </p:nvSpPr>
        <p:spPr>
          <a:xfrm>
            <a:off x="1590043" y="2783009"/>
            <a:ext cx="146785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maturity</a:t>
            </a:r>
            <a:endParaRPr sz="24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0;p23">
            <a:extLst>
              <a:ext uri="{FF2B5EF4-FFF2-40B4-BE49-F238E27FC236}">
                <a16:creationId xmlns:a16="http://schemas.microsoft.com/office/drawing/2014/main" id="{B0B41233-2549-6774-0D2E-8D6A36FE3592}"/>
              </a:ext>
            </a:extLst>
          </p:cNvPr>
          <p:cNvSpPr txBox="1"/>
          <p:nvPr/>
        </p:nvSpPr>
        <p:spPr>
          <a:xfrm>
            <a:off x="1564904" y="3135305"/>
            <a:ext cx="156740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endParaRPr sz="24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81;p23">
            <a:extLst>
              <a:ext uri="{FF2B5EF4-FFF2-40B4-BE49-F238E27FC236}">
                <a16:creationId xmlns:a16="http://schemas.microsoft.com/office/drawing/2014/main" id="{C32DD279-AE53-B6A2-7471-2BEF36A89785}"/>
              </a:ext>
            </a:extLst>
          </p:cNvPr>
          <p:cNvSpPr txBox="1"/>
          <p:nvPr/>
        </p:nvSpPr>
        <p:spPr>
          <a:xfrm>
            <a:off x="6105026" y="3139948"/>
            <a:ext cx="128813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82;p23">
            <a:extLst>
              <a:ext uri="{FF2B5EF4-FFF2-40B4-BE49-F238E27FC236}">
                <a16:creationId xmlns:a16="http://schemas.microsoft.com/office/drawing/2014/main" id="{989EDBBC-1DA3-B34A-9138-9BD6C0CF7DCE}"/>
              </a:ext>
            </a:extLst>
          </p:cNvPr>
          <p:cNvSpPr txBox="1"/>
          <p:nvPr/>
        </p:nvSpPr>
        <p:spPr>
          <a:xfrm>
            <a:off x="5965393" y="2780628"/>
            <a:ext cx="156740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teenager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83;p23">
            <a:extLst>
              <a:ext uri="{FF2B5EF4-FFF2-40B4-BE49-F238E27FC236}">
                <a16:creationId xmlns:a16="http://schemas.microsoft.com/office/drawing/2014/main" id="{C9360BAB-A90C-8973-8566-FD6CA27980A1}"/>
              </a:ext>
            </a:extLst>
          </p:cNvPr>
          <p:cNvSpPr txBox="1"/>
          <p:nvPr/>
        </p:nvSpPr>
        <p:spPr>
          <a:xfrm>
            <a:off x="1592462" y="3487601"/>
            <a:ext cx="145584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chapped</a:t>
            </a:r>
            <a:endParaRPr sz="24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384;p23">
            <a:extLst>
              <a:ext uri="{FF2B5EF4-FFF2-40B4-BE49-F238E27FC236}">
                <a16:creationId xmlns:a16="http://schemas.microsoft.com/office/drawing/2014/main" id="{4B4F92AD-6697-ABC0-A8EF-5FE06EED31ED}"/>
              </a:ext>
            </a:extLst>
          </p:cNvPr>
          <p:cNvSpPr txBox="1"/>
          <p:nvPr/>
        </p:nvSpPr>
        <p:spPr>
          <a:xfrm>
            <a:off x="1649811" y="3839897"/>
            <a:ext cx="127474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kitchen</a:t>
            </a:r>
            <a:endParaRPr sz="2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385;p23">
            <a:extLst>
              <a:ext uri="{FF2B5EF4-FFF2-40B4-BE49-F238E27FC236}">
                <a16:creationId xmlns:a16="http://schemas.microsoft.com/office/drawing/2014/main" id="{39DCCF23-E9D5-3173-FF2E-B263AD97F974}"/>
              </a:ext>
            </a:extLst>
          </p:cNvPr>
          <p:cNvSpPr txBox="1"/>
          <p:nvPr/>
        </p:nvSpPr>
        <p:spPr>
          <a:xfrm>
            <a:off x="6092422" y="3483611"/>
            <a:ext cx="131334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jogging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386;p23">
            <a:extLst>
              <a:ext uri="{FF2B5EF4-FFF2-40B4-BE49-F238E27FC236}">
                <a16:creationId xmlns:a16="http://schemas.microsoft.com/office/drawing/2014/main" id="{117C4E79-C74D-A436-F062-F8BA496ABACC}"/>
              </a:ext>
            </a:extLst>
          </p:cNvPr>
          <p:cNvSpPr txBox="1"/>
          <p:nvPr/>
        </p:nvSpPr>
        <p:spPr>
          <a:xfrm>
            <a:off x="5961569" y="3841461"/>
            <a:ext cx="157505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originate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387;p23">
            <a:extLst>
              <a:ext uri="{FF2B5EF4-FFF2-40B4-BE49-F238E27FC236}">
                <a16:creationId xmlns:a16="http://schemas.microsoft.com/office/drawing/2014/main" id="{6AC00B22-881A-6711-F88A-305ED535E16A}"/>
              </a:ext>
            </a:extLst>
          </p:cNvPr>
          <p:cNvSpPr txBox="1"/>
          <p:nvPr/>
        </p:nvSpPr>
        <p:spPr>
          <a:xfrm>
            <a:off x="6315218" y="4192194"/>
            <a:ext cx="86775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jeep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388;p23">
            <a:extLst>
              <a:ext uri="{FF2B5EF4-FFF2-40B4-BE49-F238E27FC236}">
                <a16:creationId xmlns:a16="http://schemas.microsoft.com/office/drawing/2014/main" id="{74323E45-7C06-FF2F-A9A6-8D60E62BE5AD}"/>
              </a:ext>
            </a:extLst>
          </p:cNvPr>
          <p:cNvSpPr txBox="1"/>
          <p:nvPr/>
        </p:nvSpPr>
        <p:spPr>
          <a:xfrm>
            <a:off x="1658544" y="4192194"/>
            <a:ext cx="12313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endParaRPr sz="2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3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Class Has Begun by Slidesgo">
  <a:themeElements>
    <a:clrScheme name="Simple Light">
      <a:dk1>
        <a:srgbClr val="26454D"/>
      </a:dk1>
      <a:lt1>
        <a:srgbClr val="FFFFFF"/>
      </a:lt1>
      <a:dk2>
        <a:srgbClr val="26454D"/>
      </a:dk2>
      <a:lt2>
        <a:srgbClr val="F1F1F1"/>
      </a:lt2>
      <a:accent1>
        <a:srgbClr val="FF9FA4"/>
      </a:accent1>
      <a:accent2>
        <a:srgbClr val="37D5DD"/>
      </a:accent2>
      <a:accent3>
        <a:srgbClr val="41A9B5"/>
      </a:accent3>
      <a:accent4>
        <a:srgbClr val="26454D"/>
      </a:accent4>
      <a:accent5>
        <a:srgbClr val="EE8385"/>
      </a:accent5>
      <a:accent6>
        <a:srgbClr val="37D5DD"/>
      </a:accent6>
      <a:hlink>
        <a:srgbClr val="2645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279</Words>
  <Application>Microsoft Office PowerPoint</Application>
  <PresentationFormat>On-screen Show (16:9)</PresentationFormat>
  <Paragraphs>89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Franklin Gothic Medium</vt:lpstr>
      <vt:lpstr>Pacifico</vt:lpstr>
      <vt:lpstr>Arial</vt:lpstr>
      <vt:lpstr>Archivo Narrow</vt:lpstr>
      <vt:lpstr>Century Gothic</vt:lpstr>
      <vt:lpstr>Quicksand</vt:lpstr>
      <vt:lpstr>Calibri</vt:lpstr>
      <vt:lpstr>Class Has Begun by Slidesgo</vt:lpstr>
      <vt:lpstr>Unit 6 A day to a school</vt:lpstr>
      <vt:lpstr>Ex 1. Match the words in A with B to form phrases. (p. 61)</vt:lpstr>
      <vt:lpstr>Ex 2. Complete the sentences with the phrases in Task 1. </vt:lpstr>
      <vt:lpstr>Ex 4. Listen and repeat the words. Pay attention to /dʒ/ sound.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this template </dc:title>
  <cp:lastModifiedBy>Admin</cp:lastModifiedBy>
  <cp:revision>40</cp:revision>
  <dcterms:modified xsi:type="dcterms:W3CDTF">2024-12-08T15:46:48Z</dcterms:modified>
</cp:coreProperties>
</file>