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7"/>
  </p:notesMasterIdLst>
  <p:sldIdLst>
    <p:sldId id="256" r:id="rId2"/>
    <p:sldId id="312" r:id="rId3"/>
    <p:sldId id="315" r:id="rId4"/>
    <p:sldId id="318" r:id="rId5"/>
    <p:sldId id="319" r:id="rId6"/>
  </p:sldIdLst>
  <p:sldSz cx="9144000" cy="5143500" type="screen16x9"/>
  <p:notesSz cx="6858000" cy="9144000"/>
  <p:embeddedFontLst>
    <p:embeddedFont>
      <p:font typeface="DM Sans" panose="020B0604020202020204" charset="0"/>
      <p:regular r:id="rId8"/>
      <p:bold r:id="rId9"/>
      <p:italic r:id="rId10"/>
      <p:boldItalic r:id="rId11"/>
    </p:embeddedFont>
    <p:embeddedFont>
      <p:font typeface="Segoe Print" panose="02000600000000000000" pitchFamily="2" charset="0"/>
      <p:regular r:id="rId12"/>
      <p:bold r:id="rId13"/>
    </p:embeddedFont>
    <p:embeddedFont>
      <p:font typeface="Franklin Gothic Medium" panose="020B0603020102020204" pitchFamily="34" charset="0"/>
      <p:regular r:id="rId14"/>
      <p:italic r:id="rId15"/>
    </p:embeddedFont>
    <p:embeddedFont>
      <p:font typeface="Merriweather Black" panose="00000A00000000000000" pitchFamily="2" charset="0"/>
      <p:bold r:id="rId16"/>
      <p:italic r:id="rId17"/>
      <p:boldItalic r:id="rId18"/>
    </p:embeddedFont>
    <p:embeddedFont>
      <p:font typeface="Century Gothic" panose="020B0604020202020204" charset="0"/>
      <p:regular r:id="rId19"/>
      <p:bold r:id="rId20"/>
      <p:italic r:id="rId21"/>
      <p:boldItalic r:id="rId22"/>
    </p:embeddedFont>
    <p:embeddedFont>
      <p:font typeface="Roboto Slab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4EA"/>
    <a:srgbClr val="95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ED6744-8C2E-427E-8609-94372A422E31}">
  <a:tblStyle styleId="{12ED6744-8C2E-427E-8609-94372A422E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>
      <p:cViewPr varScale="1">
        <p:scale>
          <a:sx n="128" d="100"/>
          <a:sy n="128" d="100"/>
        </p:scale>
        <p:origin x="22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288bfbdaa3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1288bfbdaa3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trò chơi: Các thầy cô bấm vào chữ và tranh, nếu đúng thì để nguyên, nếu sai chỉ cần bấm lại 1 lần nữa để che lại.</a:t>
            </a:r>
          </a:p>
        </p:txBody>
      </p:sp>
    </p:spTree>
    <p:extLst>
      <p:ext uri="{BB962C8B-B14F-4D97-AF65-F5344CB8AC3E}">
        <p14:creationId xmlns:p14="http://schemas.microsoft.com/office/powerpoint/2010/main" val="96694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720000" y="350421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165950"/>
            <a:ext cx="3985500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2049422">
            <a:off x="3556267" y="728392"/>
            <a:ext cx="10701487" cy="6600358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22088" y="4716903"/>
            <a:ext cx="205185" cy="199043"/>
            <a:chOff x="975376" y="4599690"/>
            <a:chExt cx="205185" cy="199043"/>
          </a:xfrm>
        </p:grpSpPr>
        <p:sp>
          <p:nvSpPr>
            <p:cNvPr id="13" name="Google Shape;13;p2"/>
            <p:cNvSpPr/>
            <p:nvPr/>
          </p:nvSpPr>
          <p:spPr>
            <a:xfrm>
              <a:off x="975376" y="4599690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0"/>
                  </a:moveTo>
                  <a:cubicBezTo>
                    <a:pt x="678" y="0"/>
                    <a:pt x="636" y="122"/>
                    <a:pt x="453" y="247"/>
                  </a:cubicBezTo>
                  <a:cubicBezTo>
                    <a:pt x="218" y="405"/>
                    <a:pt x="38" y="375"/>
                    <a:pt x="16" y="475"/>
                  </a:cubicBezTo>
                  <a:cubicBezTo>
                    <a:pt x="0" y="553"/>
                    <a:pt x="102" y="586"/>
                    <a:pt x="231" y="767"/>
                  </a:cubicBezTo>
                  <a:cubicBezTo>
                    <a:pt x="415" y="1025"/>
                    <a:pt x="384" y="1207"/>
                    <a:pt x="491" y="1228"/>
                  </a:cubicBezTo>
                  <a:cubicBezTo>
                    <a:pt x="497" y="1230"/>
                    <a:pt x="502" y="1230"/>
                    <a:pt x="507" y="1230"/>
                  </a:cubicBezTo>
                  <a:cubicBezTo>
                    <a:pt x="589" y="1230"/>
                    <a:pt x="634" y="1099"/>
                    <a:pt x="850" y="965"/>
                  </a:cubicBezTo>
                  <a:cubicBezTo>
                    <a:pt x="1078" y="822"/>
                    <a:pt x="1220" y="849"/>
                    <a:pt x="1244" y="754"/>
                  </a:cubicBezTo>
                  <a:cubicBezTo>
                    <a:pt x="1269" y="659"/>
                    <a:pt x="1126" y="614"/>
                    <a:pt x="976" y="366"/>
                  </a:cubicBezTo>
                  <a:cubicBezTo>
                    <a:pt x="845" y="147"/>
                    <a:pt x="856" y="18"/>
                    <a:pt x="770" y="2"/>
                  </a:cubicBezTo>
                  <a:cubicBezTo>
                    <a:pt x="765" y="1"/>
                    <a:pt x="760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67217" y="4625724"/>
              <a:ext cx="25224" cy="26518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133" y="0"/>
                  </a:moveTo>
                  <a:cubicBezTo>
                    <a:pt x="126" y="0"/>
                    <a:pt x="120" y="3"/>
                    <a:pt x="116" y="8"/>
                  </a:cubicBezTo>
                  <a:cubicBezTo>
                    <a:pt x="84" y="53"/>
                    <a:pt x="49" y="93"/>
                    <a:pt x="10" y="128"/>
                  </a:cubicBezTo>
                  <a:cubicBezTo>
                    <a:pt x="3" y="135"/>
                    <a:pt x="0" y="149"/>
                    <a:pt x="9" y="157"/>
                  </a:cubicBezTo>
                  <a:cubicBezTo>
                    <a:pt x="13" y="161"/>
                    <a:pt x="19" y="163"/>
                    <a:pt x="24" y="163"/>
                  </a:cubicBezTo>
                  <a:cubicBezTo>
                    <a:pt x="29" y="163"/>
                    <a:pt x="35" y="162"/>
                    <a:pt x="38" y="158"/>
                  </a:cubicBezTo>
                  <a:cubicBezTo>
                    <a:pt x="79" y="120"/>
                    <a:pt x="116" y="80"/>
                    <a:pt x="149" y="34"/>
                  </a:cubicBezTo>
                  <a:cubicBezTo>
                    <a:pt x="156" y="24"/>
                    <a:pt x="155" y="11"/>
                    <a:pt x="145" y="5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10625" y="4653374"/>
              <a:ext cx="55298" cy="28781"/>
            </a:xfrm>
            <a:custGeom>
              <a:avLst/>
              <a:gdLst/>
              <a:ahLst/>
              <a:cxnLst/>
              <a:rect l="l" t="t" r="r" b="b"/>
              <a:pathLst>
                <a:path w="342" h="178" extrusionOk="0">
                  <a:moveTo>
                    <a:pt x="318" y="1"/>
                  </a:moveTo>
                  <a:cubicBezTo>
                    <a:pt x="314" y="1"/>
                    <a:pt x="309" y="2"/>
                    <a:pt x="305" y="5"/>
                  </a:cubicBezTo>
                  <a:cubicBezTo>
                    <a:pt x="157" y="118"/>
                    <a:pt x="21" y="136"/>
                    <a:pt x="20" y="136"/>
                  </a:cubicBezTo>
                  <a:cubicBezTo>
                    <a:pt x="9" y="137"/>
                    <a:pt x="1" y="148"/>
                    <a:pt x="2" y="159"/>
                  </a:cubicBezTo>
                  <a:cubicBezTo>
                    <a:pt x="4" y="168"/>
                    <a:pt x="12" y="177"/>
                    <a:pt x="22" y="177"/>
                  </a:cubicBezTo>
                  <a:cubicBezTo>
                    <a:pt x="22" y="177"/>
                    <a:pt x="23" y="177"/>
                    <a:pt x="25" y="178"/>
                  </a:cubicBezTo>
                  <a:cubicBezTo>
                    <a:pt x="31" y="178"/>
                    <a:pt x="173" y="158"/>
                    <a:pt x="331" y="38"/>
                  </a:cubicBezTo>
                  <a:cubicBezTo>
                    <a:pt x="340" y="30"/>
                    <a:pt x="342" y="18"/>
                    <a:pt x="334" y="8"/>
                  </a:cubicBezTo>
                  <a:cubicBezTo>
                    <a:pt x="330" y="3"/>
                    <a:pt x="32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1035212">
            <a:off x="8369209" y="388540"/>
            <a:ext cx="310929" cy="302850"/>
            <a:chOff x="-641396" y="4963993"/>
            <a:chExt cx="310930" cy="302850"/>
          </a:xfrm>
        </p:grpSpPr>
        <p:sp>
          <p:nvSpPr>
            <p:cNvPr id="17" name="Google Shape;17;p2"/>
            <p:cNvSpPr/>
            <p:nvPr/>
          </p:nvSpPr>
          <p:spPr>
            <a:xfrm>
              <a:off x="-641396" y="4963993"/>
              <a:ext cx="310930" cy="302850"/>
            </a:xfrm>
            <a:custGeom>
              <a:avLst/>
              <a:gdLst/>
              <a:ahLst/>
              <a:cxnLst/>
              <a:rect l="l" t="t" r="r" b="b"/>
              <a:pathLst>
                <a:path w="1923" h="1873" extrusionOk="0">
                  <a:moveTo>
                    <a:pt x="810" y="1"/>
                  </a:moveTo>
                  <a:cubicBezTo>
                    <a:pt x="802" y="1"/>
                    <a:pt x="793" y="2"/>
                    <a:pt x="784" y="4"/>
                  </a:cubicBezTo>
                  <a:cubicBezTo>
                    <a:pt x="653" y="33"/>
                    <a:pt x="685" y="232"/>
                    <a:pt x="495" y="537"/>
                  </a:cubicBezTo>
                  <a:cubicBezTo>
                    <a:pt x="267" y="900"/>
                    <a:pt x="1" y="966"/>
                    <a:pt x="33" y="1119"/>
                  </a:cubicBezTo>
                  <a:cubicBezTo>
                    <a:pt x="57" y="1235"/>
                    <a:pt x="219" y="1219"/>
                    <a:pt x="507" y="1391"/>
                  </a:cubicBezTo>
                  <a:cubicBezTo>
                    <a:pt x="895" y="1621"/>
                    <a:pt x="978" y="1873"/>
                    <a:pt x="1121" y="1873"/>
                  </a:cubicBezTo>
                  <a:cubicBezTo>
                    <a:pt x="1130" y="1873"/>
                    <a:pt x="1139" y="1872"/>
                    <a:pt x="1148" y="1870"/>
                  </a:cubicBezTo>
                  <a:cubicBezTo>
                    <a:pt x="1290" y="1838"/>
                    <a:pt x="1252" y="1624"/>
                    <a:pt x="1483" y="1283"/>
                  </a:cubicBezTo>
                  <a:cubicBezTo>
                    <a:pt x="1711" y="948"/>
                    <a:pt x="1923" y="897"/>
                    <a:pt x="1899" y="752"/>
                  </a:cubicBezTo>
                  <a:cubicBezTo>
                    <a:pt x="1873" y="607"/>
                    <a:pt x="1649" y="631"/>
                    <a:pt x="1293" y="381"/>
                  </a:cubicBezTo>
                  <a:cubicBezTo>
                    <a:pt x="999" y="176"/>
                    <a:pt x="923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528211" y="5008460"/>
              <a:ext cx="19726" cy="44789"/>
            </a:xfrm>
            <a:custGeom>
              <a:avLst/>
              <a:gdLst/>
              <a:ahLst/>
              <a:cxnLst/>
              <a:rect l="l" t="t" r="r" b="b"/>
              <a:pathLst>
                <a:path w="122" h="277" extrusionOk="0">
                  <a:moveTo>
                    <a:pt x="99" y="1"/>
                  </a:moveTo>
                  <a:cubicBezTo>
                    <a:pt x="89" y="1"/>
                    <a:pt x="80" y="9"/>
                    <a:pt x="78" y="18"/>
                  </a:cubicBezTo>
                  <a:cubicBezTo>
                    <a:pt x="60" y="99"/>
                    <a:pt x="37" y="176"/>
                    <a:pt x="4" y="249"/>
                  </a:cubicBezTo>
                  <a:cubicBezTo>
                    <a:pt x="0" y="260"/>
                    <a:pt x="4" y="272"/>
                    <a:pt x="15" y="276"/>
                  </a:cubicBezTo>
                  <a:cubicBezTo>
                    <a:pt x="17" y="277"/>
                    <a:pt x="20" y="277"/>
                    <a:pt x="23" y="277"/>
                  </a:cubicBezTo>
                  <a:cubicBezTo>
                    <a:pt x="30" y="277"/>
                    <a:pt x="38" y="273"/>
                    <a:pt x="42" y="264"/>
                  </a:cubicBezTo>
                  <a:cubicBezTo>
                    <a:pt x="74" y="189"/>
                    <a:pt x="101" y="109"/>
                    <a:pt x="118" y="26"/>
                  </a:cubicBezTo>
                  <a:cubicBezTo>
                    <a:pt x="121" y="15"/>
                    <a:pt x="113" y="4"/>
                    <a:pt x="102" y="1"/>
                  </a:cubicBezTo>
                  <a:cubicBezTo>
                    <a:pt x="101" y="1"/>
                    <a:pt x="100" y="1"/>
                    <a:pt x="99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89008" y="5062951"/>
              <a:ext cx="60149" cy="66132"/>
            </a:xfrm>
            <a:custGeom>
              <a:avLst/>
              <a:gdLst/>
              <a:ahLst/>
              <a:cxnLst/>
              <a:rect l="l" t="t" r="r" b="b"/>
              <a:pathLst>
                <a:path w="372" h="409" extrusionOk="0">
                  <a:moveTo>
                    <a:pt x="348" y="0"/>
                  </a:moveTo>
                  <a:cubicBezTo>
                    <a:pt x="341" y="0"/>
                    <a:pt x="335" y="4"/>
                    <a:pt x="331" y="11"/>
                  </a:cubicBezTo>
                  <a:cubicBezTo>
                    <a:pt x="195" y="258"/>
                    <a:pt x="15" y="370"/>
                    <a:pt x="13" y="371"/>
                  </a:cubicBezTo>
                  <a:cubicBezTo>
                    <a:pt x="4" y="376"/>
                    <a:pt x="1" y="390"/>
                    <a:pt x="6" y="400"/>
                  </a:cubicBezTo>
                  <a:cubicBezTo>
                    <a:pt x="10" y="405"/>
                    <a:pt x="17" y="409"/>
                    <a:pt x="23" y="409"/>
                  </a:cubicBezTo>
                  <a:cubicBezTo>
                    <a:pt x="28" y="409"/>
                    <a:pt x="32" y="407"/>
                    <a:pt x="34" y="407"/>
                  </a:cubicBezTo>
                  <a:cubicBezTo>
                    <a:pt x="42" y="402"/>
                    <a:pt x="225" y="289"/>
                    <a:pt x="366" y="31"/>
                  </a:cubicBezTo>
                  <a:cubicBezTo>
                    <a:pt x="372" y="20"/>
                    <a:pt x="369" y="7"/>
                    <a:pt x="359" y="3"/>
                  </a:cubicBezTo>
                  <a:cubicBezTo>
                    <a:pt x="356" y="1"/>
                    <a:pt x="352" y="0"/>
                    <a:pt x="348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981443" y="4603500"/>
            <a:ext cx="171553" cy="156195"/>
            <a:chOff x="2570481" y="4799062"/>
            <a:chExt cx="171553" cy="156195"/>
          </a:xfrm>
        </p:grpSpPr>
        <p:sp>
          <p:nvSpPr>
            <p:cNvPr id="21" name="Google Shape;21;p2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-1198516">
            <a:off x="291833" y="2485700"/>
            <a:ext cx="205823" cy="200490"/>
            <a:chOff x="2351871" y="3678343"/>
            <a:chExt cx="205831" cy="200499"/>
          </a:xfrm>
        </p:grpSpPr>
        <p:sp>
          <p:nvSpPr>
            <p:cNvPr id="25" name="Google Shape;25;p2"/>
            <p:cNvSpPr/>
            <p:nvPr/>
          </p:nvSpPr>
          <p:spPr>
            <a:xfrm>
              <a:off x="2351871" y="3678343"/>
              <a:ext cx="205831" cy="200499"/>
            </a:xfrm>
            <a:custGeom>
              <a:avLst/>
              <a:gdLst/>
              <a:ahLst/>
              <a:cxnLst/>
              <a:rect l="l" t="t" r="r" b="b"/>
              <a:pathLst>
                <a:path w="1273" h="1240" extrusionOk="0">
                  <a:moveTo>
                    <a:pt x="538" y="1"/>
                  </a:moveTo>
                  <a:cubicBezTo>
                    <a:pt x="532" y="1"/>
                    <a:pt x="526" y="1"/>
                    <a:pt x="520" y="3"/>
                  </a:cubicBezTo>
                  <a:cubicBezTo>
                    <a:pt x="433" y="22"/>
                    <a:pt x="455" y="155"/>
                    <a:pt x="328" y="357"/>
                  </a:cubicBezTo>
                  <a:cubicBezTo>
                    <a:pt x="178" y="596"/>
                    <a:pt x="1" y="641"/>
                    <a:pt x="22" y="741"/>
                  </a:cubicBezTo>
                  <a:cubicBezTo>
                    <a:pt x="38" y="818"/>
                    <a:pt x="146" y="807"/>
                    <a:pt x="337" y="921"/>
                  </a:cubicBezTo>
                  <a:cubicBezTo>
                    <a:pt x="593" y="1073"/>
                    <a:pt x="649" y="1239"/>
                    <a:pt x="743" y="1239"/>
                  </a:cubicBezTo>
                  <a:cubicBezTo>
                    <a:pt x="749" y="1239"/>
                    <a:pt x="755" y="1239"/>
                    <a:pt x="761" y="1237"/>
                  </a:cubicBezTo>
                  <a:cubicBezTo>
                    <a:pt x="855" y="1216"/>
                    <a:pt x="829" y="1075"/>
                    <a:pt x="982" y="850"/>
                  </a:cubicBezTo>
                  <a:cubicBezTo>
                    <a:pt x="1132" y="627"/>
                    <a:pt x="1273" y="594"/>
                    <a:pt x="1257" y="498"/>
                  </a:cubicBezTo>
                  <a:cubicBezTo>
                    <a:pt x="1241" y="401"/>
                    <a:pt x="1093" y="418"/>
                    <a:pt x="857" y="253"/>
                  </a:cubicBezTo>
                  <a:cubicBezTo>
                    <a:pt x="663" y="117"/>
                    <a:pt x="613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25442" y="3706801"/>
              <a:ext cx="15684" cy="31853"/>
            </a:xfrm>
            <a:custGeom>
              <a:avLst/>
              <a:gdLst/>
              <a:ahLst/>
              <a:cxnLst/>
              <a:rect l="l" t="t" r="r" b="b"/>
              <a:pathLst>
                <a:path w="97" h="197" extrusionOk="0">
                  <a:moveTo>
                    <a:pt x="73" y="0"/>
                  </a:moveTo>
                  <a:cubicBezTo>
                    <a:pt x="64" y="0"/>
                    <a:pt x="55" y="7"/>
                    <a:pt x="52" y="17"/>
                  </a:cubicBezTo>
                  <a:cubicBezTo>
                    <a:pt x="42" y="69"/>
                    <a:pt x="25" y="120"/>
                    <a:pt x="4" y="168"/>
                  </a:cubicBezTo>
                  <a:cubicBezTo>
                    <a:pt x="1" y="179"/>
                    <a:pt x="4" y="192"/>
                    <a:pt x="16" y="195"/>
                  </a:cubicBezTo>
                  <a:cubicBezTo>
                    <a:pt x="18" y="197"/>
                    <a:pt x="21" y="197"/>
                    <a:pt x="23" y="197"/>
                  </a:cubicBezTo>
                  <a:cubicBezTo>
                    <a:pt x="31" y="197"/>
                    <a:pt x="39" y="190"/>
                    <a:pt x="41" y="184"/>
                  </a:cubicBezTo>
                  <a:cubicBezTo>
                    <a:pt x="64" y="134"/>
                    <a:pt x="81" y="80"/>
                    <a:pt x="93" y="25"/>
                  </a:cubicBezTo>
                  <a:cubicBezTo>
                    <a:pt x="96" y="15"/>
                    <a:pt x="88" y="4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5503" y="3742536"/>
              <a:ext cx="42363" cy="46082"/>
            </a:xfrm>
            <a:custGeom>
              <a:avLst/>
              <a:gdLst/>
              <a:ahLst/>
              <a:cxnLst/>
              <a:rect l="l" t="t" r="r" b="b"/>
              <a:pathLst>
                <a:path w="262" h="285" extrusionOk="0">
                  <a:moveTo>
                    <a:pt x="238" y="1"/>
                  </a:moveTo>
                  <a:cubicBezTo>
                    <a:pt x="231" y="1"/>
                    <a:pt x="224" y="4"/>
                    <a:pt x="221" y="11"/>
                  </a:cubicBezTo>
                  <a:cubicBezTo>
                    <a:pt x="132" y="173"/>
                    <a:pt x="14" y="246"/>
                    <a:pt x="13" y="247"/>
                  </a:cubicBezTo>
                  <a:cubicBezTo>
                    <a:pt x="3" y="253"/>
                    <a:pt x="1" y="266"/>
                    <a:pt x="6" y="275"/>
                  </a:cubicBezTo>
                  <a:cubicBezTo>
                    <a:pt x="10" y="282"/>
                    <a:pt x="17" y="285"/>
                    <a:pt x="24" y="285"/>
                  </a:cubicBezTo>
                  <a:cubicBezTo>
                    <a:pt x="27" y="285"/>
                    <a:pt x="30" y="284"/>
                    <a:pt x="34" y="284"/>
                  </a:cubicBezTo>
                  <a:cubicBezTo>
                    <a:pt x="40" y="280"/>
                    <a:pt x="162" y="204"/>
                    <a:pt x="256" y="32"/>
                  </a:cubicBezTo>
                  <a:cubicBezTo>
                    <a:pt x="262" y="21"/>
                    <a:pt x="258" y="9"/>
                    <a:pt x="249" y="4"/>
                  </a:cubicBezTo>
                  <a:cubicBezTo>
                    <a:pt x="245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5655684" y="4505991"/>
            <a:ext cx="203083" cy="195001"/>
            <a:chOff x="-1286391" y="3733966"/>
            <a:chExt cx="203083" cy="195001"/>
          </a:xfrm>
        </p:grpSpPr>
        <p:sp>
          <p:nvSpPr>
            <p:cNvPr id="29" name="Google Shape;29;p2"/>
            <p:cNvSpPr/>
            <p:nvPr/>
          </p:nvSpPr>
          <p:spPr>
            <a:xfrm>
              <a:off x="-1286391" y="3733966"/>
              <a:ext cx="203083" cy="195001"/>
            </a:xfrm>
            <a:custGeom>
              <a:avLst/>
              <a:gdLst/>
              <a:ahLst/>
              <a:cxnLst/>
              <a:rect l="l" t="t" r="r" b="b"/>
              <a:pathLst>
                <a:path w="1256" h="1206" extrusionOk="0">
                  <a:moveTo>
                    <a:pt x="792" y="0"/>
                  </a:moveTo>
                  <a:cubicBezTo>
                    <a:pt x="719" y="0"/>
                    <a:pt x="665" y="115"/>
                    <a:pt x="476" y="222"/>
                  </a:cubicBezTo>
                  <a:cubicBezTo>
                    <a:pt x="229" y="361"/>
                    <a:pt x="52" y="315"/>
                    <a:pt x="23" y="413"/>
                  </a:cubicBezTo>
                  <a:cubicBezTo>
                    <a:pt x="0" y="488"/>
                    <a:pt x="99" y="531"/>
                    <a:pt x="212" y="722"/>
                  </a:cubicBezTo>
                  <a:cubicBezTo>
                    <a:pt x="373" y="993"/>
                    <a:pt x="328" y="1172"/>
                    <a:pt x="432" y="1202"/>
                  </a:cubicBezTo>
                  <a:cubicBezTo>
                    <a:pt x="440" y="1204"/>
                    <a:pt x="447" y="1206"/>
                    <a:pt x="455" y="1206"/>
                  </a:cubicBezTo>
                  <a:cubicBezTo>
                    <a:pt x="533" y="1206"/>
                    <a:pt x="592" y="1083"/>
                    <a:pt x="812" y="969"/>
                  </a:cubicBezTo>
                  <a:cubicBezTo>
                    <a:pt x="1053" y="847"/>
                    <a:pt x="1191" y="885"/>
                    <a:pt x="1223" y="794"/>
                  </a:cubicBezTo>
                  <a:cubicBezTo>
                    <a:pt x="1255" y="701"/>
                    <a:pt x="1117" y="646"/>
                    <a:pt x="989" y="384"/>
                  </a:cubicBezTo>
                  <a:cubicBezTo>
                    <a:pt x="877" y="154"/>
                    <a:pt x="898" y="27"/>
                    <a:pt x="813" y="3"/>
                  </a:cubicBezTo>
                  <a:cubicBezTo>
                    <a:pt x="806" y="1"/>
                    <a:pt x="799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91477" y="3759353"/>
              <a:ext cx="26841" cy="25386"/>
            </a:xfrm>
            <a:custGeom>
              <a:avLst/>
              <a:gdLst/>
              <a:ahLst/>
              <a:cxnLst/>
              <a:rect l="l" t="t" r="r" b="b"/>
              <a:pathLst>
                <a:path w="166" h="157" extrusionOk="0">
                  <a:moveTo>
                    <a:pt x="143" y="1"/>
                  </a:moveTo>
                  <a:cubicBezTo>
                    <a:pt x="137" y="1"/>
                    <a:pt x="131" y="3"/>
                    <a:pt x="127" y="8"/>
                  </a:cubicBezTo>
                  <a:cubicBezTo>
                    <a:pt x="91" y="50"/>
                    <a:pt x="53" y="85"/>
                    <a:pt x="11" y="117"/>
                  </a:cubicBezTo>
                  <a:cubicBezTo>
                    <a:pt x="1" y="126"/>
                    <a:pt x="0" y="138"/>
                    <a:pt x="7" y="147"/>
                  </a:cubicBezTo>
                  <a:cubicBezTo>
                    <a:pt x="11" y="153"/>
                    <a:pt x="16" y="156"/>
                    <a:pt x="23" y="156"/>
                  </a:cubicBezTo>
                  <a:cubicBezTo>
                    <a:pt x="28" y="156"/>
                    <a:pt x="32" y="154"/>
                    <a:pt x="38" y="150"/>
                  </a:cubicBezTo>
                  <a:cubicBezTo>
                    <a:pt x="81" y="116"/>
                    <a:pt x="121" y="78"/>
                    <a:pt x="159" y="35"/>
                  </a:cubicBezTo>
                  <a:cubicBezTo>
                    <a:pt x="165" y="25"/>
                    <a:pt x="164" y="13"/>
                    <a:pt x="156" y="5"/>
                  </a:cubicBezTo>
                  <a:cubicBezTo>
                    <a:pt x="151" y="2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250334" y="3784416"/>
              <a:ext cx="57077" cy="24901"/>
            </a:xfrm>
            <a:custGeom>
              <a:avLst/>
              <a:gdLst/>
              <a:ahLst/>
              <a:cxnLst/>
              <a:rect l="l" t="t" r="r" b="b"/>
              <a:pathLst>
                <a:path w="353" h="154" extrusionOk="0">
                  <a:moveTo>
                    <a:pt x="328" y="1"/>
                  </a:moveTo>
                  <a:cubicBezTo>
                    <a:pt x="324" y="1"/>
                    <a:pt x="320" y="2"/>
                    <a:pt x="317" y="4"/>
                  </a:cubicBezTo>
                  <a:cubicBezTo>
                    <a:pt x="160" y="104"/>
                    <a:pt x="22" y="112"/>
                    <a:pt x="21" y="112"/>
                  </a:cubicBezTo>
                  <a:cubicBezTo>
                    <a:pt x="9" y="112"/>
                    <a:pt x="1" y="121"/>
                    <a:pt x="1" y="133"/>
                  </a:cubicBezTo>
                  <a:cubicBezTo>
                    <a:pt x="1" y="145"/>
                    <a:pt x="10" y="153"/>
                    <a:pt x="21" y="153"/>
                  </a:cubicBezTo>
                  <a:cubicBezTo>
                    <a:pt x="27" y="153"/>
                    <a:pt x="172" y="146"/>
                    <a:pt x="338" y="40"/>
                  </a:cubicBezTo>
                  <a:cubicBezTo>
                    <a:pt x="349" y="34"/>
                    <a:pt x="352" y="20"/>
                    <a:pt x="346" y="11"/>
                  </a:cubicBezTo>
                  <a:cubicBezTo>
                    <a:pt x="342" y="4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-535934" y="3639806"/>
            <a:ext cx="1709083" cy="1784227"/>
            <a:chOff x="4407541" y="3711381"/>
            <a:chExt cx="1709083" cy="1784227"/>
          </a:xfrm>
        </p:grpSpPr>
        <p:sp>
          <p:nvSpPr>
            <p:cNvPr id="33" name="Google Shape;33;p2"/>
            <p:cNvSpPr/>
            <p:nvPr/>
          </p:nvSpPr>
          <p:spPr>
            <a:xfrm rot="-538654" flipH="1">
              <a:off x="4521140" y="3817373"/>
              <a:ext cx="1481885" cy="1572244"/>
            </a:xfrm>
            <a:custGeom>
              <a:avLst/>
              <a:gdLst/>
              <a:ahLst/>
              <a:cxnLst/>
              <a:rect l="l" t="t" r="r" b="b"/>
              <a:pathLst>
                <a:path w="15360" h="16297" extrusionOk="0">
                  <a:moveTo>
                    <a:pt x="6659" y="1"/>
                  </a:moveTo>
                  <a:cubicBezTo>
                    <a:pt x="6529" y="314"/>
                    <a:pt x="6399" y="626"/>
                    <a:pt x="6269" y="940"/>
                  </a:cubicBezTo>
                  <a:lnTo>
                    <a:pt x="5038" y="430"/>
                  </a:lnTo>
                  <a:lnTo>
                    <a:pt x="1" y="12576"/>
                  </a:lnTo>
                  <a:lnTo>
                    <a:pt x="8849" y="16246"/>
                  </a:lnTo>
                  <a:cubicBezTo>
                    <a:pt x="8936" y="16267"/>
                    <a:pt x="9085" y="16297"/>
                    <a:pt x="9272" y="16297"/>
                  </a:cubicBezTo>
                  <a:cubicBezTo>
                    <a:pt x="9444" y="16297"/>
                    <a:pt x="9649" y="16272"/>
                    <a:pt x="9866" y="16192"/>
                  </a:cubicBezTo>
                  <a:cubicBezTo>
                    <a:pt x="10153" y="16088"/>
                    <a:pt x="10354" y="15927"/>
                    <a:pt x="10469" y="15817"/>
                  </a:cubicBezTo>
                  <a:cubicBezTo>
                    <a:pt x="12032" y="12064"/>
                    <a:pt x="13594" y="8310"/>
                    <a:pt x="15155" y="4559"/>
                  </a:cubicBezTo>
                  <a:cubicBezTo>
                    <a:pt x="15278" y="4218"/>
                    <a:pt x="15360" y="3798"/>
                    <a:pt x="15155" y="3510"/>
                  </a:cubicBezTo>
                  <a:cubicBezTo>
                    <a:pt x="15049" y="3361"/>
                    <a:pt x="14903" y="3297"/>
                    <a:pt x="14845" y="3272"/>
                  </a:cubicBezTo>
                  <a:cubicBezTo>
                    <a:pt x="14357" y="3063"/>
                    <a:pt x="11115" y="1765"/>
                    <a:pt x="6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38654" flipH="1">
              <a:off x="4512667" y="3894299"/>
              <a:ext cx="864047" cy="363033"/>
            </a:xfrm>
            <a:custGeom>
              <a:avLst/>
              <a:gdLst/>
              <a:ahLst/>
              <a:cxnLst/>
              <a:rect l="l" t="t" r="r" b="b"/>
              <a:pathLst>
                <a:path w="8956" h="3763" extrusionOk="0">
                  <a:moveTo>
                    <a:pt x="913" y="1"/>
                  </a:moveTo>
                  <a:cubicBezTo>
                    <a:pt x="834" y="48"/>
                    <a:pt x="746" y="94"/>
                    <a:pt x="645" y="138"/>
                  </a:cubicBezTo>
                  <a:cubicBezTo>
                    <a:pt x="403" y="242"/>
                    <a:pt x="179" y="289"/>
                    <a:pt x="1" y="311"/>
                  </a:cubicBezTo>
                  <a:cubicBezTo>
                    <a:pt x="225" y="404"/>
                    <a:pt x="448" y="495"/>
                    <a:pt x="671" y="588"/>
                  </a:cubicBezTo>
                  <a:cubicBezTo>
                    <a:pt x="886" y="696"/>
                    <a:pt x="1124" y="771"/>
                    <a:pt x="1347" y="860"/>
                  </a:cubicBezTo>
                  <a:cubicBezTo>
                    <a:pt x="1577" y="952"/>
                    <a:pt x="1807" y="1045"/>
                    <a:pt x="2036" y="1137"/>
                  </a:cubicBezTo>
                  <a:cubicBezTo>
                    <a:pt x="2496" y="1322"/>
                    <a:pt x="2956" y="1507"/>
                    <a:pt x="3416" y="1691"/>
                  </a:cubicBezTo>
                  <a:cubicBezTo>
                    <a:pt x="4336" y="2061"/>
                    <a:pt x="5256" y="2430"/>
                    <a:pt x="6176" y="2800"/>
                  </a:cubicBezTo>
                  <a:cubicBezTo>
                    <a:pt x="6609" y="2974"/>
                    <a:pt x="7041" y="3147"/>
                    <a:pt x="7473" y="3320"/>
                  </a:cubicBezTo>
                  <a:cubicBezTo>
                    <a:pt x="7690" y="3407"/>
                    <a:pt x="7907" y="3494"/>
                    <a:pt x="8122" y="3579"/>
                  </a:cubicBezTo>
                  <a:cubicBezTo>
                    <a:pt x="8274" y="3641"/>
                    <a:pt x="8466" y="3762"/>
                    <a:pt x="8644" y="3762"/>
                  </a:cubicBezTo>
                  <a:cubicBezTo>
                    <a:pt x="8705" y="3762"/>
                    <a:pt x="8763" y="3748"/>
                    <a:pt x="8818" y="3713"/>
                  </a:cubicBezTo>
                  <a:cubicBezTo>
                    <a:pt x="8830" y="3706"/>
                    <a:pt x="8955" y="3625"/>
                    <a:pt x="8953" y="3513"/>
                  </a:cubicBezTo>
                  <a:cubicBezTo>
                    <a:pt x="8952" y="3383"/>
                    <a:pt x="8782" y="3287"/>
                    <a:pt x="8722" y="3252"/>
                  </a:cubicBezTo>
                  <a:cubicBezTo>
                    <a:pt x="8285" y="3007"/>
                    <a:pt x="2009" y="448"/>
                    <a:pt x="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38654" flipH="1">
              <a:off x="4559359" y="3928313"/>
              <a:ext cx="780112" cy="314024"/>
            </a:xfrm>
            <a:custGeom>
              <a:avLst/>
              <a:gdLst/>
              <a:ahLst/>
              <a:cxnLst/>
              <a:rect l="l" t="t" r="r" b="b"/>
              <a:pathLst>
                <a:path w="8086" h="3255" extrusionOk="0">
                  <a:moveTo>
                    <a:pt x="18" y="1"/>
                  </a:moveTo>
                  <a:lnTo>
                    <a:pt x="1" y="46"/>
                  </a:lnTo>
                  <a:lnTo>
                    <a:pt x="8069" y="3255"/>
                  </a:lnTo>
                  <a:lnTo>
                    <a:pt x="8086" y="32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38654" flipH="1">
              <a:off x="4550520" y="3917859"/>
              <a:ext cx="735154" cy="303219"/>
            </a:xfrm>
            <a:custGeom>
              <a:avLst/>
              <a:gdLst/>
              <a:ahLst/>
              <a:cxnLst/>
              <a:rect l="l" t="t" r="r" b="b"/>
              <a:pathLst>
                <a:path w="7620" h="3143" extrusionOk="0">
                  <a:moveTo>
                    <a:pt x="19" y="0"/>
                  </a:moveTo>
                  <a:lnTo>
                    <a:pt x="1" y="45"/>
                  </a:lnTo>
                  <a:lnTo>
                    <a:pt x="7601" y="3142"/>
                  </a:lnTo>
                  <a:lnTo>
                    <a:pt x="7619" y="309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38654" flipH="1">
              <a:off x="4671973" y="4319542"/>
              <a:ext cx="426910" cy="1071445"/>
            </a:xfrm>
            <a:custGeom>
              <a:avLst/>
              <a:gdLst/>
              <a:ahLst/>
              <a:cxnLst/>
              <a:rect l="l" t="t" r="r" b="b"/>
              <a:pathLst>
                <a:path w="4425" h="11106" extrusionOk="0">
                  <a:moveTo>
                    <a:pt x="4380" y="0"/>
                  </a:moveTo>
                  <a:lnTo>
                    <a:pt x="1" y="11088"/>
                  </a:lnTo>
                  <a:lnTo>
                    <a:pt x="46" y="11105"/>
                  </a:lnTo>
                  <a:lnTo>
                    <a:pt x="4425" y="17"/>
                  </a:lnTo>
                  <a:lnTo>
                    <a:pt x="4380" y="0"/>
                  </a:lnTo>
                  <a:close/>
                </a:path>
              </a:pathLst>
            </a:custGeom>
            <a:solidFill>
              <a:srgbClr val="58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38654" flipH="1">
              <a:off x="4768714" y="3945447"/>
              <a:ext cx="1129648" cy="1349581"/>
            </a:xfrm>
            <a:custGeom>
              <a:avLst/>
              <a:gdLst/>
              <a:ahLst/>
              <a:cxnLst/>
              <a:rect l="l" t="t" r="r" b="b"/>
              <a:pathLst>
                <a:path w="11709" h="13989" extrusionOk="0">
                  <a:moveTo>
                    <a:pt x="4210" y="55"/>
                  </a:moveTo>
                  <a:lnTo>
                    <a:pt x="11652" y="3006"/>
                  </a:lnTo>
                  <a:cubicBezTo>
                    <a:pt x="11608" y="3221"/>
                    <a:pt x="11431" y="3376"/>
                    <a:pt x="11245" y="3540"/>
                  </a:cubicBezTo>
                  <a:cubicBezTo>
                    <a:pt x="11102" y="3666"/>
                    <a:pt x="10957" y="3794"/>
                    <a:pt x="10866" y="3953"/>
                  </a:cubicBezTo>
                  <a:cubicBezTo>
                    <a:pt x="10684" y="4275"/>
                    <a:pt x="10764" y="4622"/>
                    <a:pt x="10843" y="4959"/>
                  </a:cubicBezTo>
                  <a:cubicBezTo>
                    <a:pt x="10923" y="5307"/>
                    <a:pt x="10998" y="5634"/>
                    <a:pt x="10811" y="5937"/>
                  </a:cubicBezTo>
                  <a:cubicBezTo>
                    <a:pt x="10729" y="6071"/>
                    <a:pt x="10603" y="6177"/>
                    <a:pt x="10483" y="6279"/>
                  </a:cubicBezTo>
                  <a:cubicBezTo>
                    <a:pt x="10370" y="6376"/>
                    <a:pt x="10250" y="6477"/>
                    <a:pt x="10164" y="6602"/>
                  </a:cubicBezTo>
                  <a:cubicBezTo>
                    <a:pt x="9955" y="6910"/>
                    <a:pt x="9989" y="7271"/>
                    <a:pt x="10019" y="7623"/>
                  </a:cubicBezTo>
                  <a:cubicBezTo>
                    <a:pt x="10051" y="7988"/>
                    <a:pt x="10082" y="8332"/>
                    <a:pt x="9868" y="8622"/>
                  </a:cubicBezTo>
                  <a:cubicBezTo>
                    <a:pt x="9770" y="8755"/>
                    <a:pt x="9631" y="8856"/>
                    <a:pt x="9497" y="8953"/>
                  </a:cubicBezTo>
                  <a:cubicBezTo>
                    <a:pt x="9326" y="9076"/>
                    <a:pt x="9150" y="9202"/>
                    <a:pt x="9058" y="9395"/>
                  </a:cubicBezTo>
                  <a:cubicBezTo>
                    <a:pt x="8938" y="9645"/>
                    <a:pt x="9004" y="9899"/>
                    <a:pt x="9068" y="10145"/>
                  </a:cubicBezTo>
                  <a:cubicBezTo>
                    <a:pt x="9132" y="10392"/>
                    <a:pt x="9192" y="10626"/>
                    <a:pt x="9085" y="10857"/>
                  </a:cubicBezTo>
                  <a:cubicBezTo>
                    <a:pt x="8986" y="11076"/>
                    <a:pt x="8766" y="11216"/>
                    <a:pt x="8554" y="11350"/>
                  </a:cubicBezTo>
                  <a:cubicBezTo>
                    <a:pt x="8325" y="11496"/>
                    <a:pt x="8088" y="11646"/>
                    <a:pt x="7997" y="11899"/>
                  </a:cubicBezTo>
                  <a:cubicBezTo>
                    <a:pt x="7915" y="12134"/>
                    <a:pt x="7994" y="12359"/>
                    <a:pt x="8071" y="12578"/>
                  </a:cubicBezTo>
                  <a:cubicBezTo>
                    <a:pt x="8155" y="12809"/>
                    <a:pt x="8232" y="13028"/>
                    <a:pt x="8123" y="13253"/>
                  </a:cubicBezTo>
                  <a:cubicBezTo>
                    <a:pt x="8051" y="13399"/>
                    <a:pt x="7921" y="13500"/>
                    <a:pt x="7783" y="13606"/>
                  </a:cubicBezTo>
                  <a:cubicBezTo>
                    <a:pt x="7662" y="13699"/>
                    <a:pt x="7536" y="13795"/>
                    <a:pt x="7455" y="13926"/>
                  </a:cubicBezTo>
                  <a:lnTo>
                    <a:pt x="201" y="10846"/>
                  </a:lnTo>
                  <a:cubicBezTo>
                    <a:pt x="222" y="10697"/>
                    <a:pt x="182" y="10546"/>
                    <a:pt x="140" y="10396"/>
                  </a:cubicBezTo>
                  <a:cubicBezTo>
                    <a:pt x="93" y="10232"/>
                    <a:pt x="50" y="10079"/>
                    <a:pt x="91" y="9925"/>
                  </a:cubicBezTo>
                  <a:cubicBezTo>
                    <a:pt x="153" y="9691"/>
                    <a:pt x="374" y="9572"/>
                    <a:pt x="611" y="9447"/>
                  </a:cubicBezTo>
                  <a:cubicBezTo>
                    <a:pt x="832" y="9330"/>
                    <a:pt x="1059" y="9208"/>
                    <a:pt x="1151" y="8981"/>
                  </a:cubicBezTo>
                  <a:cubicBezTo>
                    <a:pt x="1251" y="8734"/>
                    <a:pt x="1149" y="8477"/>
                    <a:pt x="1051" y="8226"/>
                  </a:cubicBezTo>
                  <a:cubicBezTo>
                    <a:pt x="961" y="7996"/>
                    <a:pt x="868" y="7758"/>
                    <a:pt x="933" y="7534"/>
                  </a:cubicBezTo>
                  <a:cubicBezTo>
                    <a:pt x="1004" y="7294"/>
                    <a:pt x="1220" y="7154"/>
                    <a:pt x="1449" y="7007"/>
                  </a:cubicBezTo>
                  <a:cubicBezTo>
                    <a:pt x="1679" y="6859"/>
                    <a:pt x="1915" y="6707"/>
                    <a:pt x="1986" y="6445"/>
                  </a:cubicBezTo>
                  <a:cubicBezTo>
                    <a:pt x="2040" y="6245"/>
                    <a:pt x="1976" y="6041"/>
                    <a:pt x="1914" y="5844"/>
                  </a:cubicBezTo>
                  <a:cubicBezTo>
                    <a:pt x="1863" y="5689"/>
                    <a:pt x="1813" y="5530"/>
                    <a:pt x="1820" y="5372"/>
                  </a:cubicBezTo>
                  <a:cubicBezTo>
                    <a:pt x="1836" y="5023"/>
                    <a:pt x="2107" y="4782"/>
                    <a:pt x="2391" y="4527"/>
                  </a:cubicBezTo>
                  <a:cubicBezTo>
                    <a:pt x="2665" y="4282"/>
                    <a:pt x="2949" y="4027"/>
                    <a:pt x="2982" y="3668"/>
                  </a:cubicBezTo>
                  <a:cubicBezTo>
                    <a:pt x="2995" y="3521"/>
                    <a:pt x="2961" y="3373"/>
                    <a:pt x="2929" y="3229"/>
                  </a:cubicBezTo>
                  <a:cubicBezTo>
                    <a:pt x="2893" y="3073"/>
                    <a:pt x="2860" y="2924"/>
                    <a:pt x="2882" y="2774"/>
                  </a:cubicBezTo>
                  <a:cubicBezTo>
                    <a:pt x="2934" y="2432"/>
                    <a:pt x="3231" y="2231"/>
                    <a:pt x="3545" y="2017"/>
                  </a:cubicBezTo>
                  <a:cubicBezTo>
                    <a:pt x="3849" y="1812"/>
                    <a:pt x="4164" y="1598"/>
                    <a:pt x="4230" y="1244"/>
                  </a:cubicBezTo>
                  <a:cubicBezTo>
                    <a:pt x="4262" y="1068"/>
                    <a:pt x="4226" y="883"/>
                    <a:pt x="4189" y="703"/>
                  </a:cubicBezTo>
                  <a:cubicBezTo>
                    <a:pt x="4142" y="467"/>
                    <a:pt x="4098" y="243"/>
                    <a:pt x="4210" y="55"/>
                  </a:cubicBezTo>
                  <a:close/>
                  <a:moveTo>
                    <a:pt x="4190" y="0"/>
                  </a:moveTo>
                  <a:lnTo>
                    <a:pt x="4180" y="16"/>
                  </a:lnTo>
                  <a:cubicBezTo>
                    <a:pt x="4045" y="224"/>
                    <a:pt x="4094" y="475"/>
                    <a:pt x="4142" y="718"/>
                  </a:cubicBezTo>
                  <a:cubicBezTo>
                    <a:pt x="4178" y="892"/>
                    <a:pt x="4214" y="1073"/>
                    <a:pt x="4183" y="1241"/>
                  </a:cubicBezTo>
                  <a:cubicBezTo>
                    <a:pt x="4120" y="1575"/>
                    <a:pt x="3814" y="1783"/>
                    <a:pt x="3518" y="1983"/>
                  </a:cubicBezTo>
                  <a:cubicBezTo>
                    <a:pt x="3209" y="2192"/>
                    <a:pt x="2890" y="2409"/>
                    <a:pt x="2836" y="2772"/>
                  </a:cubicBezTo>
                  <a:cubicBezTo>
                    <a:pt x="2811" y="2932"/>
                    <a:pt x="2848" y="3092"/>
                    <a:pt x="2882" y="3245"/>
                  </a:cubicBezTo>
                  <a:cubicBezTo>
                    <a:pt x="2913" y="3385"/>
                    <a:pt x="2946" y="3528"/>
                    <a:pt x="2934" y="3669"/>
                  </a:cubicBezTo>
                  <a:cubicBezTo>
                    <a:pt x="2901" y="4010"/>
                    <a:pt x="2625" y="4257"/>
                    <a:pt x="2359" y="4497"/>
                  </a:cubicBezTo>
                  <a:cubicBezTo>
                    <a:pt x="2080" y="4748"/>
                    <a:pt x="1790" y="5006"/>
                    <a:pt x="1772" y="5376"/>
                  </a:cubicBezTo>
                  <a:cubicBezTo>
                    <a:pt x="1765" y="5543"/>
                    <a:pt x="1817" y="5708"/>
                    <a:pt x="1868" y="5865"/>
                  </a:cubicBezTo>
                  <a:cubicBezTo>
                    <a:pt x="1932" y="6064"/>
                    <a:pt x="1991" y="6251"/>
                    <a:pt x="1940" y="6440"/>
                  </a:cubicBezTo>
                  <a:cubicBezTo>
                    <a:pt x="1873" y="6684"/>
                    <a:pt x="1654" y="6824"/>
                    <a:pt x="1424" y="6973"/>
                  </a:cubicBezTo>
                  <a:cubicBezTo>
                    <a:pt x="1197" y="7119"/>
                    <a:pt x="962" y="7269"/>
                    <a:pt x="887" y="7526"/>
                  </a:cubicBezTo>
                  <a:cubicBezTo>
                    <a:pt x="817" y="7766"/>
                    <a:pt x="913" y="8011"/>
                    <a:pt x="1007" y="8248"/>
                  </a:cubicBezTo>
                  <a:cubicBezTo>
                    <a:pt x="1106" y="8502"/>
                    <a:pt x="1200" y="8739"/>
                    <a:pt x="1107" y="8969"/>
                  </a:cubicBezTo>
                  <a:cubicBezTo>
                    <a:pt x="1021" y="9180"/>
                    <a:pt x="802" y="9297"/>
                    <a:pt x="589" y="9411"/>
                  </a:cubicBezTo>
                  <a:cubicBezTo>
                    <a:pt x="354" y="9536"/>
                    <a:pt x="112" y="9665"/>
                    <a:pt x="44" y="9920"/>
                  </a:cubicBezTo>
                  <a:cubicBezTo>
                    <a:pt x="0" y="10086"/>
                    <a:pt x="49" y="10255"/>
                    <a:pt x="94" y="10417"/>
                  </a:cubicBezTo>
                  <a:cubicBezTo>
                    <a:pt x="136" y="10561"/>
                    <a:pt x="178" y="10713"/>
                    <a:pt x="152" y="10857"/>
                  </a:cubicBezTo>
                  <a:lnTo>
                    <a:pt x="147" y="10877"/>
                  </a:lnTo>
                  <a:lnTo>
                    <a:pt x="7456" y="13981"/>
                  </a:lnTo>
                  <a:lnTo>
                    <a:pt x="7476" y="13989"/>
                  </a:lnTo>
                  <a:lnTo>
                    <a:pt x="7490" y="13970"/>
                  </a:lnTo>
                  <a:cubicBezTo>
                    <a:pt x="7566" y="13839"/>
                    <a:pt x="7694" y="13741"/>
                    <a:pt x="7817" y="13646"/>
                  </a:cubicBezTo>
                  <a:cubicBezTo>
                    <a:pt x="7954" y="13541"/>
                    <a:pt x="8094" y="13433"/>
                    <a:pt x="8171" y="13277"/>
                  </a:cubicBezTo>
                  <a:cubicBezTo>
                    <a:pt x="8290" y="13034"/>
                    <a:pt x="8204" y="12795"/>
                    <a:pt x="8123" y="12564"/>
                  </a:cubicBezTo>
                  <a:cubicBezTo>
                    <a:pt x="8049" y="12353"/>
                    <a:pt x="7971" y="12136"/>
                    <a:pt x="8049" y="11918"/>
                  </a:cubicBezTo>
                  <a:cubicBezTo>
                    <a:pt x="8132" y="11682"/>
                    <a:pt x="8351" y="11541"/>
                    <a:pt x="8585" y="11394"/>
                  </a:cubicBezTo>
                  <a:cubicBezTo>
                    <a:pt x="8804" y="11254"/>
                    <a:pt x="9029" y="11112"/>
                    <a:pt x="9134" y="10880"/>
                  </a:cubicBezTo>
                  <a:cubicBezTo>
                    <a:pt x="9249" y="10632"/>
                    <a:pt x="9182" y="10380"/>
                    <a:pt x="9120" y="10136"/>
                  </a:cubicBezTo>
                  <a:cubicBezTo>
                    <a:pt x="9056" y="9887"/>
                    <a:pt x="8995" y="9652"/>
                    <a:pt x="9106" y="9419"/>
                  </a:cubicBezTo>
                  <a:cubicBezTo>
                    <a:pt x="9193" y="9238"/>
                    <a:pt x="9357" y="9120"/>
                    <a:pt x="9530" y="8996"/>
                  </a:cubicBezTo>
                  <a:cubicBezTo>
                    <a:pt x="9668" y="8896"/>
                    <a:pt x="9810" y="8794"/>
                    <a:pt x="9912" y="8656"/>
                  </a:cubicBezTo>
                  <a:cubicBezTo>
                    <a:pt x="10139" y="8350"/>
                    <a:pt x="10105" y="7980"/>
                    <a:pt x="10073" y="7623"/>
                  </a:cubicBezTo>
                  <a:cubicBezTo>
                    <a:pt x="10043" y="7281"/>
                    <a:pt x="10011" y="6927"/>
                    <a:pt x="10210" y="6634"/>
                  </a:cubicBezTo>
                  <a:cubicBezTo>
                    <a:pt x="10291" y="6513"/>
                    <a:pt x="10407" y="6414"/>
                    <a:pt x="10520" y="6321"/>
                  </a:cubicBezTo>
                  <a:cubicBezTo>
                    <a:pt x="10643" y="6216"/>
                    <a:pt x="10770" y="6108"/>
                    <a:pt x="10858" y="5967"/>
                  </a:cubicBezTo>
                  <a:cubicBezTo>
                    <a:pt x="11054" y="5645"/>
                    <a:pt x="10972" y="5293"/>
                    <a:pt x="10893" y="4951"/>
                  </a:cubicBezTo>
                  <a:cubicBezTo>
                    <a:pt x="10817" y="4623"/>
                    <a:pt x="10740" y="4286"/>
                    <a:pt x="10912" y="3982"/>
                  </a:cubicBezTo>
                  <a:cubicBezTo>
                    <a:pt x="10999" y="3829"/>
                    <a:pt x="11142" y="3704"/>
                    <a:pt x="11279" y="3582"/>
                  </a:cubicBezTo>
                  <a:cubicBezTo>
                    <a:pt x="11470" y="3415"/>
                    <a:pt x="11665" y="3240"/>
                    <a:pt x="11706" y="2999"/>
                  </a:cubicBezTo>
                  <a:lnTo>
                    <a:pt x="11708" y="2980"/>
                  </a:lnTo>
                  <a:lnTo>
                    <a:pt x="4210" y="8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538654" flipH="1">
              <a:off x="4849850" y="4093922"/>
              <a:ext cx="455371" cy="185231"/>
            </a:xfrm>
            <a:custGeom>
              <a:avLst/>
              <a:gdLst/>
              <a:ahLst/>
              <a:cxnLst/>
              <a:rect l="l" t="t" r="r" b="b"/>
              <a:pathLst>
                <a:path w="4720" h="1920" extrusionOk="0">
                  <a:moveTo>
                    <a:pt x="17" y="1"/>
                  </a:moveTo>
                  <a:lnTo>
                    <a:pt x="0" y="45"/>
                  </a:lnTo>
                  <a:lnTo>
                    <a:pt x="4701" y="1920"/>
                  </a:lnTo>
                  <a:lnTo>
                    <a:pt x="4720" y="187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538654" flipH="1">
              <a:off x="4876188" y="4142504"/>
              <a:ext cx="455371" cy="185327"/>
            </a:xfrm>
            <a:custGeom>
              <a:avLst/>
              <a:gdLst/>
              <a:ahLst/>
              <a:cxnLst/>
              <a:rect l="l" t="t" r="r" b="b"/>
              <a:pathLst>
                <a:path w="4720" h="1921" extrusionOk="0">
                  <a:moveTo>
                    <a:pt x="18" y="0"/>
                  </a:moveTo>
                  <a:lnTo>
                    <a:pt x="0" y="45"/>
                  </a:lnTo>
                  <a:lnTo>
                    <a:pt x="4703" y="1920"/>
                  </a:lnTo>
                  <a:lnTo>
                    <a:pt x="4720" y="18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538654" flipH="1">
              <a:off x="5139125" y="4265950"/>
              <a:ext cx="215143" cy="262700"/>
            </a:xfrm>
            <a:custGeom>
              <a:avLst/>
              <a:gdLst/>
              <a:ahLst/>
              <a:cxnLst/>
              <a:rect l="l" t="t" r="r" b="b"/>
              <a:pathLst>
                <a:path w="2230" h="2723" extrusionOk="0">
                  <a:moveTo>
                    <a:pt x="1457" y="49"/>
                  </a:moveTo>
                  <a:cubicBezTo>
                    <a:pt x="1537" y="49"/>
                    <a:pt x="1614" y="64"/>
                    <a:pt x="1689" y="97"/>
                  </a:cubicBezTo>
                  <a:cubicBezTo>
                    <a:pt x="1909" y="186"/>
                    <a:pt x="2062" y="400"/>
                    <a:pt x="2121" y="702"/>
                  </a:cubicBezTo>
                  <a:cubicBezTo>
                    <a:pt x="2180" y="1007"/>
                    <a:pt x="2135" y="1362"/>
                    <a:pt x="1996" y="1702"/>
                  </a:cubicBezTo>
                  <a:cubicBezTo>
                    <a:pt x="1756" y="2288"/>
                    <a:pt x="1293" y="2675"/>
                    <a:pt x="881" y="2675"/>
                  </a:cubicBezTo>
                  <a:cubicBezTo>
                    <a:pt x="801" y="2675"/>
                    <a:pt x="723" y="2660"/>
                    <a:pt x="649" y="2630"/>
                  </a:cubicBezTo>
                  <a:cubicBezTo>
                    <a:pt x="193" y="2442"/>
                    <a:pt x="56" y="1721"/>
                    <a:pt x="342" y="1023"/>
                  </a:cubicBezTo>
                  <a:cubicBezTo>
                    <a:pt x="482" y="682"/>
                    <a:pt x="700" y="399"/>
                    <a:pt x="957" y="224"/>
                  </a:cubicBezTo>
                  <a:cubicBezTo>
                    <a:pt x="1124" y="108"/>
                    <a:pt x="1296" y="49"/>
                    <a:pt x="1457" y="49"/>
                  </a:cubicBezTo>
                  <a:close/>
                  <a:moveTo>
                    <a:pt x="1457" y="1"/>
                  </a:moveTo>
                  <a:cubicBezTo>
                    <a:pt x="1286" y="1"/>
                    <a:pt x="1105" y="63"/>
                    <a:pt x="928" y="183"/>
                  </a:cubicBezTo>
                  <a:cubicBezTo>
                    <a:pt x="664" y="364"/>
                    <a:pt x="440" y="655"/>
                    <a:pt x="297" y="1004"/>
                  </a:cubicBezTo>
                  <a:cubicBezTo>
                    <a:pt x="0" y="1728"/>
                    <a:pt x="149" y="2477"/>
                    <a:pt x="631" y="2675"/>
                  </a:cubicBezTo>
                  <a:cubicBezTo>
                    <a:pt x="709" y="2706"/>
                    <a:pt x="793" y="2723"/>
                    <a:pt x="878" y="2723"/>
                  </a:cubicBezTo>
                  <a:cubicBezTo>
                    <a:pt x="1311" y="2723"/>
                    <a:pt x="1793" y="2324"/>
                    <a:pt x="2041" y="1719"/>
                  </a:cubicBezTo>
                  <a:cubicBezTo>
                    <a:pt x="2185" y="1371"/>
                    <a:pt x="2230" y="1005"/>
                    <a:pt x="2169" y="692"/>
                  </a:cubicBezTo>
                  <a:cubicBezTo>
                    <a:pt x="2105" y="373"/>
                    <a:pt x="1941" y="146"/>
                    <a:pt x="1707" y="49"/>
                  </a:cubicBezTo>
                  <a:cubicBezTo>
                    <a:pt x="1628" y="17"/>
                    <a:pt x="1544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538654" flipH="1">
              <a:off x="5169222" y="4343558"/>
              <a:ext cx="145101" cy="146545"/>
            </a:xfrm>
            <a:custGeom>
              <a:avLst/>
              <a:gdLst/>
              <a:ahLst/>
              <a:cxnLst/>
              <a:rect l="l" t="t" r="r" b="b"/>
              <a:pathLst>
                <a:path w="1504" h="1519" extrusionOk="0">
                  <a:moveTo>
                    <a:pt x="297" y="1"/>
                  </a:moveTo>
                  <a:cubicBezTo>
                    <a:pt x="290" y="1"/>
                    <a:pt x="283" y="1"/>
                    <a:pt x="276" y="2"/>
                  </a:cubicBezTo>
                  <a:cubicBezTo>
                    <a:pt x="199" y="12"/>
                    <a:pt x="150" y="82"/>
                    <a:pt x="136" y="145"/>
                  </a:cubicBezTo>
                  <a:cubicBezTo>
                    <a:pt x="118" y="220"/>
                    <a:pt x="140" y="296"/>
                    <a:pt x="192" y="343"/>
                  </a:cubicBezTo>
                  <a:cubicBezTo>
                    <a:pt x="224" y="371"/>
                    <a:pt x="267" y="385"/>
                    <a:pt x="308" y="385"/>
                  </a:cubicBezTo>
                  <a:cubicBezTo>
                    <a:pt x="346" y="385"/>
                    <a:pt x="382" y="374"/>
                    <a:pt x="408" y="349"/>
                  </a:cubicBezTo>
                  <a:cubicBezTo>
                    <a:pt x="438" y="322"/>
                    <a:pt x="448" y="278"/>
                    <a:pt x="438" y="237"/>
                  </a:cubicBezTo>
                  <a:cubicBezTo>
                    <a:pt x="427" y="197"/>
                    <a:pt x="397" y="167"/>
                    <a:pt x="358" y="157"/>
                  </a:cubicBezTo>
                  <a:cubicBezTo>
                    <a:pt x="357" y="157"/>
                    <a:pt x="355" y="157"/>
                    <a:pt x="354" y="157"/>
                  </a:cubicBezTo>
                  <a:cubicBezTo>
                    <a:pt x="343" y="157"/>
                    <a:pt x="331" y="164"/>
                    <a:pt x="329" y="177"/>
                  </a:cubicBezTo>
                  <a:cubicBezTo>
                    <a:pt x="326" y="189"/>
                    <a:pt x="335" y="203"/>
                    <a:pt x="348" y="205"/>
                  </a:cubicBezTo>
                  <a:cubicBezTo>
                    <a:pt x="368" y="210"/>
                    <a:pt x="384" y="227"/>
                    <a:pt x="391" y="251"/>
                  </a:cubicBezTo>
                  <a:cubicBezTo>
                    <a:pt x="396" y="274"/>
                    <a:pt x="391" y="300"/>
                    <a:pt x="375" y="315"/>
                  </a:cubicBezTo>
                  <a:cubicBezTo>
                    <a:pt x="358" y="330"/>
                    <a:pt x="334" y="337"/>
                    <a:pt x="308" y="337"/>
                  </a:cubicBezTo>
                  <a:cubicBezTo>
                    <a:pt x="279" y="337"/>
                    <a:pt x="247" y="327"/>
                    <a:pt x="224" y="306"/>
                  </a:cubicBezTo>
                  <a:cubicBezTo>
                    <a:pt x="179" y="264"/>
                    <a:pt x="172" y="202"/>
                    <a:pt x="183" y="156"/>
                  </a:cubicBezTo>
                  <a:cubicBezTo>
                    <a:pt x="193" y="109"/>
                    <a:pt x="229" y="59"/>
                    <a:pt x="282" y="50"/>
                  </a:cubicBezTo>
                  <a:cubicBezTo>
                    <a:pt x="286" y="50"/>
                    <a:pt x="290" y="49"/>
                    <a:pt x="294" y="49"/>
                  </a:cubicBezTo>
                  <a:cubicBezTo>
                    <a:pt x="313" y="49"/>
                    <a:pt x="335" y="54"/>
                    <a:pt x="358" y="63"/>
                  </a:cubicBezTo>
                  <a:cubicBezTo>
                    <a:pt x="424" y="90"/>
                    <a:pt x="476" y="147"/>
                    <a:pt x="498" y="218"/>
                  </a:cubicBezTo>
                  <a:cubicBezTo>
                    <a:pt x="517" y="284"/>
                    <a:pt x="507" y="349"/>
                    <a:pt x="472" y="399"/>
                  </a:cubicBezTo>
                  <a:cubicBezTo>
                    <a:pt x="445" y="438"/>
                    <a:pt x="428" y="452"/>
                    <a:pt x="378" y="497"/>
                  </a:cubicBezTo>
                  <a:lnTo>
                    <a:pt x="364" y="509"/>
                  </a:lnTo>
                  <a:cubicBezTo>
                    <a:pt x="281" y="581"/>
                    <a:pt x="134" y="730"/>
                    <a:pt x="79" y="910"/>
                  </a:cubicBezTo>
                  <a:cubicBezTo>
                    <a:pt x="59" y="971"/>
                    <a:pt x="0" y="1161"/>
                    <a:pt x="115" y="1322"/>
                  </a:cubicBezTo>
                  <a:cubicBezTo>
                    <a:pt x="172" y="1401"/>
                    <a:pt x="290" y="1501"/>
                    <a:pt x="531" y="1517"/>
                  </a:cubicBezTo>
                  <a:cubicBezTo>
                    <a:pt x="550" y="1518"/>
                    <a:pt x="568" y="1518"/>
                    <a:pt x="585" y="1518"/>
                  </a:cubicBezTo>
                  <a:cubicBezTo>
                    <a:pt x="718" y="1518"/>
                    <a:pt x="829" y="1483"/>
                    <a:pt x="919" y="1414"/>
                  </a:cubicBezTo>
                  <a:cubicBezTo>
                    <a:pt x="1023" y="1334"/>
                    <a:pt x="1057" y="1232"/>
                    <a:pt x="1091" y="1132"/>
                  </a:cubicBezTo>
                  <a:cubicBezTo>
                    <a:pt x="1158" y="928"/>
                    <a:pt x="1155" y="725"/>
                    <a:pt x="1155" y="718"/>
                  </a:cubicBezTo>
                  <a:lnTo>
                    <a:pt x="1155" y="710"/>
                  </a:lnTo>
                  <a:cubicBezTo>
                    <a:pt x="1156" y="654"/>
                    <a:pt x="1158" y="595"/>
                    <a:pt x="1183" y="545"/>
                  </a:cubicBezTo>
                  <a:cubicBezTo>
                    <a:pt x="1203" y="504"/>
                    <a:pt x="1249" y="466"/>
                    <a:pt x="1299" y="466"/>
                  </a:cubicBezTo>
                  <a:cubicBezTo>
                    <a:pt x="1305" y="466"/>
                    <a:pt x="1311" y="466"/>
                    <a:pt x="1316" y="467"/>
                  </a:cubicBezTo>
                  <a:cubicBezTo>
                    <a:pt x="1355" y="474"/>
                    <a:pt x="1384" y="503"/>
                    <a:pt x="1403" y="525"/>
                  </a:cubicBezTo>
                  <a:cubicBezTo>
                    <a:pt x="1437" y="569"/>
                    <a:pt x="1453" y="618"/>
                    <a:pt x="1446" y="661"/>
                  </a:cubicBezTo>
                  <a:cubicBezTo>
                    <a:pt x="1437" y="708"/>
                    <a:pt x="1398" y="747"/>
                    <a:pt x="1351" y="755"/>
                  </a:cubicBezTo>
                  <a:cubicBezTo>
                    <a:pt x="1348" y="755"/>
                    <a:pt x="1344" y="755"/>
                    <a:pt x="1341" y="755"/>
                  </a:cubicBezTo>
                  <a:cubicBezTo>
                    <a:pt x="1319" y="755"/>
                    <a:pt x="1295" y="747"/>
                    <a:pt x="1276" y="733"/>
                  </a:cubicBezTo>
                  <a:cubicBezTo>
                    <a:pt x="1260" y="720"/>
                    <a:pt x="1252" y="704"/>
                    <a:pt x="1250" y="688"/>
                  </a:cubicBezTo>
                  <a:cubicBezTo>
                    <a:pt x="1249" y="682"/>
                    <a:pt x="1253" y="675"/>
                    <a:pt x="1259" y="667"/>
                  </a:cubicBezTo>
                  <a:cubicBezTo>
                    <a:pt x="1276" y="648"/>
                    <a:pt x="1311" y="634"/>
                    <a:pt x="1345" y="634"/>
                  </a:cubicBezTo>
                  <a:cubicBezTo>
                    <a:pt x="1359" y="634"/>
                    <a:pt x="1370" y="624"/>
                    <a:pt x="1370" y="611"/>
                  </a:cubicBezTo>
                  <a:cubicBezTo>
                    <a:pt x="1370" y="597"/>
                    <a:pt x="1359" y="586"/>
                    <a:pt x="1345" y="586"/>
                  </a:cubicBezTo>
                  <a:cubicBezTo>
                    <a:pt x="1297" y="586"/>
                    <a:pt x="1250" y="605"/>
                    <a:pt x="1223" y="634"/>
                  </a:cubicBezTo>
                  <a:cubicBezTo>
                    <a:pt x="1207" y="653"/>
                    <a:pt x="1199" y="672"/>
                    <a:pt x="1200" y="692"/>
                  </a:cubicBezTo>
                  <a:cubicBezTo>
                    <a:pt x="1203" y="722"/>
                    <a:pt x="1217" y="750"/>
                    <a:pt x="1244" y="772"/>
                  </a:cubicBezTo>
                  <a:cubicBezTo>
                    <a:pt x="1271" y="793"/>
                    <a:pt x="1305" y="805"/>
                    <a:pt x="1338" y="805"/>
                  </a:cubicBezTo>
                  <a:cubicBezTo>
                    <a:pt x="1345" y="805"/>
                    <a:pt x="1351" y="805"/>
                    <a:pt x="1357" y="804"/>
                  </a:cubicBezTo>
                  <a:cubicBezTo>
                    <a:pt x="1424" y="794"/>
                    <a:pt x="1480" y="738"/>
                    <a:pt x="1493" y="671"/>
                  </a:cubicBezTo>
                  <a:cubicBezTo>
                    <a:pt x="1504" y="613"/>
                    <a:pt x="1484" y="549"/>
                    <a:pt x="1440" y="495"/>
                  </a:cubicBezTo>
                  <a:cubicBezTo>
                    <a:pt x="1416" y="466"/>
                    <a:pt x="1376" y="430"/>
                    <a:pt x="1323" y="420"/>
                  </a:cubicBezTo>
                  <a:cubicBezTo>
                    <a:pt x="1315" y="419"/>
                    <a:pt x="1307" y="418"/>
                    <a:pt x="1299" y="418"/>
                  </a:cubicBezTo>
                  <a:cubicBezTo>
                    <a:pt x="1227" y="418"/>
                    <a:pt x="1165" y="469"/>
                    <a:pt x="1137" y="525"/>
                  </a:cubicBezTo>
                  <a:cubicBezTo>
                    <a:pt x="1109" y="584"/>
                    <a:pt x="1107" y="648"/>
                    <a:pt x="1105" y="710"/>
                  </a:cubicBezTo>
                  <a:lnTo>
                    <a:pt x="1105" y="719"/>
                  </a:lnTo>
                  <a:cubicBezTo>
                    <a:pt x="1105" y="722"/>
                    <a:pt x="1109" y="923"/>
                    <a:pt x="1044" y="1119"/>
                  </a:cubicBezTo>
                  <a:cubicBezTo>
                    <a:pt x="1012" y="1214"/>
                    <a:pt x="980" y="1305"/>
                    <a:pt x="888" y="1378"/>
                  </a:cubicBezTo>
                  <a:cubicBezTo>
                    <a:pt x="809" y="1439"/>
                    <a:pt x="708" y="1471"/>
                    <a:pt x="586" y="1471"/>
                  </a:cubicBezTo>
                  <a:cubicBezTo>
                    <a:pt x="569" y="1471"/>
                    <a:pt x="553" y="1470"/>
                    <a:pt x="535" y="1469"/>
                  </a:cubicBezTo>
                  <a:cubicBezTo>
                    <a:pt x="313" y="1454"/>
                    <a:pt x="207" y="1366"/>
                    <a:pt x="156" y="1294"/>
                  </a:cubicBezTo>
                  <a:cubicBezTo>
                    <a:pt x="56" y="1152"/>
                    <a:pt x="106" y="986"/>
                    <a:pt x="127" y="923"/>
                  </a:cubicBezTo>
                  <a:cubicBezTo>
                    <a:pt x="181" y="747"/>
                    <a:pt x="335" y="600"/>
                    <a:pt x="397" y="543"/>
                  </a:cubicBezTo>
                  <a:lnTo>
                    <a:pt x="411" y="531"/>
                  </a:lnTo>
                  <a:cubicBezTo>
                    <a:pt x="461" y="488"/>
                    <a:pt x="482" y="468"/>
                    <a:pt x="513" y="425"/>
                  </a:cubicBezTo>
                  <a:cubicBezTo>
                    <a:pt x="557" y="364"/>
                    <a:pt x="569" y="283"/>
                    <a:pt x="545" y="203"/>
                  </a:cubicBezTo>
                  <a:cubicBezTo>
                    <a:pt x="519" y="118"/>
                    <a:pt x="456" y="48"/>
                    <a:pt x="376" y="17"/>
                  </a:cubicBezTo>
                  <a:cubicBezTo>
                    <a:pt x="348" y="5"/>
                    <a:pt x="322" y="1"/>
                    <a:pt x="297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538654" flipH="1">
              <a:off x="5141588" y="4343923"/>
              <a:ext cx="86540" cy="62708"/>
            </a:xfrm>
            <a:custGeom>
              <a:avLst/>
              <a:gdLst/>
              <a:ahLst/>
              <a:cxnLst/>
              <a:rect l="l" t="t" r="r" b="b"/>
              <a:pathLst>
                <a:path w="897" h="650" extrusionOk="0">
                  <a:moveTo>
                    <a:pt x="868" y="1"/>
                  </a:moveTo>
                  <a:cubicBezTo>
                    <a:pt x="861" y="1"/>
                    <a:pt x="854" y="4"/>
                    <a:pt x="849" y="10"/>
                  </a:cubicBezTo>
                  <a:cubicBezTo>
                    <a:pt x="784" y="90"/>
                    <a:pt x="719" y="169"/>
                    <a:pt x="653" y="243"/>
                  </a:cubicBezTo>
                  <a:cubicBezTo>
                    <a:pt x="569" y="336"/>
                    <a:pt x="553" y="345"/>
                    <a:pt x="538" y="353"/>
                  </a:cubicBezTo>
                  <a:cubicBezTo>
                    <a:pt x="490" y="381"/>
                    <a:pt x="435" y="389"/>
                    <a:pt x="377" y="389"/>
                  </a:cubicBezTo>
                  <a:cubicBezTo>
                    <a:pt x="344" y="389"/>
                    <a:pt x="309" y="386"/>
                    <a:pt x="275" y="384"/>
                  </a:cubicBezTo>
                  <a:lnTo>
                    <a:pt x="247" y="383"/>
                  </a:lnTo>
                  <a:cubicBezTo>
                    <a:pt x="242" y="383"/>
                    <a:pt x="238" y="383"/>
                    <a:pt x="234" y="383"/>
                  </a:cubicBezTo>
                  <a:cubicBezTo>
                    <a:pt x="217" y="383"/>
                    <a:pt x="209" y="384"/>
                    <a:pt x="203" y="386"/>
                  </a:cubicBezTo>
                  <a:cubicBezTo>
                    <a:pt x="121" y="405"/>
                    <a:pt x="54" y="482"/>
                    <a:pt x="5" y="618"/>
                  </a:cubicBezTo>
                  <a:cubicBezTo>
                    <a:pt x="1" y="630"/>
                    <a:pt x="7" y="645"/>
                    <a:pt x="20" y="648"/>
                  </a:cubicBezTo>
                  <a:cubicBezTo>
                    <a:pt x="22" y="650"/>
                    <a:pt x="25" y="650"/>
                    <a:pt x="27" y="650"/>
                  </a:cubicBezTo>
                  <a:cubicBezTo>
                    <a:pt x="37" y="650"/>
                    <a:pt x="47" y="645"/>
                    <a:pt x="52" y="634"/>
                  </a:cubicBezTo>
                  <a:cubicBezTo>
                    <a:pt x="95" y="516"/>
                    <a:pt x="150" y="448"/>
                    <a:pt x="215" y="433"/>
                  </a:cubicBezTo>
                  <a:cubicBezTo>
                    <a:pt x="216" y="433"/>
                    <a:pt x="220" y="432"/>
                    <a:pt x="221" y="432"/>
                  </a:cubicBezTo>
                  <a:cubicBezTo>
                    <a:pt x="224" y="431"/>
                    <a:pt x="227" y="431"/>
                    <a:pt x="234" y="431"/>
                  </a:cubicBezTo>
                  <a:cubicBezTo>
                    <a:pt x="237" y="431"/>
                    <a:pt x="241" y="431"/>
                    <a:pt x="246" y="431"/>
                  </a:cubicBezTo>
                  <a:lnTo>
                    <a:pt x="274" y="432"/>
                  </a:lnTo>
                  <a:cubicBezTo>
                    <a:pt x="308" y="434"/>
                    <a:pt x="342" y="437"/>
                    <a:pt x="377" y="437"/>
                  </a:cubicBezTo>
                  <a:cubicBezTo>
                    <a:pt x="442" y="437"/>
                    <a:pt x="506" y="428"/>
                    <a:pt x="565" y="395"/>
                  </a:cubicBezTo>
                  <a:cubicBezTo>
                    <a:pt x="583" y="384"/>
                    <a:pt x="601" y="373"/>
                    <a:pt x="690" y="276"/>
                  </a:cubicBezTo>
                  <a:cubicBezTo>
                    <a:pt x="757" y="201"/>
                    <a:pt x="824" y="121"/>
                    <a:pt x="889" y="41"/>
                  </a:cubicBezTo>
                  <a:cubicBezTo>
                    <a:pt x="896" y="30"/>
                    <a:pt x="895" y="14"/>
                    <a:pt x="884" y="6"/>
                  </a:cubicBezTo>
                  <a:cubicBezTo>
                    <a:pt x="879" y="3"/>
                    <a:pt x="874" y="1"/>
                    <a:pt x="868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538654" flipH="1">
              <a:off x="5197394" y="4331362"/>
              <a:ext cx="17945" cy="18234"/>
            </a:xfrm>
            <a:custGeom>
              <a:avLst/>
              <a:gdLst/>
              <a:ahLst/>
              <a:cxnLst/>
              <a:rect l="l" t="t" r="r" b="b"/>
              <a:pathLst>
                <a:path w="186" h="189" extrusionOk="0">
                  <a:moveTo>
                    <a:pt x="93" y="50"/>
                  </a:moveTo>
                  <a:cubicBezTo>
                    <a:pt x="116" y="50"/>
                    <a:pt x="136" y="71"/>
                    <a:pt x="136" y="95"/>
                  </a:cubicBezTo>
                  <a:cubicBezTo>
                    <a:pt x="136" y="121"/>
                    <a:pt x="118" y="141"/>
                    <a:pt x="93" y="141"/>
                  </a:cubicBezTo>
                  <a:cubicBezTo>
                    <a:pt x="70" y="141"/>
                    <a:pt x="50" y="121"/>
                    <a:pt x="50" y="95"/>
                  </a:cubicBezTo>
                  <a:cubicBezTo>
                    <a:pt x="50" y="71"/>
                    <a:pt x="70" y="50"/>
                    <a:pt x="93" y="50"/>
                  </a:cubicBezTo>
                  <a:close/>
                  <a:moveTo>
                    <a:pt x="93" y="1"/>
                  </a:moveTo>
                  <a:cubicBezTo>
                    <a:pt x="43" y="1"/>
                    <a:pt x="1" y="42"/>
                    <a:pt x="1" y="94"/>
                  </a:cubicBezTo>
                  <a:cubicBezTo>
                    <a:pt x="1" y="147"/>
                    <a:pt x="43" y="189"/>
                    <a:pt x="93" y="189"/>
                  </a:cubicBezTo>
                  <a:cubicBezTo>
                    <a:pt x="145" y="189"/>
                    <a:pt x="184" y="147"/>
                    <a:pt x="185" y="94"/>
                  </a:cubicBezTo>
                  <a:cubicBezTo>
                    <a:pt x="185" y="42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538654" flipH="1">
              <a:off x="5179130" y="4306020"/>
              <a:ext cx="17945" cy="18234"/>
            </a:xfrm>
            <a:custGeom>
              <a:avLst/>
              <a:gdLst/>
              <a:ahLst/>
              <a:cxnLst/>
              <a:rect l="l" t="t" r="r" b="b"/>
              <a:pathLst>
                <a:path w="186" h="189" extrusionOk="0">
                  <a:moveTo>
                    <a:pt x="93" y="50"/>
                  </a:moveTo>
                  <a:cubicBezTo>
                    <a:pt x="118" y="50"/>
                    <a:pt x="136" y="69"/>
                    <a:pt x="136" y="95"/>
                  </a:cubicBezTo>
                  <a:cubicBezTo>
                    <a:pt x="136" y="120"/>
                    <a:pt x="118" y="141"/>
                    <a:pt x="93" y="141"/>
                  </a:cubicBezTo>
                  <a:cubicBezTo>
                    <a:pt x="69" y="141"/>
                    <a:pt x="50" y="120"/>
                    <a:pt x="50" y="95"/>
                  </a:cubicBezTo>
                  <a:cubicBezTo>
                    <a:pt x="50" y="69"/>
                    <a:pt x="69" y="50"/>
                    <a:pt x="93" y="50"/>
                  </a:cubicBezTo>
                  <a:close/>
                  <a:moveTo>
                    <a:pt x="93" y="0"/>
                  </a:moveTo>
                  <a:cubicBezTo>
                    <a:pt x="43" y="0"/>
                    <a:pt x="1" y="41"/>
                    <a:pt x="1" y="94"/>
                  </a:cubicBezTo>
                  <a:cubicBezTo>
                    <a:pt x="1" y="146"/>
                    <a:pt x="43" y="188"/>
                    <a:pt x="93" y="188"/>
                  </a:cubicBezTo>
                  <a:cubicBezTo>
                    <a:pt x="144" y="188"/>
                    <a:pt x="185" y="146"/>
                    <a:pt x="185" y="94"/>
                  </a:cubicBezTo>
                  <a:cubicBezTo>
                    <a:pt x="185" y="41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538654" flipH="1">
              <a:off x="5206982" y="4343104"/>
              <a:ext cx="32030" cy="35888"/>
            </a:xfrm>
            <a:custGeom>
              <a:avLst/>
              <a:gdLst/>
              <a:ahLst/>
              <a:cxnLst/>
              <a:rect l="l" t="t" r="r" b="b"/>
              <a:pathLst>
                <a:path w="332" h="372" extrusionOk="0">
                  <a:moveTo>
                    <a:pt x="261" y="1"/>
                  </a:moveTo>
                  <a:cubicBezTo>
                    <a:pt x="255" y="1"/>
                    <a:pt x="249" y="4"/>
                    <a:pt x="244" y="8"/>
                  </a:cubicBezTo>
                  <a:lnTo>
                    <a:pt x="9" y="243"/>
                  </a:lnTo>
                  <a:cubicBezTo>
                    <a:pt x="1" y="253"/>
                    <a:pt x="1" y="269"/>
                    <a:pt x="9" y="277"/>
                  </a:cubicBezTo>
                  <a:cubicBezTo>
                    <a:pt x="14" y="282"/>
                    <a:pt x="21" y="285"/>
                    <a:pt x="27" y="285"/>
                  </a:cubicBezTo>
                  <a:cubicBezTo>
                    <a:pt x="33" y="285"/>
                    <a:pt x="40" y="282"/>
                    <a:pt x="45" y="277"/>
                  </a:cubicBezTo>
                  <a:lnTo>
                    <a:pt x="245" y="77"/>
                  </a:lnTo>
                  <a:lnTo>
                    <a:pt x="283" y="350"/>
                  </a:lnTo>
                  <a:cubicBezTo>
                    <a:pt x="285" y="362"/>
                    <a:pt x="296" y="372"/>
                    <a:pt x="307" y="372"/>
                  </a:cubicBezTo>
                  <a:lnTo>
                    <a:pt x="309" y="372"/>
                  </a:lnTo>
                  <a:cubicBezTo>
                    <a:pt x="321" y="371"/>
                    <a:pt x="331" y="358"/>
                    <a:pt x="330" y="345"/>
                  </a:cubicBezTo>
                  <a:lnTo>
                    <a:pt x="286" y="23"/>
                  </a:lnTo>
                  <a:cubicBezTo>
                    <a:pt x="285" y="14"/>
                    <a:pt x="278" y="6"/>
                    <a:pt x="270" y="3"/>
                  </a:cubicBezTo>
                  <a:cubicBezTo>
                    <a:pt x="267" y="2"/>
                    <a:pt x="264" y="1"/>
                    <a:pt x="261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538654" flipH="1">
              <a:off x="5211942" y="4336070"/>
              <a:ext cx="40038" cy="11963"/>
            </a:xfrm>
            <a:custGeom>
              <a:avLst/>
              <a:gdLst/>
              <a:ahLst/>
              <a:cxnLst/>
              <a:rect l="l" t="t" r="r" b="b"/>
              <a:pathLst>
                <a:path w="415" h="124" extrusionOk="0">
                  <a:moveTo>
                    <a:pt x="390" y="1"/>
                  </a:moveTo>
                  <a:cubicBezTo>
                    <a:pt x="363" y="1"/>
                    <a:pt x="285" y="15"/>
                    <a:pt x="22" y="75"/>
                  </a:cubicBezTo>
                  <a:cubicBezTo>
                    <a:pt x="8" y="78"/>
                    <a:pt x="1" y="91"/>
                    <a:pt x="4" y="105"/>
                  </a:cubicBezTo>
                  <a:cubicBezTo>
                    <a:pt x="6" y="116"/>
                    <a:pt x="17" y="123"/>
                    <a:pt x="27" y="123"/>
                  </a:cubicBezTo>
                  <a:cubicBezTo>
                    <a:pt x="29" y="123"/>
                    <a:pt x="31" y="123"/>
                    <a:pt x="33" y="122"/>
                  </a:cubicBezTo>
                  <a:cubicBezTo>
                    <a:pt x="184" y="87"/>
                    <a:pt x="356" y="51"/>
                    <a:pt x="386" y="48"/>
                  </a:cubicBezTo>
                  <a:cubicBezTo>
                    <a:pt x="387" y="49"/>
                    <a:pt x="389" y="49"/>
                    <a:pt x="390" y="49"/>
                  </a:cubicBezTo>
                  <a:cubicBezTo>
                    <a:pt x="403" y="49"/>
                    <a:pt x="415" y="37"/>
                    <a:pt x="415" y="25"/>
                  </a:cubicBezTo>
                  <a:cubicBezTo>
                    <a:pt x="415" y="17"/>
                    <a:pt x="410" y="10"/>
                    <a:pt x="406" y="5"/>
                  </a:cubicBezTo>
                  <a:cubicBezTo>
                    <a:pt x="403" y="3"/>
                    <a:pt x="400" y="1"/>
                    <a:pt x="390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538654" flipH="1">
              <a:off x="5182539" y="4345772"/>
              <a:ext cx="23830" cy="38300"/>
            </a:xfrm>
            <a:custGeom>
              <a:avLst/>
              <a:gdLst/>
              <a:ahLst/>
              <a:cxnLst/>
              <a:rect l="l" t="t" r="r" b="b"/>
              <a:pathLst>
                <a:path w="247" h="397" extrusionOk="0">
                  <a:moveTo>
                    <a:pt x="28" y="0"/>
                  </a:moveTo>
                  <a:cubicBezTo>
                    <a:pt x="24" y="0"/>
                    <a:pt x="20" y="1"/>
                    <a:pt x="17" y="3"/>
                  </a:cubicBezTo>
                  <a:cubicBezTo>
                    <a:pt x="5" y="8"/>
                    <a:pt x="1" y="22"/>
                    <a:pt x="6" y="35"/>
                  </a:cubicBezTo>
                  <a:cubicBezTo>
                    <a:pt x="19" y="58"/>
                    <a:pt x="192" y="370"/>
                    <a:pt x="198" y="384"/>
                  </a:cubicBezTo>
                  <a:cubicBezTo>
                    <a:pt x="202" y="392"/>
                    <a:pt x="212" y="396"/>
                    <a:pt x="220" y="396"/>
                  </a:cubicBezTo>
                  <a:cubicBezTo>
                    <a:pt x="224" y="396"/>
                    <a:pt x="228" y="395"/>
                    <a:pt x="230" y="394"/>
                  </a:cubicBezTo>
                  <a:cubicBezTo>
                    <a:pt x="242" y="387"/>
                    <a:pt x="246" y="373"/>
                    <a:pt x="240" y="360"/>
                  </a:cubicBezTo>
                  <a:cubicBezTo>
                    <a:pt x="178" y="249"/>
                    <a:pt x="59" y="32"/>
                    <a:pt x="49" y="13"/>
                  </a:cubicBezTo>
                  <a:cubicBezTo>
                    <a:pt x="45" y="4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38654" flipH="1">
              <a:off x="5266798" y="4421452"/>
              <a:ext cx="33863" cy="33959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3" y="0"/>
                  </a:moveTo>
                  <a:cubicBezTo>
                    <a:pt x="132" y="0"/>
                    <a:pt x="111" y="5"/>
                    <a:pt x="93" y="14"/>
                  </a:cubicBezTo>
                  <a:cubicBezTo>
                    <a:pt x="51" y="35"/>
                    <a:pt x="19" y="81"/>
                    <a:pt x="10" y="136"/>
                  </a:cubicBezTo>
                  <a:cubicBezTo>
                    <a:pt x="1" y="183"/>
                    <a:pt x="7" y="230"/>
                    <a:pt x="16" y="274"/>
                  </a:cubicBezTo>
                  <a:cubicBezTo>
                    <a:pt x="18" y="286"/>
                    <a:pt x="28" y="295"/>
                    <a:pt x="40" y="295"/>
                  </a:cubicBezTo>
                  <a:cubicBezTo>
                    <a:pt x="41" y="295"/>
                    <a:pt x="42" y="295"/>
                    <a:pt x="44" y="294"/>
                  </a:cubicBezTo>
                  <a:cubicBezTo>
                    <a:pt x="57" y="291"/>
                    <a:pt x="66" y="279"/>
                    <a:pt x="64" y="266"/>
                  </a:cubicBezTo>
                  <a:cubicBezTo>
                    <a:pt x="57" y="227"/>
                    <a:pt x="51" y="184"/>
                    <a:pt x="59" y="145"/>
                  </a:cubicBezTo>
                  <a:cubicBezTo>
                    <a:pt x="66" y="105"/>
                    <a:pt x="88" y="72"/>
                    <a:pt x="116" y="59"/>
                  </a:cubicBezTo>
                  <a:cubicBezTo>
                    <a:pt x="128" y="52"/>
                    <a:pt x="142" y="49"/>
                    <a:pt x="156" y="49"/>
                  </a:cubicBezTo>
                  <a:cubicBezTo>
                    <a:pt x="182" y="49"/>
                    <a:pt x="210" y="59"/>
                    <a:pt x="231" y="78"/>
                  </a:cubicBezTo>
                  <a:cubicBezTo>
                    <a:pt x="269" y="110"/>
                    <a:pt x="286" y="160"/>
                    <a:pt x="293" y="196"/>
                  </a:cubicBezTo>
                  <a:cubicBezTo>
                    <a:pt x="301" y="235"/>
                    <a:pt x="296" y="281"/>
                    <a:pt x="268" y="296"/>
                  </a:cubicBezTo>
                  <a:cubicBezTo>
                    <a:pt x="259" y="300"/>
                    <a:pt x="249" y="301"/>
                    <a:pt x="240" y="301"/>
                  </a:cubicBezTo>
                  <a:cubicBezTo>
                    <a:pt x="236" y="301"/>
                    <a:pt x="232" y="301"/>
                    <a:pt x="229" y="301"/>
                  </a:cubicBezTo>
                  <a:cubicBezTo>
                    <a:pt x="204" y="298"/>
                    <a:pt x="172" y="284"/>
                    <a:pt x="166" y="257"/>
                  </a:cubicBezTo>
                  <a:cubicBezTo>
                    <a:pt x="163" y="246"/>
                    <a:pt x="167" y="232"/>
                    <a:pt x="177" y="223"/>
                  </a:cubicBezTo>
                  <a:cubicBezTo>
                    <a:pt x="178" y="219"/>
                    <a:pt x="184" y="214"/>
                    <a:pt x="191" y="214"/>
                  </a:cubicBezTo>
                  <a:cubicBezTo>
                    <a:pt x="192" y="214"/>
                    <a:pt x="194" y="215"/>
                    <a:pt x="195" y="215"/>
                  </a:cubicBezTo>
                  <a:cubicBezTo>
                    <a:pt x="197" y="216"/>
                    <a:pt x="200" y="216"/>
                    <a:pt x="202" y="216"/>
                  </a:cubicBezTo>
                  <a:cubicBezTo>
                    <a:pt x="213" y="216"/>
                    <a:pt x="222" y="209"/>
                    <a:pt x="225" y="198"/>
                  </a:cubicBezTo>
                  <a:cubicBezTo>
                    <a:pt x="229" y="184"/>
                    <a:pt x="221" y="171"/>
                    <a:pt x="208" y="168"/>
                  </a:cubicBezTo>
                  <a:cubicBezTo>
                    <a:pt x="203" y="167"/>
                    <a:pt x="198" y="166"/>
                    <a:pt x="194" y="166"/>
                  </a:cubicBezTo>
                  <a:cubicBezTo>
                    <a:pt x="175" y="166"/>
                    <a:pt x="157" y="175"/>
                    <a:pt x="141" y="189"/>
                  </a:cubicBezTo>
                  <a:cubicBezTo>
                    <a:pt x="120" y="211"/>
                    <a:pt x="111" y="243"/>
                    <a:pt x="119" y="270"/>
                  </a:cubicBezTo>
                  <a:cubicBezTo>
                    <a:pt x="133" y="318"/>
                    <a:pt x="181" y="345"/>
                    <a:pt x="224" y="350"/>
                  </a:cubicBezTo>
                  <a:cubicBezTo>
                    <a:pt x="230" y="351"/>
                    <a:pt x="237" y="351"/>
                    <a:pt x="242" y="351"/>
                  </a:cubicBezTo>
                  <a:cubicBezTo>
                    <a:pt x="259" y="351"/>
                    <a:pt x="278" y="348"/>
                    <a:pt x="289" y="340"/>
                  </a:cubicBezTo>
                  <a:cubicBezTo>
                    <a:pt x="344" y="312"/>
                    <a:pt x="350" y="242"/>
                    <a:pt x="340" y="187"/>
                  </a:cubicBezTo>
                  <a:cubicBezTo>
                    <a:pt x="332" y="142"/>
                    <a:pt x="312" y="82"/>
                    <a:pt x="262" y="40"/>
                  </a:cubicBezTo>
                  <a:cubicBezTo>
                    <a:pt x="230" y="14"/>
                    <a:pt x="191" y="0"/>
                    <a:pt x="153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38654" flipH="1">
              <a:off x="5226732" y="4395581"/>
              <a:ext cx="59140" cy="77276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351" y="1"/>
                  </a:moveTo>
                  <a:cubicBezTo>
                    <a:pt x="323" y="1"/>
                    <a:pt x="295" y="7"/>
                    <a:pt x="271" y="19"/>
                  </a:cubicBezTo>
                  <a:cubicBezTo>
                    <a:pt x="243" y="34"/>
                    <a:pt x="221" y="53"/>
                    <a:pt x="201" y="71"/>
                  </a:cubicBezTo>
                  <a:cubicBezTo>
                    <a:pt x="129" y="137"/>
                    <a:pt x="49" y="209"/>
                    <a:pt x="6" y="305"/>
                  </a:cubicBezTo>
                  <a:cubicBezTo>
                    <a:pt x="0" y="318"/>
                    <a:pt x="6" y="332"/>
                    <a:pt x="18" y="337"/>
                  </a:cubicBezTo>
                  <a:cubicBezTo>
                    <a:pt x="21" y="339"/>
                    <a:pt x="24" y="339"/>
                    <a:pt x="27" y="339"/>
                  </a:cubicBezTo>
                  <a:cubicBezTo>
                    <a:pt x="37" y="339"/>
                    <a:pt x="46" y="334"/>
                    <a:pt x="50" y="326"/>
                  </a:cubicBezTo>
                  <a:cubicBezTo>
                    <a:pt x="88" y="239"/>
                    <a:pt x="167" y="169"/>
                    <a:pt x="233" y="107"/>
                  </a:cubicBezTo>
                  <a:cubicBezTo>
                    <a:pt x="250" y="91"/>
                    <a:pt x="270" y="73"/>
                    <a:pt x="291" y="63"/>
                  </a:cubicBezTo>
                  <a:cubicBezTo>
                    <a:pt x="309" y="54"/>
                    <a:pt x="328" y="50"/>
                    <a:pt x="349" y="50"/>
                  </a:cubicBezTo>
                  <a:cubicBezTo>
                    <a:pt x="388" y="50"/>
                    <a:pt x="429" y="65"/>
                    <a:pt x="462" y="93"/>
                  </a:cubicBezTo>
                  <a:cubicBezTo>
                    <a:pt x="506" y="128"/>
                    <a:pt x="537" y="186"/>
                    <a:pt x="554" y="261"/>
                  </a:cubicBezTo>
                  <a:cubicBezTo>
                    <a:pt x="559" y="280"/>
                    <a:pt x="565" y="305"/>
                    <a:pt x="561" y="331"/>
                  </a:cubicBezTo>
                  <a:cubicBezTo>
                    <a:pt x="558" y="373"/>
                    <a:pt x="533" y="412"/>
                    <a:pt x="512" y="449"/>
                  </a:cubicBezTo>
                  <a:lnTo>
                    <a:pt x="504" y="463"/>
                  </a:lnTo>
                  <a:cubicBezTo>
                    <a:pt x="469" y="523"/>
                    <a:pt x="436" y="579"/>
                    <a:pt x="424" y="641"/>
                  </a:cubicBezTo>
                  <a:cubicBezTo>
                    <a:pt x="420" y="664"/>
                    <a:pt x="420" y="684"/>
                    <a:pt x="420" y="697"/>
                  </a:cubicBezTo>
                  <a:cubicBezTo>
                    <a:pt x="420" y="713"/>
                    <a:pt x="420" y="720"/>
                    <a:pt x="414" y="727"/>
                  </a:cubicBezTo>
                  <a:cubicBezTo>
                    <a:pt x="403" y="743"/>
                    <a:pt x="377" y="751"/>
                    <a:pt x="339" y="751"/>
                  </a:cubicBezTo>
                  <a:cubicBezTo>
                    <a:pt x="328" y="751"/>
                    <a:pt x="316" y="751"/>
                    <a:pt x="303" y="749"/>
                  </a:cubicBezTo>
                  <a:cubicBezTo>
                    <a:pt x="302" y="749"/>
                    <a:pt x="302" y="749"/>
                    <a:pt x="301" y="749"/>
                  </a:cubicBezTo>
                  <a:cubicBezTo>
                    <a:pt x="289" y="749"/>
                    <a:pt x="277" y="758"/>
                    <a:pt x="276" y="771"/>
                  </a:cubicBezTo>
                  <a:cubicBezTo>
                    <a:pt x="275" y="785"/>
                    <a:pt x="285" y="796"/>
                    <a:pt x="298" y="797"/>
                  </a:cubicBezTo>
                  <a:cubicBezTo>
                    <a:pt x="313" y="798"/>
                    <a:pt x="325" y="801"/>
                    <a:pt x="338" y="801"/>
                  </a:cubicBezTo>
                  <a:cubicBezTo>
                    <a:pt x="393" y="801"/>
                    <a:pt x="432" y="786"/>
                    <a:pt x="453" y="758"/>
                  </a:cubicBezTo>
                  <a:cubicBezTo>
                    <a:pt x="468" y="736"/>
                    <a:pt x="468" y="716"/>
                    <a:pt x="468" y="697"/>
                  </a:cubicBezTo>
                  <a:cubicBezTo>
                    <a:pt x="467" y="684"/>
                    <a:pt x="467" y="670"/>
                    <a:pt x="470" y="650"/>
                  </a:cubicBezTo>
                  <a:cubicBezTo>
                    <a:pt x="481" y="597"/>
                    <a:pt x="512" y="544"/>
                    <a:pt x="545" y="487"/>
                  </a:cubicBezTo>
                  <a:lnTo>
                    <a:pt x="554" y="475"/>
                  </a:lnTo>
                  <a:cubicBezTo>
                    <a:pt x="577" y="434"/>
                    <a:pt x="606" y="389"/>
                    <a:pt x="610" y="335"/>
                  </a:cubicBezTo>
                  <a:cubicBezTo>
                    <a:pt x="613" y="303"/>
                    <a:pt x="606" y="272"/>
                    <a:pt x="601" y="249"/>
                  </a:cubicBezTo>
                  <a:cubicBezTo>
                    <a:pt x="581" y="165"/>
                    <a:pt x="544" y="99"/>
                    <a:pt x="494" y="55"/>
                  </a:cubicBezTo>
                  <a:cubicBezTo>
                    <a:pt x="453" y="20"/>
                    <a:pt x="40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38654" flipH="1">
              <a:off x="5231142" y="4288387"/>
              <a:ext cx="30101" cy="111139"/>
            </a:xfrm>
            <a:custGeom>
              <a:avLst/>
              <a:gdLst/>
              <a:ahLst/>
              <a:cxnLst/>
              <a:rect l="l" t="t" r="r" b="b"/>
              <a:pathLst>
                <a:path w="312" h="1152" extrusionOk="0">
                  <a:moveTo>
                    <a:pt x="173" y="0"/>
                  </a:moveTo>
                  <a:cubicBezTo>
                    <a:pt x="161" y="0"/>
                    <a:pt x="151" y="10"/>
                    <a:pt x="150" y="24"/>
                  </a:cubicBezTo>
                  <a:cubicBezTo>
                    <a:pt x="146" y="93"/>
                    <a:pt x="116" y="155"/>
                    <a:pt x="85" y="219"/>
                  </a:cubicBezTo>
                  <a:cubicBezTo>
                    <a:pt x="61" y="270"/>
                    <a:pt x="37" y="324"/>
                    <a:pt x="23" y="382"/>
                  </a:cubicBezTo>
                  <a:cubicBezTo>
                    <a:pt x="1" y="485"/>
                    <a:pt x="21" y="603"/>
                    <a:pt x="77" y="687"/>
                  </a:cubicBezTo>
                  <a:cubicBezTo>
                    <a:pt x="99" y="721"/>
                    <a:pt x="126" y="750"/>
                    <a:pt x="153" y="777"/>
                  </a:cubicBezTo>
                  <a:cubicBezTo>
                    <a:pt x="168" y="792"/>
                    <a:pt x="183" y="808"/>
                    <a:pt x="196" y="824"/>
                  </a:cubicBezTo>
                  <a:cubicBezTo>
                    <a:pt x="241" y="874"/>
                    <a:pt x="262" y="927"/>
                    <a:pt x="262" y="976"/>
                  </a:cubicBezTo>
                  <a:cubicBezTo>
                    <a:pt x="262" y="1010"/>
                    <a:pt x="252" y="1043"/>
                    <a:pt x="241" y="1076"/>
                  </a:cubicBezTo>
                  <a:cubicBezTo>
                    <a:pt x="237" y="1091"/>
                    <a:pt x="231" y="1107"/>
                    <a:pt x="227" y="1121"/>
                  </a:cubicBezTo>
                  <a:cubicBezTo>
                    <a:pt x="225" y="1134"/>
                    <a:pt x="231" y="1147"/>
                    <a:pt x="244" y="1151"/>
                  </a:cubicBezTo>
                  <a:cubicBezTo>
                    <a:pt x="247" y="1152"/>
                    <a:pt x="249" y="1152"/>
                    <a:pt x="252" y="1152"/>
                  </a:cubicBezTo>
                  <a:cubicBezTo>
                    <a:pt x="262" y="1152"/>
                    <a:pt x="273" y="1144"/>
                    <a:pt x="274" y="1134"/>
                  </a:cubicBezTo>
                  <a:cubicBezTo>
                    <a:pt x="279" y="1119"/>
                    <a:pt x="284" y="1105"/>
                    <a:pt x="287" y="1091"/>
                  </a:cubicBezTo>
                  <a:cubicBezTo>
                    <a:pt x="300" y="1054"/>
                    <a:pt x="312" y="1017"/>
                    <a:pt x="312" y="976"/>
                  </a:cubicBezTo>
                  <a:cubicBezTo>
                    <a:pt x="312" y="915"/>
                    <a:pt x="286" y="853"/>
                    <a:pt x="233" y="792"/>
                  </a:cubicBezTo>
                  <a:cubicBezTo>
                    <a:pt x="220" y="774"/>
                    <a:pt x="203" y="758"/>
                    <a:pt x="188" y="742"/>
                  </a:cubicBezTo>
                  <a:cubicBezTo>
                    <a:pt x="162" y="715"/>
                    <a:pt x="137" y="690"/>
                    <a:pt x="118" y="659"/>
                  </a:cubicBezTo>
                  <a:cubicBezTo>
                    <a:pt x="67" y="585"/>
                    <a:pt x="50" y="482"/>
                    <a:pt x="70" y="391"/>
                  </a:cubicBezTo>
                  <a:cubicBezTo>
                    <a:pt x="82" y="338"/>
                    <a:pt x="105" y="290"/>
                    <a:pt x="129" y="239"/>
                  </a:cubicBezTo>
                  <a:cubicBezTo>
                    <a:pt x="161" y="174"/>
                    <a:pt x="193" y="105"/>
                    <a:pt x="198" y="26"/>
                  </a:cubicBezTo>
                  <a:cubicBezTo>
                    <a:pt x="199" y="13"/>
                    <a:pt x="188" y="2"/>
                    <a:pt x="175" y="0"/>
                  </a:cubicBezTo>
                  <a:cubicBezTo>
                    <a:pt x="174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621193" y="2453038"/>
            <a:ext cx="380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5987225" y="1534050"/>
            <a:ext cx="1070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 rot="592">
            <a:off x="4779593" y="3210225"/>
            <a:ext cx="3486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/>
          <p:nvPr/>
        </p:nvSpPr>
        <p:spPr>
          <a:xfrm rot="9875087" flipH="1">
            <a:off x="2386182" y="1293597"/>
            <a:ext cx="7958744" cy="4826428"/>
          </a:xfrm>
          <a:custGeom>
            <a:avLst/>
            <a:gdLst/>
            <a:ahLst/>
            <a:cxnLst/>
            <a:rect l="l" t="t" r="r" b="b"/>
            <a:pathLst>
              <a:path w="81665" h="38140" extrusionOk="0">
                <a:moveTo>
                  <a:pt x="63681" y="1"/>
                </a:moveTo>
                <a:cubicBezTo>
                  <a:pt x="53171" y="1"/>
                  <a:pt x="50822" y="5765"/>
                  <a:pt x="40453" y="5765"/>
                </a:cubicBezTo>
                <a:cubicBezTo>
                  <a:pt x="40355" y="5765"/>
                  <a:pt x="40257" y="5764"/>
                  <a:pt x="40158" y="5763"/>
                </a:cubicBezTo>
                <a:cubicBezTo>
                  <a:pt x="38730" y="5748"/>
                  <a:pt x="31805" y="4701"/>
                  <a:pt x="17955" y="2610"/>
                </a:cubicBezTo>
                <a:cubicBezTo>
                  <a:pt x="17258" y="2504"/>
                  <a:pt x="16286" y="2356"/>
                  <a:pt x="15158" y="2356"/>
                </a:cubicBezTo>
                <a:cubicBezTo>
                  <a:pt x="13818" y="2356"/>
                  <a:pt x="12257" y="2565"/>
                  <a:pt x="10677" y="3299"/>
                </a:cubicBezTo>
                <a:cubicBezTo>
                  <a:pt x="6832" y="5088"/>
                  <a:pt x="4844" y="9076"/>
                  <a:pt x="3753" y="12303"/>
                </a:cubicBezTo>
                <a:cubicBezTo>
                  <a:pt x="3136" y="13910"/>
                  <a:pt x="1" y="22507"/>
                  <a:pt x="4429" y="29093"/>
                </a:cubicBezTo>
                <a:cubicBezTo>
                  <a:pt x="7407" y="33521"/>
                  <a:pt x="12284" y="34780"/>
                  <a:pt x="16717" y="35856"/>
                </a:cubicBezTo>
                <a:cubicBezTo>
                  <a:pt x="19798" y="36604"/>
                  <a:pt x="22451" y="36889"/>
                  <a:pt x="24847" y="36889"/>
                </a:cubicBezTo>
                <a:cubicBezTo>
                  <a:pt x="32593" y="36889"/>
                  <a:pt x="37663" y="33906"/>
                  <a:pt x="45866" y="33906"/>
                </a:cubicBezTo>
                <a:cubicBezTo>
                  <a:pt x="47777" y="33906"/>
                  <a:pt x="49859" y="34068"/>
                  <a:pt x="52184" y="34467"/>
                </a:cubicBezTo>
                <a:cubicBezTo>
                  <a:pt x="59279" y="35687"/>
                  <a:pt x="62947" y="38139"/>
                  <a:pt x="66322" y="38139"/>
                </a:cubicBezTo>
                <a:cubicBezTo>
                  <a:pt x="67404" y="38139"/>
                  <a:pt x="68456" y="37887"/>
                  <a:pt x="69581" y="37261"/>
                </a:cubicBezTo>
                <a:cubicBezTo>
                  <a:pt x="73976" y="34818"/>
                  <a:pt x="77085" y="28011"/>
                  <a:pt x="78701" y="24474"/>
                </a:cubicBezTo>
                <a:cubicBezTo>
                  <a:pt x="79643" y="22414"/>
                  <a:pt x="80113" y="21384"/>
                  <a:pt x="80459" y="19875"/>
                </a:cubicBezTo>
                <a:cubicBezTo>
                  <a:pt x="81665" y="14601"/>
                  <a:pt x="80713" y="7320"/>
                  <a:pt x="75998" y="3287"/>
                </a:cubicBezTo>
                <a:cubicBezTo>
                  <a:pt x="75208" y="2612"/>
                  <a:pt x="72627" y="586"/>
                  <a:pt x="66067" y="93"/>
                </a:cubicBezTo>
                <a:cubicBezTo>
                  <a:pt x="65226" y="30"/>
                  <a:pt x="64433" y="1"/>
                  <a:pt x="63681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 rot="-804552">
            <a:off x="458136" y="3473886"/>
            <a:ext cx="261912" cy="254721"/>
            <a:chOff x="-699121" y="2526254"/>
            <a:chExt cx="470841" cy="457913"/>
          </a:xfrm>
        </p:grpSpPr>
        <p:sp>
          <p:nvSpPr>
            <p:cNvPr id="58" name="Google Shape;58;p3"/>
            <p:cNvSpPr/>
            <p:nvPr/>
          </p:nvSpPr>
          <p:spPr>
            <a:xfrm>
              <a:off x="-699121" y="2526254"/>
              <a:ext cx="470841" cy="457913"/>
            </a:xfrm>
            <a:custGeom>
              <a:avLst/>
              <a:gdLst/>
              <a:ahLst/>
              <a:cxnLst/>
              <a:rect l="l" t="t" r="r" b="b"/>
              <a:pathLst>
                <a:path w="2912" h="2832" extrusionOk="0">
                  <a:moveTo>
                    <a:pt x="1212" y="1"/>
                  </a:moveTo>
                  <a:cubicBezTo>
                    <a:pt x="1199" y="1"/>
                    <a:pt x="1185" y="3"/>
                    <a:pt x="1171" y="6"/>
                  </a:cubicBezTo>
                  <a:cubicBezTo>
                    <a:pt x="972" y="54"/>
                    <a:pt x="1025" y="358"/>
                    <a:pt x="742" y="820"/>
                  </a:cubicBezTo>
                  <a:cubicBezTo>
                    <a:pt x="404" y="1373"/>
                    <a:pt x="1" y="1479"/>
                    <a:pt x="52" y="1709"/>
                  </a:cubicBezTo>
                  <a:cubicBezTo>
                    <a:pt x="91" y="1886"/>
                    <a:pt x="334" y="1859"/>
                    <a:pt x="774" y="2113"/>
                  </a:cubicBezTo>
                  <a:cubicBezTo>
                    <a:pt x="1361" y="2454"/>
                    <a:pt x="1495" y="2832"/>
                    <a:pt x="1708" y="2832"/>
                  </a:cubicBezTo>
                  <a:cubicBezTo>
                    <a:pt x="1723" y="2832"/>
                    <a:pt x="1738" y="2830"/>
                    <a:pt x="1753" y="2826"/>
                  </a:cubicBezTo>
                  <a:cubicBezTo>
                    <a:pt x="1968" y="2777"/>
                    <a:pt x="1908" y="2453"/>
                    <a:pt x="2251" y="1935"/>
                  </a:cubicBezTo>
                  <a:cubicBezTo>
                    <a:pt x="2590" y="1423"/>
                    <a:pt x="2911" y="1344"/>
                    <a:pt x="2871" y="1126"/>
                  </a:cubicBezTo>
                  <a:cubicBezTo>
                    <a:pt x="2831" y="905"/>
                    <a:pt x="2493" y="945"/>
                    <a:pt x="1948" y="571"/>
                  </a:cubicBezTo>
                  <a:cubicBezTo>
                    <a:pt x="1501" y="264"/>
                    <a:pt x="1383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27403" y="2596107"/>
              <a:ext cx="25547" cy="64354"/>
            </a:xfrm>
            <a:custGeom>
              <a:avLst/>
              <a:gdLst/>
              <a:ahLst/>
              <a:cxnLst/>
              <a:rect l="l" t="t" r="r" b="b"/>
              <a:pathLst>
                <a:path w="158" h="398" extrusionOk="0">
                  <a:moveTo>
                    <a:pt x="135" y="0"/>
                  </a:moveTo>
                  <a:cubicBezTo>
                    <a:pt x="126" y="0"/>
                    <a:pt x="117" y="7"/>
                    <a:pt x="114" y="17"/>
                  </a:cubicBezTo>
                  <a:cubicBezTo>
                    <a:pt x="91" y="139"/>
                    <a:pt x="53" y="258"/>
                    <a:pt x="6" y="370"/>
                  </a:cubicBezTo>
                  <a:cubicBezTo>
                    <a:pt x="0" y="380"/>
                    <a:pt x="6" y="392"/>
                    <a:pt x="17" y="396"/>
                  </a:cubicBezTo>
                  <a:cubicBezTo>
                    <a:pt x="20" y="398"/>
                    <a:pt x="22" y="398"/>
                    <a:pt x="25" y="398"/>
                  </a:cubicBezTo>
                  <a:cubicBezTo>
                    <a:pt x="33" y="398"/>
                    <a:pt x="41" y="393"/>
                    <a:pt x="43" y="386"/>
                  </a:cubicBezTo>
                  <a:cubicBezTo>
                    <a:pt x="92" y="271"/>
                    <a:pt x="129" y="150"/>
                    <a:pt x="155" y="24"/>
                  </a:cubicBezTo>
                  <a:cubicBezTo>
                    <a:pt x="157" y="14"/>
                    <a:pt x="150" y="4"/>
                    <a:pt x="139" y="1"/>
                  </a:cubicBezTo>
                  <a:cubicBezTo>
                    <a:pt x="138" y="1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617628" y="2678249"/>
              <a:ext cx="86504" cy="97986"/>
            </a:xfrm>
            <a:custGeom>
              <a:avLst/>
              <a:gdLst/>
              <a:ahLst/>
              <a:cxnLst/>
              <a:rect l="l" t="t" r="r" b="b"/>
              <a:pathLst>
                <a:path w="535" h="606" extrusionOk="0">
                  <a:moveTo>
                    <a:pt x="511" y="1"/>
                  </a:moveTo>
                  <a:cubicBezTo>
                    <a:pt x="503" y="1"/>
                    <a:pt x="497" y="4"/>
                    <a:pt x="493" y="12"/>
                  </a:cubicBezTo>
                  <a:cubicBezTo>
                    <a:pt x="289" y="394"/>
                    <a:pt x="16" y="566"/>
                    <a:pt x="13" y="568"/>
                  </a:cubicBezTo>
                  <a:cubicBezTo>
                    <a:pt x="4" y="573"/>
                    <a:pt x="1" y="587"/>
                    <a:pt x="6" y="596"/>
                  </a:cubicBezTo>
                  <a:cubicBezTo>
                    <a:pt x="10" y="602"/>
                    <a:pt x="17" y="606"/>
                    <a:pt x="23" y="606"/>
                  </a:cubicBezTo>
                  <a:cubicBezTo>
                    <a:pt x="28" y="606"/>
                    <a:pt x="32" y="604"/>
                    <a:pt x="34" y="603"/>
                  </a:cubicBezTo>
                  <a:cubicBezTo>
                    <a:pt x="47" y="596"/>
                    <a:pt x="320" y="424"/>
                    <a:pt x="530" y="32"/>
                  </a:cubicBezTo>
                  <a:cubicBezTo>
                    <a:pt x="535" y="20"/>
                    <a:pt x="532" y="9"/>
                    <a:pt x="521" y="3"/>
                  </a:cubicBezTo>
                  <a:cubicBezTo>
                    <a:pt x="518" y="2"/>
                    <a:pt x="514" y="1"/>
                    <a:pt x="511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6126754" y="4565052"/>
            <a:ext cx="205185" cy="199043"/>
            <a:chOff x="185342" y="5173552"/>
            <a:chExt cx="205185" cy="199043"/>
          </a:xfrm>
        </p:grpSpPr>
        <p:sp>
          <p:nvSpPr>
            <p:cNvPr id="62" name="Google Shape;62;p3"/>
            <p:cNvSpPr/>
            <p:nvPr/>
          </p:nvSpPr>
          <p:spPr>
            <a:xfrm>
              <a:off x="185342" y="5173552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1"/>
                  </a:moveTo>
                  <a:cubicBezTo>
                    <a:pt x="677" y="1"/>
                    <a:pt x="636" y="123"/>
                    <a:pt x="452" y="248"/>
                  </a:cubicBezTo>
                  <a:cubicBezTo>
                    <a:pt x="217" y="406"/>
                    <a:pt x="38" y="375"/>
                    <a:pt x="16" y="475"/>
                  </a:cubicBezTo>
                  <a:cubicBezTo>
                    <a:pt x="0" y="554"/>
                    <a:pt x="102" y="587"/>
                    <a:pt x="231" y="768"/>
                  </a:cubicBezTo>
                  <a:cubicBezTo>
                    <a:pt x="414" y="1025"/>
                    <a:pt x="384" y="1208"/>
                    <a:pt x="491" y="1229"/>
                  </a:cubicBezTo>
                  <a:cubicBezTo>
                    <a:pt x="497" y="1230"/>
                    <a:pt x="502" y="1231"/>
                    <a:pt x="507" y="1231"/>
                  </a:cubicBezTo>
                  <a:cubicBezTo>
                    <a:pt x="589" y="1231"/>
                    <a:pt x="633" y="1099"/>
                    <a:pt x="851" y="965"/>
                  </a:cubicBezTo>
                  <a:cubicBezTo>
                    <a:pt x="1078" y="823"/>
                    <a:pt x="1221" y="850"/>
                    <a:pt x="1244" y="756"/>
                  </a:cubicBezTo>
                  <a:cubicBezTo>
                    <a:pt x="1269" y="661"/>
                    <a:pt x="1126" y="615"/>
                    <a:pt x="976" y="367"/>
                  </a:cubicBezTo>
                  <a:cubicBezTo>
                    <a:pt x="844" y="148"/>
                    <a:pt x="856" y="18"/>
                    <a:pt x="770" y="2"/>
                  </a:cubicBezTo>
                  <a:cubicBezTo>
                    <a:pt x="765" y="1"/>
                    <a:pt x="760" y="1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77345" y="5199908"/>
              <a:ext cx="25385" cy="26679"/>
            </a:xfrm>
            <a:custGeom>
              <a:avLst/>
              <a:gdLst/>
              <a:ahLst/>
              <a:cxnLst/>
              <a:rect l="l" t="t" r="r" b="b"/>
              <a:pathLst>
                <a:path w="157" h="165" extrusionOk="0">
                  <a:moveTo>
                    <a:pt x="133" y="0"/>
                  </a:moveTo>
                  <a:cubicBezTo>
                    <a:pt x="126" y="0"/>
                    <a:pt x="120" y="3"/>
                    <a:pt x="116" y="9"/>
                  </a:cubicBezTo>
                  <a:cubicBezTo>
                    <a:pt x="84" y="53"/>
                    <a:pt x="49" y="92"/>
                    <a:pt x="10" y="128"/>
                  </a:cubicBezTo>
                  <a:cubicBezTo>
                    <a:pt x="3" y="135"/>
                    <a:pt x="1" y="149"/>
                    <a:pt x="9" y="157"/>
                  </a:cubicBezTo>
                  <a:cubicBezTo>
                    <a:pt x="13" y="161"/>
                    <a:pt x="18" y="164"/>
                    <a:pt x="23" y="164"/>
                  </a:cubicBezTo>
                  <a:cubicBezTo>
                    <a:pt x="27" y="164"/>
                    <a:pt x="33" y="162"/>
                    <a:pt x="38" y="159"/>
                  </a:cubicBezTo>
                  <a:cubicBezTo>
                    <a:pt x="79" y="121"/>
                    <a:pt x="116" y="80"/>
                    <a:pt x="150" y="33"/>
                  </a:cubicBezTo>
                  <a:cubicBezTo>
                    <a:pt x="156" y="25"/>
                    <a:pt x="155" y="11"/>
                    <a:pt x="145" y="4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20591" y="5227397"/>
              <a:ext cx="55136" cy="28781"/>
            </a:xfrm>
            <a:custGeom>
              <a:avLst/>
              <a:gdLst/>
              <a:ahLst/>
              <a:cxnLst/>
              <a:rect l="l" t="t" r="r" b="b"/>
              <a:pathLst>
                <a:path w="341" h="178" extrusionOk="0">
                  <a:moveTo>
                    <a:pt x="317" y="0"/>
                  </a:moveTo>
                  <a:cubicBezTo>
                    <a:pt x="313" y="0"/>
                    <a:pt x="308" y="2"/>
                    <a:pt x="304" y="5"/>
                  </a:cubicBezTo>
                  <a:cubicBezTo>
                    <a:pt x="157" y="118"/>
                    <a:pt x="20" y="136"/>
                    <a:pt x="19" y="136"/>
                  </a:cubicBezTo>
                  <a:cubicBezTo>
                    <a:pt x="8" y="137"/>
                    <a:pt x="1" y="148"/>
                    <a:pt x="2" y="158"/>
                  </a:cubicBezTo>
                  <a:cubicBezTo>
                    <a:pt x="3" y="168"/>
                    <a:pt x="12" y="177"/>
                    <a:pt x="22" y="177"/>
                  </a:cubicBezTo>
                  <a:cubicBezTo>
                    <a:pt x="23" y="177"/>
                    <a:pt x="23" y="177"/>
                    <a:pt x="24" y="178"/>
                  </a:cubicBezTo>
                  <a:cubicBezTo>
                    <a:pt x="30" y="178"/>
                    <a:pt x="174" y="157"/>
                    <a:pt x="330" y="38"/>
                  </a:cubicBezTo>
                  <a:cubicBezTo>
                    <a:pt x="340" y="30"/>
                    <a:pt x="341" y="18"/>
                    <a:pt x="334" y="8"/>
                  </a:cubicBezTo>
                  <a:cubicBezTo>
                    <a:pt x="329" y="3"/>
                    <a:pt x="323" y="0"/>
                    <a:pt x="317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/>
          <p:nvPr/>
        </p:nvSpPr>
        <p:spPr>
          <a:xfrm>
            <a:off x="-61361" y="-1079095"/>
            <a:ext cx="8981128" cy="7602613"/>
          </a:xfrm>
          <a:custGeom>
            <a:avLst/>
            <a:gdLst/>
            <a:ahLst/>
            <a:cxnLst/>
            <a:rect l="l" t="t" r="r" b="b"/>
            <a:pathLst>
              <a:path w="23337" h="19755" extrusionOk="0">
                <a:moveTo>
                  <a:pt x="7071" y="1"/>
                </a:moveTo>
                <a:cubicBezTo>
                  <a:pt x="6472" y="1"/>
                  <a:pt x="5845" y="197"/>
                  <a:pt x="5185" y="715"/>
                </a:cubicBezTo>
                <a:cubicBezTo>
                  <a:pt x="3667" y="1908"/>
                  <a:pt x="4321" y="2972"/>
                  <a:pt x="3582" y="4761"/>
                </a:cubicBezTo>
                <a:cubicBezTo>
                  <a:pt x="3133" y="5848"/>
                  <a:pt x="0" y="6546"/>
                  <a:pt x="379" y="9985"/>
                </a:cubicBezTo>
                <a:cubicBezTo>
                  <a:pt x="819" y="13987"/>
                  <a:pt x="2132" y="12833"/>
                  <a:pt x="3250" y="14469"/>
                </a:cubicBezTo>
                <a:cubicBezTo>
                  <a:pt x="4202" y="15863"/>
                  <a:pt x="2869" y="18554"/>
                  <a:pt x="5934" y="19589"/>
                </a:cubicBezTo>
                <a:cubicBezTo>
                  <a:pt x="6280" y="19706"/>
                  <a:pt x="6640" y="19755"/>
                  <a:pt x="7011" y="19755"/>
                </a:cubicBezTo>
                <a:cubicBezTo>
                  <a:pt x="8964" y="19755"/>
                  <a:pt x="11190" y="18391"/>
                  <a:pt x="12954" y="18391"/>
                </a:cubicBezTo>
                <a:cubicBezTo>
                  <a:pt x="13037" y="18391"/>
                  <a:pt x="13119" y="18394"/>
                  <a:pt x="13200" y="18401"/>
                </a:cubicBezTo>
                <a:cubicBezTo>
                  <a:pt x="14690" y="18517"/>
                  <a:pt x="16151" y="19165"/>
                  <a:pt x="17538" y="19165"/>
                </a:cubicBezTo>
                <a:cubicBezTo>
                  <a:pt x="18129" y="19165"/>
                  <a:pt x="18705" y="19048"/>
                  <a:pt x="19265" y="18722"/>
                </a:cubicBezTo>
                <a:cubicBezTo>
                  <a:pt x="21141" y="17633"/>
                  <a:pt x="21506" y="16057"/>
                  <a:pt x="20956" y="13989"/>
                </a:cubicBezTo>
                <a:cubicBezTo>
                  <a:pt x="20407" y="11919"/>
                  <a:pt x="23336" y="11136"/>
                  <a:pt x="23251" y="8769"/>
                </a:cubicBezTo>
                <a:cubicBezTo>
                  <a:pt x="23168" y="6401"/>
                  <a:pt x="21176" y="6304"/>
                  <a:pt x="20816" y="4926"/>
                </a:cubicBezTo>
                <a:cubicBezTo>
                  <a:pt x="20456" y="3547"/>
                  <a:pt x="20220" y="1564"/>
                  <a:pt x="18052" y="1133"/>
                </a:cubicBezTo>
                <a:cubicBezTo>
                  <a:pt x="17689" y="1060"/>
                  <a:pt x="17326" y="1029"/>
                  <a:pt x="16967" y="1029"/>
                </a:cubicBezTo>
                <a:cubicBezTo>
                  <a:pt x="15186" y="1029"/>
                  <a:pt x="13500" y="1787"/>
                  <a:pt x="12241" y="1912"/>
                </a:cubicBezTo>
                <a:cubicBezTo>
                  <a:pt x="12184" y="1918"/>
                  <a:pt x="12127" y="1921"/>
                  <a:pt x="12070" y="1921"/>
                </a:cubicBezTo>
                <a:cubicBezTo>
                  <a:pt x="10550" y="1921"/>
                  <a:pt x="8944" y="1"/>
                  <a:pt x="7071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6"/>
          <p:cNvSpPr/>
          <p:nvPr/>
        </p:nvSpPr>
        <p:spPr>
          <a:xfrm>
            <a:off x="-560508" y="-1272897"/>
            <a:ext cx="10265017" cy="6357361"/>
          </a:xfrm>
          <a:custGeom>
            <a:avLst/>
            <a:gdLst/>
            <a:ahLst/>
            <a:cxnLst/>
            <a:rect l="l" t="t" r="r" b="b"/>
            <a:pathLst>
              <a:path w="83010" h="51410" extrusionOk="0">
                <a:moveTo>
                  <a:pt x="19627" y="1"/>
                </a:moveTo>
                <a:cubicBezTo>
                  <a:pt x="10369" y="1"/>
                  <a:pt x="4240" y="9034"/>
                  <a:pt x="3628" y="9965"/>
                </a:cubicBezTo>
                <a:cubicBezTo>
                  <a:pt x="2559" y="13384"/>
                  <a:pt x="1" y="23211"/>
                  <a:pt x="4539" y="33200"/>
                </a:cubicBezTo>
                <a:cubicBezTo>
                  <a:pt x="6700" y="37955"/>
                  <a:pt x="9610" y="40856"/>
                  <a:pt x="10365" y="41586"/>
                </a:cubicBezTo>
                <a:cubicBezTo>
                  <a:pt x="16568" y="47582"/>
                  <a:pt x="23980" y="48782"/>
                  <a:pt x="26820" y="49091"/>
                </a:cubicBezTo>
                <a:cubicBezTo>
                  <a:pt x="28612" y="49481"/>
                  <a:pt x="30614" y="49771"/>
                  <a:pt x="32680" y="49771"/>
                </a:cubicBezTo>
                <a:cubicBezTo>
                  <a:pt x="35511" y="49771"/>
                  <a:pt x="38464" y="49227"/>
                  <a:pt x="41162" y="47650"/>
                </a:cubicBezTo>
                <a:cubicBezTo>
                  <a:pt x="47691" y="43834"/>
                  <a:pt x="48780" y="36283"/>
                  <a:pt x="51769" y="36283"/>
                </a:cubicBezTo>
                <a:cubicBezTo>
                  <a:pt x="51825" y="36283"/>
                  <a:pt x="51881" y="36286"/>
                  <a:pt x="51938" y="36291"/>
                </a:cubicBezTo>
                <a:cubicBezTo>
                  <a:pt x="55758" y="36646"/>
                  <a:pt x="54875" y="48334"/>
                  <a:pt x="61178" y="50921"/>
                </a:cubicBezTo>
                <a:cubicBezTo>
                  <a:pt x="62003" y="51260"/>
                  <a:pt x="62870" y="51409"/>
                  <a:pt x="63753" y="51409"/>
                </a:cubicBezTo>
                <a:cubicBezTo>
                  <a:pt x="68008" y="51409"/>
                  <a:pt x="72645" y="47950"/>
                  <a:pt x="74941" y="45626"/>
                </a:cubicBezTo>
                <a:cubicBezTo>
                  <a:pt x="81015" y="39475"/>
                  <a:pt x="83009" y="28805"/>
                  <a:pt x="78407" y="21664"/>
                </a:cubicBezTo>
                <a:cubicBezTo>
                  <a:pt x="75805" y="17628"/>
                  <a:pt x="71775" y="15773"/>
                  <a:pt x="69650" y="15023"/>
                </a:cubicBezTo>
                <a:cubicBezTo>
                  <a:pt x="67599" y="14298"/>
                  <a:pt x="65649" y="14012"/>
                  <a:pt x="63787" y="14012"/>
                </a:cubicBezTo>
                <a:cubicBezTo>
                  <a:pt x="56702" y="14012"/>
                  <a:pt x="50882" y="18164"/>
                  <a:pt x="45549" y="18164"/>
                </a:cubicBezTo>
                <a:cubicBezTo>
                  <a:pt x="44061" y="18164"/>
                  <a:pt x="42611" y="17841"/>
                  <a:pt x="41182" y="17014"/>
                </a:cubicBezTo>
                <a:cubicBezTo>
                  <a:pt x="36850" y="14508"/>
                  <a:pt x="38642" y="10811"/>
                  <a:pt x="32082" y="5421"/>
                </a:cubicBezTo>
                <a:cubicBezTo>
                  <a:pt x="29941" y="3661"/>
                  <a:pt x="25715" y="189"/>
                  <a:pt x="20084" y="8"/>
                </a:cubicBezTo>
                <a:cubicBezTo>
                  <a:pt x="19931" y="3"/>
                  <a:pt x="19779" y="1"/>
                  <a:pt x="19627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605" name="Google Shape;605;p16"/>
          <p:cNvGrpSpPr/>
          <p:nvPr/>
        </p:nvGrpSpPr>
        <p:grpSpPr>
          <a:xfrm>
            <a:off x="1747872" y="4667093"/>
            <a:ext cx="355806" cy="235669"/>
            <a:chOff x="3304127" y="359385"/>
            <a:chExt cx="492397" cy="326140"/>
          </a:xfrm>
        </p:grpSpPr>
        <p:sp>
          <p:nvSpPr>
            <p:cNvPr id="606" name="Google Shape;606;p16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6"/>
          <p:cNvGrpSpPr/>
          <p:nvPr/>
        </p:nvGrpSpPr>
        <p:grpSpPr>
          <a:xfrm flipH="1">
            <a:off x="8357384" y="4580157"/>
            <a:ext cx="520214" cy="234680"/>
            <a:chOff x="2973429" y="1267445"/>
            <a:chExt cx="719920" cy="324772"/>
          </a:xfrm>
        </p:grpSpPr>
        <p:sp>
          <p:nvSpPr>
            <p:cNvPr id="611" name="Google Shape;611;p16"/>
            <p:cNvSpPr/>
            <p:nvPr/>
          </p:nvSpPr>
          <p:spPr>
            <a:xfrm>
              <a:off x="2973429" y="1267445"/>
              <a:ext cx="549561" cy="324772"/>
            </a:xfrm>
            <a:custGeom>
              <a:avLst/>
              <a:gdLst/>
              <a:ahLst/>
              <a:cxnLst/>
              <a:rect l="l" t="t" r="r" b="b"/>
              <a:pathLst>
                <a:path w="2413" h="1426" extrusionOk="0">
                  <a:moveTo>
                    <a:pt x="816" y="0"/>
                  </a:moveTo>
                  <a:cubicBezTo>
                    <a:pt x="574" y="0"/>
                    <a:pt x="303" y="53"/>
                    <a:pt x="1" y="181"/>
                  </a:cubicBezTo>
                  <a:cubicBezTo>
                    <a:pt x="1" y="181"/>
                    <a:pt x="475" y="1426"/>
                    <a:pt x="1472" y="1426"/>
                  </a:cubicBezTo>
                  <a:cubicBezTo>
                    <a:pt x="1746" y="1426"/>
                    <a:pt x="2059" y="1332"/>
                    <a:pt x="2413" y="1093"/>
                  </a:cubicBezTo>
                  <a:cubicBezTo>
                    <a:pt x="2413" y="1093"/>
                    <a:pt x="1919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3101882" y="1352398"/>
              <a:ext cx="591467" cy="214085"/>
            </a:xfrm>
            <a:custGeom>
              <a:avLst/>
              <a:gdLst/>
              <a:ahLst/>
              <a:cxnLst/>
              <a:rect l="l" t="t" r="r" b="b"/>
              <a:pathLst>
                <a:path w="2597" h="940" extrusionOk="0">
                  <a:moveTo>
                    <a:pt x="25" y="1"/>
                  </a:moveTo>
                  <a:cubicBezTo>
                    <a:pt x="17" y="1"/>
                    <a:pt x="8" y="6"/>
                    <a:pt x="5" y="14"/>
                  </a:cubicBezTo>
                  <a:cubicBezTo>
                    <a:pt x="1" y="25"/>
                    <a:pt x="6" y="39"/>
                    <a:pt x="17" y="43"/>
                  </a:cubicBezTo>
                  <a:cubicBezTo>
                    <a:pt x="34" y="49"/>
                    <a:pt x="1836" y="808"/>
                    <a:pt x="2569" y="939"/>
                  </a:cubicBezTo>
                  <a:lnTo>
                    <a:pt x="2574" y="939"/>
                  </a:lnTo>
                  <a:cubicBezTo>
                    <a:pt x="2584" y="939"/>
                    <a:pt x="2594" y="931"/>
                    <a:pt x="2594" y="922"/>
                  </a:cubicBezTo>
                  <a:cubicBezTo>
                    <a:pt x="2596" y="909"/>
                    <a:pt x="2589" y="899"/>
                    <a:pt x="2576" y="897"/>
                  </a:cubicBezTo>
                  <a:cubicBezTo>
                    <a:pt x="1849" y="767"/>
                    <a:pt x="50" y="11"/>
                    <a:pt x="33" y="2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3225097" y="1433023"/>
              <a:ext cx="85178" cy="25736"/>
            </a:xfrm>
            <a:custGeom>
              <a:avLst/>
              <a:gdLst/>
              <a:ahLst/>
              <a:cxnLst/>
              <a:rect l="l" t="t" r="r" b="b"/>
              <a:pathLst>
                <a:path w="374" h="113" extrusionOk="0">
                  <a:moveTo>
                    <a:pt x="351" y="0"/>
                  </a:moveTo>
                  <a:cubicBezTo>
                    <a:pt x="349" y="0"/>
                    <a:pt x="347" y="1"/>
                    <a:pt x="346" y="1"/>
                  </a:cubicBezTo>
                  <a:lnTo>
                    <a:pt x="19" y="70"/>
                  </a:lnTo>
                  <a:cubicBezTo>
                    <a:pt x="8" y="72"/>
                    <a:pt x="0" y="83"/>
                    <a:pt x="3" y="94"/>
                  </a:cubicBezTo>
                  <a:cubicBezTo>
                    <a:pt x="6" y="105"/>
                    <a:pt x="15" y="113"/>
                    <a:pt x="24" y="113"/>
                  </a:cubicBezTo>
                  <a:cubicBezTo>
                    <a:pt x="26" y="113"/>
                    <a:pt x="27" y="113"/>
                    <a:pt x="28" y="110"/>
                  </a:cubicBezTo>
                  <a:lnTo>
                    <a:pt x="355" y="43"/>
                  </a:lnTo>
                  <a:cubicBezTo>
                    <a:pt x="366" y="40"/>
                    <a:pt x="374" y="29"/>
                    <a:pt x="371" y="17"/>
                  </a:cubicBezTo>
                  <a:cubicBezTo>
                    <a:pt x="369" y="8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3175902" y="1333494"/>
              <a:ext cx="35985" cy="65820"/>
            </a:xfrm>
            <a:custGeom>
              <a:avLst/>
              <a:gdLst/>
              <a:ahLst/>
              <a:cxnLst/>
              <a:rect l="l" t="t" r="r" b="b"/>
              <a:pathLst>
                <a:path w="158" h="289" extrusionOk="0">
                  <a:moveTo>
                    <a:pt x="26" y="0"/>
                  </a:moveTo>
                  <a:cubicBezTo>
                    <a:pt x="23" y="0"/>
                    <a:pt x="20" y="1"/>
                    <a:pt x="17" y="3"/>
                  </a:cubicBezTo>
                  <a:cubicBezTo>
                    <a:pt x="6" y="6"/>
                    <a:pt x="1" y="20"/>
                    <a:pt x="6" y="30"/>
                  </a:cubicBezTo>
                  <a:lnTo>
                    <a:pt x="113" y="276"/>
                  </a:lnTo>
                  <a:cubicBezTo>
                    <a:pt x="117" y="284"/>
                    <a:pt x="125" y="289"/>
                    <a:pt x="133" y="289"/>
                  </a:cubicBezTo>
                  <a:cubicBezTo>
                    <a:pt x="136" y="289"/>
                    <a:pt x="138" y="289"/>
                    <a:pt x="141" y="287"/>
                  </a:cubicBezTo>
                  <a:cubicBezTo>
                    <a:pt x="152" y="282"/>
                    <a:pt x="157" y="269"/>
                    <a:pt x="152" y="258"/>
                  </a:cubicBezTo>
                  <a:lnTo>
                    <a:pt x="45" y="13"/>
                  </a:lnTo>
                  <a:cubicBezTo>
                    <a:pt x="42" y="5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6"/>
          <p:cNvGrpSpPr/>
          <p:nvPr/>
        </p:nvGrpSpPr>
        <p:grpSpPr>
          <a:xfrm>
            <a:off x="155808" y="1149324"/>
            <a:ext cx="413572" cy="418509"/>
            <a:chOff x="1549057" y="302446"/>
            <a:chExt cx="572338" cy="579171"/>
          </a:xfrm>
        </p:grpSpPr>
        <p:sp>
          <p:nvSpPr>
            <p:cNvPr id="616" name="Google Shape;616;p16"/>
            <p:cNvSpPr/>
            <p:nvPr/>
          </p:nvSpPr>
          <p:spPr>
            <a:xfrm>
              <a:off x="1549057" y="302446"/>
              <a:ext cx="484197" cy="454817"/>
            </a:xfrm>
            <a:custGeom>
              <a:avLst/>
              <a:gdLst/>
              <a:ahLst/>
              <a:cxnLst/>
              <a:rect l="l" t="t" r="r" b="b"/>
              <a:pathLst>
                <a:path w="2126" h="1997" extrusionOk="0">
                  <a:moveTo>
                    <a:pt x="315" y="1"/>
                  </a:moveTo>
                  <a:lnTo>
                    <a:pt x="315" y="1"/>
                  </a:lnTo>
                  <a:cubicBezTo>
                    <a:pt x="315" y="1"/>
                    <a:pt x="0" y="1997"/>
                    <a:pt x="1762" y="1997"/>
                  </a:cubicBezTo>
                  <a:cubicBezTo>
                    <a:pt x="1824" y="1997"/>
                    <a:pt x="1888" y="1994"/>
                    <a:pt x="1955" y="1989"/>
                  </a:cubicBezTo>
                  <a:cubicBezTo>
                    <a:pt x="1955" y="1989"/>
                    <a:pt x="2126" y="215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1707346" y="406531"/>
              <a:ext cx="414049" cy="475086"/>
            </a:xfrm>
            <a:custGeom>
              <a:avLst/>
              <a:gdLst/>
              <a:ahLst/>
              <a:cxnLst/>
              <a:rect l="l" t="t" r="r" b="b"/>
              <a:pathLst>
                <a:path w="1818" h="2086" extrusionOk="0">
                  <a:moveTo>
                    <a:pt x="24" y="1"/>
                  </a:moveTo>
                  <a:cubicBezTo>
                    <a:pt x="20" y="1"/>
                    <a:pt x="15" y="2"/>
                    <a:pt x="11" y="5"/>
                  </a:cubicBezTo>
                  <a:cubicBezTo>
                    <a:pt x="1" y="11"/>
                    <a:pt x="0" y="25"/>
                    <a:pt x="7" y="35"/>
                  </a:cubicBezTo>
                  <a:cubicBezTo>
                    <a:pt x="20" y="51"/>
                    <a:pt x="1206" y="1603"/>
                    <a:pt x="1778" y="2080"/>
                  </a:cubicBezTo>
                  <a:cubicBezTo>
                    <a:pt x="1782" y="2084"/>
                    <a:pt x="1786" y="2085"/>
                    <a:pt x="1791" y="2085"/>
                  </a:cubicBezTo>
                  <a:cubicBezTo>
                    <a:pt x="1798" y="2085"/>
                    <a:pt x="1803" y="2083"/>
                    <a:pt x="1808" y="2079"/>
                  </a:cubicBezTo>
                  <a:cubicBezTo>
                    <a:pt x="1817" y="2069"/>
                    <a:pt x="1816" y="2056"/>
                    <a:pt x="1806" y="2048"/>
                  </a:cubicBezTo>
                  <a:cubicBezTo>
                    <a:pt x="1238" y="1574"/>
                    <a:pt x="54" y="25"/>
                    <a:pt x="42" y="9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1766107" y="551155"/>
              <a:ext cx="83812" cy="33479"/>
            </a:xfrm>
            <a:custGeom>
              <a:avLst/>
              <a:gdLst/>
              <a:ahLst/>
              <a:cxnLst/>
              <a:rect l="l" t="t" r="r" b="b"/>
              <a:pathLst>
                <a:path w="368" h="147" extrusionOk="0">
                  <a:moveTo>
                    <a:pt x="25" y="0"/>
                  </a:moveTo>
                  <a:cubicBezTo>
                    <a:pt x="17" y="0"/>
                    <a:pt x="8" y="6"/>
                    <a:pt x="5" y="14"/>
                  </a:cubicBezTo>
                  <a:cubicBezTo>
                    <a:pt x="1" y="25"/>
                    <a:pt x="8" y="38"/>
                    <a:pt x="19" y="41"/>
                  </a:cubicBezTo>
                  <a:lnTo>
                    <a:pt x="336" y="145"/>
                  </a:lnTo>
                  <a:cubicBezTo>
                    <a:pt x="339" y="146"/>
                    <a:pt x="341" y="146"/>
                    <a:pt x="343" y="146"/>
                  </a:cubicBezTo>
                  <a:cubicBezTo>
                    <a:pt x="352" y="146"/>
                    <a:pt x="360" y="141"/>
                    <a:pt x="363" y="131"/>
                  </a:cubicBezTo>
                  <a:cubicBezTo>
                    <a:pt x="368" y="121"/>
                    <a:pt x="360" y="109"/>
                    <a:pt x="349" y="105"/>
                  </a:cubicBezTo>
                  <a:lnTo>
                    <a:pt x="32" y="2"/>
                  </a:lnTo>
                  <a:cubicBezTo>
                    <a:pt x="30" y="1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1774533" y="426801"/>
              <a:ext cx="17309" cy="70830"/>
            </a:xfrm>
            <a:custGeom>
              <a:avLst/>
              <a:gdLst/>
              <a:ahLst/>
              <a:cxnLst/>
              <a:rect l="l" t="t" r="r" b="b"/>
              <a:pathLst>
                <a:path w="76" h="311" extrusionOk="0">
                  <a:moveTo>
                    <a:pt x="53" y="1"/>
                  </a:moveTo>
                  <a:cubicBezTo>
                    <a:pt x="42" y="1"/>
                    <a:pt x="32" y="8"/>
                    <a:pt x="31" y="19"/>
                  </a:cubicBezTo>
                  <a:lnTo>
                    <a:pt x="1" y="286"/>
                  </a:lnTo>
                  <a:cubicBezTo>
                    <a:pt x="0" y="298"/>
                    <a:pt x="9" y="308"/>
                    <a:pt x="21" y="311"/>
                  </a:cubicBezTo>
                  <a:lnTo>
                    <a:pt x="23" y="311"/>
                  </a:lnTo>
                  <a:cubicBezTo>
                    <a:pt x="34" y="311"/>
                    <a:pt x="43" y="302"/>
                    <a:pt x="44" y="291"/>
                  </a:cubicBezTo>
                  <a:lnTo>
                    <a:pt x="74" y="24"/>
                  </a:lnTo>
                  <a:cubicBezTo>
                    <a:pt x="75" y="12"/>
                    <a:pt x="68" y="2"/>
                    <a:pt x="55" y="1"/>
                  </a:cubicBezTo>
                  <a:cubicBezTo>
                    <a:pt x="54" y="1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6"/>
          <p:cNvGrpSpPr/>
          <p:nvPr/>
        </p:nvGrpSpPr>
        <p:grpSpPr>
          <a:xfrm>
            <a:off x="3905493" y="4838700"/>
            <a:ext cx="171553" cy="156195"/>
            <a:chOff x="2570481" y="4799062"/>
            <a:chExt cx="171553" cy="156195"/>
          </a:xfrm>
        </p:grpSpPr>
        <p:sp>
          <p:nvSpPr>
            <p:cNvPr id="621" name="Google Shape;621;p16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-555604">
            <a:off x="7868455" y="4680262"/>
            <a:ext cx="177609" cy="172777"/>
            <a:chOff x="-699121" y="2526254"/>
            <a:chExt cx="470841" cy="457913"/>
          </a:xfrm>
        </p:grpSpPr>
        <p:sp>
          <p:nvSpPr>
            <p:cNvPr id="625" name="Google Shape;625;p16"/>
            <p:cNvSpPr/>
            <p:nvPr/>
          </p:nvSpPr>
          <p:spPr>
            <a:xfrm>
              <a:off x="-699121" y="2526254"/>
              <a:ext cx="470841" cy="457913"/>
            </a:xfrm>
            <a:custGeom>
              <a:avLst/>
              <a:gdLst/>
              <a:ahLst/>
              <a:cxnLst/>
              <a:rect l="l" t="t" r="r" b="b"/>
              <a:pathLst>
                <a:path w="2912" h="2832" extrusionOk="0">
                  <a:moveTo>
                    <a:pt x="1212" y="1"/>
                  </a:moveTo>
                  <a:cubicBezTo>
                    <a:pt x="1199" y="1"/>
                    <a:pt x="1185" y="3"/>
                    <a:pt x="1171" y="6"/>
                  </a:cubicBezTo>
                  <a:cubicBezTo>
                    <a:pt x="972" y="54"/>
                    <a:pt x="1025" y="358"/>
                    <a:pt x="742" y="820"/>
                  </a:cubicBezTo>
                  <a:cubicBezTo>
                    <a:pt x="404" y="1373"/>
                    <a:pt x="1" y="1479"/>
                    <a:pt x="52" y="1709"/>
                  </a:cubicBezTo>
                  <a:cubicBezTo>
                    <a:pt x="91" y="1886"/>
                    <a:pt x="334" y="1859"/>
                    <a:pt x="774" y="2113"/>
                  </a:cubicBezTo>
                  <a:cubicBezTo>
                    <a:pt x="1361" y="2454"/>
                    <a:pt x="1495" y="2832"/>
                    <a:pt x="1708" y="2832"/>
                  </a:cubicBezTo>
                  <a:cubicBezTo>
                    <a:pt x="1723" y="2832"/>
                    <a:pt x="1738" y="2830"/>
                    <a:pt x="1753" y="2826"/>
                  </a:cubicBezTo>
                  <a:cubicBezTo>
                    <a:pt x="1968" y="2777"/>
                    <a:pt x="1908" y="2453"/>
                    <a:pt x="2251" y="1935"/>
                  </a:cubicBezTo>
                  <a:cubicBezTo>
                    <a:pt x="2590" y="1423"/>
                    <a:pt x="2911" y="1344"/>
                    <a:pt x="2871" y="1126"/>
                  </a:cubicBezTo>
                  <a:cubicBezTo>
                    <a:pt x="2831" y="905"/>
                    <a:pt x="2493" y="945"/>
                    <a:pt x="1948" y="571"/>
                  </a:cubicBezTo>
                  <a:cubicBezTo>
                    <a:pt x="1501" y="264"/>
                    <a:pt x="1383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-527403" y="2596107"/>
              <a:ext cx="25547" cy="64354"/>
            </a:xfrm>
            <a:custGeom>
              <a:avLst/>
              <a:gdLst/>
              <a:ahLst/>
              <a:cxnLst/>
              <a:rect l="l" t="t" r="r" b="b"/>
              <a:pathLst>
                <a:path w="158" h="398" extrusionOk="0">
                  <a:moveTo>
                    <a:pt x="135" y="0"/>
                  </a:moveTo>
                  <a:cubicBezTo>
                    <a:pt x="126" y="0"/>
                    <a:pt x="117" y="7"/>
                    <a:pt x="114" y="17"/>
                  </a:cubicBezTo>
                  <a:cubicBezTo>
                    <a:pt x="91" y="139"/>
                    <a:pt x="53" y="258"/>
                    <a:pt x="6" y="370"/>
                  </a:cubicBezTo>
                  <a:cubicBezTo>
                    <a:pt x="0" y="380"/>
                    <a:pt x="6" y="392"/>
                    <a:pt x="17" y="396"/>
                  </a:cubicBezTo>
                  <a:cubicBezTo>
                    <a:pt x="20" y="398"/>
                    <a:pt x="22" y="398"/>
                    <a:pt x="25" y="398"/>
                  </a:cubicBezTo>
                  <a:cubicBezTo>
                    <a:pt x="33" y="398"/>
                    <a:pt x="41" y="393"/>
                    <a:pt x="43" y="386"/>
                  </a:cubicBezTo>
                  <a:cubicBezTo>
                    <a:pt x="92" y="271"/>
                    <a:pt x="129" y="150"/>
                    <a:pt x="155" y="24"/>
                  </a:cubicBezTo>
                  <a:cubicBezTo>
                    <a:pt x="157" y="14"/>
                    <a:pt x="150" y="4"/>
                    <a:pt x="139" y="1"/>
                  </a:cubicBezTo>
                  <a:cubicBezTo>
                    <a:pt x="138" y="1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-617628" y="2678249"/>
              <a:ext cx="86504" cy="97986"/>
            </a:xfrm>
            <a:custGeom>
              <a:avLst/>
              <a:gdLst/>
              <a:ahLst/>
              <a:cxnLst/>
              <a:rect l="l" t="t" r="r" b="b"/>
              <a:pathLst>
                <a:path w="535" h="606" extrusionOk="0">
                  <a:moveTo>
                    <a:pt x="511" y="1"/>
                  </a:moveTo>
                  <a:cubicBezTo>
                    <a:pt x="503" y="1"/>
                    <a:pt x="497" y="4"/>
                    <a:pt x="493" y="12"/>
                  </a:cubicBezTo>
                  <a:cubicBezTo>
                    <a:pt x="289" y="394"/>
                    <a:pt x="16" y="566"/>
                    <a:pt x="13" y="568"/>
                  </a:cubicBezTo>
                  <a:cubicBezTo>
                    <a:pt x="4" y="573"/>
                    <a:pt x="1" y="587"/>
                    <a:pt x="6" y="596"/>
                  </a:cubicBezTo>
                  <a:cubicBezTo>
                    <a:pt x="10" y="602"/>
                    <a:pt x="17" y="606"/>
                    <a:pt x="23" y="606"/>
                  </a:cubicBezTo>
                  <a:cubicBezTo>
                    <a:pt x="28" y="606"/>
                    <a:pt x="32" y="604"/>
                    <a:pt x="34" y="603"/>
                  </a:cubicBezTo>
                  <a:cubicBezTo>
                    <a:pt x="47" y="596"/>
                    <a:pt x="320" y="424"/>
                    <a:pt x="530" y="32"/>
                  </a:cubicBezTo>
                  <a:cubicBezTo>
                    <a:pt x="535" y="20"/>
                    <a:pt x="532" y="9"/>
                    <a:pt x="521" y="3"/>
                  </a:cubicBezTo>
                  <a:cubicBezTo>
                    <a:pt x="518" y="2"/>
                    <a:pt x="514" y="1"/>
                    <a:pt x="511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16"/>
          <p:cNvGrpSpPr/>
          <p:nvPr/>
        </p:nvGrpSpPr>
        <p:grpSpPr>
          <a:xfrm>
            <a:off x="4194184" y="330866"/>
            <a:ext cx="203083" cy="195001"/>
            <a:chOff x="-1286391" y="3733966"/>
            <a:chExt cx="203083" cy="195001"/>
          </a:xfrm>
        </p:grpSpPr>
        <p:sp>
          <p:nvSpPr>
            <p:cNvPr id="629" name="Google Shape;629;p16"/>
            <p:cNvSpPr/>
            <p:nvPr/>
          </p:nvSpPr>
          <p:spPr>
            <a:xfrm>
              <a:off x="-1286391" y="3733966"/>
              <a:ext cx="203083" cy="195001"/>
            </a:xfrm>
            <a:custGeom>
              <a:avLst/>
              <a:gdLst/>
              <a:ahLst/>
              <a:cxnLst/>
              <a:rect l="l" t="t" r="r" b="b"/>
              <a:pathLst>
                <a:path w="1256" h="1206" extrusionOk="0">
                  <a:moveTo>
                    <a:pt x="792" y="0"/>
                  </a:moveTo>
                  <a:cubicBezTo>
                    <a:pt x="719" y="0"/>
                    <a:pt x="665" y="115"/>
                    <a:pt x="476" y="222"/>
                  </a:cubicBezTo>
                  <a:cubicBezTo>
                    <a:pt x="229" y="361"/>
                    <a:pt x="52" y="315"/>
                    <a:pt x="23" y="413"/>
                  </a:cubicBezTo>
                  <a:cubicBezTo>
                    <a:pt x="0" y="488"/>
                    <a:pt x="99" y="531"/>
                    <a:pt x="212" y="722"/>
                  </a:cubicBezTo>
                  <a:cubicBezTo>
                    <a:pt x="373" y="993"/>
                    <a:pt x="328" y="1172"/>
                    <a:pt x="432" y="1202"/>
                  </a:cubicBezTo>
                  <a:cubicBezTo>
                    <a:pt x="440" y="1204"/>
                    <a:pt x="447" y="1206"/>
                    <a:pt x="455" y="1206"/>
                  </a:cubicBezTo>
                  <a:cubicBezTo>
                    <a:pt x="533" y="1206"/>
                    <a:pt x="592" y="1083"/>
                    <a:pt x="812" y="969"/>
                  </a:cubicBezTo>
                  <a:cubicBezTo>
                    <a:pt x="1053" y="847"/>
                    <a:pt x="1191" y="885"/>
                    <a:pt x="1223" y="794"/>
                  </a:cubicBezTo>
                  <a:cubicBezTo>
                    <a:pt x="1255" y="701"/>
                    <a:pt x="1117" y="646"/>
                    <a:pt x="989" y="384"/>
                  </a:cubicBezTo>
                  <a:cubicBezTo>
                    <a:pt x="877" y="154"/>
                    <a:pt x="898" y="27"/>
                    <a:pt x="813" y="3"/>
                  </a:cubicBezTo>
                  <a:cubicBezTo>
                    <a:pt x="806" y="1"/>
                    <a:pt x="799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-1191477" y="3759353"/>
              <a:ext cx="26841" cy="25386"/>
            </a:xfrm>
            <a:custGeom>
              <a:avLst/>
              <a:gdLst/>
              <a:ahLst/>
              <a:cxnLst/>
              <a:rect l="l" t="t" r="r" b="b"/>
              <a:pathLst>
                <a:path w="166" h="157" extrusionOk="0">
                  <a:moveTo>
                    <a:pt x="143" y="1"/>
                  </a:moveTo>
                  <a:cubicBezTo>
                    <a:pt x="137" y="1"/>
                    <a:pt x="131" y="3"/>
                    <a:pt x="127" y="8"/>
                  </a:cubicBezTo>
                  <a:cubicBezTo>
                    <a:pt x="91" y="50"/>
                    <a:pt x="53" y="85"/>
                    <a:pt x="11" y="117"/>
                  </a:cubicBezTo>
                  <a:cubicBezTo>
                    <a:pt x="1" y="126"/>
                    <a:pt x="0" y="138"/>
                    <a:pt x="7" y="147"/>
                  </a:cubicBezTo>
                  <a:cubicBezTo>
                    <a:pt x="11" y="153"/>
                    <a:pt x="16" y="156"/>
                    <a:pt x="23" y="156"/>
                  </a:cubicBezTo>
                  <a:cubicBezTo>
                    <a:pt x="28" y="156"/>
                    <a:pt x="32" y="154"/>
                    <a:pt x="38" y="150"/>
                  </a:cubicBezTo>
                  <a:cubicBezTo>
                    <a:pt x="81" y="116"/>
                    <a:pt x="121" y="78"/>
                    <a:pt x="159" y="35"/>
                  </a:cubicBezTo>
                  <a:cubicBezTo>
                    <a:pt x="165" y="25"/>
                    <a:pt x="164" y="13"/>
                    <a:pt x="156" y="5"/>
                  </a:cubicBezTo>
                  <a:cubicBezTo>
                    <a:pt x="151" y="2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-1250334" y="3784416"/>
              <a:ext cx="57077" cy="24901"/>
            </a:xfrm>
            <a:custGeom>
              <a:avLst/>
              <a:gdLst/>
              <a:ahLst/>
              <a:cxnLst/>
              <a:rect l="l" t="t" r="r" b="b"/>
              <a:pathLst>
                <a:path w="353" h="154" extrusionOk="0">
                  <a:moveTo>
                    <a:pt x="328" y="1"/>
                  </a:moveTo>
                  <a:cubicBezTo>
                    <a:pt x="324" y="1"/>
                    <a:pt x="320" y="2"/>
                    <a:pt x="317" y="4"/>
                  </a:cubicBezTo>
                  <a:cubicBezTo>
                    <a:pt x="160" y="104"/>
                    <a:pt x="22" y="112"/>
                    <a:pt x="21" y="112"/>
                  </a:cubicBezTo>
                  <a:cubicBezTo>
                    <a:pt x="9" y="112"/>
                    <a:pt x="1" y="121"/>
                    <a:pt x="1" y="133"/>
                  </a:cubicBezTo>
                  <a:cubicBezTo>
                    <a:pt x="1" y="145"/>
                    <a:pt x="10" y="153"/>
                    <a:pt x="21" y="153"/>
                  </a:cubicBezTo>
                  <a:cubicBezTo>
                    <a:pt x="27" y="153"/>
                    <a:pt x="172" y="146"/>
                    <a:pt x="338" y="40"/>
                  </a:cubicBezTo>
                  <a:cubicBezTo>
                    <a:pt x="349" y="34"/>
                    <a:pt x="352" y="20"/>
                    <a:pt x="346" y="11"/>
                  </a:cubicBezTo>
                  <a:cubicBezTo>
                    <a:pt x="342" y="4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6"/>
          <p:cNvGrpSpPr/>
          <p:nvPr/>
        </p:nvGrpSpPr>
        <p:grpSpPr>
          <a:xfrm>
            <a:off x="446251" y="4272773"/>
            <a:ext cx="171560" cy="163629"/>
            <a:chOff x="1303451" y="3737847"/>
            <a:chExt cx="335668" cy="320151"/>
          </a:xfrm>
        </p:grpSpPr>
        <p:sp>
          <p:nvSpPr>
            <p:cNvPr id="633" name="Google Shape;633;p16"/>
            <p:cNvSpPr/>
            <p:nvPr/>
          </p:nvSpPr>
          <p:spPr>
            <a:xfrm>
              <a:off x="1303451" y="3737847"/>
              <a:ext cx="335668" cy="320151"/>
            </a:xfrm>
            <a:custGeom>
              <a:avLst/>
              <a:gdLst/>
              <a:ahLst/>
              <a:cxnLst/>
              <a:rect l="l" t="t" r="r" b="b"/>
              <a:pathLst>
                <a:path w="2076" h="1980" extrusionOk="0">
                  <a:moveTo>
                    <a:pt x="713" y="1"/>
                  </a:moveTo>
                  <a:cubicBezTo>
                    <a:pt x="696" y="1"/>
                    <a:pt x="678" y="4"/>
                    <a:pt x="661" y="11"/>
                  </a:cubicBezTo>
                  <a:cubicBezTo>
                    <a:pt x="512" y="72"/>
                    <a:pt x="592" y="298"/>
                    <a:pt x="405" y="709"/>
                  </a:cubicBezTo>
                  <a:cubicBezTo>
                    <a:pt x="221" y="1118"/>
                    <a:pt x="0" y="1211"/>
                    <a:pt x="54" y="1364"/>
                  </a:cubicBezTo>
                  <a:cubicBezTo>
                    <a:pt x="108" y="1519"/>
                    <a:pt x="345" y="1449"/>
                    <a:pt x="783" y="1654"/>
                  </a:cubicBezTo>
                  <a:cubicBezTo>
                    <a:pt x="1120" y="1813"/>
                    <a:pt x="1242" y="1980"/>
                    <a:pt x="1357" y="1980"/>
                  </a:cubicBezTo>
                  <a:cubicBezTo>
                    <a:pt x="1374" y="1980"/>
                    <a:pt x="1390" y="1977"/>
                    <a:pt x="1406" y="1970"/>
                  </a:cubicBezTo>
                  <a:cubicBezTo>
                    <a:pt x="1542" y="1912"/>
                    <a:pt x="1470" y="1700"/>
                    <a:pt x="1619" y="1336"/>
                  </a:cubicBezTo>
                  <a:cubicBezTo>
                    <a:pt x="1797" y="898"/>
                    <a:pt x="2075" y="776"/>
                    <a:pt x="2012" y="617"/>
                  </a:cubicBezTo>
                  <a:cubicBezTo>
                    <a:pt x="1964" y="495"/>
                    <a:pt x="1791" y="542"/>
                    <a:pt x="1446" y="410"/>
                  </a:cubicBezTo>
                  <a:cubicBezTo>
                    <a:pt x="1006" y="241"/>
                    <a:pt x="859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1515431" y="3958401"/>
              <a:ext cx="13744" cy="50286"/>
            </a:xfrm>
            <a:custGeom>
              <a:avLst/>
              <a:gdLst/>
              <a:ahLst/>
              <a:cxnLst/>
              <a:rect l="l" t="t" r="r" b="b"/>
              <a:pathLst>
                <a:path w="85" h="311" extrusionOk="0">
                  <a:moveTo>
                    <a:pt x="62" y="0"/>
                  </a:moveTo>
                  <a:cubicBezTo>
                    <a:pt x="52" y="0"/>
                    <a:pt x="43" y="6"/>
                    <a:pt x="41" y="16"/>
                  </a:cubicBezTo>
                  <a:cubicBezTo>
                    <a:pt x="20" y="105"/>
                    <a:pt x="6" y="195"/>
                    <a:pt x="3" y="289"/>
                  </a:cubicBezTo>
                  <a:cubicBezTo>
                    <a:pt x="1" y="300"/>
                    <a:pt x="10" y="311"/>
                    <a:pt x="22" y="311"/>
                  </a:cubicBezTo>
                  <a:cubicBezTo>
                    <a:pt x="33" y="311"/>
                    <a:pt x="42" y="301"/>
                    <a:pt x="44" y="291"/>
                  </a:cubicBezTo>
                  <a:cubicBezTo>
                    <a:pt x="48" y="200"/>
                    <a:pt x="62" y="112"/>
                    <a:pt x="81" y="26"/>
                  </a:cubicBezTo>
                  <a:cubicBezTo>
                    <a:pt x="84" y="15"/>
                    <a:pt x="78" y="4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1527073" y="3864617"/>
              <a:ext cx="53519" cy="81655"/>
            </a:xfrm>
            <a:custGeom>
              <a:avLst/>
              <a:gdLst/>
              <a:ahLst/>
              <a:cxnLst/>
              <a:rect l="l" t="t" r="r" b="b"/>
              <a:pathLst>
                <a:path w="331" h="505" extrusionOk="0">
                  <a:moveTo>
                    <a:pt x="306" y="1"/>
                  </a:moveTo>
                  <a:cubicBezTo>
                    <a:pt x="301" y="1"/>
                    <a:pt x="297" y="2"/>
                    <a:pt x="293" y="6"/>
                  </a:cubicBezTo>
                  <a:cubicBezTo>
                    <a:pt x="286" y="12"/>
                    <a:pt x="109" y="170"/>
                    <a:pt x="3" y="477"/>
                  </a:cubicBezTo>
                  <a:cubicBezTo>
                    <a:pt x="0" y="487"/>
                    <a:pt x="6" y="499"/>
                    <a:pt x="17" y="503"/>
                  </a:cubicBezTo>
                  <a:cubicBezTo>
                    <a:pt x="19" y="505"/>
                    <a:pt x="20" y="505"/>
                    <a:pt x="23" y="505"/>
                  </a:cubicBezTo>
                  <a:cubicBezTo>
                    <a:pt x="30" y="505"/>
                    <a:pt x="39" y="499"/>
                    <a:pt x="41" y="492"/>
                  </a:cubicBezTo>
                  <a:cubicBezTo>
                    <a:pt x="143" y="195"/>
                    <a:pt x="319" y="39"/>
                    <a:pt x="320" y="38"/>
                  </a:cubicBezTo>
                  <a:cubicBezTo>
                    <a:pt x="330" y="31"/>
                    <a:pt x="331" y="17"/>
                    <a:pt x="323" y="9"/>
                  </a:cubicBezTo>
                  <a:cubicBezTo>
                    <a:pt x="318" y="4"/>
                    <a:pt x="312" y="1"/>
                    <a:pt x="306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16"/>
          <p:cNvGrpSpPr/>
          <p:nvPr/>
        </p:nvGrpSpPr>
        <p:grpSpPr>
          <a:xfrm rot="1035211">
            <a:off x="8388831" y="1998082"/>
            <a:ext cx="257990" cy="251286"/>
            <a:chOff x="-641396" y="4963993"/>
            <a:chExt cx="310930" cy="302850"/>
          </a:xfrm>
        </p:grpSpPr>
        <p:sp>
          <p:nvSpPr>
            <p:cNvPr id="637" name="Google Shape;637;p16"/>
            <p:cNvSpPr/>
            <p:nvPr/>
          </p:nvSpPr>
          <p:spPr>
            <a:xfrm>
              <a:off x="-641396" y="4963993"/>
              <a:ext cx="310930" cy="302850"/>
            </a:xfrm>
            <a:custGeom>
              <a:avLst/>
              <a:gdLst/>
              <a:ahLst/>
              <a:cxnLst/>
              <a:rect l="l" t="t" r="r" b="b"/>
              <a:pathLst>
                <a:path w="1923" h="1873" extrusionOk="0">
                  <a:moveTo>
                    <a:pt x="810" y="1"/>
                  </a:moveTo>
                  <a:cubicBezTo>
                    <a:pt x="802" y="1"/>
                    <a:pt x="793" y="2"/>
                    <a:pt x="784" y="4"/>
                  </a:cubicBezTo>
                  <a:cubicBezTo>
                    <a:pt x="653" y="33"/>
                    <a:pt x="685" y="232"/>
                    <a:pt x="495" y="537"/>
                  </a:cubicBezTo>
                  <a:cubicBezTo>
                    <a:pt x="267" y="900"/>
                    <a:pt x="1" y="966"/>
                    <a:pt x="33" y="1119"/>
                  </a:cubicBezTo>
                  <a:cubicBezTo>
                    <a:pt x="57" y="1235"/>
                    <a:pt x="219" y="1219"/>
                    <a:pt x="507" y="1391"/>
                  </a:cubicBezTo>
                  <a:cubicBezTo>
                    <a:pt x="895" y="1621"/>
                    <a:pt x="978" y="1873"/>
                    <a:pt x="1121" y="1873"/>
                  </a:cubicBezTo>
                  <a:cubicBezTo>
                    <a:pt x="1130" y="1873"/>
                    <a:pt x="1139" y="1872"/>
                    <a:pt x="1148" y="1870"/>
                  </a:cubicBezTo>
                  <a:cubicBezTo>
                    <a:pt x="1290" y="1838"/>
                    <a:pt x="1252" y="1624"/>
                    <a:pt x="1483" y="1283"/>
                  </a:cubicBezTo>
                  <a:cubicBezTo>
                    <a:pt x="1711" y="948"/>
                    <a:pt x="1923" y="897"/>
                    <a:pt x="1899" y="752"/>
                  </a:cubicBezTo>
                  <a:cubicBezTo>
                    <a:pt x="1873" y="607"/>
                    <a:pt x="1649" y="631"/>
                    <a:pt x="1293" y="381"/>
                  </a:cubicBezTo>
                  <a:cubicBezTo>
                    <a:pt x="999" y="176"/>
                    <a:pt x="923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-528211" y="5008460"/>
              <a:ext cx="19726" cy="44789"/>
            </a:xfrm>
            <a:custGeom>
              <a:avLst/>
              <a:gdLst/>
              <a:ahLst/>
              <a:cxnLst/>
              <a:rect l="l" t="t" r="r" b="b"/>
              <a:pathLst>
                <a:path w="122" h="277" extrusionOk="0">
                  <a:moveTo>
                    <a:pt x="99" y="1"/>
                  </a:moveTo>
                  <a:cubicBezTo>
                    <a:pt x="89" y="1"/>
                    <a:pt x="80" y="9"/>
                    <a:pt x="78" y="18"/>
                  </a:cubicBezTo>
                  <a:cubicBezTo>
                    <a:pt x="60" y="99"/>
                    <a:pt x="37" y="176"/>
                    <a:pt x="4" y="249"/>
                  </a:cubicBezTo>
                  <a:cubicBezTo>
                    <a:pt x="0" y="260"/>
                    <a:pt x="4" y="272"/>
                    <a:pt x="15" y="276"/>
                  </a:cubicBezTo>
                  <a:cubicBezTo>
                    <a:pt x="17" y="277"/>
                    <a:pt x="20" y="277"/>
                    <a:pt x="23" y="277"/>
                  </a:cubicBezTo>
                  <a:cubicBezTo>
                    <a:pt x="30" y="277"/>
                    <a:pt x="38" y="273"/>
                    <a:pt x="42" y="264"/>
                  </a:cubicBezTo>
                  <a:cubicBezTo>
                    <a:pt x="74" y="189"/>
                    <a:pt x="101" y="109"/>
                    <a:pt x="118" y="26"/>
                  </a:cubicBezTo>
                  <a:cubicBezTo>
                    <a:pt x="121" y="15"/>
                    <a:pt x="113" y="4"/>
                    <a:pt x="102" y="1"/>
                  </a:cubicBezTo>
                  <a:cubicBezTo>
                    <a:pt x="101" y="1"/>
                    <a:pt x="100" y="1"/>
                    <a:pt x="99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-589008" y="5062951"/>
              <a:ext cx="60149" cy="66132"/>
            </a:xfrm>
            <a:custGeom>
              <a:avLst/>
              <a:gdLst/>
              <a:ahLst/>
              <a:cxnLst/>
              <a:rect l="l" t="t" r="r" b="b"/>
              <a:pathLst>
                <a:path w="372" h="409" extrusionOk="0">
                  <a:moveTo>
                    <a:pt x="348" y="0"/>
                  </a:moveTo>
                  <a:cubicBezTo>
                    <a:pt x="341" y="0"/>
                    <a:pt x="335" y="4"/>
                    <a:pt x="331" y="11"/>
                  </a:cubicBezTo>
                  <a:cubicBezTo>
                    <a:pt x="195" y="258"/>
                    <a:pt x="15" y="370"/>
                    <a:pt x="13" y="371"/>
                  </a:cubicBezTo>
                  <a:cubicBezTo>
                    <a:pt x="4" y="376"/>
                    <a:pt x="1" y="390"/>
                    <a:pt x="6" y="400"/>
                  </a:cubicBezTo>
                  <a:cubicBezTo>
                    <a:pt x="10" y="405"/>
                    <a:pt x="17" y="409"/>
                    <a:pt x="23" y="409"/>
                  </a:cubicBezTo>
                  <a:cubicBezTo>
                    <a:pt x="28" y="409"/>
                    <a:pt x="32" y="407"/>
                    <a:pt x="34" y="407"/>
                  </a:cubicBezTo>
                  <a:cubicBezTo>
                    <a:pt x="42" y="402"/>
                    <a:pt x="225" y="289"/>
                    <a:pt x="366" y="31"/>
                  </a:cubicBezTo>
                  <a:cubicBezTo>
                    <a:pt x="372" y="20"/>
                    <a:pt x="369" y="7"/>
                    <a:pt x="359" y="3"/>
                  </a:cubicBezTo>
                  <a:cubicBezTo>
                    <a:pt x="356" y="1"/>
                    <a:pt x="352" y="0"/>
                    <a:pt x="348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9"/>
          <p:cNvSpPr txBox="1">
            <a:spLocks noGrp="1"/>
          </p:cNvSpPr>
          <p:nvPr>
            <p:ph type="title"/>
          </p:nvPr>
        </p:nvSpPr>
        <p:spPr>
          <a:xfrm rot="-684">
            <a:off x="720000" y="3369437"/>
            <a:ext cx="3013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5" name="Google Shape;705;p19"/>
          <p:cNvSpPr txBox="1">
            <a:spLocks noGrp="1"/>
          </p:cNvSpPr>
          <p:nvPr>
            <p:ph type="subTitle" idx="1"/>
          </p:nvPr>
        </p:nvSpPr>
        <p:spPr>
          <a:xfrm>
            <a:off x="720000" y="1944575"/>
            <a:ext cx="3966300" cy="15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9"/>
          <p:cNvSpPr/>
          <p:nvPr/>
        </p:nvSpPr>
        <p:spPr>
          <a:xfrm>
            <a:off x="295899" y="-2707575"/>
            <a:ext cx="9495829" cy="9222476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19"/>
          <p:cNvGrpSpPr/>
          <p:nvPr/>
        </p:nvGrpSpPr>
        <p:grpSpPr>
          <a:xfrm>
            <a:off x="8931097" y="1127118"/>
            <a:ext cx="355806" cy="235669"/>
            <a:chOff x="3304127" y="359385"/>
            <a:chExt cx="492397" cy="326140"/>
          </a:xfrm>
        </p:grpSpPr>
        <p:sp>
          <p:nvSpPr>
            <p:cNvPr id="708" name="Google Shape;708;p19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19"/>
          <p:cNvGrpSpPr/>
          <p:nvPr/>
        </p:nvGrpSpPr>
        <p:grpSpPr>
          <a:xfrm>
            <a:off x="6508983" y="260099"/>
            <a:ext cx="413572" cy="418509"/>
            <a:chOff x="1549057" y="302446"/>
            <a:chExt cx="572338" cy="579171"/>
          </a:xfrm>
        </p:grpSpPr>
        <p:sp>
          <p:nvSpPr>
            <p:cNvPr id="713" name="Google Shape;713;p19"/>
            <p:cNvSpPr/>
            <p:nvPr/>
          </p:nvSpPr>
          <p:spPr>
            <a:xfrm>
              <a:off x="1549057" y="302446"/>
              <a:ext cx="484197" cy="454817"/>
            </a:xfrm>
            <a:custGeom>
              <a:avLst/>
              <a:gdLst/>
              <a:ahLst/>
              <a:cxnLst/>
              <a:rect l="l" t="t" r="r" b="b"/>
              <a:pathLst>
                <a:path w="2126" h="1997" extrusionOk="0">
                  <a:moveTo>
                    <a:pt x="315" y="1"/>
                  </a:moveTo>
                  <a:lnTo>
                    <a:pt x="315" y="1"/>
                  </a:lnTo>
                  <a:cubicBezTo>
                    <a:pt x="315" y="1"/>
                    <a:pt x="0" y="1997"/>
                    <a:pt x="1762" y="1997"/>
                  </a:cubicBezTo>
                  <a:cubicBezTo>
                    <a:pt x="1824" y="1997"/>
                    <a:pt x="1888" y="1994"/>
                    <a:pt x="1955" y="1989"/>
                  </a:cubicBezTo>
                  <a:cubicBezTo>
                    <a:pt x="1955" y="1989"/>
                    <a:pt x="2126" y="215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1707346" y="406531"/>
              <a:ext cx="414049" cy="475086"/>
            </a:xfrm>
            <a:custGeom>
              <a:avLst/>
              <a:gdLst/>
              <a:ahLst/>
              <a:cxnLst/>
              <a:rect l="l" t="t" r="r" b="b"/>
              <a:pathLst>
                <a:path w="1818" h="2086" extrusionOk="0">
                  <a:moveTo>
                    <a:pt x="24" y="1"/>
                  </a:moveTo>
                  <a:cubicBezTo>
                    <a:pt x="20" y="1"/>
                    <a:pt x="15" y="2"/>
                    <a:pt x="11" y="5"/>
                  </a:cubicBezTo>
                  <a:cubicBezTo>
                    <a:pt x="1" y="11"/>
                    <a:pt x="0" y="25"/>
                    <a:pt x="7" y="35"/>
                  </a:cubicBezTo>
                  <a:cubicBezTo>
                    <a:pt x="20" y="51"/>
                    <a:pt x="1206" y="1603"/>
                    <a:pt x="1778" y="2080"/>
                  </a:cubicBezTo>
                  <a:cubicBezTo>
                    <a:pt x="1782" y="2084"/>
                    <a:pt x="1786" y="2085"/>
                    <a:pt x="1791" y="2085"/>
                  </a:cubicBezTo>
                  <a:cubicBezTo>
                    <a:pt x="1798" y="2085"/>
                    <a:pt x="1803" y="2083"/>
                    <a:pt x="1808" y="2079"/>
                  </a:cubicBezTo>
                  <a:cubicBezTo>
                    <a:pt x="1817" y="2069"/>
                    <a:pt x="1816" y="2056"/>
                    <a:pt x="1806" y="2048"/>
                  </a:cubicBezTo>
                  <a:cubicBezTo>
                    <a:pt x="1238" y="1574"/>
                    <a:pt x="54" y="25"/>
                    <a:pt x="42" y="9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1766107" y="551155"/>
              <a:ext cx="83812" cy="33479"/>
            </a:xfrm>
            <a:custGeom>
              <a:avLst/>
              <a:gdLst/>
              <a:ahLst/>
              <a:cxnLst/>
              <a:rect l="l" t="t" r="r" b="b"/>
              <a:pathLst>
                <a:path w="368" h="147" extrusionOk="0">
                  <a:moveTo>
                    <a:pt x="25" y="0"/>
                  </a:moveTo>
                  <a:cubicBezTo>
                    <a:pt x="17" y="0"/>
                    <a:pt x="8" y="6"/>
                    <a:pt x="5" y="14"/>
                  </a:cubicBezTo>
                  <a:cubicBezTo>
                    <a:pt x="1" y="25"/>
                    <a:pt x="8" y="38"/>
                    <a:pt x="19" y="41"/>
                  </a:cubicBezTo>
                  <a:lnTo>
                    <a:pt x="336" y="145"/>
                  </a:lnTo>
                  <a:cubicBezTo>
                    <a:pt x="339" y="146"/>
                    <a:pt x="341" y="146"/>
                    <a:pt x="343" y="146"/>
                  </a:cubicBezTo>
                  <a:cubicBezTo>
                    <a:pt x="352" y="146"/>
                    <a:pt x="360" y="141"/>
                    <a:pt x="363" y="131"/>
                  </a:cubicBezTo>
                  <a:cubicBezTo>
                    <a:pt x="368" y="121"/>
                    <a:pt x="360" y="109"/>
                    <a:pt x="349" y="105"/>
                  </a:cubicBezTo>
                  <a:lnTo>
                    <a:pt x="32" y="2"/>
                  </a:lnTo>
                  <a:cubicBezTo>
                    <a:pt x="30" y="1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1774533" y="426801"/>
              <a:ext cx="17309" cy="70830"/>
            </a:xfrm>
            <a:custGeom>
              <a:avLst/>
              <a:gdLst/>
              <a:ahLst/>
              <a:cxnLst/>
              <a:rect l="l" t="t" r="r" b="b"/>
              <a:pathLst>
                <a:path w="76" h="311" extrusionOk="0">
                  <a:moveTo>
                    <a:pt x="53" y="1"/>
                  </a:moveTo>
                  <a:cubicBezTo>
                    <a:pt x="42" y="1"/>
                    <a:pt x="32" y="8"/>
                    <a:pt x="31" y="19"/>
                  </a:cubicBezTo>
                  <a:lnTo>
                    <a:pt x="1" y="286"/>
                  </a:lnTo>
                  <a:cubicBezTo>
                    <a:pt x="0" y="298"/>
                    <a:pt x="9" y="308"/>
                    <a:pt x="21" y="311"/>
                  </a:cubicBezTo>
                  <a:lnTo>
                    <a:pt x="23" y="311"/>
                  </a:lnTo>
                  <a:cubicBezTo>
                    <a:pt x="34" y="311"/>
                    <a:pt x="43" y="302"/>
                    <a:pt x="44" y="291"/>
                  </a:cubicBezTo>
                  <a:lnTo>
                    <a:pt x="74" y="24"/>
                  </a:lnTo>
                  <a:cubicBezTo>
                    <a:pt x="75" y="12"/>
                    <a:pt x="68" y="2"/>
                    <a:pt x="55" y="1"/>
                  </a:cubicBezTo>
                  <a:cubicBezTo>
                    <a:pt x="54" y="1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9"/>
          <p:cNvGrpSpPr/>
          <p:nvPr/>
        </p:nvGrpSpPr>
        <p:grpSpPr>
          <a:xfrm rot="-1421798">
            <a:off x="7111904" y="391247"/>
            <a:ext cx="171556" cy="156197"/>
            <a:chOff x="2570481" y="4799062"/>
            <a:chExt cx="171553" cy="156195"/>
          </a:xfrm>
        </p:grpSpPr>
        <p:sp>
          <p:nvSpPr>
            <p:cNvPr id="718" name="Google Shape;718;p19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19"/>
          <p:cNvGrpSpPr/>
          <p:nvPr/>
        </p:nvGrpSpPr>
        <p:grpSpPr>
          <a:xfrm>
            <a:off x="2633909" y="4486169"/>
            <a:ext cx="520214" cy="234680"/>
            <a:chOff x="2973429" y="1267445"/>
            <a:chExt cx="719920" cy="324772"/>
          </a:xfrm>
        </p:grpSpPr>
        <p:sp>
          <p:nvSpPr>
            <p:cNvPr id="722" name="Google Shape;722;p19"/>
            <p:cNvSpPr/>
            <p:nvPr/>
          </p:nvSpPr>
          <p:spPr>
            <a:xfrm>
              <a:off x="2973429" y="1267445"/>
              <a:ext cx="549561" cy="324772"/>
            </a:xfrm>
            <a:custGeom>
              <a:avLst/>
              <a:gdLst/>
              <a:ahLst/>
              <a:cxnLst/>
              <a:rect l="l" t="t" r="r" b="b"/>
              <a:pathLst>
                <a:path w="2413" h="1426" extrusionOk="0">
                  <a:moveTo>
                    <a:pt x="816" y="0"/>
                  </a:moveTo>
                  <a:cubicBezTo>
                    <a:pt x="574" y="0"/>
                    <a:pt x="303" y="53"/>
                    <a:pt x="1" y="181"/>
                  </a:cubicBezTo>
                  <a:cubicBezTo>
                    <a:pt x="1" y="181"/>
                    <a:pt x="475" y="1426"/>
                    <a:pt x="1472" y="1426"/>
                  </a:cubicBezTo>
                  <a:cubicBezTo>
                    <a:pt x="1746" y="1426"/>
                    <a:pt x="2059" y="1332"/>
                    <a:pt x="2413" y="1093"/>
                  </a:cubicBezTo>
                  <a:cubicBezTo>
                    <a:pt x="2413" y="1093"/>
                    <a:pt x="1919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3101882" y="1352398"/>
              <a:ext cx="591467" cy="214085"/>
            </a:xfrm>
            <a:custGeom>
              <a:avLst/>
              <a:gdLst/>
              <a:ahLst/>
              <a:cxnLst/>
              <a:rect l="l" t="t" r="r" b="b"/>
              <a:pathLst>
                <a:path w="2597" h="940" extrusionOk="0">
                  <a:moveTo>
                    <a:pt x="25" y="1"/>
                  </a:moveTo>
                  <a:cubicBezTo>
                    <a:pt x="17" y="1"/>
                    <a:pt x="8" y="6"/>
                    <a:pt x="5" y="14"/>
                  </a:cubicBezTo>
                  <a:cubicBezTo>
                    <a:pt x="1" y="25"/>
                    <a:pt x="6" y="39"/>
                    <a:pt x="17" y="43"/>
                  </a:cubicBezTo>
                  <a:cubicBezTo>
                    <a:pt x="34" y="49"/>
                    <a:pt x="1836" y="808"/>
                    <a:pt x="2569" y="939"/>
                  </a:cubicBezTo>
                  <a:lnTo>
                    <a:pt x="2574" y="939"/>
                  </a:lnTo>
                  <a:cubicBezTo>
                    <a:pt x="2584" y="939"/>
                    <a:pt x="2594" y="931"/>
                    <a:pt x="2594" y="922"/>
                  </a:cubicBezTo>
                  <a:cubicBezTo>
                    <a:pt x="2596" y="909"/>
                    <a:pt x="2589" y="899"/>
                    <a:pt x="2576" y="897"/>
                  </a:cubicBezTo>
                  <a:cubicBezTo>
                    <a:pt x="1849" y="767"/>
                    <a:pt x="50" y="11"/>
                    <a:pt x="33" y="2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3225097" y="1433023"/>
              <a:ext cx="85178" cy="25736"/>
            </a:xfrm>
            <a:custGeom>
              <a:avLst/>
              <a:gdLst/>
              <a:ahLst/>
              <a:cxnLst/>
              <a:rect l="l" t="t" r="r" b="b"/>
              <a:pathLst>
                <a:path w="374" h="113" extrusionOk="0">
                  <a:moveTo>
                    <a:pt x="351" y="0"/>
                  </a:moveTo>
                  <a:cubicBezTo>
                    <a:pt x="349" y="0"/>
                    <a:pt x="347" y="1"/>
                    <a:pt x="346" y="1"/>
                  </a:cubicBezTo>
                  <a:lnTo>
                    <a:pt x="19" y="70"/>
                  </a:lnTo>
                  <a:cubicBezTo>
                    <a:pt x="8" y="72"/>
                    <a:pt x="0" y="83"/>
                    <a:pt x="3" y="94"/>
                  </a:cubicBezTo>
                  <a:cubicBezTo>
                    <a:pt x="6" y="105"/>
                    <a:pt x="15" y="113"/>
                    <a:pt x="24" y="113"/>
                  </a:cubicBezTo>
                  <a:cubicBezTo>
                    <a:pt x="26" y="113"/>
                    <a:pt x="27" y="113"/>
                    <a:pt x="28" y="110"/>
                  </a:cubicBezTo>
                  <a:lnTo>
                    <a:pt x="355" y="43"/>
                  </a:lnTo>
                  <a:cubicBezTo>
                    <a:pt x="366" y="40"/>
                    <a:pt x="374" y="29"/>
                    <a:pt x="371" y="17"/>
                  </a:cubicBezTo>
                  <a:cubicBezTo>
                    <a:pt x="369" y="8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3175902" y="1333494"/>
              <a:ext cx="35985" cy="65820"/>
            </a:xfrm>
            <a:custGeom>
              <a:avLst/>
              <a:gdLst/>
              <a:ahLst/>
              <a:cxnLst/>
              <a:rect l="l" t="t" r="r" b="b"/>
              <a:pathLst>
                <a:path w="158" h="289" extrusionOk="0">
                  <a:moveTo>
                    <a:pt x="26" y="0"/>
                  </a:moveTo>
                  <a:cubicBezTo>
                    <a:pt x="23" y="0"/>
                    <a:pt x="20" y="1"/>
                    <a:pt x="17" y="3"/>
                  </a:cubicBezTo>
                  <a:cubicBezTo>
                    <a:pt x="6" y="6"/>
                    <a:pt x="1" y="20"/>
                    <a:pt x="6" y="30"/>
                  </a:cubicBezTo>
                  <a:lnTo>
                    <a:pt x="113" y="276"/>
                  </a:lnTo>
                  <a:cubicBezTo>
                    <a:pt x="117" y="284"/>
                    <a:pt x="125" y="289"/>
                    <a:pt x="133" y="289"/>
                  </a:cubicBezTo>
                  <a:cubicBezTo>
                    <a:pt x="136" y="289"/>
                    <a:pt x="138" y="289"/>
                    <a:pt x="141" y="287"/>
                  </a:cubicBezTo>
                  <a:cubicBezTo>
                    <a:pt x="152" y="282"/>
                    <a:pt x="157" y="269"/>
                    <a:pt x="152" y="258"/>
                  </a:cubicBezTo>
                  <a:lnTo>
                    <a:pt x="45" y="13"/>
                  </a:lnTo>
                  <a:cubicBezTo>
                    <a:pt x="42" y="5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9"/>
          <p:cNvSpPr/>
          <p:nvPr/>
        </p:nvSpPr>
        <p:spPr>
          <a:xfrm flipH="1">
            <a:off x="1635007" y="400051"/>
            <a:ext cx="7808864" cy="4770328"/>
          </a:xfrm>
          <a:custGeom>
            <a:avLst/>
            <a:gdLst/>
            <a:ahLst/>
            <a:cxnLst/>
            <a:rect l="l" t="t" r="r" b="b"/>
            <a:pathLst>
              <a:path w="83279" h="50874" extrusionOk="0">
                <a:moveTo>
                  <a:pt x="29260" y="1"/>
                </a:moveTo>
                <a:cubicBezTo>
                  <a:pt x="29115" y="1"/>
                  <a:pt x="28970" y="2"/>
                  <a:pt x="28825" y="4"/>
                </a:cubicBezTo>
                <a:cubicBezTo>
                  <a:pt x="12914" y="237"/>
                  <a:pt x="197" y="13041"/>
                  <a:pt x="70" y="28953"/>
                </a:cubicBezTo>
                <a:cubicBezTo>
                  <a:pt x="0" y="37653"/>
                  <a:pt x="3737" y="45481"/>
                  <a:pt x="9713" y="50873"/>
                </a:cubicBezTo>
                <a:lnTo>
                  <a:pt x="77469" y="50873"/>
                </a:lnTo>
                <a:cubicBezTo>
                  <a:pt x="80684" y="46966"/>
                  <a:pt x="82674" y="42011"/>
                  <a:pt x="82849" y="36597"/>
                </a:cubicBezTo>
                <a:cubicBezTo>
                  <a:pt x="83278" y="23371"/>
                  <a:pt x="72587" y="12211"/>
                  <a:pt x="59353" y="12091"/>
                </a:cubicBezTo>
                <a:cubicBezTo>
                  <a:pt x="59278" y="12090"/>
                  <a:pt x="59203" y="12090"/>
                  <a:pt x="59126" y="12090"/>
                </a:cubicBezTo>
                <a:cubicBezTo>
                  <a:pt x="59125" y="12090"/>
                  <a:pt x="59124" y="12090"/>
                  <a:pt x="59122" y="12090"/>
                </a:cubicBezTo>
                <a:cubicBezTo>
                  <a:pt x="55580" y="12090"/>
                  <a:pt x="52158" y="10743"/>
                  <a:pt x="49619" y="8272"/>
                </a:cubicBezTo>
                <a:cubicBezTo>
                  <a:pt x="44360" y="3154"/>
                  <a:pt x="37179" y="1"/>
                  <a:pt x="29260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7902481" y="1026590"/>
            <a:ext cx="1042730" cy="564303"/>
            <a:chOff x="3713125" y="769050"/>
            <a:chExt cx="306100" cy="165650"/>
          </a:xfrm>
        </p:grpSpPr>
        <p:sp>
          <p:nvSpPr>
            <p:cNvPr id="1073" name="Google Shape;1073;p29"/>
            <p:cNvSpPr/>
            <p:nvPr/>
          </p:nvSpPr>
          <p:spPr>
            <a:xfrm>
              <a:off x="3714075" y="769050"/>
              <a:ext cx="305150" cy="164800"/>
            </a:xfrm>
            <a:custGeom>
              <a:avLst/>
              <a:gdLst/>
              <a:ahLst/>
              <a:cxnLst/>
              <a:rect l="l" t="t" r="r" b="b"/>
              <a:pathLst>
                <a:path w="12206" h="6592" extrusionOk="0">
                  <a:moveTo>
                    <a:pt x="6113" y="0"/>
                  </a:moveTo>
                  <a:cubicBezTo>
                    <a:pt x="4413" y="147"/>
                    <a:pt x="2714" y="293"/>
                    <a:pt x="1015" y="439"/>
                  </a:cubicBezTo>
                  <a:cubicBezTo>
                    <a:pt x="962" y="452"/>
                    <a:pt x="887" y="474"/>
                    <a:pt x="805" y="514"/>
                  </a:cubicBezTo>
                  <a:cubicBezTo>
                    <a:pt x="437" y="694"/>
                    <a:pt x="280" y="1047"/>
                    <a:pt x="184" y="1265"/>
                  </a:cubicBezTo>
                  <a:cubicBezTo>
                    <a:pt x="40" y="1588"/>
                    <a:pt x="3" y="1894"/>
                    <a:pt x="0" y="2122"/>
                  </a:cubicBezTo>
                  <a:cubicBezTo>
                    <a:pt x="1897" y="3612"/>
                    <a:pt x="3793" y="5102"/>
                    <a:pt x="5689" y="6591"/>
                  </a:cubicBezTo>
                  <a:cubicBezTo>
                    <a:pt x="7492" y="6467"/>
                    <a:pt x="9296" y="6340"/>
                    <a:pt x="11101" y="6216"/>
                  </a:cubicBezTo>
                  <a:cubicBezTo>
                    <a:pt x="11119" y="6215"/>
                    <a:pt x="11146" y="6211"/>
                    <a:pt x="11173" y="6194"/>
                  </a:cubicBezTo>
                  <a:cubicBezTo>
                    <a:pt x="11255" y="6146"/>
                    <a:pt x="11261" y="6029"/>
                    <a:pt x="11261" y="6007"/>
                  </a:cubicBezTo>
                  <a:cubicBezTo>
                    <a:pt x="11263" y="5843"/>
                    <a:pt x="11106" y="5803"/>
                    <a:pt x="11062" y="5642"/>
                  </a:cubicBezTo>
                  <a:cubicBezTo>
                    <a:pt x="11025" y="5508"/>
                    <a:pt x="11092" y="5386"/>
                    <a:pt x="11183" y="5227"/>
                  </a:cubicBezTo>
                  <a:cubicBezTo>
                    <a:pt x="11342" y="4945"/>
                    <a:pt x="11526" y="4976"/>
                    <a:pt x="11742" y="4710"/>
                  </a:cubicBezTo>
                  <a:cubicBezTo>
                    <a:pt x="11781" y="4662"/>
                    <a:pt x="11830" y="4594"/>
                    <a:pt x="11916" y="4574"/>
                  </a:cubicBezTo>
                  <a:cubicBezTo>
                    <a:pt x="11936" y="4569"/>
                    <a:pt x="12008" y="4554"/>
                    <a:pt x="12103" y="4545"/>
                  </a:cubicBezTo>
                  <a:cubicBezTo>
                    <a:pt x="12142" y="4543"/>
                    <a:pt x="12178" y="4542"/>
                    <a:pt x="12191" y="4518"/>
                  </a:cubicBezTo>
                  <a:cubicBezTo>
                    <a:pt x="12191" y="4518"/>
                    <a:pt x="12206" y="4494"/>
                    <a:pt x="12178" y="4442"/>
                  </a:cubicBezTo>
                  <a:cubicBezTo>
                    <a:pt x="12126" y="4354"/>
                    <a:pt x="9038" y="2111"/>
                    <a:pt x="6113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3723200" y="791700"/>
              <a:ext cx="291150" cy="133475"/>
            </a:xfrm>
            <a:custGeom>
              <a:avLst/>
              <a:gdLst/>
              <a:ahLst/>
              <a:cxnLst/>
              <a:rect l="l" t="t" r="r" b="b"/>
              <a:pathLst>
                <a:path w="11646" h="5339" extrusionOk="0">
                  <a:moveTo>
                    <a:pt x="655" y="0"/>
                  </a:moveTo>
                  <a:cubicBezTo>
                    <a:pt x="516" y="99"/>
                    <a:pt x="283" y="296"/>
                    <a:pt x="128" y="622"/>
                  </a:cubicBezTo>
                  <a:cubicBezTo>
                    <a:pt x="59" y="764"/>
                    <a:pt x="22" y="898"/>
                    <a:pt x="0" y="1008"/>
                  </a:cubicBezTo>
                  <a:cubicBezTo>
                    <a:pt x="1823" y="2452"/>
                    <a:pt x="3645" y="3895"/>
                    <a:pt x="5466" y="5339"/>
                  </a:cubicBezTo>
                  <a:cubicBezTo>
                    <a:pt x="7228" y="5225"/>
                    <a:pt x="8989" y="5110"/>
                    <a:pt x="10751" y="4996"/>
                  </a:cubicBezTo>
                  <a:cubicBezTo>
                    <a:pt x="10781" y="4812"/>
                    <a:pt x="10868" y="4463"/>
                    <a:pt x="11133" y="4120"/>
                  </a:cubicBezTo>
                  <a:cubicBezTo>
                    <a:pt x="11311" y="3890"/>
                    <a:pt x="11506" y="3745"/>
                    <a:pt x="11645" y="3659"/>
                  </a:cubicBezTo>
                  <a:lnTo>
                    <a:pt x="11645" y="3659"/>
                  </a:lnTo>
                  <a:cubicBezTo>
                    <a:pt x="9751" y="3820"/>
                    <a:pt x="7856" y="3980"/>
                    <a:pt x="5958" y="4140"/>
                  </a:cubicBezTo>
                  <a:cubicBezTo>
                    <a:pt x="4190" y="2760"/>
                    <a:pt x="2424" y="1379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3738600" y="799350"/>
              <a:ext cx="259400" cy="105325"/>
            </a:xfrm>
            <a:custGeom>
              <a:avLst/>
              <a:gdLst/>
              <a:ahLst/>
              <a:cxnLst/>
              <a:rect l="l" t="t" r="r" b="b"/>
              <a:pathLst>
                <a:path w="10376" h="4213" extrusionOk="0">
                  <a:moveTo>
                    <a:pt x="36" y="0"/>
                  </a:moveTo>
                  <a:cubicBezTo>
                    <a:pt x="27" y="0"/>
                    <a:pt x="17" y="4"/>
                    <a:pt x="11" y="13"/>
                  </a:cubicBezTo>
                  <a:cubicBezTo>
                    <a:pt x="1" y="27"/>
                    <a:pt x="3" y="48"/>
                    <a:pt x="17" y="59"/>
                  </a:cubicBezTo>
                  <a:lnTo>
                    <a:pt x="5223" y="4206"/>
                  </a:lnTo>
                  <a:cubicBezTo>
                    <a:pt x="5229" y="4210"/>
                    <a:pt x="5236" y="4212"/>
                    <a:pt x="5244" y="4212"/>
                  </a:cubicBezTo>
                  <a:lnTo>
                    <a:pt x="5245" y="4212"/>
                  </a:lnTo>
                  <a:lnTo>
                    <a:pt x="10344" y="3778"/>
                  </a:lnTo>
                  <a:cubicBezTo>
                    <a:pt x="10361" y="3777"/>
                    <a:pt x="10375" y="3761"/>
                    <a:pt x="10373" y="3744"/>
                  </a:cubicBezTo>
                  <a:cubicBezTo>
                    <a:pt x="10372" y="3727"/>
                    <a:pt x="10356" y="3714"/>
                    <a:pt x="10341" y="3714"/>
                  </a:cubicBezTo>
                  <a:cubicBezTo>
                    <a:pt x="10340" y="3714"/>
                    <a:pt x="10339" y="3714"/>
                    <a:pt x="10339" y="3714"/>
                  </a:cubicBezTo>
                  <a:lnTo>
                    <a:pt x="5252" y="4147"/>
                  </a:lnTo>
                  <a:lnTo>
                    <a:pt x="56" y="7"/>
                  </a:lnTo>
                  <a:cubicBezTo>
                    <a:pt x="51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BF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3734775" y="806725"/>
              <a:ext cx="256575" cy="106650"/>
            </a:xfrm>
            <a:custGeom>
              <a:avLst/>
              <a:gdLst/>
              <a:ahLst/>
              <a:cxnLst/>
              <a:rect l="l" t="t" r="r" b="b"/>
              <a:pathLst>
                <a:path w="10263" h="4266" extrusionOk="0">
                  <a:moveTo>
                    <a:pt x="38" y="1"/>
                  </a:moveTo>
                  <a:cubicBezTo>
                    <a:pt x="27" y="1"/>
                    <a:pt x="17" y="5"/>
                    <a:pt x="11" y="13"/>
                  </a:cubicBezTo>
                  <a:cubicBezTo>
                    <a:pt x="0" y="27"/>
                    <a:pt x="4" y="48"/>
                    <a:pt x="16" y="59"/>
                  </a:cubicBezTo>
                  <a:lnTo>
                    <a:pt x="5250" y="4260"/>
                  </a:lnTo>
                  <a:cubicBezTo>
                    <a:pt x="5255" y="4264"/>
                    <a:pt x="5263" y="4266"/>
                    <a:pt x="5270" y="4266"/>
                  </a:cubicBezTo>
                  <a:lnTo>
                    <a:pt x="5273" y="4266"/>
                  </a:lnTo>
                  <a:lnTo>
                    <a:pt x="10230" y="3931"/>
                  </a:lnTo>
                  <a:cubicBezTo>
                    <a:pt x="10249" y="3930"/>
                    <a:pt x="10262" y="3914"/>
                    <a:pt x="10261" y="3896"/>
                  </a:cubicBezTo>
                  <a:cubicBezTo>
                    <a:pt x="10260" y="3878"/>
                    <a:pt x="10243" y="3866"/>
                    <a:pt x="10226" y="3866"/>
                  </a:cubicBezTo>
                  <a:lnTo>
                    <a:pt x="5281" y="4201"/>
                  </a:lnTo>
                  <a:lnTo>
                    <a:pt x="57" y="7"/>
                  </a:lnTo>
                  <a:cubicBezTo>
                    <a:pt x="51" y="3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BF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3732600" y="815300"/>
              <a:ext cx="254950" cy="106000"/>
            </a:xfrm>
            <a:custGeom>
              <a:avLst/>
              <a:gdLst/>
              <a:ahLst/>
              <a:cxnLst/>
              <a:rect l="l" t="t" r="r" b="b"/>
              <a:pathLst>
                <a:path w="10198" h="4240" extrusionOk="0">
                  <a:moveTo>
                    <a:pt x="37" y="1"/>
                  </a:moveTo>
                  <a:cubicBezTo>
                    <a:pt x="27" y="1"/>
                    <a:pt x="17" y="5"/>
                    <a:pt x="11" y="13"/>
                  </a:cubicBezTo>
                  <a:cubicBezTo>
                    <a:pt x="1" y="26"/>
                    <a:pt x="4" y="48"/>
                    <a:pt x="17" y="59"/>
                  </a:cubicBezTo>
                  <a:lnTo>
                    <a:pt x="5168" y="4233"/>
                  </a:lnTo>
                  <a:cubicBezTo>
                    <a:pt x="5174" y="4237"/>
                    <a:pt x="5180" y="4239"/>
                    <a:pt x="5189" y="4239"/>
                  </a:cubicBezTo>
                  <a:lnTo>
                    <a:pt x="5192" y="4239"/>
                  </a:lnTo>
                  <a:lnTo>
                    <a:pt x="10166" y="3881"/>
                  </a:lnTo>
                  <a:cubicBezTo>
                    <a:pt x="10183" y="3880"/>
                    <a:pt x="10197" y="3864"/>
                    <a:pt x="10195" y="3847"/>
                  </a:cubicBezTo>
                  <a:cubicBezTo>
                    <a:pt x="10194" y="3830"/>
                    <a:pt x="10179" y="3817"/>
                    <a:pt x="10162" y="3817"/>
                  </a:cubicBezTo>
                  <a:cubicBezTo>
                    <a:pt x="10162" y="3817"/>
                    <a:pt x="10161" y="3817"/>
                    <a:pt x="10161" y="3817"/>
                  </a:cubicBezTo>
                  <a:lnTo>
                    <a:pt x="5200" y="4174"/>
                  </a:lnTo>
                  <a:lnTo>
                    <a:pt x="57" y="8"/>
                  </a:lnTo>
                  <a:cubicBezTo>
                    <a:pt x="51" y="3"/>
                    <a:pt x="44" y="1"/>
                    <a:pt x="37" y="1"/>
                  </a:cubicBezTo>
                  <a:close/>
                </a:path>
              </a:pathLst>
            </a:custGeom>
            <a:solidFill>
              <a:srgbClr val="FBF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3713125" y="785775"/>
              <a:ext cx="305275" cy="148925"/>
            </a:xfrm>
            <a:custGeom>
              <a:avLst/>
              <a:gdLst/>
              <a:ahLst/>
              <a:cxnLst/>
              <a:rect l="l" t="t" r="r" b="b"/>
              <a:pathLst>
                <a:path w="12211" h="5957" extrusionOk="0">
                  <a:moveTo>
                    <a:pt x="698" y="0"/>
                  </a:moveTo>
                  <a:cubicBezTo>
                    <a:pt x="691" y="0"/>
                    <a:pt x="684" y="1"/>
                    <a:pt x="678" y="1"/>
                  </a:cubicBezTo>
                  <a:cubicBezTo>
                    <a:pt x="596" y="10"/>
                    <a:pt x="545" y="71"/>
                    <a:pt x="480" y="155"/>
                  </a:cubicBezTo>
                  <a:cubicBezTo>
                    <a:pt x="285" y="412"/>
                    <a:pt x="100" y="657"/>
                    <a:pt x="30" y="1068"/>
                  </a:cubicBezTo>
                  <a:cubicBezTo>
                    <a:pt x="11" y="1189"/>
                    <a:pt x="1" y="1312"/>
                    <a:pt x="5" y="1436"/>
                  </a:cubicBezTo>
                  <a:cubicBezTo>
                    <a:pt x="5" y="1446"/>
                    <a:pt x="8" y="1456"/>
                    <a:pt x="17" y="1461"/>
                  </a:cubicBezTo>
                  <a:lnTo>
                    <a:pt x="5706" y="5949"/>
                  </a:lnTo>
                  <a:cubicBezTo>
                    <a:pt x="5712" y="5953"/>
                    <a:pt x="5719" y="5956"/>
                    <a:pt x="5727" y="5956"/>
                  </a:cubicBezTo>
                  <a:cubicBezTo>
                    <a:pt x="5727" y="5956"/>
                    <a:pt x="5727" y="5955"/>
                    <a:pt x="5727" y="5955"/>
                  </a:cubicBezTo>
                  <a:cubicBezTo>
                    <a:pt x="5728" y="5955"/>
                    <a:pt x="5729" y="5956"/>
                    <a:pt x="5730" y="5957"/>
                  </a:cubicBezTo>
                  <a:lnTo>
                    <a:pt x="11155" y="5558"/>
                  </a:lnTo>
                  <a:cubicBezTo>
                    <a:pt x="11172" y="5557"/>
                    <a:pt x="11186" y="5540"/>
                    <a:pt x="11185" y="5522"/>
                  </a:cubicBezTo>
                  <a:cubicBezTo>
                    <a:pt x="11183" y="5506"/>
                    <a:pt x="11168" y="5493"/>
                    <a:pt x="11152" y="5493"/>
                  </a:cubicBezTo>
                  <a:cubicBezTo>
                    <a:pt x="11151" y="5493"/>
                    <a:pt x="11150" y="5493"/>
                    <a:pt x="11150" y="5493"/>
                  </a:cubicBezTo>
                  <a:lnTo>
                    <a:pt x="5737" y="5891"/>
                  </a:lnTo>
                  <a:lnTo>
                    <a:pt x="70" y="1420"/>
                  </a:lnTo>
                  <a:cubicBezTo>
                    <a:pt x="66" y="1305"/>
                    <a:pt x="75" y="1192"/>
                    <a:pt x="93" y="1080"/>
                  </a:cubicBezTo>
                  <a:cubicBezTo>
                    <a:pt x="161" y="685"/>
                    <a:pt x="340" y="448"/>
                    <a:pt x="532" y="196"/>
                  </a:cubicBezTo>
                  <a:cubicBezTo>
                    <a:pt x="595" y="114"/>
                    <a:pt x="634" y="73"/>
                    <a:pt x="684" y="67"/>
                  </a:cubicBezTo>
                  <a:cubicBezTo>
                    <a:pt x="687" y="66"/>
                    <a:pt x="691" y="66"/>
                    <a:pt x="694" y="66"/>
                  </a:cubicBezTo>
                  <a:cubicBezTo>
                    <a:pt x="739" y="66"/>
                    <a:pt x="808" y="103"/>
                    <a:pt x="1051" y="283"/>
                  </a:cubicBezTo>
                  <a:lnTo>
                    <a:pt x="1058" y="291"/>
                  </a:lnTo>
                  <a:cubicBezTo>
                    <a:pt x="1113" y="331"/>
                    <a:pt x="1142" y="352"/>
                    <a:pt x="1159" y="366"/>
                  </a:cubicBezTo>
                  <a:cubicBezTo>
                    <a:pt x="1311" y="487"/>
                    <a:pt x="3009" y="1810"/>
                    <a:pt x="6344" y="4406"/>
                  </a:cubicBezTo>
                  <a:cubicBezTo>
                    <a:pt x="6349" y="4410"/>
                    <a:pt x="6356" y="4413"/>
                    <a:pt x="6362" y="4413"/>
                  </a:cubicBezTo>
                  <a:cubicBezTo>
                    <a:pt x="6364" y="4413"/>
                    <a:pt x="6365" y="4413"/>
                    <a:pt x="6367" y="4412"/>
                  </a:cubicBezTo>
                  <a:lnTo>
                    <a:pt x="12179" y="3911"/>
                  </a:lnTo>
                  <a:cubicBezTo>
                    <a:pt x="12196" y="3910"/>
                    <a:pt x="12210" y="3894"/>
                    <a:pt x="12209" y="3876"/>
                  </a:cubicBezTo>
                  <a:cubicBezTo>
                    <a:pt x="12207" y="3860"/>
                    <a:pt x="12194" y="3847"/>
                    <a:pt x="12179" y="3847"/>
                  </a:cubicBezTo>
                  <a:cubicBezTo>
                    <a:pt x="12177" y="3847"/>
                    <a:pt x="12176" y="3847"/>
                    <a:pt x="12174" y="3847"/>
                  </a:cubicBezTo>
                  <a:lnTo>
                    <a:pt x="6375" y="4347"/>
                  </a:lnTo>
                  <a:cubicBezTo>
                    <a:pt x="3047" y="1756"/>
                    <a:pt x="1353" y="437"/>
                    <a:pt x="1201" y="315"/>
                  </a:cubicBezTo>
                  <a:cubicBezTo>
                    <a:pt x="1183" y="302"/>
                    <a:pt x="1155" y="280"/>
                    <a:pt x="1099" y="238"/>
                  </a:cubicBezTo>
                  <a:lnTo>
                    <a:pt x="1091" y="232"/>
                  </a:lnTo>
                  <a:cubicBezTo>
                    <a:pt x="835" y="41"/>
                    <a:pt x="760" y="0"/>
                    <a:pt x="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3755150" y="778225"/>
              <a:ext cx="237775" cy="104975"/>
            </a:xfrm>
            <a:custGeom>
              <a:avLst/>
              <a:gdLst/>
              <a:ahLst/>
              <a:cxnLst/>
              <a:rect l="l" t="t" r="r" b="b"/>
              <a:pathLst>
                <a:path w="9511" h="4199" extrusionOk="0">
                  <a:moveTo>
                    <a:pt x="4419" y="1"/>
                  </a:moveTo>
                  <a:cubicBezTo>
                    <a:pt x="2946" y="144"/>
                    <a:pt x="1473" y="285"/>
                    <a:pt x="0" y="428"/>
                  </a:cubicBezTo>
                  <a:cubicBezTo>
                    <a:pt x="1611" y="1685"/>
                    <a:pt x="3222" y="2942"/>
                    <a:pt x="4832" y="4198"/>
                  </a:cubicBezTo>
                  <a:cubicBezTo>
                    <a:pt x="6391" y="4039"/>
                    <a:pt x="7951" y="3880"/>
                    <a:pt x="9511" y="3720"/>
                  </a:cubicBezTo>
                  <a:cubicBezTo>
                    <a:pt x="7813" y="2480"/>
                    <a:pt x="6116" y="1242"/>
                    <a:pt x="4419" y="1"/>
                  </a:cubicBezTo>
                  <a:close/>
                </a:path>
              </a:pathLst>
            </a:custGeom>
            <a:solidFill>
              <a:srgbClr val="FF4400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3779000" y="785150"/>
              <a:ext cx="90250" cy="16950"/>
            </a:xfrm>
            <a:custGeom>
              <a:avLst/>
              <a:gdLst/>
              <a:ahLst/>
              <a:cxnLst/>
              <a:rect l="l" t="t" r="r" b="b"/>
              <a:pathLst>
                <a:path w="3610" h="678" extrusionOk="0">
                  <a:moveTo>
                    <a:pt x="3425" y="0"/>
                  </a:moveTo>
                  <a:cubicBezTo>
                    <a:pt x="3418" y="0"/>
                    <a:pt x="3412" y="2"/>
                    <a:pt x="3406" y="6"/>
                  </a:cubicBezTo>
                  <a:cubicBezTo>
                    <a:pt x="3398" y="11"/>
                    <a:pt x="3393" y="20"/>
                    <a:pt x="3392" y="30"/>
                  </a:cubicBezTo>
                  <a:cubicBezTo>
                    <a:pt x="3383" y="104"/>
                    <a:pt x="3302" y="146"/>
                    <a:pt x="3227" y="146"/>
                  </a:cubicBezTo>
                  <a:cubicBezTo>
                    <a:pt x="3225" y="146"/>
                    <a:pt x="3223" y="146"/>
                    <a:pt x="3221" y="145"/>
                  </a:cubicBezTo>
                  <a:cubicBezTo>
                    <a:pt x="3145" y="141"/>
                    <a:pt x="3067" y="106"/>
                    <a:pt x="2992" y="71"/>
                  </a:cubicBezTo>
                  <a:lnTo>
                    <a:pt x="2960" y="56"/>
                  </a:lnTo>
                  <a:cubicBezTo>
                    <a:pt x="2909" y="34"/>
                    <a:pt x="2844" y="9"/>
                    <a:pt x="2781" y="9"/>
                  </a:cubicBezTo>
                  <a:cubicBezTo>
                    <a:pt x="2743" y="9"/>
                    <a:pt x="2707" y="18"/>
                    <a:pt x="2674" y="40"/>
                  </a:cubicBezTo>
                  <a:cubicBezTo>
                    <a:pt x="2642" y="63"/>
                    <a:pt x="2622" y="95"/>
                    <a:pt x="2604" y="126"/>
                  </a:cubicBezTo>
                  <a:cubicBezTo>
                    <a:pt x="2595" y="141"/>
                    <a:pt x="2585" y="156"/>
                    <a:pt x="2575" y="169"/>
                  </a:cubicBezTo>
                  <a:cubicBezTo>
                    <a:pt x="2539" y="215"/>
                    <a:pt x="2479" y="241"/>
                    <a:pt x="2417" y="241"/>
                  </a:cubicBezTo>
                  <a:cubicBezTo>
                    <a:pt x="2391" y="241"/>
                    <a:pt x="2364" y="236"/>
                    <a:pt x="2339" y="226"/>
                  </a:cubicBezTo>
                  <a:cubicBezTo>
                    <a:pt x="2327" y="221"/>
                    <a:pt x="2314" y="215"/>
                    <a:pt x="2301" y="208"/>
                  </a:cubicBezTo>
                  <a:cubicBezTo>
                    <a:pt x="2280" y="197"/>
                    <a:pt x="2258" y="186"/>
                    <a:pt x="2235" y="180"/>
                  </a:cubicBezTo>
                  <a:cubicBezTo>
                    <a:pt x="2215" y="174"/>
                    <a:pt x="2195" y="172"/>
                    <a:pt x="2177" y="172"/>
                  </a:cubicBezTo>
                  <a:cubicBezTo>
                    <a:pt x="2094" y="172"/>
                    <a:pt x="2023" y="219"/>
                    <a:pt x="1955" y="266"/>
                  </a:cubicBezTo>
                  <a:cubicBezTo>
                    <a:pt x="1891" y="309"/>
                    <a:pt x="1829" y="350"/>
                    <a:pt x="1765" y="350"/>
                  </a:cubicBezTo>
                  <a:cubicBezTo>
                    <a:pt x="1754" y="350"/>
                    <a:pt x="1742" y="349"/>
                    <a:pt x="1731" y="346"/>
                  </a:cubicBezTo>
                  <a:cubicBezTo>
                    <a:pt x="1697" y="340"/>
                    <a:pt x="1665" y="319"/>
                    <a:pt x="1630" y="300"/>
                  </a:cubicBezTo>
                  <a:cubicBezTo>
                    <a:pt x="1582" y="271"/>
                    <a:pt x="1532" y="242"/>
                    <a:pt x="1474" y="242"/>
                  </a:cubicBezTo>
                  <a:lnTo>
                    <a:pt x="1473" y="242"/>
                  </a:lnTo>
                  <a:cubicBezTo>
                    <a:pt x="1397" y="242"/>
                    <a:pt x="1344" y="293"/>
                    <a:pt x="1296" y="340"/>
                  </a:cubicBezTo>
                  <a:cubicBezTo>
                    <a:pt x="1255" y="380"/>
                    <a:pt x="1216" y="418"/>
                    <a:pt x="1168" y="420"/>
                  </a:cubicBezTo>
                  <a:cubicBezTo>
                    <a:pt x="1165" y="420"/>
                    <a:pt x="1162" y="420"/>
                    <a:pt x="1159" y="420"/>
                  </a:cubicBezTo>
                  <a:cubicBezTo>
                    <a:pt x="1124" y="420"/>
                    <a:pt x="1089" y="404"/>
                    <a:pt x="1052" y="387"/>
                  </a:cubicBezTo>
                  <a:cubicBezTo>
                    <a:pt x="1022" y="372"/>
                    <a:pt x="990" y="357"/>
                    <a:pt x="954" y="350"/>
                  </a:cubicBezTo>
                  <a:cubicBezTo>
                    <a:pt x="937" y="347"/>
                    <a:pt x="920" y="345"/>
                    <a:pt x="903" y="345"/>
                  </a:cubicBezTo>
                  <a:cubicBezTo>
                    <a:pt x="822" y="345"/>
                    <a:pt x="750" y="384"/>
                    <a:pt x="680" y="423"/>
                  </a:cubicBezTo>
                  <a:cubicBezTo>
                    <a:pt x="612" y="460"/>
                    <a:pt x="549" y="495"/>
                    <a:pt x="480" y="495"/>
                  </a:cubicBezTo>
                  <a:cubicBezTo>
                    <a:pt x="475" y="495"/>
                    <a:pt x="470" y="494"/>
                    <a:pt x="465" y="494"/>
                  </a:cubicBezTo>
                  <a:cubicBezTo>
                    <a:pt x="438" y="491"/>
                    <a:pt x="412" y="484"/>
                    <a:pt x="384" y="477"/>
                  </a:cubicBezTo>
                  <a:cubicBezTo>
                    <a:pt x="349" y="467"/>
                    <a:pt x="315" y="456"/>
                    <a:pt x="275" y="456"/>
                  </a:cubicBezTo>
                  <a:cubicBezTo>
                    <a:pt x="273" y="456"/>
                    <a:pt x="271" y="456"/>
                    <a:pt x="269" y="456"/>
                  </a:cubicBezTo>
                  <a:cubicBezTo>
                    <a:pt x="159" y="459"/>
                    <a:pt x="79" y="543"/>
                    <a:pt x="14" y="624"/>
                  </a:cubicBezTo>
                  <a:cubicBezTo>
                    <a:pt x="1" y="638"/>
                    <a:pt x="4" y="657"/>
                    <a:pt x="17" y="670"/>
                  </a:cubicBezTo>
                  <a:cubicBezTo>
                    <a:pt x="22" y="675"/>
                    <a:pt x="31" y="677"/>
                    <a:pt x="37" y="677"/>
                  </a:cubicBezTo>
                  <a:cubicBezTo>
                    <a:pt x="47" y="677"/>
                    <a:pt x="57" y="673"/>
                    <a:pt x="60" y="667"/>
                  </a:cubicBezTo>
                  <a:cubicBezTo>
                    <a:pt x="119" y="594"/>
                    <a:pt x="183" y="524"/>
                    <a:pt x="267" y="523"/>
                  </a:cubicBezTo>
                  <a:cubicBezTo>
                    <a:pt x="268" y="523"/>
                    <a:pt x="270" y="523"/>
                    <a:pt x="272" y="523"/>
                  </a:cubicBezTo>
                  <a:cubicBezTo>
                    <a:pt x="302" y="523"/>
                    <a:pt x="332" y="532"/>
                    <a:pt x="363" y="540"/>
                  </a:cubicBezTo>
                  <a:cubicBezTo>
                    <a:pt x="394" y="549"/>
                    <a:pt x="424" y="556"/>
                    <a:pt x="457" y="559"/>
                  </a:cubicBezTo>
                  <a:cubicBezTo>
                    <a:pt x="463" y="560"/>
                    <a:pt x="469" y="560"/>
                    <a:pt x="475" y="560"/>
                  </a:cubicBezTo>
                  <a:cubicBezTo>
                    <a:pt x="563" y="560"/>
                    <a:pt x="636" y="519"/>
                    <a:pt x="708" y="480"/>
                  </a:cubicBezTo>
                  <a:cubicBezTo>
                    <a:pt x="773" y="444"/>
                    <a:pt x="836" y="411"/>
                    <a:pt x="901" y="411"/>
                  </a:cubicBezTo>
                  <a:cubicBezTo>
                    <a:pt x="913" y="411"/>
                    <a:pt x="926" y="412"/>
                    <a:pt x="938" y="415"/>
                  </a:cubicBezTo>
                  <a:cubicBezTo>
                    <a:pt x="966" y="420"/>
                    <a:pt x="993" y="432"/>
                    <a:pt x="1023" y="446"/>
                  </a:cubicBezTo>
                  <a:cubicBezTo>
                    <a:pt x="1066" y="464"/>
                    <a:pt x="1111" y="484"/>
                    <a:pt x="1161" y="484"/>
                  </a:cubicBezTo>
                  <a:cubicBezTo>
                    <a:pt x="1164" y="484"/>
                    <a:pt x="1166" y="484"/>
                    <a:pt x="1169" y="484"/>
                  </a:cubicBezTo>
                  <a:cubicBezTo>
                    <a:pt x="1242" y="479"/>
                    <a:pt x="1293" y="430"/>
                    <a:pt x="1339" y="385"/>
                  </a:cubicBezTo>
                  <a:cubicBezTo>
                    <a:pt x="1382" y="344"/>
                    <a:pt x="1422" y="304"/>
                    <a:pt x="1472" y="304"/>
                  </a:cubicBezTo>
                  <a:lnTo>
                    <a:pt x="1473" y="304"/>
                  </a:lnTo>
                  <a:cubicBezTo>
                    <a:pt x="1513" y="304"/>
                    <a:pt x="1554" y="329"/>
                    <a:pt x="1596" y="355"/>
                  </a:cubicBezTo>
                  <a:cubicBezTo>
                    <a:pt x="1633" y="376"/>
                    <a:pt x="1672" y="400"/>
                    <a:pt x="1715" y="409"/>
                  </a:cubicBezTo>
                  <a:cubicBezTo>
                    <a:pt x="1732" y="413"/>
                    <a:pt x="1748" y="415"/>
                    <a:pt x="1764" y="415"/>
                  </a:cubicBezTo>
                  <a:cubicBezTo>
                    <a:pt x="1848" y="415"/>
                    <a:pt x="1920" y="367"/>
                    <a:pt x="1989" y="319"/>
                  </a:cubicBezTo>
                  <a:cubicBezTo>
                    <a:pt x="2053" y="277"/>
                    <a:pt x="2113" y="237"/>
                    <a:pt x="2177" y="237"/>
                  </a:cubicBezTo>
                  <a:cubicBezTo>
                    <a:pt x="2189" y="237"/>
                    <a:pt x="2202" y="238"/>
                    <a:pt x="2215" y="242"/>
                  </a:cubicBezTo>
                  <a:cubicBezTo>
                    <a:pt x="2234" y="245"/>
                    <a:pt x="2252" y="255"/>
                    <a:pt x="2271" y="264"/>
                  </a:cubicBezTo>
                  <a:cubicBezTo>
                    <a:pt x="2285" y="272"/>
                    <a:pt x="2299" y="280"/>
                    <a:pt x="2314" y="285"/>
                  </a:cubicBezTo>
                  <a:cubicBezTo>
                    <a:pt x="2347" y="298"/>
                    <a:pt x="2382" y="304"/>
                    <a:pt x="2416" y="304"/>
                  </a:cubicBezTo>
                  <a:cubicBezTo>
                    <a:pt x="2497" y="304"/>
                    <a:pt x="2576" y="270"/>
                    <a:pt x="2625" y="208"/>
                  </a:cubicBezTo>
                  <a:cubicBezTo>
                    <a:pt x="2637" y="194"/>
                    <a:pt x="2648" y="175"/>
                    <a:pt x="2658" y="158"/>
                  </a:cubicBezTo>
                  <a:cubicBezTo>
                    <a:pt x="2675" y="132"/>
                    <a:pt x="2690" y="106"/>
                    <a:pt x="2712" y="92"/>
                  </a:cubicBezTo>
                  <a:cubicBezTo>
                    <a:pt x="2730" y="79"/>
                    <a:pt x="2752" y="72"/>
                    <a:pt x="2780" y="72"/>
                  </a:cubicBezTo>
                  <a:cubicBezTo>
                    <a:pt x="2820" y="72"/>
                    <a:pt x="2871" y="86"/>
                    <a:pt x="2933" y="114"/>
                  </a:cubicBezTo>
                  <a:lnTo>
                    <a:pt x="2964" y="129"/>
                  </a:lnTo>
                  <a:cubicBezTo>
                    <a:pt x="3044" y="167"/>
                    <a:pt x="3127" y="204"/>
                    <a:pt x="3217" y="208"/>
                  </a:cubicBezTo>
                  <a:cubicBezTo>
                    <a:pt x="3221" y="208"/>
                    <a:pt x="3225" y="208"/>
                    <a:pt x="3229" y="208"/>
                  </a:cubicBezTo>
                  <a:cubicBezTo>
                    <a:pt x="3320" y="208"/>
                    <a:pt x="3417" y="160"/>
                    <a:pt x="3447" y="74"/>
                  </a:cubicBezTo>
                  <a:lnTo>
                    <a:pt x="3561" y="113"/>
                  </a:lnTo>
                  <a:cubicBezTo>
                    <a:pt x="3565" y="115"/>
                    <a:pt x="3569" y="115"/>
                    <a:pt x="3573" y="115"/>
                  </a:cubicBezTo>
                  <a:cubicBezTo>
                    <a:pt x="3587" y="115"/>
                    <a:pt x="3599" y="106"/>
                    <a:pt x="3603" y="93"/>
                  </a:cubicBezTo>
                  <a:cubicBezTo>
                    <a:pt x="3610" y="76"/>
                    <a:pt x="3601" y="56"/>
                    <a:pt x="3583" y="51"/>
                  </a:cubicBezTo>
                  <a:lnTo>
                    <a:pt x="3435" y="2"/>
                  </a:lnTo>
                  <a:cubicBezTo>
                    <a:pt x="3432" y="1"/>
                    <a:pt x="3428" y="0"/>
                    <a:pt x="3425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3807775" y="796150"/>
              <a:ext cx="8775" cy="6600"/>
            </a:xfrm>
            <a:custGeom>
              <a:avLst/>
              <a:gdLst/>
              <a:ahLst/>
              <a:cxnLst/>
              <a:rect l="l" t="t" r="r" b="b"/>
              <a:pathLst>
                <a:path w="351" h="264" extrusionOk="0">
                  <a:moveTo>
                    <a:pt x="91" y="69"/>
                  </a:moveTo>
                  <a:lnTo>
                    <a:pt x="91" y="69"/>
                  </a:lnTo>
                  <a:cubicBezTo>
                    <a:pt x="155" y="77"/>
                    <a:pt x="228" y="101"/>
                    <a:pt x="265" y="144"/>
                  </a:cubicBezTo>
                  <a:cubicBezTo>
                    <a:pt x="274" y="151"/>
                    <a:pt x="285" y="167"/>
                    <a:pt x="285" y="182"/>
                  </a:cubicBezTo>
                  <a:cubicBezTo>
                    <a:pt x="284" y="189"/>
                    <a:pt x="278" y="198"/>
                    <a:pt x="274" y="198"/>
                  </a:cubicBezTo>
                  <a:cubicBezTo>
                    <a:pt x="273" y="198"/>
                    <a:pt x="259" y="193"/>
                    <a:pt x="255" y="190"/>
                  </a:cubicBezTo>
                  <a:cubicBezTo>
                    <a:pt x="176" y="152"/>
                    <a:pt x="113" y="104"/>
                    <a:pt x="91" y="69"/>
                  </a:cubicBezTo>
                  <a:close/>
                  <a:moveTo>
                    <a:pt x="48" y="0"/>
                  </a:moveTo>
                  <a:cubicBezTo>
                    <a:pt x="32" y="0"/>
                    <a:pt x="18" y="12"/>
                    <a:pt x="16" y="28"/>
                  </a:cubicBezTo>
                  <a:cubicBezTo>
                    <a:pt x="1" y="126"/>
                    <a:pt x="157" y="216"/>
                    <a:pt x="226" y="249"/>
                  </a:cubicBezTo>
                  <a:cubicBezTo>
                    <a:pt x="237" y="255"/>
                    <a:pt x="254" y="263"/>
                    <a:pt x="274" y="263"/>
                  </a:cubicBezTo>
                  <a:lnTo>
                    <a:pt x="278" y="263"/>
                  </a:lnTo>
                  <a:cubicBezTo>
                    <a:pt x="317" y="260"/>
                    <a:pt x="347" y="226"/>
                    <a:pt x="349" y="184"/>
                  </a:cubicBezTo>
                  <a:cubicBezTo>
                    <a:pt x="350" y="155"/>
                    <a:pt x="338" y="126"/>
                    <a:pt x="314" y="99"/>
                  </a:cubicBezTo>
                  <a:cubicBezTo>
                    <a:pt x="253" y="31"/>
                    <a:pt x="136" y="0"/>
                    <a:pt x="48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3830800" y="783850"/>
              <a:ext cx="7125" cy="7350"/>
            </a:xfrm>
            <a:custGeom>
              <a:avLst/>
              <a:gdLst/>
              <a:ahLst/>
              <a:cxnLst/>
              <a:rect l="l" t="t" r="r" b="b"/>
              <a:pathLst>
                <a:path w="285" h="294" extrusionOk="0">
                  <a:moveTo>
                    <a:pt x="185" y="66"/>
                  </a:moveTo>
                  <a:cubicBezTo>
                    <a:pt x="195" y="66"/>
                    <a:pt x="202" y="75"/>
                    <a:pt x="211" y="95"/>
                  </a:cubicBezTo>
                  <a:cubicBezTo>
                    <a:pt x="217" y="108"/>
                    <a:pt x="212" y="123"/>
                    <a:pt x="211" y="128"/>
                  </a:cubicBezTo>
                  <a:cubicBezTo>
                    <a:pt x="207" y="138"/>
                    <a:pt x="199" y="145"/>
                    <a:pt x="156" y="172"/>
                  </a:cubicBezTo>
                  <a:lnTo>
                    <a:pt x="98" y="208"/>
                  </a:lnTo>
                  <a:cubicBezTo>
                    <a:pt x="93" y="210"/>
                    <a:pt x="88" y="215"/>
                    <a:pt x="83" y="218"/>
                  </a:cubicBezTo>
                  <a:cubicBezTo>
                    <a:pt x="83" y="202"/>
                    <a:pt x="88" y="175"/>
                    <a:pt x="98" y="149"/>
                  </a:cubicBezTo>
                  <a:cubicBezTo>
                    <a:pt x="113" y="113"/>
                    <a:pt x="158" y="66"/>
                    <a:pt x="185" y="66"/>
                  </a:cubicBezTo>
                  <a:close/>
                  <a:moveTo>
                    <a:pt x="185" y="0"/>
                  </a:moveTo>
                  <a:cubicBezTo>
                    <a:pt x="122" y="0"/>
                    <a:pt x="60" y="71"/>
                    <a:pt x="38" y="123"/>
                  </a:cubicBezTo>
                  <a:cubicBezTo>
                    <a:pt x="17" y="175"/>
                    <a:pt x="1" y="263"/>
                    <a:pt x="49" y="289"/>
                  </a:cubicBezTo>
                  <a:cubicBezTo>
                    <a:pt x="55" y="293"/>
                    <a:pt x="62" y="294"/>
                    <a:pt x="68" y="294"/>
                  </a:cubicBezTo>
                  <a:cubicBezTo>
                    <a:pt x="84" y="294"/>
                    <a:pt x="103" y="283"/>
                    <a:pt x="133" y="262"/>
                  </a:cubicBezTo>
                  <a:lnTo>
                    <a:pt x="190" y="225"/>
                  </a:lnTo>
                  <a:cubicBezTo>
                    <a:pt x="238" y="196"/>
                    <a:pt x="259" y="182"/>
                    <a:pt x="271" y="149"/>
                  </a:cubicBezTo>
                  <a:cubicBezTo>
                    <a:pt x="275" y="137"/>
                    <a:pt x="285" y="104"/>
                    <a:pt x="271" y="70"/>
                  </a:cubicBezTo>
                  <a:cubicBezTo>
                    <a:pt x="249" y="10"/>
                    <a:pt x="208" y="0"/>
                    <a:pt x="186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3856700" y="789050"/>
              <a:ext cx="8525" cy="9150"/>
            </a:xfrm>
            <a:custGeom>
              <a:avLst/>
              <a:gdLst/>
              <a:ahLst/>
              <a:cxnLst/>
              <a:rect l="l" t="t" r="r" b="b"/>
              <a:pathLst>
                <a:path w="341" h="366" extrusionOk="0">
                  <a:moveTo>
                    <a:pt x="81" y="65"/>
                  </a:moveTo>
                  <a:cubicBezTo>
                    <a:pt x="89" y="66"/>
                    <a:pt x="118" y="80"/>
                    <a:pt x="209" y="149"/>
                  </a:cubicBezTo>
                  <a:lnTo>
                    <a:pt x="217" y="156"/>
                  </a:lnTo>
                  <a:cubicBezTo>
                    <a:pt x="235" y="169"/>
                    <a:pt x="276" y="204"/>
                    <a:pt x="276" y="248"/>
                  </a:cubicBezTo>
                  <a:cubicBezTo>
                    <a:pt x="276" y="264"/>
                    <a:pt x="267" y="281"/>
                    <a:pt x="254" y="292"/>
                  </a:cubicBezTo>
                  <a:cubicBezTo>
                    <a:pt x="248" y="296"/>
                    <a:pt x="240" y="301"/>
                    <a:pt x="231" y="301"/>
                  </a:cubicBezTo>
                  <a:cubicBezTo>
                    <a:pt x="229" y="301"/>
                    <a:pt x="228" y="301"/>
                    <a:pt x="226" y="300"/>
                  </a:cubicBezTo>
                  <a:cubicBezTo>
                    <a:pt x="217" y="297"/>
                    <a:pt x="208" y="292"/>
                    <a:pt x="199" y="284"/>
                  </a:cubicBezTo>
                  <a:cubicBezTo>
                    <a:pt x="152" y="249"/>
                    <a:pt x="119" y="206"/>
                    <a:pt x="99" y="162"/>
                  </a:cubicBezTo>
                  <a:cubicBezTo>
                    <a:pt x="83" y="124"/>
                    <a:pt x="77" y="81"/>
                    <a:pt x="81" y="65"/>
                  </a:cubicBezTo>
                  <a:close/>
                  <a:moveTo>
                    <a:pt x="82" y="0"/>
                  </a:moveTo>
                  <a:cubicBezTo>
                    <a:pt x="78" y="0"/>
                    <a:pt x="75" y="1"/>
                    <a:pt x="72" y="1"/>
                  </a:cubicBezTo>
                  <a:cubicBezTo>
                    <a:pt x="51" y="7"/>
                    <a:pt x="35" y="18"/>
                    <a:pt x="26" y="38"/>
                  </a:cubicBezTo>
                  <a:cubicBezTo>
                    <a:pt x="1" y="88"/>
                    <a:pt x="33" y="172"/>
                    <a:pt x="39" y="188"/>
                  </a:cubicBezTo>
                  <a:cubicBezTo>
                    <a:pt x="64" y="243"/>
                    <a:pt x="104" y="294"/>
                    <a:pt x="161" y="337"/>
                  </a:cubicBezTo>
                  <a:cubicBezTo>
                    <a:pt x="173" y="348"/>
                    <a:pt x="189" y="358"/>
                    <a:pt x="209" y="364"/>
                  </a:cubicBezTo>
                  <a:cubicBezTo>
                    <a:pt x="215" y="365"/>
                    <a:pt x="223" y="366"/>
                    <a:pt x="231" y="366"/>
                  </a:cubicBezTo>
                  <a:cubicBezTo>
                    <a:pt x="253" y="366"/>
                    <a:pt x="274" y="358"/>
                    <a:pt x="292" y="344"/>
                  </a:cubicBezTo>
                  <a:cubicBezTo>
                    <a:pt x="322" y="322"/>
                    <a:pt x="341" y="284"/>
                    <a:pt x="341" y="248"/>
                  </a:cubicBezTo>
                  <a:cubicBezTo>
                    <a:pt x="340" y="177"/>
                    <a:pt x="287" y="128"/>
                    <a:pt x="255" y="103"/>
                  </a:cubicBezTo>
                  <a:lnTo>
                    <a:pt x="246" y="97"/>
                  </a:lnTo>
                  <a:cubicBezTo>
                    <a:pt x="144" y="19"/>
                    <a:pt x="106" y="0"/>
                    <a:pt x="82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3786425" y="790525"/>
              <a:ext cx="5675" cy="7950"/>
            </a:xfrm>
            <a:custGeom>
              <a:avLst/>
              <a:gdLst/>
              <a:ahLst/>
              <a:cxnLst/>
              <a:rect l="l" t="t" r="r" b="b"/>
              <a:pathLst>
                <a:path w="227" h="318" extrusionOk="0">
                  <a:moveTo>
                    <a:pt x="140" y="66"/>
                  </a:moveTo>
                  <a:cubicBezTo>
                    <a:pt x="144" y="69"/>
                    <a:pt x="147" y="87"/>
                    <a:pt x="135" y="122"/>
                  </a:cubicBezTo>
                  <a:cubicBezTo>
                    <a:pt x="125" y="145"/>
                    <a:pt x="106" y="193"/>
                    <a:pt x="74" y="224"/>
                  </a:cubicBezTo>
                  <a:cubicBezTo>
                    <a:pt x="76" y="210"/>
                    <a:pt x="76" y="197"/>
                    <a:pt x="76" y="185"/>
                  </a:cubicBezTo>
                  <a:lnTo>
                    <a:pt x="76" y="167"/>
                  </a:lnTo>
                  <a:cubicBezTo>
                    <a:pt x="76" y="145"/>
                    <a:pt x="78" y="114"/>
                    <a:pt x="94" y="91"/>
                  </a:cubicBezTo>
                  <a:cubicBezTo>
                    <a:pt x="106" y="74"/>
                    <a:pt x="126" y="66"/>
                    <a:pt x="136" y="66"/>
                  </a:cubicBezTo>
                  <a:close/>
                  <a:moveTo>
                    <a:pt x="136" y="1"/>
                  </a:moveTo>
                  <a:cubicBezTo>
                    <a:pt x="100" y="1"/>
                    <a:pt x="63" y="24"/>
                    <a:pt x="41" y="54"/>
                  </a:cubicBezTo>
                  <a:cubicBezTo>
                    <a:pt x="14" y="92"/>
                    <a:pt x="10" y="134"/>
                    <a:pt x="10" y="167"/>
                  </a:cubicBezTo>
                  <a:lnTo>
                    <a:pt x="10" y="187"/>
                  </a:lnTo>
                  <a:cubicBezTo>
                    <a:pt x="10" y="209"/>
                    <a:pt x="10" y="232"/>
                    <a:pt x="3" y="253"/>
                  </a:cubicBezTo>
                  <a:cubicBezTo>
                    <a:pt x="1" y="262"/>
                    <a:pt x="2" y="269"/>
                    <a:pt x="4" y="276"/>
                  </a:cubicBezTo>
                  <a:cubicBezTo>
                    <a:pt x="3" y="281"/>
                    <a:pt x="3" y="289"/>
                    <a:pt x="4" y="294"/>
                  </a:cubicBezTo>
                  <a:cubicBezTo>
                    <a:pt x="7" y="308"/>
                    <a:pt x="20" y="318"/>
                    <a:pt x="35" y="318"/>
                  </a:cubicBezTo>
                  <a:cubicBezTo>
                    <a:pt x="38" y="318"/>
                    <a:pt x="41" y="318"/>
                    <a:pt x="44" y="317"/>
                  </a:cubicBezTo>
                  <a:cubicBezTo>
                    <a:pt x="131" y="293"/>
                    <a:pt x="176" y="200"/>
                    <a:pt x="195" y="145"/>
                  </a:cubicBezTo>
                  <a:cubicBezTo>
                    <a:pt x="226" y="58"/>
                    <a:pt x="194" y="23"/>
                    <a:pt x="173" y="11"/>
                  </a:cubicBezTo>
                  <a:cubicBezTo>
                    <a:pt x="161" y="4"/>
                    <a:pt x="148" y="1"/>
                    <a:pt x="136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3873650" y="862200"/>
              <a:ext cx="99975" cy="16050"/>
            </a:xfrm>
            <a:custGeom>
              <a:avLst/>
              <a:gdLst/>
              <a:ahLst/>
              <a:cxnLst/>
              <a:rect l="l" t="t" r="r" b="b"/>
              <a:pathLst>
                <a:path w="3999" h="642" extrusionOk="0">
                  <a:moveTo>
                    <a:pt x="3804" y="1"/>
                  </a:moveTo>
                  <a:cubicBezTo>
                    <a:pt x="3768" y="1"/>
                    <a:pt x="3731" y="9"/>
                    <a:pt x="3698" y="28"/>
                  </a:cubicBezTo>
                  <a:cubicBezTo>
                    <a:pt x="3678" y="38"/>
                    <a:pt x="3660" y="52"/>
                    <a:pt x="3641" y="66"/>
                  </a:cubicBezTo>
                  <a:cubicBezTo>
                    <a:pt x="3617" y="87"/>
                    <a:pt x="3592" y="105"/>
                    <a:pt x="3565" y="110"/>
                  </a:cubicBezTo>
                  <a:cubicBezTo>
                    <a:pt x="3558" y="112"/>
                    <a:pt x="3551" y="113"/>
                    <a:pt x="3544" y="113"/>
                  </a:cubicBezTo>
                  <a:cubicBezTo>
                    <a:pt x="3513" y="113"/>
                    <a:pt x="3482" y="99"/>
                    <a:pt x="3448" y="83"/>
                  </a:cubicBezTo>
                  <a:cubicBezTo>
                    <a:pt x="3410" y="66"/>
                    <a:pt x="3370" y="49"/>
                    <a:pt x="3325" y="47"/>
                  </a:cubicBezTo>
                  <a:cubicBezTo>
                    <a:pt x="3324" y="47"/>
                    <a:pt x="3323" y="47"/>
                    <a:pt x="3322" y="47"/>
                  </a:cubicBezTo>
                  <a:cubicBezTo>
                    <a:pt x="3258" y="47"/>
                    <a:pt x="3206" y="79"/>
                    <a:pt x="3156" y="110"/>
                  </a:cubicBezTo>
                  <a:cubicBezTo>
                    <a:pt x="3113" y="136"/>
                    <a:pt x="3072" y="160"/>
                    <a:pt x="3029" y="164"/>
                  </a:cubicBezTo>
                  <a:cubicBezTo>
                    <a:pt x="3025" y="164"/>
                    <a:pt x="3021" y="164"/>
                    <a:pt x="3017" y="164"/>
                  </a:cubicBezTo>
                  <a:cubicBezTo>
                    <a:pt x="2961" y="164"/>
                    <a:pt x="2910" y="129"/>
                    <a:pt x="2855" y="92"/>
                  </a:cubicBezTo>
                  <a:cubicBezTo>
                    <a:pt x="2800" y="56"/>
                    <a:pt x="2744" y="17"/>
                    <a:pt x="2675" y="7"/>
                  </a:cubicBezTo>
                  <a:cubicBezTo>
                    <a:pt x="2664" y="6"/>
                    <a:pt x="2654" y="5"/>
                    <a:pt x="2644" y="5"/>
                  </a:cubicBezTo>
                  <a:cubicBezTo>
                    <a:pt x="2546" y="5"/>
                    <a:pt x="2464" y="66"/>
                    <a:pt x="2384" y="124"/>
                  </a:cubicBezTo>
                  <a:cubicBezTo>
                    <a:pt x="2358" y="142"/>
                    <a:pt x="2332" y="162"/>
                    <a:pt x="2306" y="178"/>
                  </a:cubicBezTo>
                  <a:cubicBezTo>
                    <a:pt x="2229" y="227"/>
                    <a:pt x="2140" y="253"/>
                    <a:pt x="2056" y="253"/>
                  </a:cubicBezTo>
                  <a:cubicBezTo>
                    <a:pt x="2009" y="253"/>
                    <a:pt x="1964" y="245"/>
                    <a:pt x="1922" y="228"/>
                  </a:cubicBezTo>
                  <a:cubicBezTo>
                    <a:pt x="1893" y="216"/>
                    <a:pt x="1864" y="201"/>
                    <a:pt x="1834" y="185"/>
                  </a:cubicBezTo>
                  <a:cubicBezTo>
                    <a:pt x="1772" y="153"/>
                    <a:pt x="1708" y="119"/>
                    <a:pt x="1639" y="119"/>
                  </a:cubicBezTo>
                  <a:cubicBezTo>
                    <a:pt x="1623" y="119"/>
                    <a:pt x="1607" y="121"/>
                    <a:pt x="1590" y="125"/>
                  </a:cubicBezTo>
                  <a:cubicBezTo>
                    <a:pt x="1538" y="137"/>
                    <a:pt x="1500" y="169"/>
                    <a:pt x="1462" y="199"/>
                  </a:cubicBezTo>
                  <a:cubicBezTo>
                    <a:pt x="1436" y="219"/>
                    <a:pt x="1413" y="238"/>
                    <a:pt x="1386" y="251"/>
                  </a:cubicBezTo>
                  <a:cubicBezTo>
                    <a:pt x="1355" y="266"/>
                    <a:pt x="1321" y="271"/>
                    <a:pt x="1286" y="271"/>
                  </a:cubicBezTo>
                  <a:cubicBezTo>
                    <a:pt x="1232" y="271"/>
                    <a:pt x="1175" y="258"/>
                    <a:pt x="1116" y="245"/>
                  </a:cubicBezTo>
                  <a:cubicBezTo>
                    <a:pt x="1056" y="232"/>
                    <a:pt x="996" y="219"/>
                    <a:pt x="936" y="219"/>
                  </a:cubicBezTo>
                  <a:cubicBezTo>
                    <a:pt x="891" y="219"/>
                    <a:pt x="847" y="227"/>
                    <a:pt x="804" y="247"/>
                  </a:cubicBezTo>
                  <a:cubicBezTo>
                    <a:pt x="748" y="274"/>
                    <a:pt x="707" y="320"/>
                    <a:pt x="668" y="365"/>
                  </a:cubicBezTo>
                  <a:cubicBezTo>
                    <a:pt x="626" y="412"/>
                    <a:pt x="585" y="457"/>
                    <a:pt x="533" y="474"/>
                  </a:cubicBezTo>
                  <a:cubicBezTo>
                    <a:pt x="514" y="480"/>
                    <a:pt x="494" y="482"/>
                    <a:pt x="473" y="482"/>
                  </a:cubicBezTo>
                  <a:cubicBezTo>
                    <a:pt x="432" y="482"/>
                    <a:pt x="390" y="473"/>
                    <a:pt x="346" y="463"/>
                  </a:cubicBezTo>
                  <a:cubicBezTo>
                    <a:pt x="317" y="457"/>
                    <a:pt x="288" y="449"/>
                    <a:pt x="260" y="446"/>
                  </a:cubicBezTo>
                  <a:cubicBezTo>
                    <a:pt x="247" y="444"/>
                    <a:pt x="234" y="443"/>
                    <a:pt x="221" y="443"/>
                  </a:cubicBezTo>
                  <a:cubicBezTo>
                    <a:pt x="157" y="443"/>
                    <a:pt x="92" y="464"/>
                    <a:pt x="51" y="501"/>
                  </a:cubicBezTo>
                  <a:cubicBezTo>
                    <a:pt x="19" y="530"/>
                    <a:pt x="0" y="567"/>
                    <a:pt x="3" y="609"/>
                  </a:cubicBezTo>
                  <a:cubicBezTo>
                    <a:pt x="3" y="628"/>
                    <a:pt x="17" y="641"/>
                    <a:pt x="35" y="641"/>
                  </a:cubicBezTo>
                  <a:cubicBezTo>
                    <a:pt x="53" y="640"/>
                    <a:pt x="68" y="625"/>
                    <a:pt x="70" y="612"/>
                  </a:cubicBezTo>
                  <a:cubicBezTo>
                    <a:pt x="69" y="591"/>
                    <a:pt x="79" y="570"/>
                    <a:pt x="97" y="554"/>
                  </a:cubicBezTo>
                  <a:cubicBezTo>
                    <a:pt x="127" y="527"/>
                    <a:pt x="177" y="512"/>
                    <a:pt x="226" y="512"/>
                  </a:cubicBezTo>
                  <a:cubicBezTo>
                    <a:pt x="236" y="512"/>
                    <a:pt x="245" y="512"/>
                    <a:pt x="255" y="513"/>
                  </a:cubicBezTo>
                  <a:cubicBezTo>
                    <a:pt x="281" y="518"/>
                    <a:pt x="308" y="523"/>
                    <a:pt x="335" y="530"/>
                  </a:cubicBezTo>
                  <a:cubicBezTo>
                    <a:pt x="381" y="540"/>
                    <a:pt x="428" y="551"/>
                    <a:pt x="476" y="551"/>
                  </a:cubicBezTo>
                  <a:cubicBezTo>
                    <a:pt x="503" y="551"/>
                    <a:pt x="530" y="547"/>
                    <a:pt x="557" y="538"/>
                  </a:cubicBezTo>
                  <a:cubicBezTo>
                    <a:pt x="626" y="516"/>
                    <a:pt x="673" y="462"/>
                    <a:pt x="718" y="410"/>
                  </a:cubicBezTo>
                  <a:cubicBezTo>
                    <a:pt x="754" y="369"/>
                    <a:pt x="791" y="329"/>
                    <a:pt x="835" y="308"/>
                  </a:cubicBezTo>
                  <a:cubicBezTo>
                    <a:pt x="866" y="292"/>
                    <a:pt x="900" y="286"/>
                    <a:pt x="935" y="286"/>
                  </a:cubicBezTo>
                  <a:cubicBezTo>
                    <a:pt x="989" y="286"/>
                    <a:pt x="1046" y="299"/>
                    <a:pt x="1104" y="312"/>
                  </a:cubicBezTo>
                  <a:cubicBezTo>
                    <a:pt x="1165" y="325"/>
                    <a:pt x="1227" y="339"/>
                    <a:pt x="1288" y="339"/>
                  </a:cubicBezTo>
                  <a:cubicBezTo>
                    <a:pt x="1331" y="339"/>
                    <a:pt x="1374" y="332"/>
                    <a:pt x="1415" y="312"/>
                  </a:cubicBezTo>
                  <a:cubicBezTo>
                    <a:pt x="1447" y="296"/>
                    <a:pt x="1477" y="272"/>
                    <a:pt x="1504" y="251"/>
                  </a:cubicBezTo>
                  <a:cubicBezTo>
                    <a:pt x="1538" y="224"/>
                    <a:pt x="1569" y="199"/>
                    <a:pt x="1607" y="190"/>
                  </a:cubicBezTo>
                  <a:cubicBezTo>
                    <a:pt x="1618" y="187"/>
                    <a:pt x="1630" y="185"/>
                    <a:pt x="1641" y="185"/>
                  </a:cubicBezTo>
                  <a:cubicBezTo>
                    <a:pt x="1695" y="185"/>
                    <a:pt x="1749" y="214"/>
                    <a:pt x="1805" y="244"/>
                  </a:cubicBezTo>
                  <a:cubicBezTo>
                    <a:pt x="1834" y="260"/>
                    <a:pt x="1867" y="278"/>
                    <a:pt x="1899" y="290"/>
                  </a:cubicBezTo>
                  <a:cubicBezTo>
                    <a:pt x="1949" y="310"/>
                    <a:pt x="2003" y="320"/>
                    <a:pt x="2058" y="320"/>
                  </a:cubicBezTo>
                  <a:cubicBezTo>
                    <a:pt x="2154" y="320"/>
                    <a:pt x="2254" y="291"/>
                    <a:pt x="2343" y="234"/>
                  </a:cubicBezTo>
                  <a:cubicBezTo>
                    <a:pt x="2369" y="216"/>
                    <a:pt x="2396" y="197"/>
                    <a:pt x="2423" y="178"/>
                  </a:cubicBezTo>
                  <a:cubicBezTo>
                    <a:pt x="2497" y="124"/>
                    <a:pt x="2569" y="71"/>
                    <a:pt x="2646" y="71"/>
                  </a:cubicBezTo>
                  <a:cubicBezTo>
                    <a:pt x="2653" y="71"/>
                    <a:pt x="2661" y="72"/>
                    <a:pt x="2668" y="73"/>
                  </a:cubicBezTo>
                  <a:cubicBezTo>
                    <a:pt x="2721" y="79"/>
                    <a:pt x="2769" y="111"/>
                    <a:pt x="2820" y="147"/>
                  </a:cubicBezTo>
                  <a:cubicBezTo>
                    <a:pt x="2880" y="187"/>
                    <a:pt x="2943" y="230"/>
                    <a:pt x="3018" y="230"/>
                  </a:cubicBezTo>
                  <a:cubicBezTo>
                    <a:pt x="3023" y="230"/>
                    <a:pt x="3029" y="230"/>
                    <a:pt x="3035" y="229"/>
                  </a:cubicBezTo>
                  <a:cubicBezTo>
                    <a:pt x="3093" y="226"/>
                    <a:pt x="3143" y="195"/>
                    <a:pt x="3190" y="167"/>
                  </a:cubicBezTo>
                  <a:cubicBezTo>
                    <a:pt x="3234" y="139"/>
                    <a:pt x="3276" y="113"/>
                    <a:pt x="3320" y="113"/>
                  </a:cubicBezTo>
                  <a:cubicBezTo>
                    <a:pt x="3322" y="113"/>
                    <a:pt x="3323" y="113"/>
                    <a:pt x="3325" y="113"/>
                  </a:cubicBezTo>
                  <a:cubicBezTo>
                    <a:pt x="3357" y="114"/>
                    <a:pt x="3389" y="130"/>
                    <a:pt x="3425" y="143"/>
                  </a:cubicBezTo>
                  <a:cubicBezTo>
                    <a:pt x="3463" y="161"/>
                    <a:pt x="3503" y="179"/>
                    <a:pt x="3547" y="179"/>
                  </a:cubicBezTo>
                  <a:cubicBezTo>
                    <a:pt x="3558" y="179"/>
                    <a:pt x="3569" y="178"/>
                    <a:pt x="3580" y="176"/>
                  </a:cubicBezTo>
                  <a:cubicBezTo>
                    <a:pt x="3622" y="167"/>
                    <a:pt x="3654" y="142"/>
                    <a:pt x="3683" y="119"/>
                  </a:cubicBezTo>
                  <a:cubicBezTo>
                    <a:pt x="3698" y="106"/>
                    <a:pt x="3713" y="94"/>
                    <a:pt x="3730" y="84"/>
                  </a:cubicBezTo>
                  <a:cubicBezTo>
                    <a:pt x="3753" y="72"/>
                    <a:pt x="3778" y="66"/>
                    <a:pt x="3804" y="66"/>
                  </a:cubicBezTo>
                  <a:cubicBezTo>
                    <a:pt x="3854" y="66"/>
                    <a:pt x="3905" y="88"/>
                    <a:pt x="3935" y="130"/>
                  </a:cubicBezTo>
                  <a:cubicBezTo>
                    <a:pt x="3942" y="138"/>
                    <a:pt x="3951" y="142"/>
                    <a:pt x="3962" y="142"/>
                  </a:cubicBezTo>
                  <a:cubicBezTo>
                    <a:pt x="3968" y="142"/>
                    <a:pt x="3975" y="140"/>
                    <a:pt x="3981" y="136"/>
                  </a:cubicBezTo>
                  <a:cubicBezTo>
                    <a:pt x="3995" y="125"/>
                    <a:pt x="3998" y="105"/>
                    <a:pt x="3988" y="90"/>
                  </a:cubicBezTo>
                  <a:cubicBezTo>
                    <a:pt x="3945" y="33"/>
                    <a:pt x="3875" y="1"/>
                    <a:pt x="3804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3887975" y="872900"/>
              <a:ext cx="8300" cy="6125"/>
            </a:xfrm>
            <a:custGeom>
              <a:avLst/>
              <a:gdLst/>
              <a:ahLst/>
              <a:cxnLst/>
              <a:rect l="l" t="t" r="r" b="b"/>
              <a:pathLst>
                <a:path w="332" h="245" extrusionOk="0">
                  <a:moveTo>
                    <a:pt x="144" y="67"/>
                  </a:moveTo>
                  <a:cubicBezTo>
                    <a:pt x="176" y="67"/>
                    <a:pt x="199" y="73"/>
                    <a:pt x="215" y="81"/>
                  </a:cubicBezTo>
                  <a:cubicBezTo>
                    <a:pt x="225" y="89"/>
                    <a:pt x="235" y="98"/>
                    <a:pt x="246" y="111"/>
                  </a:cubicBezTo>
                  <a:cubicBezTo>
                    <a:pt x="258" y="128"/>
                    <a:pt x="264" y="143"/>
                    <a:pt x="264" y="157"/>
                  </a:cubicBezTo>
                  <a:cubicBezTo>
                    <a:pt x="264" y="166"/>
                    <a:pt x="258" y="177"/>
                    <a:pt x="251" y="179"/>
                  </a:cubicBezTo>
                  <a:cubicBezTo>
                    <a:pt x="250" y="179"/>
                    <a:pt x="250" y="179"/>
                    <a:pt x="249" y="179"/>
                  </a:cubicBezTo>
                  <a:cubicBezTo>
                    <a:pt x="240" y="179"/>
                    <a:pt x="228" y="173"/>
                    <a:pt x="219" y="168"/>
                  </a:cubicBezTo>
                  <a:lnTo>
                    <a:pt x="199" y="157"/>
                  </a:lnTo>
                  <a:cubicBezTo>
                    <a:pt x="156" y="134"/>
                    <a:pt x="107" y="110"/>
                    <a:pt x="75" y="73"/>
                  </a:cubicBezTo>
                  <a:cubicBezTo>
                    <a:pt x="85" y="69"/>
                    <a:pt x="107" y="67"/>
                    <a:pt x="144" y="67"/>
                  </a:cubicBezTo>
                  <a:close/>
                  <a:moveTo>
                    <a:pt x="143" y="1"/>
                  </a:moveTo>
                  <a:cubicBezTo>
                    <a:pt x="87" y="1"/>
                    <a:pt x="30" y="7"/>
                    <a:pt x="11" y="45"/>
                  </a:cubicBezTo>
                  <a:cubicBezTo>
                    <a:pt x="4" y="59"/>
                    <a:pt x="0" y="81"/>
                    <a:pt x="23" y="111"/>
                  </a:cubicBezTo>
                  <a:cubicBezTo>
                    <a:pt x="59" y="158"/>
                    <a:pt x="118" y="187"/>
                    <a:pt x="171" y="214"/>
                  </a:cubicBezTo>
                  <a:lnTo>
                    <a:pt x="191" y="225"/>
                  </a:lnTo>
                  <a:cubicBezTo>
                    <a:pt x="205" y="233"/>
                    <a:pt x="225" y="244"/>
                    <a:pt x="250" y="244"/>
                  </a:cubicBezTo>
                  <a:cubicBezTo>
                    <a:pt x="253" y="244"/>
                    <a:pt x="259" y="243"/>
                    <a:pt x="266" y="241"/>
                  </a:cubicBezTo>
                  <a:cubicBezTo>
                    <a:pt x="302" y="235"/>
                    <a:pt x="332" y="198"/>
                    <a:pt x="332" y="157"/>
                  </a:cubicBezTo>
                  <a:cubicBezTo>
                    <a:pt x="332" y="128"/>
                    <a:pt x="321" y="100"/>
                    <a:pt x="299" y="71"/>
                  </a:cubicBezTo>
                  <a:cubicBezTo>
                    <a:pt x="284" y="51"/>
                    <a:pt x="267" y="36"/>
                    <a:pt x="250" y="25"/>
                  </a:cubicBezTo>
                  <a:cubicBezTo>
                    <a:pt x="214" y="4"/>
                    <a:pt x="173" y="1"/>
                    <a:pt x="145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3909825" y="858475"/>
              <a:ext cx="6175" cy="9200"/>
            </a:xfrm>
            <a:custGeom>
              <a:avLst/>
              <a:gdLst/>
              <a:ahLst/>
              <a:cxnLst/>
              <a:rect l="l" t="t" r="r" b="b"/>
              <a:pathLst>
                <a:path w="247" h="368" extrusionOk="0">
                  <a:moveTo>
                    <a:pt x="149" y="65"/>
                  </a:moveTo>
                  <a:cubicBezTo>
                    <a:pt x="150" y="65"/>
                    <a:pt x="155" y="65"/>
                    <a:pt x="160" y="69"/>
                  </a:cubicBezTo>
                  <a:cubicBezTo>
                    <a:pt x="174" y="82"/>
                    <a:pt x="176" y="116"/>
                    <a:pt x="162" y="158"/>
                  </a:cubicBezTo>
                  <a:cubicBezTo>
                    <a:pt x="144" y="216"/>
                    <a:pt x="102" y="289"/>
                    <a:pt x="76" y="301"/>
                  </a:cubicBezTo>
                  <a:cubicBezTo>
                    <a:pt x="73" y="276"/>
                    <a:pt x="86" y="214"/>
                    <a:pt x="91" y="188"/>
                  </a:cubicBezTo>
                  <a:cubicBezTo>
                    <a:pt x="96" y="172"/>
                    <a:pt x="98" y="158"/>
                    <a:pt x="100" y="150"/>
                  </a:cubicBezTo>
                  <a:cubicBezTo>
                    <a:pt x="102" y="129"/>
                    <a:pt x="105" y="110"/>
                    <a:pt x="115" y="93"/>
                  </a:cubicBezTo>
                  <a:cubicBezTo>
                    <a:pt x="124" y="78"/>
                    <a:pt x="139" y="66"/>
                    <a:pt x="149" y="65"/>
                  </a:cubicBezTo>
                  <a:close/>
                  <a:moveTo>
                    <a:pt x="153" y="0"/>
                  </a:moveTo>
                  <a:cubicBezTo>
                    <a:pt x="149" y="0"/>
                    <a:pt x="146" y="0"/>
                    <a:pt x="143" y="1"/>
                  </a:cubicBezTo>
                  <a:cubicBezTo>
                    <a:pt x="103" y="5"/>
                    <a:pt x="73" y="36"/>
                    <a:pt x="58" y="62"/>
                  </a:cubicBezTo>
                  <a:cubicBezTo>
                    <a:pt x="43" y="91"/>
                    <a:pt x="38" y="119"/>
                    <a:pt x="36" y="141"/>
                  </a:cubicBezTo>
                  <a:cubicBezTo>
                    <a:pt x="33" y="149"/>
                    <a:pt x="31" y="162"/>
                    <a:pt x="28" y="174"/>
                  </a:cubicBezTo>
                  <a:cubicBezTo>
                    <a:pt x="11" y="253"/>
                    <a:pt x="0" y="314"/>
                    <a:pt x="27" y="348"/>
                  </a:cubicBezTo>
                  <a:cubicBezTo>
                    <a:pt x="38" y="360"/>
                    <a:pt x="53" y="368"/>
                    <a:pt x="70" y="368"/>
                  </a:cubicBezTo>
                  <a:cubicBezTo>
                    <a:pt x="162" y="368"/>
                    <a:pt x="221" y="185"/>
                    <a:pt x="225" y="180"/>
                  </a:cubicBezTo>
                  <a:cubicBezTo>
                    <a:pt x="247" y="109"/>
                    <a:pt x="240" y="53"/>
                    <a:pt x="203" y="21"/>
                  </a:cubicBezTo>
                  <a:cubicBezTo>
                    <a:pt x="188" y="7"/>
                    <a:pt x="171" y="0"/>
                    <a:pt x="153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3947125" y="866475"/>
              <a:ext cx="6275" cy="7025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75" y="88"/>
                  </a:moveTo>
                  <a:lnTo>
                    <a:pt x="75" y="88"/>
                  </a:lnTo>
                  <a:cubicBezTo>
                    <a:pt x="101" y="105"/>
                    <a:pt x="125" y="130"/>
                    <a:pt x="145" y="152"/>
                  </a:cubicBezTo>
                  <a:lnTo>
                    <a:pt x="151" y="158"/>
                  </a:lnTo>
                  <a:cubicBezTo>
                    <a:pt x="165" y="170"/>
                    <a:pt x="178" y="185"/>
                    <a:pt x="181" y="200"/>
                  </a:cubicBezTo>
                  <a:cubicBezTo>
                    <a:pt x="182" y="206"/>
                    <a:pt x="179" y="214"/>
                    <a:pt x="177" y="216"/>
                  </a:cubicBezTo>
                  <a:cubicBezTo>
                    <a:pt x="176" y="216"/>
                    <a:pt x="169" y="213"/>
                    <a:pt x="159" y="206"/>
                  </a:cubicBezTo>
                  <a:cubicBezTo>
                    <a:pt x="138" y="192"/>
                    <a:pt x="117" y="179"/>
                    <a:pt x="102" y="160"/>
                  </a:cubicBezTo>
                  <a:cubicBezTo>
                    <a:pt x="89" y="142"/>
                    <a:pt x="79" y="116"/>
                    <a:pt x="75" y="88"/>
                  </a:cubicBezTo>
                  <a:close/>
                  <a:moveTo>
                    <a:pt x="42" y="1"/>
                  </a:moveTo>
                  <a:cubicBezTo>
                    <a:pt x="37" y="1"/>
                    <a:pt x="31" y="3"/>
                    <a:pt x="26" y="7"/>
                  </a:cubicBezTo>
                  <a:cubicBezTo>
                    <a:pt x="18" y="12"/>
                    <a:pt x="13" y="20"/>
                    <a:pt x="11" y="29"/>
                  </a:cubicBezTo>
                  <a:cubicBezTo>
                    <a:pt x="1" y="89"/>
                    <a:pt x="18" y="157"/>
                    <a:pt x="50" y="200"/>
                  </a:cubicBezTo>
                  <a:cubicBezTo>
                    <a:pt x="70" y="228"/>
                    <a:pt x="99" y="246"/>
                    <a:pt x="123" y="261"/>
                  </a:cubicBezTo>
                  <a:cubicBezTo>
                    <a:pt x="134" y="267"/>
                    <a:pt x="154" y="280"/>
                    <a:pt x="177" y="280"/>
                  </a:cubicBezTo>
                  <a:cubicBezTo>
                    <a:pt x="181" y="280"/>
                    <a:pt x="184" y="280"/>
                    <a:pt x="188" y="278"/>
                  </a:cubicBezTo>
                  <a:cubicBezTo>
                    <a:pt x="206" y="276"/>
                    <a:pt x="223" y="266"/>
                    <a:pt x="234" y="250"/>
                  </a:cubicBezTo>
                  <a:cubicBezTo>
                    <a:pt x="246" y="233"/>
                    <a:pt x="251" y="208"/>
                    <a:pt x="247" y="186"/>
                  </a:cubicBezTo>
                  <a:cubicBezTo>
                    <a:pt x="240" y="155"/>
                    <a:pt x="220" y="131"/>
                    <a:pt x="198" y="111"/>
                  </a:cubicBezTo>
                  <a:lnTo>
                    <a:pt x="192" y="104"/>
                  </a:lnTo>
                  <a:cubicBezTo>
                    <a:pt x="153" y="68"/>
                    <a:pt x="106" y="21"/>
                    <a:pt x="54" y="4"/>
                  </a:cubicBezTo>
                  <a:cubicBezTo>
                    <a:pt x="50" y="2"/>
                    <a:pt x="46" y="1"/>
                    <a:pt x="42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3962400" y="855750"/>
              <a:ext cx="5100" cy="8100"/>
            </a:xfrm>
            <a:custGeom>
              <a:avLst/>
              <a:gdLst/>
              <a:ahLst/>
              <a:cxnLst/>
              <a:rect l="l" t="t" r="r" b="b"/>
              <a:pathLst>
                <a:path w="204" h="324" extrusionOk="0">
                  <a:moveTo>
                    <a:pt x="68" y="64"/>
                  </a:moveTo>
                  <a:lnTo>
                    <a:pt x="68" y="64"/>
                  </a:lnTo>
                  <a:cubicBezTo>
                    <a:pt x="68" y="64"/>
                    <a:pt x="70" y="64"/>
                    <a:pt x="77" y="68"/>
                  </a:cubicBezTo>
                  <a:cubicBezTo>
                    <a:pt x="89" y="77"/>
                    <a:pt x="102" y="93"/>
                    <a:pt x="111" y="109"/>
                  </a:cubicBezTo>
                  <a:cubicBezTo>
                    <a:pt x="119" y="124"/>
                    <a:pt x="124" y="141"/>
                    <a:pt x="128" y="157"/>
                  </a:cubicBezTo>
                  <a:cubicBezTo>
                    <a:pt x="131" y="170"/>
                    <a:pt x="137" y="194"/>
                    <a:pt x="134" y="206"/>
                  </a:cubicBezTo>
                  <a:cubicBezTo>
                    <a:pt x="133" y="212"/>
                    <a:pt x="128" y="229"/>
                    <a:pt x="122" y="243"/>
                  </a:cubicBezTo>
                  <a:cubicBezTo>
                    <a:pt x="116" y="230"/>
                    <a:pt x="107" y="212"/>
                    <a:pt x="96" y="179"/>
                  </a:cubicBezTo>
                  <a:lnTo>
                    <a:pt x="90" y="166"/>
                  </a:lnTo>
                  <a:cubicBezTo>
                    <a:pt x="67" y="104"/>
                    <a:pt x="68" y="77"/>
                    <a:pt x="68" y="64"/>
                  </a:cubicBezTo>
                  <a:close/>
                  <a:moveTo>
                    <a:pt x="70" y="1"/>
                  </a:moveTo>
                  <a:cubicBezTo>
                    <a:pt x="60" y="1"/>
                    <a:pt x="53" y="3"/>
                    <a:pt x="47" y="5"/>
                  </a:cubicBezTo>
                  <a:cubicBezTo>
                    <a:pt x="27" y="11"/>
                    <a:pt x="14" y="29"/>
                    <a:pt x="9" y="51"/>
                  </a:cubicBezTo>
                  <a:cubicBezTo>
                    <a:pt x="0" y="84"/>
                    <a:pt x="7" y="131"/>
                    <a:pt x="30" y="191"/>
                  </a:cubicBezTo>
                  <a:lnTo>
                    <a:pt x="33" y="203"/>
                  </a:lnTo>
                  <a:cubicBezTo>
                    <a:pt x="51" y="246"/>
                    <a:pt x="73" y="314"/>
                    <a:pt x="122" y="323"/>
                  </a:cubicBezTo>
                  <a:lnTo>
                    <a:pt x="128" y="323"/>
                  </a:lnTo>
                  <a:cubicBezTo>
                    <a:pt x="136" y="323"/>
                    <a:pt x="145" y="320"/>
                    <a:pt x="154" y="317"/>
                  </a:cubicBezTo>
                  <a:cubicBezTo>
                    <a:pt x="183" y="297"/>
                    <a:pt x="201" y="220"/>
                    <a:pt x="201" y="219"/>
                  </a:cubicBezTo>
                  <a:cubicBezTo>
                    <a:pt x="204" y="196"/>
                    <a:pt x="199" y="169"/>
                    <a:pt x="192" y="143"/>
                  </a:cubicBezTo>
                  <a:cubicBezTo>
                    <a:pt x="187" y="123"/>
                    <a:pt x="181" y="102"/>
                    <a:pt x="170" y="80"/>
                  </a:cubicBezTo>
                  <a:cubicBezTo>
                    <a:pt x="163" y="67"/>
                    <a:pt x="144" y="36"/>
                    <a:pt x="114" y="15"/>
                  </a:cubicBezTo>
                  <a:cubicBezTo>
                    <a:pt x="97" y="4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3885775" y="804225"/>
              <a:ext cx="58375" cy="43575"/>
            </a:xfrm>
            <a:custGeom>
              <a:avLst/>
              <a:gdLst/>
              <a:ahLst/>
              <a:cxnLst/>
              <a:rect l="l" t="t" r="r" b="b"/>
              <a:pathLst>
                <a:path w="2335" h="1743" extrusionOk="0">
                  <a:moveTo>
                    <a:pt x="37" y="0"/>
                  </a:moveTo>
                  <a:cubicBezTo>
                    <a:pt x="27" y="0"/>
                    <a:pt x="17" y="5"/>
                    <a:pt x="11" y="14"/>
                  </a:cubicBezTo>
                  <a:cubicBezTo>
                    <a:pt x="0" y="28"/>
                    <a:pt x="2" y="48"/>
                    <a:pt x="17" y="59"/>
                  </a:cubicBezTo>
                  <a:lnTo>
                    <a:pt x="2279" y="1736"/>
                  </a:lnTo>
                  <a:cubicBezTo>
                    <a:pt x="2284" y="1741"/>
                    <a:pt x="2291" y="1743"/>
                    <a:pt x="2297" y="1743"/>
                  </a:cubicBezTo>
                  <a:cubicBezTo>
                    <a:pt x="2308" y="1743"/>
                    <a:pt x="2318" y="1737"/>
                    <a:pt x="2324" y="1730"/>
                  </a:cubicBezTo>
                  <a:cubicBezTo>
                    <a:pt x="2335" y="1715"/>
                    <a:pt x="2333" y="1695"/>
                    <a:pt x="2318" y="1684"/>
                  </a:cubicBezTo>
                  <a:lnTo>
                    <a:pt x="56" y="7"/>
                  </a:lnTo>
                  <a:cubicBezTo>
                    <a:pt x="50" y="2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3877200" y="805300"/>
              <a:ext cx="60225" cy="44750"/>
            </a:xfrm>
            <a:custGeom>
              <a:avLst/>
              <a:gdLst/>
              <a:ahLst/>
              <a:cxnLst/>
              <a:rect l="l" t="t" r="r" b="b"/>
              <a:pathLst>
                <a:path w="2409" h="1790" extrusionOk="0">
                  <a:moveTo>
                    <a:pt x="37" y="0"/>
                  </a:moveTo>
                  <a:cubicBezTo>
                    <a:pt x="27" y="0"/>
                    <a:pt x="17" y="5"/>
                    <a:pt x="11" y="14"/>
                  </a:cubicBezTo>
                  <a:cubicBezTo>
                    <a:pt x="0" y="28"/>
                    <a:pt x="2" y="48"/>
                    <a:pt x="17" y="59"/>
                  </a:cubicBezTo>
                  <a:lnTo>
                    <a:pt x="2352" y="1784"/>
                  </a:lnTo>
                  <a:cubicBezTo>
                    <a:pt x="2357" y="1787"/>
                    <a:pt x="2365" y="1790"/>
                    <a:pt x="2371" y="1790"/>
                  </a:cubicBezTo>
                  <a:cubicBezTo>
                    <a:pt x="2381" y="1790"/>
                    <a:pt x="2389" y="1785"/>
                    <a:pt x="2398" y="1776"/>
                  </a:cubicBezTo>
                  <a:cubicBezTo>
                    <a:pt x="2409" y="1762"/>
                    <a:pt x="2405" y="1742"/>
                    <a:pt x="2392" y="1731"/>
                  </a:cubicBezTo>
                  <a:lnTo>
                    <a:pt x="56" y="7"/>
                  </a:lnTo>
                  <a:cubicBezTo>
                    <a:pt x="50" y="2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3810575" y="822975"/>
              <a:ext cx="26150" cy="20700"/>
            </a:xfrm>
            <a:custGeom>
              <a:avLst/>
              <a:gdLst/>
              <a:ahLst/>
              <a:cxnLst/>
              <a:rect l="l" t="t" r="r" b="b"/>
              <a:pathLst>
                <a:path w="1046" h="828" extrusionOk="0">
                  <a:moveTo>
                    <a:pt x="37" y="1"/>
                  </a:moveTo>
                  <a:cubicBezTo>
                    <a:pt x="30" y="1"/>
                    <a:pt x="22" y="4"/>
                    <a:pt x="16" y="9"/>
                  </a:cubicBezTo>
                  <a:cubicBezTo>
                    <a:pt x="1" y="20"/>
                    <a:pt x="0" y="42"/>
                    <a:pt x="12" y="54"/>
                  </a:cubicBezTo>
                  <a:cubicBezTo>
                    <a:pt x="44" y="92"/>
                    <a:pt x="831" y="699"/>
                    <a:pt x="988" y="821"/>
                  </a:cubicBezTo>
                  <a:cubicBezTo>
                    <a:pt x="994" y="826"/>
                    <a:pt x="1001" y="828"/>
                    <a:pt x="1008" y="828"/>
                  </a:cubicBezTo>
                  <a:cubicBezTo>
                    <a:pt x="1017" y="828"/>
                    <a:pt x="1027" y="822"/>
                    <a:pt x="1033" y="816"/>
                  </a:cubicBezTo>
                  <a:cubicBezTo>
                    <a:pt x="1046" y="801"/>
                    <a:pt x="1042" y="782"/>
                    <a:pt x="1027" y="771"/>
                  </a:cubicBezTo>
                  <a:cubicBezTo>
                    <a:pt x="656" y="482"/>
                    <a:pt x="92" y="44"/>
                    <a:pt x="61" y="12"/>
                  </a:cubicBezTo>
                  <a:cubicBezTo>
                    <a:pt x="55" y="5"/>
                    <a:pt x="46" y="1"/>
                    <a:pt x="37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29"/>
          <p:cNvGrpSpPr/>
          <p:nvPr/>
        </p:nvGrpSpPr>
        <p:grpSpPr>
          <a:xfrm>
            <a:off x="6846219" y="221142"/>
            <a:ext cx="1178394" cy="954343"/>
            <a:chOff x="4640964" y="-192677"/>
            <a:chExt cx="608078" cy="492463"/>
          </a:xfrm>
        </p:grpSpPr>
        <p:grpSp>
          <p:nvGrpSpPr>
            <p:cNvPr id="1094" name="Google Shape;1094;p29"/>
            <p:cNvGrpSpPr/>
            <p:nvPr/>
          </p:nvGrpSpPr>
          <p:grpSpPr>
            <a:xfrm>
              <a:off x="4640964" y="-192664"/>
              <a:ext cx="608078" cy="492450"/>
              <a:chOff x="5676300" y="348375"/>
              <a:chExt cx="265050" cy="214650"/>
            </a:xfrm>
          </p:grpSpPr>
          <p:sp>
            <p:nvSpPr>
              <p:cNvPr id="1095" name="Google Shape;1095;p29"/>
              <p:cNvSpPr/>
              <p:nvPr/>
            </p:nvSpPr>
            <p:spPr>
              <a:xfrm>
                <a:off x="5676300" y="348600"/>
                <a:ext cx="26505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577" extrusionOk="0">
                    <a:moveTo>
                      <a:pt x="7805" y="0"/>
                    </a:moveTo>
                    <a:cubicBezTo>
                      <a:pt x="7366" y="133"/>
                      <a:pt x="6774" y="368"/>
                      <a:pt x="6153" y="792"/>
                    </a:cubicBezTo>
                    <a:cubicBezTo>
                      <a:pt x="5280" y="1387"/>
                      <a:pt x="4751" y="2086"/>
                      <a:pt x="4462" y="2540"/>
                    </a:cubicBezTo>
                    <a:cubicBezTo>
                      <a:pt x="3075" y="3023"/>
                      <a:pt x="1693" y="3506"/>
                      <a:pt x="309" y="3990"/>
                    </a:cubicBezTo>
                    <a:cubicBezTo>
                      <a:pt x="206" y="4053"/>
                      <a:pt x="104" y="4114"/>
                      <a:pt x="1" y="4178"/>
                    </a:cubicBezTo>
                    <a:cubicBezTo>
                      <a:pt x="803" y="5645"/>
                      <a:pt x="1606" y="7110"/>
                      <a:pt x="2409" y="8577"/>
                    </a:cubicBezTo>
                    <a:cubicBezTo>
                      <a:pt x="2937" y="8138"/>
                      <a:pt x="3727" y="7587"/>
                      <a:pt x="4785" y="7174"/>
                    </a:cubicBezTo>
                    <a:cubicBezTo>
                      <a:pt x="5459" y="6910"/>
                      <a:pt x="6078" y="6766"/>
                      <a:pt x="6591" y="6686"/>
                    </a:cubicBezTo>
                    <a:cubicBezTo>
                      <a:pt x="6607" y="6688"/>
                      <a:pt x="6635" y="6692"/>
                      <a:pt x="6671" y="6692"/>
                    </a:cubicBezTo>
                    <a:cubicBezTo>
                      <a:pt x="6733" y="6692"/>
                      <a:pt x="6818" y="6681"/>
                      <a:pt x="6907" y="6636"/>
                    </a:cubicBezTo>
                    <a:cubicBezTo>
                      <a:pt x="7041" y="6566"/>
                      <a:pt x="7103" y="6459"/>
                      <a:pt x="7124" y="6418"/>
                    </a:cubicBezTo>
                    <a:cubicBezTo>
                      <a:pt x="7325" y="6208"/>
                      <a:pt x="7545" y="5994"/>
                      <a:pt x="7788" y="5783"/>
                    </a:cubicBezTo>
                    <a:cubicBezTo>
                      <a:pt x="8759" y="4938"/>
                      <a:pt x="9761" y="4408"/>
                      <a:pt x="10601" y="4068"/>
                    </a:cubicBezTo>
                    <a:cubicBezTo>
                      <a:pt x="10320" y="3447"/>
                      <a:pt x="9940" y="2730"/>
                      <a:pt x="9427" y="1973"/>
                    </a:cubicBezTo>
                    <a:cubicBezTo>
                      <a:pt x="8876" y="1162"/>
                      <a:pt x="8308" y="509"/>
                      <a:pt x="7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5681975" y="351825"/>
                <a:ext cx="250775" cy="203075"/>
              </a:xfrm>
              <a:custGeom>
                <a:avLst/>
                <a:gdLst/>
                <a:ahLst/>
                <a:cxnLst/>
                <a:rect l="l" t="t" r="r" b="b"/>
                <a:pathLst>
                  <a:path w="10031" h="8123" extrusionOk="0">
                    <a:moveTo>
                      <a:pt x="7509" y="0"/>
                    </a:moveTo>
                    <a:cubicBezTo>
                      <a:pt x="7046" y="195"/>
                      <a:pt x="6454" y="499"/>
                      <a:pt x="5837" y="973"/>
                    </a:cubicBezTo>
                    <a:cubicBezTo>
                      <a:pt x="5116" y="1526"/>
                      <a:pt x="4622" y="2115"/>
                      <a:pt x="4300" y="2561"/>
                    </a:cubicBezTo>
                    <a:lnTo>
                      <a:pt x="4300" y="2561"/>
                    </a:lnTo>
                    <a:cubicBezTo>
                      <a:pt x="4300" y="2561"/>
                      <a:pt x="4033" y="2466"/>
                      <a:pt x="3540" y="2466"/>
                    </a:cubicBezTo>
                    <a:cubicBezTo>
                      <a:pt x="2845" y="2466"/>
                      <a:pt x="1704" y="2654"/>
                      <a:pt x="229" y="3558"/>
                    </a:cubicBezTo>
                    <a:lnTo>
                      <a:pt x="1" y="4029"/>
                    </a:lnTo>
                    <a:cubicBezTo>
                      <a:pt x="758" y="5393"/>
                      <a:pt x="1516" y="6759"/>
                      <a:pt x="2274" y="8123"/>
                    </a:cubicBezTo>
                    <a:cubicBezTo>
                      <a:pt x="2592" y="7751"/>
                      <a:pt x="3313" y="7014"/>
                      <a:pt x="4484" y="6601"/>
                    </a:cubicBezTo>
                    <a:cubicBezTo>
                      <a:pt x="5143" y="6369"/>
                      <a:pt x="5741" y="6311"/>
                      <a:pt x="6190" y="6311"/>
                    </a:cubicBezTo>
                    <a:cubicBezTo>
                      <a:pt x="6327" y="6311"/>
                      <a:pt x="6450" y="6317"/>
                      <a:pt x="6557" y="6324"/>
                    </a:cubicBezTo>
                    <a:cubicBezTo>
                      <a:pt x="6884" y="5853"/>
                      <a:pt x="7450" y="5166"/>
                      <a:pt x="8338" y="4574"/>
                    </a:cubicBezTo>
                    <a:cubicBezTo>
                      <a:pt x="8971" y="4153"/>
                      <a:pt x="9571" y="3908"/>
                      <a:pt x="10030" y="3763"/>
                    </a:cubicBezTo>
                    <a:cubicBezTo>
                      <a:pt x="9754" y="3209"/>
                      <a:pt x="9416" y="2607"/>
                      <a:pt x="9007" y="1981"/>
                    </a:cubicBezTo>
                    <a:cubicBezTo>
                      <a:pt x="8504" y="1211"/>
                      <a:pt x="7990" y="552"/>
                      <a:pt x="75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5841525" y="505375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32" y="0"/>
                    </a:moveTo>
                    <a:cubicBezTo>
                      <a:pt x="187" y="0"/>
                      <a:pt x="141" y="13"/>
                      <a:pt x="103" y="44"/>
                    </a:cubicBezTo>
                    <a:cubicBezTo>
                      <a:pt x="26" y="107"/>
                      <a:pt x="1" y="225"/>
                      <a:pt x="52" y="324"/>
                    </a:cubicBezTo>
                    <a:cubicBezTo>
                      <a:pt x="381" y="212"/>
                      <a:pt x="435" y="146"/>
                      <a:pt x="431" y="107"/>
                    </a:cubicBezTo>
                    <a:cubicBezTo>
                      <a:pt x="426" y="61"/>
                      <a:pt x="331" y="0"/>
                      <a:pt x="232" y="0"/>
                    </a:cubicBezTo>
                    <a:close/>
                  </a:path>
                </a:pathLst>
              </a:custGeom>
              <a:solidFill>
                <a:srgbClr val="80C3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5685950" y="442250"/>
                <a:ext cx="2415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4166" extrusionOk="0">
                    <a:moveTo>
                      <a:pt x="9641" y="0"/>
                    </a:moveTo>
                    <a:cubicBezTo>
                      <a:pt x="9638" y="0"/>
                      <a:pt x="9636" y="0"/>
                      <a:pt x="9633" y="1"/>
                    </a:cubicBezTo>
                    <a:cubicBezTo>
                      <a:pt x="7530" y="717"/>
                      <a:pt x="6345" y="2337"/>
                      <a:pt x="6244" y="2478"/>
                    </a:cubicBezTo>
                    <a:cubicBezTo>
                      <a:pt x="6109" y="2465"/>
                      <a:pt x="5960" y="2457"/>
                      <a:pt x="5799" y="2457"/>
                    </a:cubicBezTo>
                    <a:cubicBezTo>
                      <a:pt x="5189" y="2457"/>
                      <a:pt x="4413" y="2571"/>
                      <a:pt x="3618" y="2987"/>
                    </a:cubicBezTo>
                    <a:cubicBezTo>
                      <a:pt x="3086" y="3267"/>
                      <a:pt x="2617" y="3646"/>
                      <a:pt x="2223" y="4112"/>
                    </a:cubicBezTo>
                    <a:lnTo>
                      <a:pt x="40" y="237"/>
                    </a:lnTo>
                    <a:cubicBezTo>
                      <a:pt x="37" y="230"/>
                      <a:pt x="30" y="226"/>
                      <a:pt x="23" y="226"/>
                    </a:cubicBezTo>
                    <a:cubicBezTo>
                      <a:pt x="20" y="226"/>
                      <a:pt x="17" y="227"/>
                      <a:pt x="14" y="229"/>
                    </a:cubicBezTo>
                    <a:cubicBezTo>
                      <a:pt x="3" y="234"/>
                      <a:pt x="1" y="247"/>
                      <a:pt x="6" y="256"/>
                    </a:cubicBezTo>
                    <a:lnTo>
                      <a:pt x="2201" y="4156"/>
                    </a:lnTo>
                    <a:cubicBezTo>
                      <a:pt x="2206" y="4161"/>
                      <a:pt x="2211" y="4166"/>
                      <a:pt x="2217" y="4166"/>
                    </a:cubicBezTo>
                    <a:lnTo>
                      <a:pt x="2218" y="4166"/>
                    </a:lnTo>
                    <a:cubicBezTo>
                      <a:pt x="2226" y="4166"/>
                      <a:pt x="2231" y="4162"/>
                      <a:pt x="2235" y="4158"/>
                    </a:cubicBezTo>
                    <a:cubicBezTo>
                      <a:pt x="2629" y="3685"/>
                      <a:pt x="3101" y="3303"/>
                      <a:pt x="3637" y="3021"/>
                    </a:cubicBezTo>
                    <a:cubicBezTo>
                      <a:pt x="4425" y="2608"/>
                      <a:pt x="5195" y="2496"/>
                      <a:pt x="5799" y="2496"/>
                    </a:cubicBezTo>
                    <a:cubicBezTo>
                      <a:pt x="5963" y="2496"/>
                      <a:pt x="6116" y="2505"/>
                      <a:pt x="6253" y="2517"/>
                    </a:cubicBezTo>
                    <a:cubicBezTo>
                      <a:pt x="6254" y="2518"/>
                      <a:pt x="6256" y="2518"/>
                      <a:pt x="6257" y="2518"/>
                    </a:cubicBezTo>
                    <a:cubicBezTo>
                      <a:pt x="6263" y="2518"/>
                      <a:pt x="6268" y="2514"/>
                      <a:pt x="6271" y="2510"/>
                    </a:cubicBezTo>
                    <a:cubicBezTo>
                      <a:pt x="6283" y="2493"/>
                      <a:pt x="7471" y="780"/>
                      <a:pt x="9647" y="39"/>
                    </a:cubicBezTo>
                    <a:cubicBezTo>
                      <a:pt x="9656" y="35"/>
                      <a:pt x="9662" y="24"/>
                      <a:pt x="9659" y="13"/>
                    </a:cubicBezTo>
                    <a:cubicBezTo>
                      <a:pt x="9656" y="5"/>
                      <a:pt x="9649" y="0"/>
                      <a:pt x="9641" y="0"/>
                    </a:cubicBezTo>
                    <a:close/>
                  </a:path>
                </a:pathLst>
              </a:custGeom>
              <a:solidFill>
                <a:srgbClr val="FFFFFF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5738300" y="445425"/>
                <a:ext cx="1950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7802" h="4400" extrusionOk="0">
                    <a:moveTo>
                      <a:pt x="7780" y="0"/>
                    </a:moveTo>
                    <a:cubicBezTo>
                      <a:pt x="7778" y="0"/>
                      <a:pt x="7776" y="0"/>
                      <a:pt x="7774" y="1"/>
                    </a:cubicBezTo>
                    <a:cubicBezTo>
                      <a:pt x="5650" y="667"/>
                      <a:pt x="4527" y="2245"/>
                      <a:pt x="4425" y="2394"/>
                    </a:cubicBezTo>
                    <a:cubicBezTo>
                      <a:pt x="4404" y="2390"/>
                      <a:pt x="4385" y="2388"/>
                      <a:pt x="4366" y="2388"/>
                    </a:cubicBezTo>
                    <a:cubicBezTo>
                      <a:pt x="4320" y="2388"/>
                      <a:pt x="4279" y="2400"/>
                      <a:pt x="4245" y="2425"/>
                    </a:cubicBezTo>
                    <a:cubicBezTo>
                      <a:pt x="4187" y="2465"/>
                      <a:pt x="4165" y="2530"/>
                      <a:pt x="4157" y="2562"/>
                    </a:cubicBezTo>
                    <a:cubicBezTo>
                      <a:pt x="4025" y="2550"/>
                      <a:pt x="3895" y="2544"/>
                      <a:pt x="3768" y="2544"/>
                    </a:cubicBezTo>
                    <a:cubicBezTo>
                      <a:pt x="1498" y="2544"/>
                      <a:pt x="22" y="4348"/>
                      <a:pt x="6" y="4367"/>
                    </a:cubicBezTo>
                    <a:cubicBezTo>
                      <a:pt x="0" y="4377"/>
                      <a:pt x="1" y="4388"/>
                      <a:pt x="10" y="4395"/>
                    </a:cubicBezTo>
                    <a:cubicBezTo>
                      <a:pt x="12" y="4398"/>
                      <a:pt x="17" y="4399"/>
                      <a:pt x="21" y="4399"/>
                    </a:cubicBezTo>
                    <a:cubicBezTo>
                      <a:pt x="27" y="4399"/>
                      <a:pt x="33" y="4396"/>
                      <a:pt x="39" y="4393"/>
                    </a:cubicBezTo>
                    <a:cubicBezTo>
                      <a:pt x="54" y="4372"/>
                      <a:pt x="1519" y="2585"/>
                      <a:pt x="3768" y="2585"/>
                    </a:cubicBezTo>
                    <a:cubicBezTo>
                      <a:pt x="3900" y="2585"/>
                      <a:pt x="4035" y="2591"/>
                      <a:pt x="4172" y="2604"/>
                    </a:cubicBezTo>
                    <a:cubicBezTo>
                      <a:pt x="4172" y="2604"/>
                      <a:pt x="4173" y="2604"/>
                      <a:pt x="4174" y="2604"/>
                    </a:cubicBezTo>
                    <a:cubicBezTo>
                      <a:pt x="4184" y="2604"/>
                      <a:pt x="4192" y="2597"/>
                      <a:pt x="4193" y="2587"/>
                    </a:cubicBezTo>
                    <a:cubicBezTo>
                      <a:pt x="4193" y="2586"/>
                      <a:pt x="4204" y="2502"/>
                      <a:pt x="4267" y="2457"/>
                    </a:cubicBezTo>
                    <a:cubicBezTo>
                      <a:pt x="4294" y="2437"/>
                      <a:pt x="4327" y="2428"/>
                      <a:pt x="4366" y="2428"/>
                    </a:cubicBezTo>
                    <a:cubicBezTo>
                      <a:pt x="4386" y="2428"/>
                      <a:pt x="4407" y="2430"/>
                      <a:pt x="4430" y="2435"/>
                    </a:cubicBezTo>
                    <a:cubicBezTo>
                      <a:pt x="4432" y="2436"/>
                      <a:pt x="4433" y="2436"/>
                      <a:pt x="4435" y="2436"/>
                    </a:cubicBezTo>
                    <a:cubicBezTo>
                      <a:pt x="4442" y="2436"/>
                      <a:pt x="4449" y="2432"/>
                      <a:pt x="4452" y="2427"/>
                    </a:cubicBezTo>
                    <a:cubicBezTo>
                      <a:pt x="4462" y="2411"/>
                      <a:pt x="5579" y="731"/>
                      <a:pt x="7786" y="40"/>
                    </a:cubicBezTo>
                    <a:cubicBezTo>
                      <a:pt x="7796" y="35"/>
                      <a:pt x="7802" y="25"/>
                      <a:pt x="7800" y="14"/>
                    </a:cubicBezTo>
                    <a:cubicBezTo>
                      <a:pt x="7796" y="5"/>
                      <a:pt x="7789" y="0"/>
                      <a:pt x="7780" y="0"/>
                    </a:cubicBezTo>
                    <a:close/>
                  </a:path>
                </a:pathLst>
              </a:custGeom>
              <a:solidFill>
                <a:srgbClr val="FFFFFF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5685975" y="405925"/>
                <a:ext cx="155550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6222" h="5322" extrusionOk="0">
                    <a:moveTo>
                      <a:pt x="3191" y="0"/>
                    </a:moveTo>
                    <a:cubicBezTo>
                      <a:pt x="2937" y="0"/>
                      <a:pt x="2655" y="22"/>
                      <a:pt x="2354" y="81"/>
                    </a:cubicBezTo>
                    <a:cubicBezTo>
                      <a:pt x="1121" y="318"/>
                      <a:pt x="325" y="1019"/>
                      <a:pt x="1" y="1343"/>
                    </a:cubicBezTo>
                    <a:cubicBezTo>
                      <a:pt x="273" y="1870"/>
                      <a:pt x="558" y="2407"/>
                      <a:pt x="859" y="2949"/>
                    </a:cubicBezTo>
                    <a:cubicBezTo>
                      <a:pt x="1317" y="3777"/>
                      <a:pt x="1781" y="4569"/>
                      <a:pt x="2243" y="5322"/>
                    </a:cubicBezTo>
                    <a:cubicBezTo>
                      <a:pt x="2516" y="5016"/>
                      <a:pt x="3094" y="4449"/>
                      <a:pt x="4016" y="4092"/>
                    </a:cubicBezTo>
                    <a:cubicBezTo>
                      <a:pt x="4652" y="3845"/>
                      <a:pt x="5236" y="3782"/>
                      <a:pt x="5677" y="3782"/>
                    </a:cubicBezTo>
                    <a:cubicBezTo>
                      <a:pt x="5899" y="3782"/>
                      <a:pt x="6085" y="3798"/>
                      <a:pt x="6222" y="3815"/>
                    </a:cubicBezTo>
                    <a:cubicBezTo>
                      <a:pt x="5482" y="2569"/>
                      <a:pt x="4741" y="1322"/>
                      <a:pt x="4001" y="74"/>
                    </a:cubicBezTo>
                    <a:cubicBezTo>
                      <a:pt x="3784" y="34"/>
                      <a:pt x="3509" y="0"/>
                      <a:pt x="3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5785975" y="348375"/>
                <a:ext cx="13662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6136" extrusionOk="0">
                    <a:moveTo>
                      <a:pt x="2931" y="1"/>
                    </a:moveTo>
                    <a:cubicBezTo>
                      <a:pt x="2397" y="183"/>
                      <a:pt x="1518" y="567"/>
                      <a:pt x="737" y="1391"/>
                    </a:cubicBezTo>
                    <a:cubicBezTo>
                      <a:pt x="413" y="1733"/>
                      <a:pt x="175" y="2077"/>
                      <a:pt x="1" y="2377"/>
                    </a:cubicBezTo>
                    <a:cubicBezTo>
                      <a:pt x="741" y="3630"/>
                      <a:pt x="1480" y="4884"/>
                      <a:pt x="2220" y="6135"/>
                    </a:cubicBezTo>
                    <a:cubicBezTo>
                      <a:pt x="2507" y="5722"/>
                      <a:pt x="2966" y="5161"/>
                      <a:pt x="3648" y="4632"/>
                    </a:cubicBezTo>
                    <a:cubicBezTo>
                      <a:pt x="4332" y="4101"/>
                      <a:pt x="4993" y="3797"/>
                      <a:pt x="5465" y="3621"/>
                    </a:cubicBezTo>
                    <a:cubicBezTo>
                      <a:pt x="5101" y="3002"/>
                      <a:pt x="4686" y="2347"/>
                      <a:pt x="4209" y="1671"/>
                    </a:cubicBezTo>
                    <a:cubicBezTo>
                      <a:pt x="3778" y="1063"/>
                      <a:pt x="3348" y="506"/>
                      <a:pt x="2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5696175" y="414700"/>
                <a:ext cx="12992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4383" extrusionOk="0">
                    <a:moveTo>
                      <a:pt x="2842" y="39"/>
                    </a:moveTo>
                    <a:cubicBezTo>
                      <a:pt x="3014" y="39"/>
                      <a:pt x="3185" y="49"/>
                      <a:pt x="3357" y="70"/>
                    </a:cubicBezTo>
                    <a:lnTo>
                      <a:pt x="5136" y="3098"/>
                    </a:lnTo>
                    <a:cubicBezTo>
                      <a:pt x="5054" y="3089"/>
                      <a:pt x="4972" y="3085"/>
                      <a:pt x="4889" y="3085"/>
                    </a:cubicBezTo>
                    <a:cubicBezTo>
                      <a:pt x="3539" y="3085"/>
                      <a:pt x="2036" y="4194"/>
                      <a:pt x="1852" y="4333"/>
                    </a:cubicBezTo>
                    <a:lnTo>
                      <a:pt x="47" y="1057"/>
                    </a:lnTo>
                    <a:cubicBezTo>
                      <a:pt x="487" y="699"/>
                      <a:pt x="1211" y="243"/>
                      <a:pt x="2176" y="91"/>
                    </a:cubicBezTo>
                    <a:cubicBezTo>
                      <a:pt x="2396" y="56"/>
                      <a:pt x="2618" y="39"/>
                      <a:pt x="2842" y="39"/>
                    </a:cubicBezTo>
                    <a:close/>
                    <a:moveTo>
                      <a:pt x="2845" y="1"/>
                    </a:moveTo>
                    <a:cubicBezTo>
                      <a:pt x="2619" y="1"/>
                      <a:pt x="2393" y="18"/>
                      <a:pt x="2171" y="53"/>
                    </a:cubicBezTo>
                    <a:cubicBezTo>
                      <a:pt x="1186" y="207"/>
                      <a:pt x="452" y="673"/>
                      <a:pt x="10" y="1038"/>
                    </a:cubicBezTo>
                    <a:cubicBezTo>
                      <a:pt x="1" y="1045"/>
                      <a:pt x="0" y="1055"/>
                      <a:pt x="5" y="1064"/>
                    </a:cubicBezTo>
                    <a:lnTo>
                      <a:pt x="1830" y="4373"/>
                    </a:lnTo>
                    <a:cubicBezTo>
                      <a:pt x="1833" y="4378"/>
                      <a:pt x="1838" y="4381"/>
                      <a:pt x="1844" y="4383"/>
                    </a:cubicBezTo>
                    <a:lnTo>
                      <a:pt x="1847" y="4383"/>
                    </a:lnTo>
                    <a:cubicBezTo>
                      <a:pt x="1851" y="4383"/>
                      <a:pt x="1856" y="4381"/>
                      <a:pt x="1862" y="4380"/>
                    </a:cubicBezTo>
                    <a:cubicBezTo>
                      <a:pt x="1878" y="4366"/>
                      <a:pt x="3473" y="3127"/>
                      <a:pt x="4890" y="3127"/>
                    </a:cubicBezTo>
                    <a:cubicBezTo>
                      <a:pt x="4986" y="3127"/>
                      <a:pt x="5080" y="3132"/>
                      <a:pt x="5174" y="3144"/>
                    </a:cubicBezTo>
                    <a:cubicBezTo>
                      <a:pt x="5181" y="3144"/>
                      <a:pt x="5188" y="3141"/>
                      <a:pt x="5192" y="3135"/>
                    </a:cubicBezTo>
                    <a:cubicBezTo>
                      <a:pt x="5196" y="3128"/>
                      <a:pt x="5196" y="3120"/>
                      <a:pt x="5192" y="3113"/>
                    </a:cubicBezTo>
                    <a:lnTo>
                      <a:pt x="3388" y="42"/>
                    </a:lnTo>
                    <a:cubicBezTo>
                      <a:pt x="3385" y="36"/>
                      <a:pt x="3379" y="34"/>
                      <a:pt x="3373" y="32"/>
                    </a:cubicBezTo>
                    <a:cubicBezTo>
                      <a:pt x="3197" y="11"/>
                      <a:pt x="3021" y="1"/>
                      <a:pt x="2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5793750" y="359525"/>
                <a:ext cx="668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74" extrusionOk="0">
                    <a:moveTo>
                      <a:pt x="2652" y="0"/>
                    </a:moveTo>
                    <a:cubicBezTo>
                      <a:pt x="2650" y="0"/>
                      <a:pt x="2648" y="0"/>
                      <a:pt x="2647" y="1"/>
                    </a:cubicBezTo>
                    <a:cubicBezTo>
                      <a:pt x="1016" y="399"/>
                      <a:pt x="17" y="1927"/>
                      <a:pt x="7" y="1942"/>
                    </a:cubicBezTo>
                    <a:cubicBezTo>
                      <a:pt x="1" y="1952"/>
                      <a:pt x="3" y="1965"/>
                      <a:pt x="13" y="1970"/>
                    </a:cubicBezTo>
                    <a:cubicBezTo>
                      <a:pt x="16" y="1971"/>
                      <a:pt x="19" y="1973"/>
                      <a:pt x="23" y="1973"/>
                    </a:cubicBezTo>
                    <a:cubicBezTo>
                      <a:pt x="30" y="1973"/>
                      <a:pt x="37" y="1970"/>
                      <a:pt x="41" y="1964"/>
                    </a:cubicBezTo>
                    <a:cubicBezTo>
                      <a:pt x="50" y="1949"/>
                      <a:pt x="1042" y="434"/>
                      <a:pt x="2656" y="40"/>
                    </a:cubicBezTo>
                    <a:cubicBezTo>
                      <a:pt x="2667" y="37"/>
                      <a:pt x="2673" y="27"/>
                      <a:pt x="2671" y="16"/>
                    </a:cubicBezTo>
                    <a:cubicBezTo>
                      <a:pt x="2668" y="7"/>
                      <a:pt x="2660" y="0"/>
                      <a:pt x="26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5798225" y="366700"/>
                <a:ext cx="6805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1956" extrusionOk="0">
                    <a:moveTo>
                      <a:pt x="2699" y="1"/>
                    </a:moveTo>
                    <a:cubicBezTo>
                      <a:pt x="2698" y="1"/>
                      <a:pt x="2696" y="1"/>
                      <a:pt x="2695" y="1"/>
                    </a:cubicBezTo>
                    <a:cubicBezTo>
                      <a:pt x="1034" y="393"/>
                      <a:pt x="19" y="1909"/>
                      <a:pt x="8" y="1924"/>
                    </a:cubicBezTo>
                    <a:cubicBezTo>
                      <a:pt x="1" y="1934"/>
                      <a:pt x="4" y="1946"/>
                      <a:pt x="14" y="1952"/>
                    </a:cubicBezTo>
                    <a:cubicBezTo>
                      <a:pt x="16" y="1954"/>
                      <a:pt x="20" y="1955"/>
                      <a:pt x="25" y="1955"/>
                    </a:cubicBezTo>
                    <a:cubicBezTo>
                      <a:pt x="31" y="1955"/>
                      <a:pt x="36" y="1952"/>
                      <a:pt x="42" y="1946"/>
                    </a:cubicBezTo>
                    <a:cubicBezTo>
                      <a:pt x="51" y="1931"/>
                      <a:pt x="1057" y="428"/>
                      <a:pt x="2703" y="41"/>
                    </a:cubicBezTo>
                    <a:cubicBezTo>
                      <a:pt x="2714" y="38"/>
                      <a:pt x="2722" y="27"/>
                      <a:pt x="2718" y="16"/>
                    </a:cubicBezTo>
                    <a:cubicBezTo>
                      <a:pt x="2717" y="7"/>
                      <a:pt x="2708" y="1"/>
                      <a:pt x="2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5802400" y="374200"/>
                <a:ext cx="66025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903" extrusionOk="0">
                    <a:moveTo>
                      <a:pt x="2618" y="0"/>
                    </a:moveTo>
                    <a:cubicBezTo>
                      <a:pt x="2616" y="0"/>
                      <a:pt x="2615" y="0"/>
                      <a:pt x="2614" y="1"/>
                    </a:cubicBezTo>
                    <a:cubicBezTo>
                      <a:pt x="1002" y="381"/>
                      <a:pt x="16" y="1856"/>
                      <a:pt x="8" y="1871"/>
                    </a:cubicBezTo>
                    <a:cubicBezTo>
                      <a:pt x="0" y="1881"/>
                      <a:pt x="3" y="1892"/>
                      <a:pt x="13" y="1899"/>
                    </a:cubicBezTo>
                    <a:cubicBezTo>
                      <a:pt x="15" y="1900"/>
                      <a:pt x="19" y="1902"/>
                      <a:pt x="24" y="1902"/>
                    </a:cubicBezTo>
                    <a:cubicBezTo>
                      <a:pt x="29" y="1902"/>
                      <a:pt x="36" y="1899"/>
                      <a:pt x="41" y="1892"/>
                    </a:cubicBezTo>
                    <a:cubicBezTo>
                      <a:pt x="51" y="1877"/>
                      <a:pt x="1028" y="417"/>
                      <a:pt x="2622" y="39"/>
                    </a:cubicBezTo>
                    <a:cubicBezTo>
                      <a:pt x="2633" y="37"/>
                      <a:pt x="2640" y="26"/>
                      <a:pt x="2637" y="16"/>
                    </a:cubicBezTo>
                    <a:cubicBezTo>
                      <a:pt x="2635" y="6"/>
                      <a:pt x="2627" y="0"/>
                      <a:pt x="26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5826075" y="415675"/>
                <a:ext cx="7332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004" extrusionOk="0">
                    <a:moveTo>
                      <a:pt x="2911" y="1"/>
                    </a:moveTo>
                    <a:cubicBezTo>
                      <a:pt x="2909" y="1"/>
                      <a:pt x="2907" y="1"/>
                      <a:pt x="2905" y="2"/>
                    </a:cubicBezTo>
                    <a:cubicBezTo>
                      <a:pt x="2426" y="104"/>
                      <a:pt x="1972" y="278"/>
                      <a:pt x="1552" y="522"/>
                    </a:cubicBezTo>
                    <a:cubicBezTo>
                      <a:pt x="941" y="875"/>
                      <a:pt x="408" y="1375"/>
                      <a:pt x="7" y="1972"/>
                    </a:cubicBezTo>
                    <a:cubicBezTo>
                      <a:pt x="0" y="1981"/>
                      <a:pt x="2" y="1993"/>
                      <a:pt x="12" y="2001"/>
                    </a:cubicBezTo>
                    <a:cubicBezTo>
                      <a:pt x="15" y="2003"/>
                      <a:pt x="18" y="2004"/>
                      <a:pt x="23" y="2004"/>
                    </a:cubicBezTo>
                    <a:cubicBezTo>
                      <a:pt x="28" y="2004"/>
                      <a:pt x="34" y="2002"/>
                      <a:pt x="40" y="1994"/>
                    </a:cubicBezTo>
                    <a:cubicBezTo>
                      <a:pt x="437" y="1403"/>
                      <a:pt x="966" y="907"/>
                      <a:pt x="1572" y="556"/>
                    </a:cubicBezTo>
                    <a:cubicBezTo>
                      <a:pt x="1989" y="317"/>
                      <a:pt x="2440" y="142"/>
                      <a:pt x="2914" y="40"/>
                    </a:cubicBezTo>
                    <a:cubicBezTo>
                      <a:pt x="2925" y="38"/>
                      <a:pt x="2932" y="26"/>
                      <a:pt x="2929" y="17"/>
                    </a:cubicBezTo>
                    <a:cubicBezTo>
                      <a:pt x="2927" y="7"/>
                      <a:pt x="2919" y="1"/>
                      <a:pt x="2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5829800" y="423200"/>
                <a:ext cx="721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985" extrusionOk="0">
                    <a:moveTo>
                      <a:pt x="2863" y="0"/>
                    </a:moveTo>
                    <a:cubicBezTo>
                      <a:pt x="2862" y="0"/>
                      <a:pt x="2860" y="0"/>
                      <a:pt x="2858" y="1"/>
                    </a:cubicBezTo>
                    <a:cubicBezTo>
                      <a:pt x="2343" y="131"/>
                      <a:pt x="1855" y="339"/>
                      <a:pt x="1408" y="622"/>
                    </a:cubicBezTo>
                    <a:cubicBezTo>
                      <a:pt x="859" y="970"/>
                      <a:pt x="387" y="1418"/>
                      <a:pt x="7" y="1953"/>
                    </a:cubicBezTo>
                    <a:cubicBezTo>
                      <a:pt x="0" y="1962"/>
                      <a:pt x="1" y="1974"/>
                      <a:pt x="11" y="1981"/>
                    </a:cubicBezTo>
                    <a:cubicBezTo>
                      <a:pt x="14" y="1984"/>
                      <a:pt x="18" y="1985"/>
                      <a:pt x="23" y="1985"/>
                    </a:cubicBezTo>
                    <a:cubicBezTo>
                      <a:pt x="29" y="1985"/>
                      <a:pt x="34" y="1982"/>
                      <a:pt x="39" y="1976"/>
                    </a:cubicBezTo>
                    <a:cubicBezTo>
                      <a:pt x="415" y="1446"/>
                      <a:pt x="885" y="1003"/>
                      <a:pt x="1430" y="656"/>
                    </a:cubicBezTo>
                    <a:cubicBezTo>
                      <a:pt x="1873" y="376"/>
                      <a:pt x="2356" y="168"/>
                      <a:pt x="2867" y="40"/>
                    </a:cubicBezTo>
                    <a:cubicBezTo>
                      <a:pt x="2877" y="37"/>
                      <a:pt x="2885" y="27"/>
                      <a:pt x="2882" y="16"/>
                    </a:cubicBezTo>
                    <a:cubicBezTo>
                      <a:pt x="2880" y="7"/>
                      <a:pt x="2872" y="0"/>
                      <a:pt x="2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5806950" y="380125"/>
                <a:ext cx="8822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019" extrusionOk="0">
                    <a:moveTo>
                      <a:pt x="2721" y="48"/>
                    </a:moveTo>
                    <a:lnTo>
                      <a:pt x="3459" y="1073"/>
                    </a:lnTo>
                    <a:cubicBezTo>
                      <a:pt x="2943" y="1158"/>
                      <a:pt x="2455" y="1337"/>
                      <a:pt x="2009" y="1605"/>
                    </a:cubicBezTo>
                    <a:cubicBezTo>
                      <a:pt x="1462" y="1933"/>
                      <a:pt x="990" y="2394"/>
                      <a:pt x="641" y="2941"/>
                    </a:cubicBezTo>
                    <a:lnTo>
                      <a:pt x="48" y="1895"/>
                    </a:lnTo>
                    <a:cubicBezTo>
                      <a:pt x="389" y="1461"/>
                      <a:pt x="789" y="1085"/>
                      <a:pt x="1239" y="772"/>
                    </a:cubicBezTo>
                    <a:cubicBezTo>
                      <a:pt x="1695" y="455"/>
                      <a:pt x="2194" y="213"/>
                      <a:pt x="2721" y="48"/>
                    </a:cubicBezTo>
                    <a:close/>
                    <a:moveTo>
                      <a:pt x="2737" y="1"/>
                    </a:moveTo>
                    <a:lnTo>
                      <a:pt x="2723" y="5"/>
                    </a:lnTo>
                    <a:cubicBezTo>
                      <a:pt x="2187" y="170"/>
                      <a:pt x="1681" y="418"/>
                      <a:pt x="1218" y="738"/>
                    </a:cubicBezTo>
                    <a:cubicBezTo>
                      <a:pt x="761" y="1055"/>
                      <a:pt x="353" y="1440"/>
                      <a:pt x="9" y="1879"/>
                    </a:cubicBezTo>
                    <a:lnTo>
                      <a:pt x="0" y="1890"/>
                    </a:lnTo>
                    <a:lnTo>
                      <a:pt x="639" y="3018"/>
                    </a:lnTo>
                    <a:lnTo>
                      <a:pt x="655" y="2991"/>
                    </a:lnTo>
                    <a:cubicBezTo>
                      <a:pt x="1003" y="2437"/>
                      <a:pt x="1478" y="1970"/>
                      <a:pt x="2029" y="1638"/>
                    </a:cubicBezTo>
                    <a:cubicBezTo>
                      <a:pt x="2481" y="1367"/>
                      <a:pt x="2975" y="1188"/>
                      <a:pt x="3497" y="1107"/>
                    </a:cubicBezTo>
                    <a:lnTo>
                      <a:pt x="3529" y="1102"/>
                    </a:lnTo>
                    <a:lnTo>
                      <a:pt x="273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5834375" y="428450"/>
                <a:ext cx="724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27" extrusionOk="0">
                    <a:moveTo>
                      <a:pt x="2876" y="0"/>
                    </a:moveTo>
                    <a:cubicBezTo>
                      <a:pt x="2874" y="0"/>
                      <a:pt x="2872" y="1"/>
                      <a:pt x="2870" y="1"/>
                    </a:cubicBezTo>
                    <a:cubicBezTo>
                      <a:pt x="2146" y="227"/>
                      <a:pt x="1488" y="584"/>
                      <a:pt x="913" y="1056"/>
                    </a:cubicBezTo>
                    <a:cubicBezTo>
                      <a:pt x="579" y="1332"/>
                      <a:pt x="274" y="1648"/>
                      <a:pt x="7" y="1995"/>
                    </a:cubicBezTo>
                    <a:cubicBezTo>
                      <a:pt x="1" y="2004"/>
                      <a:pt x="2" y="2016"/>
                      <a:pt x="11" y="2023"/>
                    </a:cubicBezTo>
                    <a:cubicBezTo>
                      <a:pt x="16" y="2026"/>
                      <a:pt x="19" y="2027"/>
                      <a:pt x="23" y="2027"/>
                    </a:cubicBezTo>
                    <a:cubicBezTo>
                      <a:pt x="30" y="2027"/>
                      <a:pt x="35" y="2024"/>
                      <a:pt x="38" y="2018"/>
                    </a:cubicBezTo>
                    <a:cubicBezTo>
                      <a:pt x="303" y="1674"/>
                      <a:pt x="606" y="1361"/>
                      <a:pt x="939" y="1088"/>
                    </a:cubicBezTo>
                    <a:cubicBezTo>
                      <a:pt x="1509" y="618"/>
                      <a:pt x="2164" y="265"/>
                      <a:pt x="2882" y="40"/>
                    </a:cubicBezTo>
                    <a:cubicBezTo>
                      <a:pt x="2893" y="37"/>
                      <a:pt x="2898" y="25"/>
                      <a:pt x="2896" y="15"/>
                    </a:cubicBezTo>
                    <a:cubicBezTo>
                      <a:pt x="2893" y="6"/>
                      <a:pt x="2885" y="0"/>
                      <a:pt x="2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5838300" y="436625"/>
                <a:ext cx="725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007" extrusionOk="0">
                    <a:moveTo>
                      <a:pt x="2877" y="1"/>
                    </a:moveTo>
                    <a:cubicBezTo>
                      <a:pt x="2875" y="1"/>
                      <a:pt x="2874" y="1"/>
                      <a:pt x="2872" y="1"/>
                    </a:cubicBezTo>
                    <a:cubicBezTo>
                      <a:pt x="1224" y="494"/>
                      <a:pt x="19" y="1960"/>
                      <a:pt x="7" y="1975"/>
                    </a:cubicBezTo>
                    <a:cubicBezTo>
                      <a:pt x="0" y="1983"/>
                      <a:pt x="1" y="1996"/>
                      <a:pt x="10" y="2002"/>
                    </a:cubicBezTo>
                    <a:cubicBezTo>
                      <a:pt x="12" y="2006"/>
                      <a:pt x="17" y="2007"/>
                      <a:pt x="22" y="2007"/>
                    </a:cubicBezTo>
                    <a:cubicBezTo>
                      <a:pt x="28" y="2007"/>
                      <a:pt x="33" y="2005"/>
                      <a:pt x="38" y="1999"/>
                    </a:cubicBezTo>
                    <a:cubicBezTo>
                      <a:pt x="49" y="1984"/>
                      <a:pt x="1248" y="528"/>
                      <a:pt x="2884" y="39"/>
                    </a:cubicBezTo>
                    <a:cubicBezTo>
                      <a:pt x="2895" y="37"/>
                      <a:pt x="2900" y="26"/>
                      <a:pt x="2897" y="15"/>
                    </a:cubicBezTo>
                    <a:cubicBezTo>
                      <a:pt x="2894" y="6"/>
                      <a:pt x="2886" y="1"/>
                      <a:pt x="2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5747950" y="435850"/>
                <a:ext cx="2475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48" extrusionOk="0">
                    <a:moveTo>
                      <a:pt x="274" y="0"/>
                    </a:moveTo>
                    <a:cubicBezTo>
                      <a:pt x="173" y="0"/>
                      <a:pt x="71" y="86"/>
                      <a:pt x="46" y="176"/>
                    </a:cubicBezTo>
                    <a:cubicBezTo>
                      <a:pt x="0" y="337"/>
                      <a:pt x="176" y="559"/>
                      <a:pt x="416" y="626"/>
                    </a:cubicBezTo>
                    <a:cubicBezTo>
                      <a:pt x="467" y="641"/>
                      <a:pt x="519" y="647"/>
                      <a:pt x="570" y="647"/>
                    </a:cubicBezTo>
                    <a:cubicBezTo>
                      <a:pt x="758" y="647"/>
                      <a:pt x="930" y="557"/>
                      <a:pt x="964" y="432"/>
                    </a:cubicBezTo>
                    <a:cubicBezTo>
                      <a:pt x="990" y="339"/>
                      <a:pt x="947" y="207"/>
                      <a:pt x="854" y="161"/>
                    </a:cubicBezTo>
                    <a:cubicBezTo>
                      <a:pt x="807" y="140"/>
                      <a:pt x="745" y="121"/>
                      <a:pt x="691" y="121"/>
                    </a:cubicBezTo>
                    <a:cubicBezTo>
                      <a:pt x="663" y="121"/>
                      <a:pt x="638" y="126"/>
                      <a:pt x="617" y="137"/>
                    </a:cubicBezTo>
                    <a:cubicBezTo>
                      <a:pt x="584" y="155"/>
                      <a:pt x="570" y="186"/>
                      <a:pt x="554" y="186"/>
                    </a:cubicBezTo>
                    <a:cubicBezTo>
                      <a:pt x="553" y="186"/>
                      <a:pt x="552" y="186"/>
                      <a:pt x="550" y="186"/>
                    </a:cubicBezTo>
                    <a:cubicBezTo>
                      <a:pt x="531" y="180"/>
                      <a:pt x="537" y="144"/>
                      <a:pt x="519" y="111"/>
                    </a:cubicBezTo>
                    <a:cubicBezTo>
                      <a:pt x="484" y="47"/>
                      <a:pt x="375" y="11"/>
                      <a:pt x="293" y="1"/>
                    </a:cubicBezTo>
                    <a:cubicBezTo>
                      <a:pt x="287" y="0"/>
                      <a:pt x="280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5745250" y="430900"/>
                <a:ext cx="311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73" extrusionOk="0">
                    <a:moveTo>
                      <a:pt x="361" y="84"/>
                    </a:moveTo>
                    <a:cubicBezTo>
                      <a:pt x="421" y="91"/>
                      <a:pt x="471" y="131"/>
                      <a:pt x="511" y="166"/>
                    </a:cubicBezTo>
                    <a:cubicBezTo>
                      <a:pt x="550" y="198"/>
                      <a:pt x="586" y="229"/>
                      <a:pt x="627" y="229"/>
                    </a:cubicBezTo>
                    <a:cubicBezTo>
                      <a:pt x="634" y="229"/>
                      <a:pt x="641" y="228"/>
                      <a:pt x="649" y="226"/>
                    </a:cubicBezTo>
                    <a:cubicBezTo>
                      <a:pt x="676" y="220"/>
                      <a:pt x="697" y="199"/>
                      <a:pt x="713" y="173"/>
                    </a:cubicBezTo>
                    <a:cubicBezTo>
                      <a:pt x="716" y="205"/>
                      <a:pt x="728" y="235"/>
                      <a:pt x="752" y="256"/>
                    </a:cubicBezTo>
                    <a:cubicBezTo>
                      <a:pt x="775" y="277"/>
                      <a:pt x="801" y="283"/>
                      <a:pt x="830" y="283"/>
                    </a:cubicBezTo>
                    <a:cubicBezTo>
                      <a:pt x="852" y="283"/>
                      <a:pt x="876" y="279"/>
                      <a:pt x="901" y="275"/>
                    </a:cubicBezTo>
                    <a:cubicBezTo>
                      <a:pt x="925" y="272"/>
                      <a:pt x="951" y="268"/>
                      <a:pt x="976" y="268"/>
                    </a:cubicBezTo>
                    <a:cubicBezTo>
                      <a:pt x="1003" y="268"/>
                      <a:pt x="1029" y="272"/>
                      <a:pt x="1055" y="284"/>
                    </a:cubicBezTo>
                    <a:cubicBezTo>
                      <a:pt x="1162" y="336"/>
                      <a:pt x="1206" y="510"/>
                      <a:pt x="1172" y="631"/>
                    </a:cubicBezTo>
                    <a:cubicBezTo>
                      <a:pt x="1148" y="718"/>
                      <a:pt x="1080" y="797"/>
                      <a:pt x="980" y="853"/>
                    </a:cubicBezTo>
                    <a:cubicBezTo>
                      <a:pt x="885" y="907"/>
                      <a:pt x="774" y="934"/>
                      <a:pt x="664" y="934"/>
                    </a:cubicBezTo>
                    <a:cubicBezTo>
                      <a:pt x="608" y="934"/>
                      <a:pt x="552" y="927"/>
                      <a:pt x="498" y="912"/>
                    </a:cubicBezTo>
                    <a:cubicBezTo>
                      <a:pt x="339" y="868"/>
                      <a:pt x="195" y="756"/>
                      <a:pt x="115" y="611"/>
                    </a:cubicBezTo>
                    <a:cubicBezTo>
                      <a:pt x="60" y="512"/>
                      <a:pt x="43" y="409"/>
                      <a:pt x="66" y="325"/>
                    </a:cubicBezTo>
                    <a:cubicBezTo>
                      <a:pt x="100" y="207"/>
                      <a:pt x="224" y="84"/>
                      <a:pt x="344" y="84"/>
                    </a:cubicBezTo>
                    <a:close/>
                    <a:moveTo>
                      <a:pt x="742" y="0"/>
                    </a:moveTo>
                    <a:cubicBezTo>
                      <a:pt x="725" y="0"/>
                      <a:pt x="720" y="20"/>
                      <a:pt x="714" y="47"/>
                    </a:cubicBezTo>
                    <a:cubicBezTo>
                      <a:pt x="704" y="88"/>
                      <a:pt x="685" y="173"/>
                      <a:pt x="638" y="186"/>
                    </a:cubicBezTo>
                    <a:cubicBezTo>
                      <a:pt x="635" y="187"/>
                      <a:pt x="632" y="187"/>
                      <a:pt x="628" y="187"/>
                    </a:cubicBezTo>
                    <a:cubicBezTo>
                      <a:pt x="601" y="187"/>
                      <a:pt x="574" y="164"/>
                      <a:pt x="537" y="134"/>
                    </a:cubicBezTo>
                    <a:cubicBezTo>
                      <a:pt x="493" y="96"/>
                      <a:pt x="438" y="51"/>
                      <a:pt x="365" y="43"/>
                    </a:cubicBezTo>
                    <a:cubicBezTo>
                      <a:pt x="358" y="42"/>
                      <a:pt x="352" y="42"/>
                      <a:pt x="345" y="42"/>
                    </a:cubicBezTo>
                    <a:cubicBezTo>
                      <a:pt x="206" y="42"/>
                      <a:pt x="66" y="179"/>
                      <a:pt x="28" y="311"/>
                    </a:cubicBezTo>
                    <a:cubicBezTo>
                      <a:pt x="1" y="406"/>
                      <a:pt x="18" y="520"/>
                      <a:pt x="80" y="628"/>
                    </a:cubicBezTo>
                    <a:cubicBezTo>
                      <a:pt x="166" y="783"/>
                      <a:pt x="317" y="902"/>
                      <a:pt x="488" y="949"/>
                    </a:cubicBezTo>
                    <a:cubicBezTo>
                      <a:pt x="543" y="965"/>
                      <a:pt x="605" y="972"/>
                      <a:pt x="664" y="972"/>
                    </a:cubicBezTo>
                    <a:cubicBezTo>
                      <a:pt x="779" y="972"/>
                      <a:pt x="897" y="943"/>
                      <a:pt x="996" y="886"/>
                    </a:cubicBezTo>
                    <a:cubicBezTo>
                      <a:pt x="1105" y="823"/>
                      <a:pt x="1181" y="735"/>
                      <a:pt x="1207" y="639"/>
                    </a:cubicBezTo>
                    <a:cubicBezTo>
                      <a:pt x="1245" y="503"/>
                      <a:pt x="1197" y="306"/>
                      <a:pt x="1068" y="245"/>
                    </a:cubicBezTo>
                    <a:cubicBezTo>
                      <a:pt x="1037" y="230"/>
                      <a:pt x="1006" y="225"/>
                      <a:pt x="975" y="225"/>
                    </a:cubicBezTo>
                    <a:cubicBezTo>
                      <a:pt x="946" y="225"/>
                      <a:pt x="918" y="229"/>
                      <a:pt x="891" y="233"/>
                    </a:cubicBezTo>
                    <a:cubicBezTo>
                      <a:pt x="868" y="237"/>
                      <a:pt x="847" y="240"/>
                      <a:pt x="828" y="240"/>
                    </a:cubicBezTo>
                    <a:cubicBezTo>
                      <a:pt x="808" y="240"/>
                      <a:pt x="790" y="236"/>
                      <a:pt x="776" y="224"/>
                    </a:cubicBezTo>
                    <a:cubicBezTo>
                      <a:pt x="734" y="186"/>
                      <a:pt x="752" y="97"/>
                      <a:pt x="760" y="54"/>
                    </a:cubicBezTo>
                    <a:cubicBezTo>
                      <a:pt x="765" y="27"/>
                      <a:pt x="769" y="6"/>
                      <a:pt x="747" y="1"/>
                    </a:cubicBezTo>
                    <a:cubicBezTo>
                      <a:pt x="745" y="0"/>
                      <a:pt x="744" y="0"/>
                      <a:pt x="7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5749550" y="456425"/>
                <a:ext cx="10150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340" extrusionOk="0">
                    <a:moveTo>
                      <a:pt x="381" y="0"/>
                    </a:moveTo>
                    <a:cubicBezTo>
                      <a:pt x="373" y="0"/>
                      <a:pt x="366" y="6"/>
                      <a:pt x="364" y="15"/>
                    </a:cubicBezTo>
                    <a:lnTo>
                      <a:pt x="5" y="1314"/>
                    </a:lnTo>
                    <a:cubicBezTo>
                      <a:pt x="0" y="1325"/>
                      <a:pt x="7" y="1335"/>
                      <a:pt x="18" y="1338"/>
                    </a:cubicBezTo>
                    <a:cubicBezTo>
                      <a:pt x="20" y="1339"/>
                      <a:pt x="22" y="1339"/>
                      <a:pt x="23" y="1339"/>
                    </a:cubicBezTo>
                    <a:cubicBezTo>
                      <a:pt x="32" y="1339"/>
                      <a:pt x="39" y="1334"/>
                      <a:pt x="42" y="1325"/>
                    </a:cubicBezTo>
                    <a:lnTo>
                      <a:pt x="402" y="25"/>
                    </a:lnTo>
                    <a:cubicBezTo>
                      <a:pt x="406" y="15"/>
                      <a:pt x="398" y="4"/>
                      <a:pt x="388" y="2"/>
                    </a:cubicBezTo>
                    <a:cubicBezTo>
                      <a:pt x="385" y="1"/>
                      <a:pt x="383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5743375" y="455525"/>
                <a:ext cx="13000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85" extrusionOk="0">
                    <a:moveTo>
                      <a:pt x="496" y="0"/>
                    </a:moveTo>
                    <a:cubicBezTo>
                      <a:pt x="488" y="0"/>
                      <a:pt x="481" y="6"/>
                      <a:pt x="478" y="14"/>
                    </a:cubicBezTo>
                    <a:lnTo>
                      <a:pt x="5" y="1723"/>
                    </a:lnTo>
                    <a:cubicBezTo>
                      <a:pt x="1" y="1733"/>
                      <a:pt x="7" y="1744"/>
                      <a:pt x="18" y="1746"/>
                    </a:cubicBezTo>
                    <a:lnTo>
                      <a:pt x="151" y="1783"/>
                    </a:lnTo>
                    <a:cubicBezTo>
                      <a:pt x="152" y="1785"/>
                      <a:pt x="155" y="1785"/>
                      <a:pt x="156" y="1785"/>
                    </a:cubicBezTo>
                    <a:cubicBezTo>
                      <a:pt x="159" y="1785"/>
                      <a:pt x="163" y="1785"/>
                      <a:pt x="166" y="1782"/>
                    </a:cubicBezTo>
                    <a:cubicBezTo>
                      <a:pt x="170" y="1778"/>
                      <a:pt x="173" y="1775"/>
                      <a:pt x="176" y="1770"/>
                    </a:cubicBezTo>
                    <a:lnTo>
                      <a:pt x="267" y="1443"/>
                    </a:lnTo>
                    <a:cubicBezTo>
                      <a:pt x="270" y="1432"/>
                      <a:pt x="264" y="1421"/>
                      <a:pt x="253" y="1418"/>
                    </a:cubicBezTo>
                    <a:cubicBezTo>
                      <a:pt x="251" y="1417"/>
                      <a:pt x="249" y="1417"/>
                      <a:pt x="247" y="1417"/>
                    </a:cubicBezTo>
                    <a:cubicBezTo>
                      <a:pt x="239" y="1417"/>
                      <a:pt x="231" y="1423"/>
                      <a:pt x="229" y="1432"/>
                    </a:cubicBezTo>
                    <a:lnTo>
                      <a:pt x="143" y="1740"/>
                    </a:lnTo>
                    <a:lnTo>
                      <a:pt x="48" y="1713"/>
                    </a:lnTo>
                    <a:lnTo>
                      <a:pt x="516" y="25"/>
                    </a:lnTo>
                    <a:cubicBezTo>
                      <a:pt x="520" y="14"/>
                      <a:pt x="513" y="5"/>
                      <a:pt x="503" y="1"/>
                    </a:cubicBezTo>
                    <a:cubicBezTo>
                      <a:pt x="501" y="0"/>
                      <a:pt x="498" y="0"/>
                      <a:pt x="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5748975" y="488925"/>
                <a:ext cx="93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06" extrusionOk="0">
                    <a:moveTo>
                      <a:pt x="46" y="1"/>
                    </a:moveTo>
                    <a:cubicBezTo>
                      <a:pt x="37" y="1"/>
                      <a:pt x="29" y="7"/>
                      <a:pt x="28" y="16"/>
                    </a:cubicBezTo>
                    <a:cubicBezTo>
                      <a:pt x="23" y="26"/>
                      <a:pt x="30" y="37"/>
                      <a:pt x="41" y="39"/>
                    </a:cubicBezTo>
                    <a:lnTo>
                      <a:pt x="325" y="118"/>
                    </a:lnTo>
                    <a:cubicBezTo>
                      <a:pt x="322" y="128"/>
                      <a:pt x="318" y="139"/>
                      <a:pt x="316" y="148"/>
                    </a:cubicBezTo>
                    <a:cubicBezTo>
                      <a:pt x="314" y="154"/>
                      <a:pt x="314" y="157"/>
                      <a:pt x="313" y="161"/>
                    </a:cubicBezTo>
                    <a:lnTo>
                      <a:pt x="29" y="82"/>
                    </a:lnTo>
                    <a:cubicBezTo>
                      <a:pt x="27" y="82"/>
                      <a:pt x="26" y="82"/>
                      <a:pt x="24" y="82"/>
                    </a:cubicBezTo>
                    <a:cubicBezTo>
                      <a:pt x="15" y="82"/>
                      <a:pt x="7" y="87"/>
                      <a:pt x="5" y="96"/>
                    </a:cubicBezTo>
                    <a:cubicBezTo>
                      <a:pt x="1" y="107"/>
                      <a:pt x="7" y="117"/>
                      <a:pt x="18" y="120"/>
                    </a:cubicBezTo>
                    <a:lnTo>
                      <a:pt x="323" y="204"/>
                    </a:lnTo>
                    <a:cubicBezTo>
                      <a:pt x="324" y="205"/>
                      <a:pt x="327" y="205"/>
                      <a:pt x="328" y="205"/>
                    </a:cubicBezTo>
                    <a:cubicBezTo>
                      <a:pt x="332" y="205"/>
                      <a:pt x="336" y="204"/>
                      <a:pt x="340" y="203"/>
                    </a:cubicBezTo>
                    <a:cubicBezTo>
                      <a:pt x="345" y="200"/>
                      <a:pt x="348" y="195"/>
                      <a:pt x="349" y="189"/>
                    </a:cubicBezTo>
                    <a:cubicBezTo>
                      <a:pt x="351" y="181"/>
                      <a:pt x="352" y="170"/>
                      <a:pt x="355" y="159"/>
                    </a:cubicBezTo>
                    <a:cubicBezTo>
                      <a:pt x="359" y="143"/>
                      <a:pt x="362" y="128"/>
                      <a:pt x="370" y="113"/>
                    </a:cubicBezTo>
                    <a:cubicBezTo>
                      <a:pt x="372" y="108"/>
                      <a:pt x="372" y="102"/>
                      <a:pt x="370" y="97"/>
                    </a:cubicBezTo>
                    <a:cubicBezTo>
                      <a:pt x="368" y="92"/>
                      <a:pt x="362" y="87"/>
                      <a:pt x="357" y="86"/>
                    </a:cubicBezTo>
                    <a:lnTo>
                      <a:pt x="51" y="2"/>
                    </a:lnTo>
                    <a:cubicBezTo>
                      <a:pt x="49" y="1"/>
                      <a:pt x="48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>
                <a:off x="5746825" y="493900"/>
                <a:ext cx="101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36" extrusionOk="0">
                    <a:moveTo>
                      <a:pt x="91" y="46"/>
                    </a:moveTo>
                    <a:lnTo>
                      <a:pt x="150" y="62"/>
                    </a:lnTo>
                    <a:lnTo>
                      <a:pt x="136" y="111"/>
                    </a:lnTo>
                    <a:cubicBezTo>
                      <a:pt x="132" y="122"/>
                      <a:pt x="139" y="133"/>
                      <a:pt x="150" y="135"/>
                    </a:cubicBezTo>
                    <a:lnTo>
                      <a:pt x="254" y="165"/>
                    </a:lnTo>
                    <a:cubicBezTo>
                      <a:pt x="256" y="165"/>
                      <a:pt x="258" y="166"/>
                      <a:pt x="260" y="166"/>
                    </a:cubicBezTo>
                    <a:cubicBezTo>
                      <a:pt x="263" y="166"/>
                      <a:pt x="267" y="165"/>
                      <a:pt x="269" y="164"/>
                    </a:cubicBezTo>
                    <a:cubicBezTo>
                      <a:pt x="274" y="161"/>
                      <a:pt x="277" y="156"/>
                      <a:pt x="279" y="151"/>
                    </a:cubicBezTo>
                    <a:lnTo>
                      <a:pt x="292" y="102"/>
                    </a:lnTo>
                    <a:lnTo>
                      <a:pt x="356" y="119"/>
                    </a:lnTo>
                    <a:lnTo>
                      <a:pt x="308" y="293"/>
                    </a:lnTo>
                    <a:lnTo>
                      <a:pt x="250" y="277"/>
                    </a:lnTo>
                    <a:cubicBezTo>
                      <a:pt x="252" y="268"/>
                      <a:pt x="254" y="260"/>
                      <a:pt x="257" y="251"/>
                    </a:cubicBezTo>
                    <a:cubicBezTo>
                      <a:pt x="259" y="241"/>
                      <a:pt x="253" y="230"/>
                      <a:pt x="242" y="228"/>
                    </a:cubicBezTo>
                    <a:lnTo>
                      <a:pt x="134" y="198"/>
                    </a:lnTo>
                    <a:cubicBezTo>
                      <a:pt x="132" y="198"/>
                      <a:pt x="130" y="198"/>
                      <a:pt x="128" y="198"/>
                    </a:cubicBezTo>
                    <a:cubicBezTo>
                      <a:pt x="124" y="198"/>
                      <a:pt x="122" y="198"/>
                      <a:pt x="119" y="199"/>
                    </a:cubicBezTo>
                    <a:cubicBezTo>
                      <a:pt x="115" y="203"/>
                      <a:pt x="111" y="207"/>
                      <a:pt x="109" y="212"/>
                    </a:cubicBezTo>
                    <a:lnTo>
                      <a:pt x="103" y="236"/>
                    </a:lnTo>
                    <a:lnTo>
                      <a:pt x="43" y="219"/>
                    </a:lnTo>
                    <a:lnTo>
                      <a:pt x="91" y="46"/>
                    </a:lnTo>
                    <a:close/>
                    <a:moveTo>
                      <a:pt x="77" y="0"/>
                    </a:moveTo>
                    <a:cubicBezTo>
                      <a:pt x="74" y="0"/>
                      <a:pt x="72" y="1"/>
                      <a:pt x="70" y="2"/>
                    </a:cubicBezTo>
                    <a:cubicBezTo>
                      <a:pt x="65" y="5"/>
                      <a:pt x="61" y="10"/>
                      <a:pt x="60" y="15"/>
                    </a:cubicBezTo>
                    <a:lnTo>
                      <a:pt x="1" y="225"/>
                    </a:lnTo>
                    <a:cubicBezTo>
                      <a:pt x="0" y="230"/>
                      <a:pt x="0" y="236"/>
                      <a:pt x="2" y="240"/>
                    </a:cubicBezTo>
                    <a:cubicBezTo>
                      <a:pt x="5" y="244"/>
                      <a:pt x="9" y="248"/>
                      <a:pt x="14" y="250"/>
                    </a:cubicBezTo>
                    <a:lnTo>
                      <a:pt x="114" y="277"/>
                    </a:lnTo>
                    <a:cubicBezTo>
                      <a:pt x="116" y="277"/>
                      <a:pt x="118" y="277"/>
                      <a:pt x="120" y="277"/>
                    </a:cubicBezTo>
                    <a:cubicBezTo>
                      <a:pt x="123" y="277"/>
                      <a:pt x="126" y="276"/>
                      <a:pt x="129" y="274"/>
                    </a:cubicBezTo>
                    <a:cubicBezTo>
                      <a:pt x="132" y="272"/>
                      <a:pt x="136" y="268"/>
                      <a:pt x="137" y="263"/>
                    </a:cubicBezTo>
                    <a:lnTo>
                      <a:pt x="145" y="239"/>
                    </a:lnTo>
                    <a:lnTo>
                      <a:pt x="216" y="258"/>
                    </a:lnTo>
                    <a:cubicBezTo>
                      <a:pt x="212" y="267"/>
                      <a:pt x="211" y="274"/>
                      <a:pt x="210" y="279"/>
                    </a:cubicBezTo>
                    <a:cubicBezTo>
                      <a:pt x="209" y="282"/>
                      <a:pt x="207" y="285"/>
                      <a:pt x="207" y="288"/>
                    </a:cubicBezTo>
                    <a:cubicBezTo>
                      <a:pt x="207" y="296"/>
                      <a:pt x="215" y="304"/>
                      <a:pt x="222" y="307"/>
                    </a:cubicBezTo>
                    <a:lnTo>
                      <a:pt x="317" y="333"/>
                    </a:lnTo>
                    <a:cubicBezTo>
                      <a:pt x="319" y="336"/>
                      <a:pt x="322" y="336"/>
                      <a:pt x="323" y="336"/>
                    </a:cubicBezTo>
                    <a:cubicBezTo>
                      <a:pt x="330" y="336"/>
                      <a:pt x="339" y="330"/>
                      <a:pt x="343" y="321"/>
                    </a:cubicBezTo>
                    <a:lnTo>
                      <a:pt x="402" y="109"/>
                    </a:lnTo>
                    <a:cubicBezTo>
                      <a:pt x="405" y="99"/>
                      <a:pt x="399" y="88"/>
                      <a:pt x="388" y="86"/>
                    </a:cubicBezTo>
                    <a:lnTo>
                      <a:pt x="286" y="58"/>
                    </a:lnTo>
                    <a:cubicBezTo>
                      <a:pt x="284" y="57"/>
                      <a:pt x="282" y="56"/>
                      <a:pt x="280" y="56"/>
                    </a:cubicBezTo>
                    <a:cubicBezTo>
                      <a:pt x="271" y="56"/>
                      <a:pt x="264" y="62"/>
                      <a:pt x="263" y="71"/>
                    </a:cubicBezTo>
                    <a:lnTo>
                      <a:pt x="249" y="120"/>
                    </a:lnTo>
                    <a:lnTo>
                      <a:pt x="182" y="102"/>
                    </a:lnTo>
                    <a:lnTo>
                      <a:pt x="195" y="52"/>
                    </a:lnTo>
                    <a:cubicBezTo>
                      <a:pt x="200" y="42"/>
                      <a:pt x="193" y="31"/>
                      <a:pt x="182" y="28"/>
                    </a:cubicBezTo>
                    <a:lnTo>
                      <a:pt x="84" y="1"/>
                    </a:lnTo>
                    <a:cubicBezTo>
                      <a:pt x="81" y="1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>
                <a:off x="5754175" y="452950"/>
                <a:ext cx="69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0" extrusionOk="0">
                    <a:moveTo>
                      <a:pt x="63" y="46"/>
                    </a:moveTo>
                    <a:cubicBezTo>
                      <a:pt x="90" y="56"/>
                      <a:pt x="119" y="64"/>
                      <a:pt x="146" y="72"/>
                    </a:cubicBezTo>
                    <a:cubicBezTo>
                      <a:pt x="174" y="81"/>
                      <a:pt x="203" y="87"/>
                      <a:pt x="233" y="94"/>
                    </a:cubicBezTo>
                    <a:lnTo>
                      <a:pt x="218" y="144"/>
                    </a:lnTo>
                    <a:lnTo>
                      <a:pt x="47" y="98"/>
                    </a:lnTo>
                    <a:lnTo>
                      <a:pt x="63" y="46"/>
                    </a:lnTo>
                    <a:close/>
                    <a:moveTo>
                      <a:pt x="50" y="1"/>
                    </a:moveTo>
                    <a:cubicBezTo>
                      <a:pt x="47" y="1"/>
                      <a:pt x="44" y="1"/>
                      <a:pt x="41" y="2"/>
                    </a:cubicBezTo>
                    <a:cubicBezTo>
                      <a:pt x="35" y="6"/>
                      <a:pt x="31" y="9"/>
                      <a:pt x="30" y="14"/>
                    </a:cubicBezTo>
                    <a:lnTo>
                      <a:pt x="4" y="105"/>
                    </a:lnTo>
                    <a:cubicBezTo>
                      <a:pt x="1" y="116"/>
                      <a:pt x="7" y="127"/>
                      <a:pt x="18" y="130"/>
                    </a:cubicBezTo>
                    <a:lnTo>
                      <a:pt x="226" y="188"/>
                    </a:lnTo>
                    <a:cubicBezTo>
                      <a:pt x="227" y="189"/>
                      <a:pt x="229" y="189"/>
                      <a:pt x="232" y="189"/>
                    </a:cubicBezTo>
                    <a:cubicBezTo>
                      <a:pt x="235" y="189"/>
                      <a:pt x="238" y="188"/>
                      <a:pt x="243" y="186"/>
                    </a:cubicBezTo>
                    <a:cubicBezTo>
                      <a:pt x="248" y="184"/>
                      <a:pt x="251" y="179"/>
                      <a:pt x="253" y="174"/>
                    </a:cubicBezTo>
                    <a:lnTo>
                      <a:pt x="278" y="83"/>
                    </a:lnTo>
                    <a:cubicBezTo>
                      <a:pt x="279" y="78"/>
                      <a:pt x="278" y="72"/>
                      <a:pt x="276" y="67"/>
                    </a:cubicBezTo>
                    <a:cubicBezTo>
                      <a:pt x="272" y="61"/>
                      <a:pt x="267" y="59"/>
                      <a:pt x="262" y="57"/>
                    </a:cubicBezTo>
                    <a:cubicBezTo>
                      <a:pt x="226" y="51"/>
                      <a:pt x="191" y="43"/>
                      <a:pt x="156" y="34"/>
                    </a:cubicBezTo>
                    <a:cubicBezTo>
                      <a:pt x="122" y="24"/>
                      <a:pt x="89" y="13"/>
                      <a:pt x="57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5744850" y="485650"/>
                <a:ext cx="47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555" extrusionOk="0">
                    <a:moveTo>
                      <a:pt x="163" y="0"/>
                    </a:moveTo>
                    <a:cubicBezTo>
                      <a:pt x="155" y="0"/>
                      <a:pt x="148" y="6"/>
                      <a:pt x="146" y="15"/>
                    </a:cubicBezTo>
                    <a:lnTo>
                      <a:pt x="5" y="528"/>
                    </a:lnTo>
                    <a:cubicBezTo>
                      <a:pt x="1" y="539"/>
                      <a:pt x="7" y="550"/>
                      <a:pt x="18" y="553"/>
                    </a:cubicBezTo>
                    <a:cubicBezTo>
                      <a:pt x="20" y="554"/>
                      <a:pt x="22" y="554"/>
                      <a:pt x="23" y="554"/>
                    </a:cubicBezTo>
                    <a:cubicBezTo>
                      <a:pt x="32" y="554"/>
                      <a:pt x="39" y="549"/>
                      <a:pt x="43" y="539"/>
                    </a:cubicBezTo>
                    <a:lnTo>
                      <a:pt x="183" y="25"/>
                    </a:lnTo>
                    <a:cubicBezTo>
                      <a:pt x="187" y="15"/>
                      <a:pt x="181" y="4"/>
                      <a:pt x="170" y="2"/>
                    </a:cubicBezTo>
                    <a:cubicBezTo>
                      <a:pt x="168" y="1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>
                <a:off x="5762225" y="427450"/>
                <a:ext cx="42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1" extrusionOk="0">
                    <a:moveTo>
                      <a:pt x="69" y="45"/>
                    </a:moveTo>
                    <a:lnTo>
                      <a:pt x="126" y="62"/>
                    </a:lnTo>
                    <a:lnTo>
                      <a:pt x="103" y="147"/>
                    </a:lnTo>
                    <a:cubicBezTo>
                      <a:pt x="93" y="145"/>
                      <a:pt x="82" y="143"/>
                      <a:pt x="71" y="141"/>
                    </a:cubicBezTo>
                    <a:cubicBezTo>
                      <a:pt x="62" y="138"/>
                      <a:pt x="52" y="136"/>
                      <a:pt x="45" y="132"/>
                    </a:cubicBezTo>
                    <a:lnTo>
                      <a:pt x="69" y="45"/>
                    </a:lnTo>
                    <a:close/>
                    <a:moveTo>
                      <a:pt x="54" y="0"/>
                    </a:moveTo>
                    <a:cubicBezTo>
                      <a:pt x="51" y="0"/>
                      <a:pt x="48" y="1"/>
                      <a:pt x="46" y="3"/>
                    </a:cubicBezTo>
                    <a:cubicBezTo>
                      <a:pt x="41" y="5"/>
                      <a:pt x="38" y="9"/>
                      <a:pt x="36" y="14"/>
                    </a:cubicBezTo>
                    <a:lnTo>
                      <a:pt x="3" y="138"/>
                    </a:lnTo>
                    <a:cubicBezTo>
                      <a:pt x="1" y="148"/>
                      <a:pt x="6" y="158"/>
                      <a:pt x="15" y="162"/>
                    </a:cubicBezTo>
                    <a:cubicBezTo>
                      <a:pt x="29" y="168"/>
                      <a:pt x="45" y="173"/>
                      <a:pt x="62" y="178"/>
                    </a:cubicBezTo>
                    <a:cubicBezTo>
                      <a:pt x="82" y="185"/>
                      <a:pt x="99" y="187"/>
                      <a:pt x="114" y="190"/>
                    </a:cubicBezTo>
                    <a:lnTo>
                      <a:pt x="117" y="190"/>
                    </a:lnTo>
                    <a:cubicBezTo>
                      <a:pt x="125" y="190"/>
                      <a:pt x="133" y="185"/>
                      <a:pt x="136" y="175"/>
                    </a:cubicBezTo>
                    <a:lnTo>
                      <a:pt x="169" y="52"/>
                    </a:lnTo>
                    <a:cubicBezTo>
                      <a:pt x="170" y="47"/>
                      <a:pt x="170" y="41"/>
                      <a:pt x="168" y="37"/>
                    </a:cubicBezTo>
                    <a:cubicBezTo>
                      <a:pt x="165" y="34"/>
                      <a:pt x="162" y="29"/>
                      <a:pt x="156" y="28"/>
                    </a:cubicBezTo>
                    <a:lnTo>
                      <a:pt x="61" y="2"/>
                    </a:ln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>
                <a:off x="5763700" y="424400"/>
                <a:ext cx="29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81" extrusionOk="0">
                    <a:moveTo>
                      <a:pt x="73" y="41"/>
                    </a:moveTo>
                    <a:cubicBezTo>
                      <a:pt x="74" y="43"/>
                      <a:pt x="74" y="43"/>
                      <a:pt x="76" y="43"/>
                    </a:cubicBezTo>
                    <a:lnTo>
                      <a:pt x="50" y="136"/>
                    </a:lnTo>
                    <a:lnTo>
                      <a:pt x="46" y="135"/>
                    </a:lnTo>
                    <a:lnTo>
                      <a:pt x="71" y="41"/>
                    </a:lnTo>
                    <a:close/>
                    <a:moveTo>
                      <a:pt x="68" y="0"/>
                    </a:moveTo>
                    <a:cubicBezTo>
                      <a:pt x="58" y="0"/>
                      <a:pt x="50" y="3"/>
                      <a:pt x="47" y="4"/>
                    </a:cubicBezTo>
                    <a:cubicBezTo>
                      <a:pt x="41" y="8"/>
                      <a:pt x="38" y="13"/>
                      <a:pt x="36" y="18"/>
                    </a:cubicBezTo>
                    <a:lnTo>
                      <a:pt x="2" y="143"/>
                    </a:lnTo>
                    <a:cubicBezTo>
                      <a:pt x="1" y="148"/>
                      <a:pt x="1" y="154"/>
                      <a:pt x="3" y="158"/>
                    </a:cubicBezTo>
                    <a:cubicBezTo>
                      <a:pt x="5" y="162"/>
                      <a:pt x="9" y="165"/>
                      <a:pt x="15" y="167"/>
                    </a:cubicBezTo>
                    <a:lnTo>
                      <a:pt x="58" y="179"/>
                    </a:lnTo>
                    <a:cubicBezTo>
                      <a:pt x="60" y="180"/>
                      <a:pt x="62" y="180"/>
                      <a:pt x="63" y="180"/>
                    </a:cubicBezTo>
                    <a:cubicBezTo>
                      <a:pt x="73" y="180"/>
                      <a:pt x="81" y="175"/>
                      <a:pt x="82" y="164"/>
                    </a:cubicBezTo>
                    <a:lnTo>
                      <a:pt x="116" y="40"/>
                    </a:lnTo>
                    <a:cubicBezTo>
                      <a:pt x="118" y="33"/>
                      <a:pt x="118" y="28"/>
                      <a:pt x="114" y="23"/>
                    </a:cubicBezTo>
                    <a:cubicBezTo>
                      <a:pt x="110" y="18"/>
                      <a:pt x="100" y="8"/>
                      <a:pt x="83" y="2"/>
                    </a:cubicBezTo>
                    <a:cubicBezTo>
                      <a:pt x="78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5706525" y="432700"/>
                <a:ext cx="2297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516" extrusionOk="0">
                    <a:moveTo>
                      <a:pt x="897" y="1"/>
                    </a:moveTo>
                    <a:cubicBezTo>
                      <a:pt x="894" y="1"/>
                      <a:pt x="892" y="1"/>
                      <a:pt x="890" y="2"/>
                    </a:cubicBezTo>
                    <a:cubicBezTo>
                      <a:pt x="731" y="51"/>
                      <a:pt x="574" y="116"/>
                      <a:pt x="427" y="197"/>
                    </a:cubicBezTo>
                    <a:cubicBezTo>
                      <a:pt x="279" y="277"/>
                      <a:pt x="140" y="373"/>
                      <a:pt x="10" y="480"/>
                    </a:cubicBezTo>
                    <a:cubicBezTo>
                      <a:pt x="1" y="486"/>
                      <a:pt x="0" y="500"/>
                      <a:pt x="7" y="508"/>
                    </a:cubicBezTo>
                    <a:cubicBezTo>
                      <a:pt x="11" y="512"/>
                      <a:pt x="16" y="515"/>
                      <a:pt x="22" y="515"/>
                    </a:cubicBezTo>
                    <a:cubicBezTo>
                      <a:pt x="26" y="515"/>
                      <a:pt x="30" y="513"/>
                      <a:pt x="36" y="511"/>
                    </a:cubicBezTo>
                    <a:cubicBezTo>
                      <a:pt x="162" y="405"/>
                      <a:pt x="300" y="313"/>
                      <a:pt x="445" y="233"/>
                    </a:cubicBezTo>
                    <a:cubicBezTo>
                      <a:pt x="591" y="154"/>
                      <a:pt x="744" y="89"/>
                      <a:pt x="902" y="40"/>
                    </a:cubicBezTo>
                    <a:cubicBezTo>
                      <a:pt x="913" y="36"/>
                      <a:pt x="918" y="25"/>
                      <a:pt x="916" y="15"/>
                    </a:cubicBezTo>
                    <a:cubicBezTo>
                      <a:pt x="913" y="6"/>
                      <a:pt x="905" y="1"/>
                      <a:pt x="8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>
                <a:off x="5708875" y="436400"/>
                <a:ext cx="229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515" extrusionOk="0">
                    <a:moveTo>
                      <a:pt x="895" y="0"/>
                    </a:moveTo>
                    <a:cubicBezTo>
                      <a:pt x="894" y="0"/>
                      <a:pt x="892" y="0"/>
                      <a:pt x="891" y="1"/>
                    </a:cubicBezTo>
                    <a:cubicBezTo>
                      <a:pt x="731" y="51"/>
                      <a:pt x="574" y="116"/>
                      <a:pt x="426" y="197"/>
                    </a:cubicBezTo>
                    <a:cubicBezTo>
                      <a:pt x="279" y="277"/>
                      <a:pt x="140" y="373"/>
                      <a:pt x="9" y="480"/>
                    </a:cubicBezTo>
                    <a:cubicBezTo>
                      <a:pt x="2" y="486"/>
                      <a:pt x="1" y="499"/>
                      <a:pt x="7" y="508"/>
                    </a:cubicBezTo>
                    <a:cubicBezTo>
                      <a:pt x="9" y="511"/>
                      <a:pt x="17" y="514"/>
                      <a:pt x="22" y="514"/>
                    </a:cubicBezTo>
                    <a:cubicBezTo>
                      <a:pt x="27" y="514"/>
                      <a:pt x="31" y="513"/>
                      <a:pt x="35" y="510"/>
                    </a:cubicBezTo>
                    <a:cubicBezTo>
                      <a:pt x="163" y="404"/>
                      <a:pt x="301" y="312"/>
                      <a:pt x="446" y="232"/>
                    </a:cubicBezTo>
                    <a:cubicBezTo>
                      <a:pt x="591" y="154"/>
                      <a:pt x="746" y="87"/>
                      <a:pt x="902" y="39"/>
                    </a:cubicBezTo>
                    <a:cubicBezTo>
                      <a:pt x="913" y="36"/>
                      <a:pt x="919" y="25"/>
                      <a:pt x="915" y="15"/>
                    </a:cubicBezTo>
                    <a:cubicBezTo>
                      <a:pt x="913" y="5"/>
                      <a:pt x="904" y="0"/>
                      <a:pt x="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>
                <a:off x="5710625" y="440250"/>
                <a:ext cx="229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515" extrusionOk="0">
                    <a:moveTo>
                      <a:pt x="896" y="0"/>
                    </a:moveTo>
                    <a:cubicBezTo>
                      <a:pt x="894" y="0"/>
                      <a:pt x="892" y="0"/>
                      <a:pt x="890" y="1"/>
                    </a:cubicBezTo>
                    <a:cubicBezTo>
                      <a:pt x="731" y="50"/>
                      <a:pt x="574" y="116"/>
                      <a:pt x="426" y="196"/>
                    </a:cubicBezTo>
                    <a:cubicBezTo>
                      <a:pt x="279" y="277"/>
                      <a:pt x="140" y="372"/>
                      <a:pt x="9" y="479"/>
                    </a:cubicBezTo>
                    <a:cubicBezTo>
                      <a:pt x="1" y="487"/>
                      <a:pt x="0" y="500"/>
                      <a:pt x="7" y="508"/>
                    </a:cubicBezTo>
                    <a:cubicBezTo>
                      <a:pt x="11" y="512"/>
                      <a:pt x="16" y="515"/>
                      <a:pt x="22" y="515"/>
                    </a:cubicBezTo>
                    <a:cubicBezTo>
                      <a:pt x="27" y="515"/>
                      <a:pt x="30" y="514"/>
                      <a:pt x="35" y="510"/>
                    </a:cubicBezTo>
                    <a:cubicBezTo>
                      <a:pt x="162" y="404"/>
                      <a:pt x="301" y="312"/>
                      <a:pt x="445" y="233"/>
                    </a:cubicBezTo>
                    <a:cubicBezTo>
                      <a:pt x="591" y="153"/>
                      <a:pt x="746" y="88"/>
                      <a:pt x="902" y="40"/>
                    </a:cubicBezTo>
                    <a:cubicBezTo>
                      <a:pt x="913" y="35"/>
                      <a:pt x="918" y="25"/>
                      <a:pt x="915" y="14"/>
                    </a:cubicBezTo>
                    <a:cubicBezTo>
                      <a:pt x="912" y="6"/>
                      <a:pt x="905" y="0"/>
                      <a:pt x="8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5712575" y="444100"/>
                <a:ext cx="230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516" extrusionOk="0">
                    <a:moveTo>
                      <a:pt x="897" y="1"/>
                    </a:moveTo>
                    <a:cubicBezTo>
                      <a:pt x="895" y="1"/>
                      <a:pt x="893" y="1"/>
                      <a:pt x="891" y="1"/>
                    </a:cubicBezTo>
                    <a:cubicBezTo>
                      <a:pt x="732" y="51"/>
                      <a:pt x="574" y="116"/>
                      <a:pt x="427" y="197"/>
                    </a:cubicBezTo>
                    <a:cubicBezTo>
                      <a:pt x="279" y="277"/>
                      <a:pt x="140" y="373"/>
                      <a:pt x="10" y="480"/>
                    </a:cubicBezTo>
                    <a:cubicBezTo>
                      <a:pt x="3" y="486"/>
                      <a:pt x="1" y="500"/>
                      <a:pt x="8" y="508"/>
                    </a:cubicBezTo>
                    <a:cubicBezTo>
                      <a:pt x="11" y="512"/>
                      <a:pt x="17" y="515"/>
                      <a:pt x="22" y="515"/>
                    </a:cubicBezTo>
                    <a:cubicBezTo>
                      <a:pt x="26" y="515"/>
                      <a:pt x="31" y="513"/>
                      <a:pt x="36" y="511"/>
                    </a:cubicBezTo>
                    <a:cubicBezTo>
                      <a:pt x="164" y="405"/>
                      <a:pt x="301" y="312"/>
                      <a:pt x="446" y="233"/>
                    </a:cubicBezTo>
                    <a:cubicBezTo>
                      <a:pt x="593" y="154"/>
                      <a:pt x="746" y="88"/>
                      <a:pt x="904" y="40"/>
                    </a:cubicBezTo>
                    <a:cubicBezTo>
                      <a:pt x="914" y="36"/>
                      <a:pt x="920" y="25"/>
                      <a:pt x="916" y="14"/>
                    </a:cubicBezTo>
                    <a:cubicBezTo>
                      <a:pt x="913" y="6"/>
                      <a:pt x="905" y="1"/>
                      <a:pt x="8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9"/>
              <p:cNvSpPr/>
              <p:nvPr/>
            </p:nvSpPr>
            <p:spPr>
              <a:xfrm>
                <a:off x="5774775" y="462650"/>
                <a:ext cx="2410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70" extrusionOk="0">
                    <a:moveTo>
                      <a:pt x="913" y="0"/>
                    </a:moveTo>
                    <a:cubicBezTo>
                      <a:pt x="421" y="0"/>
                      <a:pt x="17" y="231"/>
                      <a:pt x="13" y="234"/>
                    </a:cubicBezTo>
                    <a:cubicBezTo>
                      <a:pt x="4" y="240"/>
                      <a:pt x="1" y="251"/>
                      <a:pt x="6" y="261"/>
                    </a:cubicBezTo>
                    <a:cubicBezTo>
                      <a:pt x="10" y="266"/>
                      <a:pt x="17" y="270"/>
                      <a:pt x="24" y="270"/>
                    </a:cubicBezTo>
                    <a:cubicBezTo>
                      <a:pt x="26" y="270"/>
                      <a:pt x="31" y="269"/>
                      <a:pt x="33" y="269"/>
                    </a:cubicBezTo>
                    <a:cubicBezTo>
                      <a:pt x="37" y="267"/>
                      <a:pt x="429" y="41"/>
                      <a:pt x="913" y="41"/>
                    </a:cubicBezTo>
                    <a:cubicBezTo>
                      <a:pt x="923" y="41"/>
                      <a:pt x="933" y="41"/>
                      <a:pt x="943" y="41"/>
                    </a:cubicBezTo>
                    <a:cubicBezTo>
                      <a:pt x="954" y="41"/>
                      <a:pt x="964" y="32"/>
                      <a:pt x="964" y="21"/>
                    </a:cubicBezTo>
                    <a:cubicBezTo>
                      <a:pt x="964" y="10"/>
                      <a:pt x="954" y="1"/>
                      <a:pt x="943" y="1"/>
                    </a:cubicBezTo>
                    <a:cubicBezTo>
                      <a:pt x="933" y="0"/>
                      <a:pt x="923" y="0"/>
                      <a:pt x="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>
                <a:off x="5776325" y="466375"/>
                <a:ext cx="24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0" extrusionOk="0">
                    <a:moveTo>
                      <a:pt x="914" y="0"/>
                    </a:moveTo>
                    <a:cubicBezTo>
                      <a:pt x="420" y="0"/>
                      <a:pt x="17" y="231"/>
                      <a:pt x="13" y="233"/>
                    </a:cubicBezTo>
                    <a:cubicBezTo>
                      <a:pt x="3" y="239"/>
                      <a:pt x="1" y="252"/>
                      <a:pt x="6" y="260"/>
                    </a:cubicBezTo>
                    <a:cubicBezTo>
                      <a:pt x="10" y="265"/>
                      <a:pt x="17" y="270"/>
                      <a:pt x="23" y="270"/>
                    </a:cubicBezTo>
                    <a:cubicBezTo>
                      <a:pt x="27" y="270"/>
                      <a:pt x="30" y="269"/>
                      <a:pt x="33" y="269"/>
                    </a:cubicBezTo>
                    <a:cubicBezTo>
                      <a:pt x="37" y="266"/>
                      <a:pt x="428" y="40"/>
                      <a:pt x="910" y="40"/>
                    </a:cubicBezTo>
                    <a:cubicBezTo>
                      <a:pt x="921" y="40"/>
                      <a:pt x="932" y="40"/>
                      <a:pt x="943" y="40"/>
                    </a:cubicBezTo>
                    <a:cubicBezTo>
                      <a:pt x="954" y="40"/>
                      <a:pt x="963" y="32"/>
                      <a:pt x="963" y="21"/>
                    </a:cubicBezTo>
                    <a:cubicBezTo>
                      <a:pt x="963" y="10"/>
                      <a:pt x="954" y="1"/>
                      <a:pt x="943" y="1"/>
                    </a:cubicBezTo>
                    <a:cubicBezTo>
                      <a:pt x="933" y="0"/>
                      <a:pt x="923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5778325" y="470125"/>
                <a:ext cx="24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0" extrusionOk="0">
                    <a:moveTo>
                      <a:pt x="909" y="0"/>
                    </a:moveTo>
                    <a:cubicBezTo>
                      <a:pt x="418" y="0"/>
                      <a:pt x="16" y="231"/>
                      <a:pt x="12" y="233"/>
                    </a:cubicBezTo>
                    <a:cubicBezTo>
                      <a:pt x="2" y="239"/>
                      <a:pt x="0" y="251"/>
                      <a:pt x="6" y="260"/>
                    </a:cubicBezTo>
                    <a:cubicBezTo>
                      <a:pt x="9" y="266"/>
                      <a:pt x="16" y="270"/>
                      <a:pt x="23" y="270"/>
                    </a:cubicBezTo>
                    <a:cubicBezTo>
                      <a:pt x="27" y="270"/>
                      <a:pt x="29" y="269"/>
                      <a:pt x="32" y="269"/>
                    </a:cubicBezTo>
                    <a:cubicBezTo>
                      <a:pt x="35" y="266"/>
                      <a:pt x="427" y="40"/>
                      <a:pt x="909" y="40"/>
                    </a:cubicBezTo>
                    <a:cubicBezTo>
                      <a:pt x="920" y="40"/>
                      <a:pt x="931" y="40"/>
                      <a:pt x="942" y="40"/>
                    </a:cubicBezTo>
                    <a:cubicBezTo>
                      <a:pt x="952" y="40"/>
                      <a:pt x="962" y="31"/>
                      <a:pt x="962" y="21"/>
                    </a:cubicBezTo>
                    <a:cubicBezTo>
                      <a:pt x="962" y="10"/>
                      <a:pt x="952" y="1"/>
                      <a:pt x="942" y="1"/>
                    </a:cubicBezTo>
                    <a:cubicBezTo>
                      <a:pt x="931" y="0"/>
                      <a:pt x="920" y="0"/>
                      <a:pt x="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>
                <a:off x="5780375" y="474175"/>
                <a:ext cx="2410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70" extrusionOk="0">
                    <a:moveTo>
                      <a:pt x="910" y="0"/>
                    </a:moveTo>
                    <a:cubicBezTo>
                      <a:pt x="417" y="0"/>
                      <a:pt x="17" y="231"/>
                      <a:pt x="13" y="234"/>
                    </a:cubicBezTo>
                    <a:cubicBezTo>
                      <a:pt x="4" y="240"/>
                      <a:pt x="1" y="252"/>
                      <a:pt x="6" y="261"/>
                    </a:cubicBezTo>
                    <a:cubicBezTo>
                      <a:pt x="10" y="267"/>
                      <a:pt x="17" y="270"/>
                      <a:pt x="23" y="270"/>
                    </a:cubicBezTo>
                    <a:cubicBezTo>
                      <a:pt x="28" y="270"/>
                      <a:pt x="31" y="269"/>
                      <a:pt x="33" y="269"/>
                    </a:cubicBezTo>
                    <a:cubicBezTo>
                      <a:pt x="37" y="267"/>
                      <a:pt x="428" y="41"/>
                      <a:pt x="910" y="41"/>
                    </a:cubicBezTo>
                    <a:cubicBezTo>
                      <a:pt x="921" y="41"/>
                      <a:pt x="932" y="41"/>
                      <a:pt x="943" y="41"/>
                    </a:cubicBezTo>
                    <a:cubicBezTo>
                      <a:pt x="956" y="39"/>
                      <a:pt x="964" y="32"/>
                      <a:pt x="964" y="21"/>
                    </a:cubicBezTo>
                    <a:cubicBezTo>
                      <a:pt x="964" y="10"/>
                      <a:pt x="954" y="1"/>
                      <a:pt x="943" y="1"/>
                    </a:cubicBezTo>
                    <a:cubicBezTo>
                      <a:pt x="932" y="0"/>
                      <a:pt x="921" y="0"/>
                      <a:pt x="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29"/>
            <p:cNvGrpSpPr/>
            <p:nvPr/>
          </p:nvGrpSpPr>
          <p:grpSpPr>
            <a:xfrm>
              <a:off x="4661535" y="-192677"/>
              <a:ext cx="542890" cy="437125"/>
              <a:chOff x="5683894" y="347144"/>
              <a:chExt cx="236636" cy="190535"/>
            </a:xfrm>
          </p:grpSpPr>
          <p:sp>
            <p:nvSpPr>
              <p:cNvPr id="1130" name="Google Shape;1130;p29"/>
              <p:cNvSpPr/>
              <p:nvPr/>
            </p:nvSpPr>
            <p:spPr>
              <a:xfrm>
                <a:off x="5683894" y="404628"/>
                <a:ext cx="155550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6222" h="5322" extrusionOk="0">
                    <a:moveTo>
                      <a:pt x="3191" y="0"/>
                    </a:moveTo>
                    <a:cubicBezTo>
                      <a:pt x="2937" y="0"/>
                      <a:pt x="2655" y="22"/>
                      <a:pt x="2354" y="81"/>
                    </a:cubicBezTo>
                    <a:cubicBezTo>
                      <a:pt x="1121" y="318"/>
                      <a:pt x="325" y="1019"/>
                      <a:pt x="1" y="1343"/>
                    </a:cubicBezTo>
                    <a:cubicBezTo>
                      <a:pt x="273" y="1870"/>
                      <a:pt x="558" y="2407"/>
                      <a:pt x="859" y="2949"/>
                    </a:cubicBezTo>
                    <a:cubicBezTo>
                      <a:pt x="1317" y="3777"/>
                      <a:pt x="1781" y="4569"/>
                      <a:pt x="2243" y="5322"/>
                    </a:cubicBezTo>
                    <a:cubicBezTo>
                      <a:pt x="2516" y="5016"/>
                      <a:pt x="3094" y="4449"/>
                      <a:pt x="4016" y="4092"/>
                    </a:cubicBezTo>
                    <a:cubicBezTo>
                      <a:pt x="4652" y="3845"/>
                      <a:pt x="5236" y="3782"/>
                      <a:pt x="5677" y="3782"/>
                    </a:cubicBezTo>
                    <a:cubicBezTo>
                      <a:pt x="5899" y="3782"/>
                      <a:pt x="6085" y="3798"/>
                      <a:pt x="6222" y="3815"/>
                    </a:cubicBezTo>
                    <a:cubicBezTo>
                      <a:pt x="5482" y="2569"/>
                      <a:pt x="4741" y="1322"/>
                      <a:pt x="4001" y="74"/>
                    </a:cubicBezTo>
                    <a:cubicBezTo>
                      <a:pt x="3784" y="34"/>
                      <a:pt x="3509" y="0"/>
                      <a:pt x="3191" y="0"/>
                    </a:cubicBezTo>
                    <a:close/>
                  </a:path>
                </a:pathLst>
              </a:custGeom>
              <a:solidFill>
                <a:srgbClr val="4DD5C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>
                <a:off x="5783905" y="347144"/>
                <a:ext cx="13662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6136" extrusionOk="0">
                    <a:moveTo>
                      <a:pt x="2931" y="1"/>
                    </a:moveTo>
                    <a:cubicBezTo>
                      <a:pt x="2397" y="183"/>
                      <a:pt x="1518" y="567"/>
                      <a:pt x="737" y="1391"/>
                    </a:cubicBezTo>
                    <a:cubicBezTo>
                      <a:pt x="413" y="1733"/>
                      <a:pt x="175" y="2077"/>
                      <a:pt x="1" y="2377"/>
                    </a:cubicBezTo>
                    <a:cubicBezTo>
                      <a:pt x="741" y="3630"/>
                      <a:pt x="1480" y="4884"/>
                      <a:pt x="2220" y="6135"/>
                    </a:cubicBezTo>
                    <a:cubicBezTo>
                      <a:pt x="2507" y="5722"/>
                      <a:pt x="2966" y="5161"/>
                      <a:pt x="3648" y="4632"/>
                    </a:cubicBezTo>
                    <a:cubicBezTo>
                      <a:pt x="4332" y="4101"/>
                      <a:pt x="4993" y="3797"/>
                      <a:pt x="5465" y="3621"/>
                    </a:cubicBezTo>
                    <a:cubicBezTo>
                      <a:pt x="5101" y="3002"/>
                      <a:pt x="4686" y="2347"/>
                      <a:pt x="4209" y="1671"/>
                    </a:cubicBezTo>
                    <a:cubicBezTo>
                      <a:pt x="3778" y="1063"/>
                      <a:pt x="3348" y="506"/>
                      <a:pt x="2931" y="1"/>
                    </a:cubicBezTo>
                    <a:close/>
                  </a:path>
                </a:pathLst>
              </a:custGeom>
              <a:solidFill>
                <a:srgbClr val="4DD5C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29"/>
          <p:cNvGrpSpPr/>
          <p:nvPr/>
        </p:nvGrpSpPr>
        <p:grpSpPr>
          <a:xfrm>
            <a:off x="100047" y="2766893"/>
            <a:ext cx="355806" cy="235669"/>
            <a:chOff x="3304127" y="359385"/>
            <a:chExt cx="492397" cy="326140"/>
          </a:xfrm>
        </p:grpSpPr>
        <p:sp>
          <p:nvSpPr>
            <p:cNvPr id="1133" name="Google Shape;1133;p29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29"/>
          <p:cNvGrpSpPr/>
          <p:nvPr/>
        </p:nvGrpSpPr>
        <p:grpSpPr>
          <a:xfrm>
            <a:off x="100059" y="2416394"/>
            <a:ext cx="520214" cy="234680"/>
            <a:chOff x="2973429" y="1267445"/>
            <a:chExt cx="719920" cy="324772"/>
          </a:xfrm>
        </p:grpSpPr>
        <p:sp>
          <p:nvSpPr>
            <p:cNvPr id="1138" name="Google Shape;1138;p29"/>
            <p:cNvSpPr/>
            <p:nvPr/>
          </p:nvSpPr>
          <p:spPr>
            <a:xfrm>
              <a:off x="2973429" y="1267445"/>
              <a:ext cx="549561" cy="324772"/>
            </a:xfrm>
            <a:custGeom>
              <a:avLst/>
              <a:gdLst/>
              <a:ahLst/>
              <a:cxnLst/>
              <a:rect l="l" t="t" r="r" b="b"/>
              <a:pathLst>
                <a:path w="2413" h="1426" extrusionOk="0">
                  <a:moveTo>
                    <a:pt x="816" y="0"/>
                  </a:moveTo>
                  <a:cubicBezTo>
                    <a:pt x="574" y="0"/>
                    <a:pt x="303" y="53"/>
                    <a:pt x="1" y="181"/>
                  </a:cubicBezTo>
                  <a:cubicBezTo>
                    <a:pt x="1" y="181"/>
                    <a:pt x="475" y="1426"/>
                    <a:pt x="1472" y="1426"/>
                  </a:cubicBezTo>
                  <a:cubicBezTo>
                    <a:pt x="1746" y="1426"/>
                    <a:pt x="2059" y="1332"/>
                    <a:pt x="2413" y="1093"/>
                  </a:cubicBezTo>
                  <a:cubicBezTo>
                    <a:pt x="2413" y="1093"/>
                    <a:pt x="1919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3101882" y="1352398"/>
              <a:ext cx="591467" cy="214085"/>
            </a:xfrm>
            <a:custGeom>
              <a:avLst/>
              <a:gdLst/>
              <a:ahLst/>
              <a:cxnLst/>
              <a:rect l="l" t="t" r="r" b="b"/>
              <a:pathLst>
                <a:path w="2597" h="940" extrusionOk="0">
                  <a:moveTo>
                    <a:pt x="25" y="1"/>
                  </a:moveTo>
                  <a:cubicBezTo>
                    <a:pt x="17" y="1"/>
                    <a:pt x="8" y="6"/>
                    <a:pt x="5" y="14"/>
                  </a:cubicBezTo>
                  <a:cubicBezTo>
                    <a:pt x="1" y="25"/>
                    <a:pt x="6" y="39"/>
                    <a:pt x="17" y="43"/>
                  </a:cubicBezTo>
                  <a:cubicBezTo>
                    <a:pt x="34" y="49"/>
                    <a:pt x="1836" y="808"/>
                    <a:pt x="2569" y="939"/>
                  </a:cubicBezTo>
                  <a:lnTo>
                    <a:pt x="2574" y="939"/>
                  </a:lnTo>
                  <a:cubicBezTo>
                    <a:pt x="2584" y="939"/>
                    <a:pt x="2594" y="931"/>
                    <a:pt x="2594" y="922"/>
                  </a:cubicBezTo>
                  <a:cubicBezTo>
                    <a:pt x="2596" y="909"/>
                    <a:pt x="2589" y="899"/>
                    <a:pt x="2576" y="897"/>
                  </a:cubicBezTo>
                  <a:cubicBezTo>
                    <a:pt x="1849" y="767"/>
                    <a:pt x="50" y="11"/>
                    <a:pt x="33" y="2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3225097" y="1433023"/>
              <a:ext cx="85178" cy="25736"/>
            </a:xfrm>
            <a:custGeom>
              <a:avLst/>
              <a:gdLst/>
              <a:ahLst/>
              <a:cxnLst/>
              <a:rect l="l" t="t" r="r" b="b"/>
              <a:pathLst>
                <a:path w="374" h="113" extrusionOk="0">
                  <a:moveTo>
                    <a:pt x="351" y="0"/>
                  </a:moveTo>
                  <a:cubicBezTo>
                    <a:pt x="349" y="0"/>
                    <a:pt x="347" y="1"/>
                    <a:pt x="346" y="1"/>
                  </a:cubicBezTo>
                  <a:lnTo>
                    <a:pt x="19" y="70"/>
                  </a:lnTo>
                  <a:cubicBezTo>
                    <a:pt x="8" y="72"/>
                    <a:pt x="0" y="83"/>
                    <a:pt x="3" y="94"/>
                  </a:cubicBezTo>
                  <a:cubicBezTo>
                    <a:pt x="6" y="105"/>
                    <a:pt x="15" y="113"/>
                    <a:pt x="24" y="113"/>
                  </a:cubicBezTo>
                  <a:cubicBezTo>
                    <a:pt x="26" y="113"/>
                    <a:pt x="27" y="113"/>
                    <a:pt x="28" y="110"/>
                  </a:cubicBezTo>
                  <a:lnTo>
                    <a:pt x="355" y="43"/>
                  </a:lnTo>
                  <a:cubicBezTo>
                    <a:pt x="366" y="40"/>
                    <a:pt x="374" y="29"/>
                    <a:pt x="371" y="17"/>
                  </a:cubicBezTo>
                  <a:cubicBezTo>
                    <a:pt x="369" y="8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3175902" y="1333494"/>
              <a:ext cx="35985" cy="65820"/>
            </a:xfrm>
            <a:custGeom>
              <a:avLst/>
              <a:gdLst/>
              <a:ahLst/>
              <a:cxnLst/>
              <a:rect l="l" t="t" r="r" b="b"/>
              <a:pathLst>
                <a:path w="158" h="289" extrusionOk="0">
                  <a:moveTo>
                    <a:pt x="26" y="0"/>
                  </a:moveTo>
                  <a:cubicBezTo>
                    <a:pt x="23" y="0"/>
                    <a:pt x="20" y="1"/>
                    <a:pt x="17" y="3"/>
                  </a:cubicBezTo>
                  <a:cubicBezTo>
                    <a:pt x="6" y="6"/>
                    <a:pt x="1" y="20"/>
                    <a:pt x="6" y="30"/>
                  </a:cubicBezTo>
                  <a:lnTo>
                    <a:pt x="113" y="276"/>
                  </a:lnTo>
                  <a:cubicBezTo>
                    <a:pt x="117" y="284"/>
                    <a:pt x="125" y="289"/>
                    <a:pt x="133" y="289"/>
                  </a:cubicBezTo>
                  <a:cubicBezTo>
                    <a:pt x="136" y="289"/>
                    <a:pt x="138" y="289"/>
                    <a:pt x="141" y="287"/>
                  </a:cubicBezTo>
                  <a:cubicBezTo>
                    <a:pt x="152" y="282"/>
                    <a:pt x="157" y="269"/>
                    <a:pt x="152" y="258"/>
                  </a:cubicBezTo>
                  <a:lnTo>
                    <a:pt x="45" y="13"/>
                  </a:lnTo>
                  <a:cubicBezTo>
                    <a:pt x="42" y="5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29"/>
          <p:cNvGrpSpPr/>
          <p:nvPr/>
        </p:nvGrpSpPr>
        <p:grpSpPr>
          <a:xfrm>
            <a:off x="7486937" y="1175479"/>
            <a:ext cx="415546" cy="400241"/>
            <a:chOff x="2452328" y="-685783"/>
            <a:chExt cx="575071" cy="553890"/>
          </a:xfrm>
        </p:grpSpPr>
        <p:sp>
          <p:nvSpPr>
            <p:cNvPr id="1143" name="Google Shape;1143;p29"/>
            <p:cNvSpPr/>
            <p:nvPr/>
          </p:nvSpPr>
          <p:spPr>
            <a:xfrm>
              <a:off x="2452328" y="-685783"/>
              <a:ext cx="461194" cy="438647"/>
            </a:xfrm>
            <a:custGeom>
              <a:avLst/>
              <a:gdLst/>
              <a:ahLst/>
              <a:cxnLst/>
              <a:rect l="l" t="t" r="r" b="b"/>
              <a:pathLst>
                <a:path w="2025" h="1926" extrusionOk="0">
                  <a:moveTo>
                    <a:pt x="205" y="1"/>
                  </a:moveTo>
                  <a:lnTo>
                    <a:pt x="205" y="1"/>
                  </a:lnTo>
                  <a:cubicBezTo>
                    <a:pt x="205" y="2"/>
                    <a:pt x="1" y="1925"/>
                    <a:pt x="1640" y="1925"/>
                  </a:cubicBezTo>
                  <a:cubicBezTo>
                    <a:pt x="1735" y="1925"/>
                    <a:pt x="1835" y="1919"/>
                    <a:pt x="1942" y="1905"/>
                  </a:cubicBezTo>
                  <a:cubicBezTo>
                    <a:pt x="1942" y="1905"/>
                    <a:pt x="2025" y="125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2591030" y="-586482"/>
              <a:ext cx="436369" cy="454589"/>
            </a:xfrm>
            <a:custGeom>
              <a:avLst/>
              <a:gdLst/>
              <a:ahLst/>
              <a:cxnLst/>
              <a:rect l="l" t="t" r="r" b="b"/>
              <a:pathLst>
                <a:path w="1916" h="1996" extrusionOk="0">
                  <a:moveTo>
                    <a:pt x="25" y="0"/>
                  </a:moveTo>
                  <a:cubicBezTo>
                    <a:pt x="20" y="0"/>
                    <a:pt x="15" y="2"/>
                    <a:pt x="11" y="6"/>
                  </a:cubicBezTo>
                  <a:cubicBezTo>
                    <a:pt x="1" y="14"/>
                    <a:pt x="0" y="27"/>
                    <a:pt x="8" y="37"/>
                  </a:cubicBezTo>
                  <a:cubicBezTo>
                    <a:pt x="20" y="52"/>
                    <a:pt x="1283" y="1543"/>
                    <a:pt x="1878" y="1993"/>
                  </a:cubicBezTo>
                  <a:cubicBezTo>
                    <a:pt x="1882" y="1995"/>
                    <a:pt x="1888" y="1996"/>
                    <a:pt x="1891" y="1996"/>
                  </a:cubicBezTo>
                  <a:cubicBezTo>
                    <a:pt x="1896" y="1996"/>
                    <a:pt x="1904" y="1994"/>
                    <a:pt x="1909" y="1986"/>
                  </a:cubicBezTo>
                  <a:cubicBezTo>
                    <a:pt x="1916" y="1978"/>
                    <a:pt x="1915" y="1964"/>
                    <a:pt x="1905" y="1957"/>
                  </a:cubicBezTo>
                  <a:cubicBezTo>
                    <a:pt x="1314" y="1511"/>
                    <a:pt x="54" y="23"/>
                    <a:pt x="41" y="8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2657307" y="-445274"/>
              <a:ext cx="84723" cy="30063"/>
            </a:xfrm>
            <a:custGeom>
              <a:avLst/>
              <a:gdLst/>
              <a:ahLst/>
              <a:cxnLst/>
              <a:rect l="l" t="t" r="r" b="b"/>
              <a:pathLst>
                <a:path w="372" h="132" extrusionOk="0">
                  <a:moveTo>
                    <a:pt x="24" y="1"/>
                  </a:moveTo>
                  <a:cubicBezTo>
                    <a:pt x="14" y="1"/>
                    <a:pt x="6" y="8"/>
                    <a:pt x="4" y="17"/>
                  </a:cubicBezTo>
                  <a:cubicBezTo>
                    <a:pt x="0" y="29"/>
                    <a:pt x="6" y="41"/>
                    <a:pt x="18" y="44"/>
                  </a:cubicBezTo>
                  <a:lnTo>
                    <a:pt x="340" y="131"/>
                  </a:lnTo>
                  <a:cubicBezTo>
                    <a:pt x="342" y="132"/>
                    <a:pt x="344" y="132"/>
                    <a:pt x="345" y="132"/>
                  </a:cubicBezTo>
                  <a:cubicBezTo>
                    <a:pt x="355" y="132"/>
                    <a:pt x="364" y="127"/>
                    <a:pt x="367" y="116"/>
                  </a:cubicBezTo>
                  <a:cubicBezTo>
                    <a:pt x="371" y="104"/>
                    <a:pt x="365" y="92"/>
                    <a:pt x="353" y="89"/>
                  </a:cubicBezTo>
                  <a:lnTo>
                    <a:pt x="31" y="2"/>
                  </a:lnTo>
                  <a:cubicBezTo>
                    <a:pt x="29" y="1"/>
                    <a:pt x="2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662317" y="-569400"/>
              <a:ext cx="14348" cy="70830"/>
            </a:xfrm>
            <a:custGeom>
              <a:avLst/>
              <a:gdLst/>
              <a:ahLst/>
              <a:cxnLst/>
              <a:rect l="l" t="t" r="r" b="b"/>
              <a:pathLst>
                <a:path w="63" h="311" extrusionOk="0">
                  <a:moveTo>
                    <a:pt x="38" y="0"/>
                  </a:moveTo>
                  <a:cubicBezTo>
                    <a:pt x="26" y="0"/>
                    <a:pt x="18" y="9"/>
                    <a:pt x="18" y="21"/>
                  </a:cubicBezTo>
                  <a:lnTo>
                    <a:pt x="2" y="288"/>
                  </a:lnTo>
                  <a:cubicBezTo>
                    <a:pt x="1" y="299"/>
                    <a:pt x="10" y="309"/>
                    <a:pt x="23" y="310"/>
                  </a:cubicBezTo>
                  <a:cubicBezTo>
                    <a:pt x="34" y="310"/>
                    <a:pt x="43" y="302"/>
                    <a:pt x="44" y="290"/>
                  </a:cubicBezTo>
                  <a:lnTo>
                    <a:pt x="61" y="23"/>
                  </a:lnTo>
                  <a:cubicBezTo>
                    <a:pt x="63" y="11"/>
                    <a:pt x="53" y="1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29"/>
          <p:cNvGrpSpPr/>
          <p:nvPr/>
        </p:nvGrpSpPr>
        <p:grpSpPr>
          <a:xfrm rot="936946">
            <a:off x="486503" y="4469431"/>
            <a:ext cx="294499" cy="268134"/>
            <a:chOff x="2570481" y="4799062"/>
            <a:chExt cx="171553" cy="156195"/>
          </a:xfrm>
        </p:grpSpPr>
        <p:sp>
          <p:nvSpPr>
            <p:cNvPr id="1148" name="Google Shape;1148;p29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29"/>
          <p:cNvGrpSpPr/>
          <p:nvPr/>
        </p:nvGrpSpPr>
        <p:grpSpPr>
          <a:xfrm rot="-1198516">
            <a:off x="8580358" y="709875"/>
            <a:ext cx="205823" cy="200490"/>
            <a:chOff x="2351871" y="3678343"/>
            <a:chExt cx="205831" cy="200499"/>
          </a:xfrm>
        </p:grpSpPr>
        <p:sp>
          <p:nvSpPr>
            <p:cNvPr id="1152" name="Google Shape;1152;p29"/>
            <p:cNvSpPr/>
            <p:nvPr/>
          </p:nvSpPr>
          <p:spPr>
            <a:xfrm>
              <a:off x="2351871" y="3678343"/>
              <a:ext cx="205831" cy="200499"/>
            </a:xfrm>
            <a:custGeom>
              <a:avLst/>
              <a:gdLst/>
              <a:ahLst/>
              <a:cxnLst/>
              <a:rect l="l" t="t" r="r" b="b"/>
              <a:pathLst>
                <a:path w="1273" h="1240" extrusionOk="0">
                  <a:moveTo>
                    <a:pt x="538" y="1"/>
                  </a:moveTo>
                  <a:cubicBezTo>
                    <a:pt x="532" y="1"/>
                    <a:pt x="526" y="1"/>
                    <a:pt x="520" y="3"/>
                  </a:cubicBezTo>
                  <a:cubicBezTo>
                    <a:pt x="433" y="22"/>
                    <a:pt x="455" y="155"/>
                    <a:pt x="328" y="357"/>
                  </a:cubicBezTo>
                  <a:cubicBezTo>
                    <a:pt x="178" y="596"/>
                    <a:pt x="1" y="641"/>
                    <a:pt x="22" y="741"/>
                  </a:cubicBezTo>
                  <a:cubicBezTo>
                    <a:pt x="38" y="818"/>
                    <a:pt x="146" y="807"/>
                    <a:pt x="337" y="921"/>
                  </a:cubicBezTo>
                  <a:cubicBezTo>
                    <a:pt x="593" y="1073"/>
                    <a:pt x="649" y="1239"/>
                    <a:pt x="743" y="1239"/>
                  </a:cubicBezTo>
                  <a:cubicBezTo>
                    <a:pt x="749" y="1239"/>
                    <a:pt x="755" y="1239"/>
                    <a:pt x="761" y="1237"/>
                  </a:cubicBezTo>
                  <a:cubicBezTo>
                    <a:pt x="855" y="1216"/>
                    <a:pt x="829" y="1075"/>
                    <a:pt x="982" y="850"/>
                  </a:cubicBezTo>
                  <a:cubicBezTo>
                    <a:pt x="1132" y="627"/>
                    <a:pt x="1273" y="594"/>
                    <a:pt x="1257" y="498"/>
                  </a:cubicBezTo>
                  <a:cubicBezTo>
                    <a:pt x="1241" y="401"/>
                    <a:pt x="1093" y="418"/>
                    <a:pt x="857" y="253"/>
                  </a:cubicBezTo>
                  <a:cubicBezTo>
                    <a:pt x="663" y="117"/>
                    <a:pt x="613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2425442" y="3706801"/>
              <a:ext cx="15684" cy="31853"/>
            </a:xfrm>
            <a:custGeom>
              <a:avLst/>
              <a:gdLst/>
              <a:ahLst/>
              <a:cxnLst/>
              <a:rect l="l" t="t" r="r" b="b"/>
              <a:pathLst>
                <a:path w="97" h="197" extrusionOk="0">
                  <a:moveTo>
                    <a:pt x="73" y="0"/>
                  </a:moveTo>
                  <a:cubicBezTo>
                    <a:pt x="64" y="0"/>
                    <a:pt x="55" y="7"/>
                    <a:pt x="52" y="17"/>
                  </a:cubicBezTo>
                  <a:cubicBezTo>
                    <a:pt x="42" y="69"/>
                    <a:pt x="25" y="120"/>
                    <a:pt x="4" y="168"/>
                  </a:cubicBezTo>
                  <a:cubicBezTo>
                    <a:pt x="1" y="179"/>
                    <a:pt x="4" y="192"/>
                    <a:pt x="16" y="195"/>
                  </a:cubicBezTo>
                  <a:cubicBezTo>
                    <a:pt x="18" y="197"/>
                    <a:pt x="21" y="197"/>
                    <a:pt x="23" y="197"/>
                  </a:cubicBezTo>
                  <a:cubicBezTo>
                    <a:pt x="31" y="197"/>
                    <a:pt x="39" y="190"/>
                    <a:pt x="41" y="184"/>
                  </a:cubicBezTo>
                  <a:cubicBezTo>
                    <a:pt x="64" y="134"/>
                    <a:pt x="81" y="80"/>
                    <a:pt x="93" y="25"/>
                  </a:cubicBezTo>
                  <a:cubicBezTo>
                    <a:pt x="96" y="15"/>
                    <a:pt x="88" y="4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2385503" y="3742536"/>
              <a:ext cx="42363" cy="46082"/>
            </a:xfrm>
            <a:custGeom>
              <a:avLst/>
              <a:gdLst/>
              <a:ahLst/>
              <a:cxnLst/>
              <a:rect l="l" t="t" r="r" b="b"/>
              <a:pathLst>
                <a:path w="262" h="285" extrusionOk="0">
                  <a:moveTo>
                    <a:pt x="238" y="1"/>
                  </a:moveTo>
                  <a:cubicBezTo>
                    <a:pt x="231" y="1"/>
                    <a:pt x="224" y="4"/>
                    <a:pt x="221" y="11"/>
                  </a:cubicBezTo>
                  <a:cubicBezTo>
                    <a:pt x="132" y="173"/>
                    <a:pt x="14" y="246"/>
                    <a:pt x="13" y="247"/>
                  </a:cubicBezTo>
                  <a:cubicBezTo>
                    <a:pt x="3" y="253"/>
                    <a:pt x="1" y="266"/>
                    <a:pt x="6" y="275"/>
                  </a:cubicBezTo>
                  <a:cubicBezTo>
                    <a:pt x="10" y="282"/>
                    <a:pt x="17" y="285"/>
                    <a:pt x="24" y="285"/>
                  </a:cubicBezTo>
                  <a:cubicBezTo>
                    <a:pt x="27" y="285"/>
                    <a:pt x="30" y="284"/>
                    <a:pt x="34" y="284"/>
                  </a:cubicBezTo>
                  <a:cubicBezTo>
                    <a:pt x="40" y="280"/>
                    <a:pt x="162" y="204"/>
                    <a:pt x="256" y="32"/>
                  </a:cubicBezTo>
                  <a:cubicBezTo>
                    <a:pt x="262" y="21"/>
                    <a:pt x="258" y="9"/>
                    <a:pt x="249" y="4"/>
                  </a:cubicBezTo>
                  <a:cubicBezTo>
                    <a:pt x="245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0"/>
          <p:cNvSpPr/>
          <p:nvPr/>
        </p:nvSpPr>
        <p:spPr>
          <a:xfrm flipH="1">
            <a:off x="-613570" y="-523875"/>
            <a:ext cx="9647445" cy="5950417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0"/>
          <p:cNvGrpSpPr/>
          <p:nvPr/>
        </p:nvGrpSpPr>
        <p:grpSpPr>
          <a:xfrm>
            <a:off x="8068197" y="4684655"/>
            <a:ext cx="355806" cy="235669"/>
            <a:chOff x="3304127" y="359385"/>
            <a:chExt cx="492397" cy="326140"/>
          </a:xfrm>
        </p:grpSpPr>
        <p:sp>
          <p:nvSpPr>
            <p:cNvPr id="1158" name="Google Shape;1158;p30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30"/>
          <p:cNvGrpSpPr/>
          <p:nvPr/>
        </p:nvGrpSpPr>
        <p:grpSpPr>
          <a:xfrm>
            <a:off x="199608" y="1727111"/>
            <a:ext cx="413572" cy="418509"/>
            <a:chOff x="1549057" y="302446"/>
            <a:chExt cx="572338" cy="579171"/>
          </a:xfrm>
        </p:grpSpPr>
        <p:sp>
          <p:nvSpPr>
            <p:cNvPr id="1163" name="Google Shape;1163;p30"/>
            <p:cNvSpPr/>
            <p:nvPr/>
          </p:nvSpPr>
          <p:spPr>
            <a:xfrm>
              <a:off x="1549057" y="302446"/>
              <a:ext cx="484197" cy="454817"/>
            </a:xfrm>
            <a:custGeom>
              <a:avLst/>
              <a:gdLst/>
              <a:ahLst/>
              <a:cxnLst/>
              <a:rect l="l" t="t" r="r" b="b"/>
              <a:pathLst>
                <a:path w="2126" h="1997" extrusionOk="0">
                  <a:moveTo>
                    <a:pt x="315" y="1"/>
                  </a:moveTo>
                  <a:lnTo>
                    <a:pt x="315" y="1"/>
                  </a:lnTo>
                  <a:cubicBezTo>
                    <a:pt x="315" y="1"/>
                    <a:pt x="0" y="1997"/>
                    <a:pt x="1762" y="1997"/>
                  </a:cubicBezTo>
                  <a:cubicBezTo>
                    <a:pt x="1824" y="1997"/>
                    <a:pt x="1888" y="1994"/>
                    <a:pt x="1955" y="1989"/>
                  </a:cubicBezTo>
                  <a:cubicBezTo>
                    <a:pt x="1955" y="1989"/>
                    <a:pt x="2126" y="215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1707346" y="406531"/>
              <a:ext cx="414049" cy="475086"/>
            </a:xfrm>
            <a:custGeom>
              <a:avLst/>
              <a:gdLst/>
              <a:ahLst/>
              <a:cxnLst/>
              <a:rect l="l" t="t" r="r" b="b"/>
              <a:pathLst>
                <a:path w="1818" h="2086" extrusionOk="0">
                  <a:moveTo>
                    <a:pt x="24" y="1"/>
                  </a:moveTo>
                  <a:cubicBezTo>
                    <a:pt x="20" y="1"/>
                    <a:pt x="15" y="2"/>
                    <a:pt x="11" y="5"/>
                  </a:cubicBezTo>
                  <a:cubicBezTo>
                    <a:pt x="1" y="11"/>
                    <a:pt x="0" y="25"/>
                    <a:pt x="7" y="35"/>
                  </a:cubicBezTo>
                  <a:cubicBezTo>
                    <a:pt x="20" y="51"/>
                    <a:pt x="1206" y="1603"/>
                    <a:pt x="1778" y="2080"/>
                  </a:cubicBezTo>
                  <a:cubicBezTo>
                    <a:pt x="1782" y="2084"/>
                    <a:pt x="1786" y="2085"/>
                    <a:pt x="1791" y="2085"/>
                  </a:cubicBezTo>
                  <a:cubicBezTo>
                    <a:pt x="1798" y="2085"/>
                    <a:pt x="1803" y="2083"/>
                    <a:pt x="1808" y="2079"/>
                  </a:cubicBezTo>
                  <a:cubicBezTo>
                    <a:pt x="1817" y="2069"/>
                    <a:pt x="1816" y="2056"/>
                    <a:pt x="1806" y="2048"/>
                  </a:cubicBezTo>
                  <a:cubicBezTo>
                    <a:pt x="1238" y="1574"/>
                    <a:pt x="54" y="25"/>
                    <a:pt x="42" y="9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1766107" y="551155"/>
              <a:ext cx="83812" cy="33479"/>
            </a:xfrm>
            <a:custGeom>
              <a:avLst/>
              <a:gdLst/>
              <a:ahLst/>
              <a:cxnLst/>
              <a:rect l="l" t="t" r="r" b="b"/>
              <a:pathLst>
                <a:path w="368" h="147" extrusionOk="0">
                  <a:moveTo>
                    <a:pt x="25" y="0"/>
                  </a:moveTo>
                  <a:cubicBezTo>
                    <a:pt x="17" y="0"/>
                    <a:pt x="8" y="6"/>
                    <a:pt x="5" y="14"/>
                  </a:cubicBezTo>
                  <a:cubicBezTo>
                    <a:pt x="1" y="25"/>
                    <a:pt x="8" y="38"/>
                    <a:pt x="19" y="41"/>
                  </a:cubicBezTo>
                  <a:lnTo>
                    <a:pt x="336" y="145"/>
                  </a:lnTo>
                  <a:cubicBezTo>
                    <a:pt x="339" y="146"/>
                    <a:pt x="341" y="146"/>
                    <a:pt x="343" y="146"/>
                  </a:cubicBezTo>
                  <a:cubicBezTo>
                    <a:pt x="352" y="146"/>
                    <a:pt x="360" y="141"/>
                    <a:pt x="363" y="131"/>
                  </a:cubicBezTo>
                  <a:cubicBezTo>
                    <a:pt x="368" y="121"/>
                    <a:pt x="360" y="109"/>
                    <a:pt x="349" y="105"/>
                  </a:cubicBezTo>
                  <a:lnTo>
                    <a:pt x="32" y="2"/>
                  </a:lnTo>
                  <a:cubicBezTo>
                    <a:pt x="30" y="1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1774533" y="426801"/>
              <a:ext cx="17309" cy="70830"/>
            </a:xfrm>
            <a:custGeom>
              <a:avLst/>
              <a:gdLst/>
              <a:ahLst/>
              <a:cxnLst/>
              <a:rect l="l" t="t" r="r" b="b"/>
              <a:pathLst>
                <a:path w="76" h="311" extrusionOk="0">
                  <a:moveTo>
                    <a:pt x="53" y="1"/>
                  </a:moveTo>
                  <a:cubicBezTo>
                    <a:pt x="42" y="1"/>
                    <a:pt x="32" y="8"/>
                    <a:pt x="31" y="19"/>
                  </a:cubicBezTo>
                  <a:lnTo>
                    <a:pt x="1" y="286"/>
                  </a:lnTo>
                  <a:cubicBezTo>
                    <a:pt x="0" y="298"/>
                    <a:pt x="9" y="308"/>
                    <a:pt x="21" y="311"/>
                  </a:cubicBezTo>
                  <a:lnTo>
                    <a:pt x="23" y="311"/>
                  </a:lnTo>
                  <a:cubicBezTo>
                    <a:pt x="34" y="311"/>
                    <a:pt x="43" y="302"/>
                    <a:pt x="44" y="291"/>
                  </a:cubicBezTo>
                  <a:lnTo>
                    <a:pt x="74" y="24"/>
                  </a:lnTo>
                  <a:cubicBezTo>
                    <a:pt x="75" y="12"/>
                    <a:pt x="68" y="2"/>
                    <a:pt x="55" y="1"/>
                  </a:cubicBezTo>
                  <a:cubicBezTo>
                    <a:pt x="54" y="1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30"/>
          <p:cNvGrpSpPr/>
          <p:nvPr/>
        </p:nvGrpSpPr>
        <p:grpSpPr>
          <a:xfrm>
            <a:off x="7606112" y="300392"/>
            <a:ext cx="415546" cy="400241"/>
            <a:chOff x="2452328" y="-685783"/>
            <a:chExt cx="575071" cy="553890"/>
          </a:xfrm>
        </p:grpSpPr>
        <p:sp>
          <p:nvSpPr>
            <p:cNvPr id="1168" name="Google Shape;1168;p30"/>
            <p:cNvSpPr/>
            <p:nvPr/>
          </p:nvSpPr>
          <p:spPr>
            <a:xfrm>
              <a:off x="2452328" y="-685783"/>
              <a:ext cx="461194" cy="438647"/>
            </a:xfrm>
            <a:custGeom>
              <a:avLst/>
              <a:gdLst/>
              <a:ahLst/>
              <a:cxnLst/>
              <a:rect l="l" t="t" r="r" b="b"/>
              <a:pathLst>
                <a:path w="2025" h="1926" extrusionOk="0">
                  <a:moveTo>
                    <a:pt x="205" y="1"/>
                  </a:moveTo>
                  <a:lnTo>
                    <a:pt x="205" y="1"/>
                  </a:lnTo>
                  <a:cubicBezTo>
                    <a:pt x="205" y="2"/>
                    <a:pt x="1" y="1925"/>
                    <a:pt x="1640" y="1925"/>
                  </a:cubicBezTo>
                  <a:cubicBezTo>
                    <a:pt x="1735" y="1925"/>
                    <a:pt x="1835" y="1919"/>
                    <a:pt x="1942" y="1905"/>
                  </a:cubicBezTo>
                  <a:cubicBezTo>
                    <a:pt x="1942" y="1905"/>
                    <a:pt x="2025" y="125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2591030" y="-586482"/>
              <a:ext cx="436369" cy="454589"/>
            </a:xfrm>
            <a:custGeom>
              <a:avLst/>
              <a:gdLst/>
              <a:ahLst/>
              <a:cxnLst/>
              <a:rect l="l" t="t" r="r" b="b"/>
              <a:pathLst>
                <a:path w="1916" h="1996" extrusionOk="0">
                  <a:moveTo>
                    <a:pt x="25" y="0"/>
                  </a:moveTo>
                  <a:cubicBezTo>
                    <a:pt x="20" y="0"/>
                    <a:pt x="15" y="2"/>
                    <a:pt x="11" y="6"/>
                  </a:cubicBezTo>
                  <a:cubicBezTo>
                    <a:pt x="1" y="14"/>
                    <a:pt x="0" y="27"/>
                    <a:pt x="8" y="37"/>
                  </a:cubicBezTo>
                  <a:cubicBezTo>
                    <a:pt x="20" y="52"/>
                    <a:pt x="1283" y="1543"/>
                    <a:pt x="1878" y="1993"/>
                  </a:cubicBezTo>
                  <a:cubicBezTo>
                    <a:pt x="1882" y="1995"/>
                    <a:pt x="1888" y="1996"/>
                    <a:pt x="1891" y="1996"/>
                  </a:cubicBezTo>
                  <a:cubicBezTo>
                    <a:pt x="1896" y="1996"/>
                    <a:pt x="1904" y="1994"/>
                    <a:pt x="1909" y="1986"/>
                  </a:cubicBezTo>
                  <a:cubicBezTo>
                    <a:pt x="1916" y="1978"/>
                    <a:pt x="1915" y="1964"/>
                    <a:pt x="1905" y="1957"/>
                  </a:cubicBezTo>
                  <a:cubicBezTo>
                    <a:pt x="1314" y="1511"/>
                    <a:pt x="54" y="23"/>
                    <a:pt x="41" y="8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2657307" y="-445274"/>
              <a:ext cx="84723" cy="30063"/>
            </a:xfrm>
            <a:custGeom>
              <a:avLst/>
              <a:gdLst/>
              <a:ahLst/>
              <a:cxnLst/>
              <a:rect l="l" t="t" r="r" b="b"/>
              <a:pathLst>
                <a:path w="372" h="132" extrusionOk="0">
                  <a:moveTo>
                    <a:pt x="24" y="1"/>
                  </a:moveTo>
                  <a:cubicBezTo>
                    <a:pt x="14" y="1"/>
                    <a:pt x="6" y="8"/>
                    <a:pt x="4" y="17"/>
                  </a:cubicBezTo>
                  <a:cubicBezTo>
                    <a:pt x="0" y="29"/>
                    <a:pt x="6" y="41"/>
                    <a:pt x="18" y="44"/>
                  </a:cubicBezTo>
                  <a:lnTo>
                    <a:pt x="340" y="131"/>
                  </a:lnTo>
                  <a:cubicBezTo>
                    <a:pt x="342" y="132"/>
                    <a:pt x="344" y="132"/>
                    <a:pt x="345" y="132"/>
                  </a:cubicBezTo>
                  <a:cubicBezTo>
                    <a:pt x="355" y="132"/>
                    <a:pt x="364" y="127"/>
                    <a:pt x="367" y="116"/>
                  </a:cubicBezTo>
                  <a:cubicBezTo>
                    <a:pt x="371" y="104"/>
                    <a:pt x="365" y="92"/>
                    <a:pt x="353" y="89"/>
                  </a:cubicBezTo>
                  <a:lnTo>
                    <a:pt x="31" y="2"/>
                  </a:lnTo>
                  <a:cubicBezTo>
                    <a:pt x="29" y="1"/>
                    <a:pt x="2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2662317" y="-569400"/>
              <a:ext cx="14348" cy="70830"/>
            </a:xfrm>
            <a:custGeom>
              <a:avLst/>
              <a:gdLst/>
              <a:ahLst/>
              <a:cxnLst/>
              <a:rect l="l" t="t" r="r" b="b"/>
              <a:pathLst>
                <a:path w="63" h="311" extrusionOk="0">
                  <a:moveTo>
                    <a:pt x="38" y="0"/>
                  </a:moveTo>
                  <a:cubicBezTo>
                    <a:pt x="26" y="0"/>
                    <a:pt x="18" y="9"/>
                    <a:pt x="18" y="21"/>
                  </a:cubicBezTo>
                  <a:lnTo>
                    <a:pt x="2" y="288"/>
                  </a:lnTo>
                  <a:cubicBezTo>
                    <a:pt x="1" y="299"/>
                    <a:pt x="10" y="309"/>
                    <a:pt x="23" y="310"/>
                  </a:cubicBezTo>
                  <a:cubicBezTo>
                    <a:pt x="34" y="310"/>
                    <a:pt x="43" y="302"/>
                    <a:pt x="44" y="290"/>
                  </a:cubicBezTo>
                  <a:lnTo>
                    <a:pt x="61" y="23"/>
                  </a:lnTo>
                  <a:cubicBezTo>
                    <a:pt x="63" y="11"/>
                    <a:pt x="53" y="1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30"/>
          <p:cNvGrpSpPr/>
          <p:nvPr/>
        </p:nvGrpSpPr>
        <p:grpSpPr>
          <a:xfrm>
            <a:off x="4035686" y="4470159"/>
            <a:ext cx="1072628" cy="1138253"/>
            <a:chOff x="2300525" y="853825"/>
            <a:chExt cx="320025" cy="339625"/>
          </a:xfrm>
        </p:grpSpPr>
        <p:sp>
          <p:nvSpPr>
            <p:cNvPr id="1173" name="Google Shape;1173;p30"/>
            <p:cNvSpPr/>
            <p:nvPr/>
          </p:nvSpPr>
          <p:spPr>
            <a:xfrm>
              <a:off x="2363500" y="967900"/>
              <a:ext cx="256175" cy="224725"/>
            </a:xfrm>
            <a:custGeom>
              <a:avLst/>
              <a:gdLst/>
              <a:ahLst/>
              <a:cxnLst/>
              <a:rect l="l" t="t" r="r" b="b"/>
              <a:pathLst>
                <a:path w="10247" h="8989" extrusionOk="0">
                  <a:moveTo>
                    <a:pt x="7599" y="0"/>
                  </a:moveTo>
                  <a:lnTo>
                    <a:pt x="0" y="4208"/>
                  </a:lnTo>
                  <a:lnTo>
                    <a:pt x="2648" y="8988"/>
                  </a:lnTo>
                  <a:lnTo>
                    <a:pt x="10246" y="4781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2301925" y="854675"/>
              <a:ext cx="256125" cy="224725"/>
            </a:xfrm>
            <a:custGeom>
              <a:avLst/>
              <a:gdLst/>
              <a:ahLst/>
              <a:cxnLst/>
              <a:rect l="l" t="t" r="r" b="b"/>
              <a:pathLst>
                <a:path w="10245" h="8989" extrusionOk="0">
                  <a:moveTo>
                    <a:pt x="7598" y="0"/>
                  </a:moveTo>
                  <a:lnTo>
                    <a:pt x="0" y="4208"/>
                  </a:lnTo>
                  <a:lnTo>
                    <a:pt x="2648" y="8988"/>
                  </a:lnTo>
                  <a:lnTo>
                    <a:pt x="10245" y="4780"/>
                  </a:lnTo>
                  <a:lnTo>
                    <a:pt x="75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2300525" y="959150"/>
              <a:ext cx="130550" cy="234300"/>
            </a:xfrm>
            <a:custGeom>
              <a:avLst/>
              <a:gdLst/>
              <a:ahLst/>
              <a:cxnLst/>
              <a:rect l="l" t="t" r="r" b="b"/>
              <a:pathLst>
                <a:path w="5222" h="9372" extrusionOk="0">
                  <a:moveTo>
                    <a:pt x="111" y="1"/>
                  </a:moveTo>
                  <a:lnTo>
                    <a:pt x="0" y="62"/>
                  </a:lnTo>
                  <a:lnTo>
                    <a:pt x="5111" y="9372"/>
                  </a:lnTo>
                  <a:lnTo>
                    <a:pt x="5222" y="93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2363500" y="963750"/>
              <a:ext cx="198325" cy="126675"/>
            </a:xfrm>
            <a:custGeom>
              <a:avLst/>
              <a:gdLst/>
              <a:ahLst/>
              <a:cxnLst/>
              <a:rect l="l" t="t" r="r" b="b"/>
              <a:pathLst>
                <a:path w="7933" h="5067" extrusionOk="0">
                  <a:moveTo>
                    <a:pt x="7567" y="0"/>
                  </a:moveTo>
                  <a:cubicBezTo>
                    <a:pt x="5045" y="1416"/>
                    <a:pt x="2523" y="2832"/>
                    <a:pt x="0" y="4248"/>
                  </a:cubicBezTo>
                  <a:cubicBezTo>
                    <a:pt x="146" y="4520"/>
                    <a:pt x="292" y="4794"/>
                    <a:pt x="440" y="5066"/>
                  </a:cubicBezTo>
                  <a:lnTo>
                    <a:pt x="7932" y="743"/>
                  </a:lnTo>
                  <a:cubicBezTo>
                    <a:pt x="7893" y="622"/>
                    <a:pt x="7840" y="487"/>
                    <a:pt x="7767" y="342"/>
                  </a:cubicBezTo>
                  <a:cubicBezTo>
                    <a:pt x="7703" y="210"/>
                    <a:pt x="7633" y="97"/>
                    <a:pt x="7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2490950" y="853825"/>
              <a:ext cx="62675" cy="111950"/>
            </a:xfrm>
            <a:custGeom>
              <a:avLst/>
              <a:gdLst/>
              <a:ahLst/>
              <a:cxnLst/>
              <a:rect l="l" t="t" r="r" b="b"/>
              <a:pathLst>
                <a:path w="2507" h="4478" extrusionOk="0">
                  <a:moveTo>
                    <a:pt x="36" y="0"/>
                  </a:moveTo>
                  <a:cubicBezTo>
                    <a:pt x="30" y="0"/>
                    <a:pt x="25" y="2"/>
                    <a:pt x="20" y="4"/>
                  </a:cubicBezTo>
                  <a:cubicBezTo>
                    <a:pt x="6" y="12"/>
                    <a:pt x="1" y="32"/>
                    <a:pt x="8" y="47"/>
                  </a:cubicBezTo>
                  <a:lnTo>
                    <a:pt x="2444" y="4461"/>
                  </a:lnTo>
                  <a:cubicBezTo>
                    <a:pt x="2450" y="4472"/>
                    <a:pt x="2462" y="4478"/>
                    <a:pt x="2473" y="4478"/>
                  </a:cubicBezTo>
                  <a:cubicBezTo>
                    <a:pt x="2477" y="4478"/>
                    <a:pt x="2483" y="4478"/>
                    <a:pt x="2487" y="4473"/>
                  </a:cubicBezTo>
                  <a:cubicBezTo>
                    <a:pt x="2502" y="4466"/>
                    <a:pt x="2507" y="4445"/>
                    <a:pt x="2499" y="4430"/>
                  </a:cubicBezTo>
                  <a:lnTo>
                    <a:pt x="63" y="16"/>
                  </a:lnTo>
                  <a:cubicBezTo>
                    <a:pt x="58" y="6"/>
                    <a:pt x="47" y="0"/>
                    <a:pt x="36" y="0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2560875" y="981500"/>
              <a:ext cx="59675" cy="106700"/>
            </a:xfrm>
            <a:custGeom>
              <a:avLst/>
              <a:gdLst/>
              <a:ahLst/>
              <a:cxnLst/>
              <a:rect l="l" t="t" r="r" b="b"/>
              <a:pathLst>
                <a:path w="2387" h="4268" extrusionOk="0">
                  <a:moveTo>
                    <a:pt x="35" y="1"/>
                  </a:moveTo>
                  <a:cubicBezTo>
                    <a:pt x="30" y="1"/>
                    <a:pt x="26" y="2"/>
                    <a:pt x="21" y="4"/>
                  </a:cubicBezTo>
                  <a:cubicBezTo>
                    <a:pt x="6" y="13"/>
                    <a:pt x="1" y="33"/>
                    <a:pt x="9" y="47"/>
                  </a:cubicBezTo>
                  <a:lnTo>
                    <a:pt x="2323" y="4251"/>
                  </a:lnTo>
                  <a:cubicBezTo>
                    <a:pt x="2331" y="4262"/>
                    <a:pt x="2342" y="4267"/>
                    <a:pt x="2352" y="4267"/>
                  </a:cubicBezTo>
                  <a:cubicBezTo>
                    <a:pt x="2357" y="4267"/>
                    <a:pt x="2361" y="4266"/>
                    <a:pt x="2366" y="4264"/>
                  </a:cubicBezTo>
                  <a:cubicBezTo>
                    <a:pt x="2381" y="4255"/>
                    <a:pt x="2387" y="4235"/>
                    <a:pt x="2379" y="4221"/>
                  </a:cubicBezTo>
                  <a:lnTo>
                    <a:pt x="64" y="17"/>
                  </a:lnTo>
                  <a:cubicBezTo>
                    <a:pt x="58" y="7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0"/>
            <p:cNvSpPr/>
            <p:nvPr/>
          </p:nvSpPr>
          <p:spPr>
            <a:xfrm>
              <a:off x="2502225" y="980925"/>
              <a:ext cx="34225" cy="28050"/>
            </a:xfrm>
            <a:custGeom>
              <a:avLst/>
              <a:gdLst/>
              <a:ahLst/>
              <a:cxnLst/>
              <a:rect l="l" t="t" r="r" b="b"/>
              <a:pathLst>
                <a:path w="1369" h="1122" extrusionOk="0">
                  <a:moveTo>
                    <a:pt x="1065" y="70"/>
                  </a:moveTo>
                  <a:cubicBezTo>
                    <a:pt x="1133" y="126"/>
                    <a:pt x="1187" y="192"/>
                    <a:pt x="1229" y="268"/>
                  </a:cubicBezTo>
                  <a:cubicBezTo>
                    <a:pt x="1262" y="327"/>
                    <a:pt x="1285" y="391"/>
                    <a:pt x="1300" y="456"/>
                  </a:cubicBezTo>
                  <a:lnTo>
                    <a:pt x="296" y="1040"/>
                  </a:lnTo>
                  <a:cubicBezTo>
                    <a:pt x="263" y="916"/>
                    <a:pt x="131" y="724"/>
                    <a:pt x="77" y="649"/>
                  </a:cubicBezTo>
                  <a:lnTo>
                    <a:pt x="1065" y="70"/>
                  </a:lnTo>
                  <a:close/>
                  <a:moveTo>
                    <a:pt x="1068" y="1"/>
                  </a:moveTo>
                  <a:cubicBezTo>
                    <a:pt x="1063" y="1"/>
                    <a:pt x="1057" y="2"/>
                    <a:pt x="1052" y="5"/>
                  </a:cubicBezTo>
                  <a:lnTo>
                    <a:pt x="16" y="612"/>
                  </a:lnTo>
                  <a:cubicBezTo>
                    <a:pt x="8" y="617"/>
                    <a:pt x="2" y="625"/>
                    <a:pt x="1" y="633"/>
                  </a:cubicBezTo>
                  <a:cubicBezTo>
                    <a:pt x="0" y="643"/>
                    <a:pt x="1" y="653"/>
                    <a:pt x="7" y="659"/>
                  </a:cubicBezTo>
                  <a:cubicBezTo>
                    <a:pt x="72" y="747"/>
                    <a:pt x="241" y="996"/>
                    <a:pt x="241" y="1090"/>
                  </a:cubicBezTo>
                  <a:cubicBezTo>
                    <a:pt x="241" y="1102"/>
                    <a:pt x="248" y="1112"/>
                    <a:pt x="258" y="1117"/>
                  </a:cubicBezTo>
                  <a:cubicBezTo>
                    <a:pt x="263" y="1120"/>
                    <a:pt x="268" y="1121"/>
                    <a:pt x="274" y="1121"/>
                  </a:cubicBezTo>
                  <a:cubicBezTo>
                    <a:pt x="279" y="1121"/>
                    <a:pt x="284" y="1120"/>
                    <a:pt x="288" y="1116"/>
                  </a:cubicBezTo>
                  <a:lnTo>
                    <a:pt x="1351" y="498"/>
                  </a:lnTo>
                  <a:cubicBezTo>
                    <a:pt x="1362" y="492"/>
                    <a:pt x="1369" y="479"/>
                    <a:pt x="1365" y="466"/>
                  </a:cubicBezTo>
                  <a:cubicBezTo>
                    <a:pt x="1351" y="385"/>
                    <a:pt x="1325" y="307"/>
                    <a:pt x="1284" y="236"/>
                  </a:cubicBezTo>
                  <a:cubicBezTo>
                    <a:pt x="1235" y="148"/>
                    <a:pt x="1169" y="70"/>
                    <a:pt x="1087" y="7"/>
                  </a:cubicBezTo>
                  <a:cubicBezTo>
                    <a:pt x="1082" y="3"/>
                    <a:pt x="1075" y="1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0"/>
            <p:cNvSpPr/>
            <p:nvPr/>
          </p:nvSpPr>
          <p:spPr>
            <a:xfrm>
              <a:off x="2378175" y="1050500"/>
              <a:ext cx="34475" cy="27775"/>
            </a:xfrm>
            <a:custGeom>
              <a:avLst/>
              <a:gdLst/>
              <a:ahLst/>
              <a:cxnLst/>
              <a:rect l="l" t="t" r="r" b="b"/>
              <a:pathLst>
                <a:path w="1379" h="1111" extrusionOk="0">
                  <a:moveTo>
                    <a:pt x="1061" y="76"/>
                  </a:moveTo>
                  <a:cubicBezTo>
                    <a:pt x="1098" y="160"/>
                    <a:pt x="1199" y="370"/>
                    <a:pt x="1290" y="461"/>
                  </a:cubicBezTo>
                  <a:lnTo>
                    <a:pt x="284" y="1041"/>
                  </a:lnTo>
                  <a:cubicBezTo>
                    <a:pt x="234" y="996"/>
                    <a:pt x="191" y="943"/>
                    <a:pt x="156" y="885"/>
                  </a:cubicBezTo>
                  <a:cubicBezTo>
                    <a:pt x="111" y="812"/>
                    <a:pt x="81" y="732"/>
                    <a:pt x="67" y="645"/>
                  </a:cubicBezTo>
                  <a:lnTo>
                    <a:pt x="1061" y="76"/>
                  </a:lnTo>
                  <a:close/>
                  <a:moveTo>
                    <a:pt x="1076" y="1"/>
                  </a:moveTo>
                  <a:cubicBezTo>
                    <a:pt x="1071" y="1"/>
                    <a:pt x="1066" y="2"/>
                    <a:pt x="1061" y="5"/>
                  </a:cubicBezTo>
                  <a:lnTo>
                    <a:pt x="17" y="601"/>
                  </a:lnTo>
                  <a:cubicBezTo>
                    <a:pt x="5" y="608"/>
                    <a:pt x="0" y="621"/>
                    <a:pt x="2" y="633"/>
                  </a:cubicBezTo>
                  <a:cubicBezTo>
                    <a:pt x="15" y="735"/>
                    <a:pt x="50" y="830"/>
                    <a:pt x="102" y="917"/>
                  </a:cubicBezTo>
                  <a:cubicBezTo>
                    <a:pt x="144" y="987"/>
                    <a:pt x="197" y="1049"/>
                    <a:pt x="261" y="1103"/>
                  </a:cubicBezTo>
                  <a:cubicBezTo>
                    <a:pt x="266" y="1108"/>
                    <a:pt x="274" y="1110"/>
                    <a:pt x="281" y="1110"/>
                  </a:cubicBezTo>
                  <a:cubicBezTo>
                    <a:pt x="286" y="1110"/>
                    <a:pt x="292" y="1109"/>
                    <a:pt x="298" y="1105"/>
                  </a:cubicBezTo>
                  <a:lnTo>
                    <a:pt x="1362" y="492"/>
                  </a:lnTo>
                  <a:cubicBezTo>
                    <a:pt x="1373" y="486"/>
                    <a:pt x="1378" y="476"/>
                    <a:pt x="1378" y="465"/>
                  </a:cubicBezTo>
                  <a:cubicBezTo>
                    <a:pt x="1378" y="454"/>
                    <a:pt x="1372" y="443"/>
                    <a:pt x="1362" y="438"/>
                  </a:cubicBezTo>
                  <a:cubicBezTo>
                    <a:pt x="1281" y="391"/>
                    <a:pt x="1150" y="121"/>
                    <a:pt x="1105" y="20"/>
                  </a:cubicBezTo>
                  <a:cubicBezTo>
                    <a:pt x="1101" y="11"/>
                    <a:pt x="1094" y="5"/>
                    <a:pt x="1086" y="3"/>
                  </a:cubicBezTo>
                  <a:cubicBezTo>
                    <a:pt x="1083" y="1"/>
                    <a:pt x="1080" y="1"/>
                    <a:pt x="10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0"/>
            <p:cNvSpPr/>
            <p:nvPr/>
          </p:nvSpPr>
          <p:spPr>
            <a:xfrm>
              <a:off x="2410600" y="999700"/>
              <a:ext cx="93175" cy="59375"/>
            </a:xfrm>
            <a:custGeom>
              <a:avLst/>
              <a:gdLst/>
              <a:ahLst/>
              <a:cxnLst/>
              <a:rect l="l" t="t" r="r" b="b"/>
              <a:pathLst>
                <a:path w="3727" h="2375" extrusionOk="0">
                  <a:moveTo>
                    <a:pt x="3422" y="77"/>
                  </a:moveTo>
                  <a:cubicBezTo>
                    <a:pt x="3445" y="140"/>
                    <a:pt x="3473" y="202"/>
                    <a:pt x="3508" y="260"/>
                  </a:cubicBezTo>
                  <a:cubicBezTo>
                    <a:pt x="3545" y="322"/>
                    <a:pt x="3590" y="380"/>
                    <a:pt x="3640" y="432"/>
                  </a:cubicBezTo>
                  <a:cubicBezTo>
                    <a:pt x="1017" y="1884"/>
                    <a:pt x="439" y="2213"/>
                    <a:pt x="310" y="2298"/>
                  </a:cubicBezTo>
                  <a:cubicBezTo>
                    <a:pt x="306" y="2292"/>
                    <a:pt x="305" y="2284"/>
                    <a:pt x="303" y="2279"/>
                  </a:cubicBezTo>
                  <a:cubicBezTo>
                    <a:pt x="284" y="2229"/>
                    <a:pt x="257" y="2153"/>
                    <a:pt x="212" y="2077"/>
                  </a:cubicBezTo>
                  <a:cubicBezTo>
                    <a:pt x="209" y="2074"/>
                    <a:pt x="193" y="2049"/>
                    <a:pt x="80" y="1909"/>
                  </a:cubicBezTo>
                  <a:lnTo>
                    <a:pt x="3422" y="77"/>
                  </a:lnTo>
                  <a:close/>
                  <a:moveTo>
                    <a:pt x="3443" y="1"/>
                  </a:moveTo>
                  <a:cubicBezTo>
                    <a:pt x="3437" y="1"/>
                    <a:pt x="3432" y="2"/>
                    <a:pt x="3427" y="4"/>
                  </a:cubicBezTo>
                  <a:lnTo>
                    <a:pt x="19" y="1874"/>
                  </a:lnTo>
                  <a:cubicBezTo>
                    <a:pt x="10" y="1877"/>
                    <a:pt x="4" y="1886"/>
                    <a:pt x="3" y="1895"/>
                  </a:cubicBezTo>
                  <a:cubicBezTo>
                    <a:pt x="1" y="1904"/>
                    <a:pt x="4" y="1913"/>
                    <a:pt x="9" y="1920"/>
                  </a:cubicBezTo>
                  <a:cubicBezTo>
                    <a:pt x="139" y="2083"/>
                    <a:pt x="158" y="2111"/>
                    <a:pt x="158" y="2111"/>
                  </a:cubicBezTo>
                  <a:cubicBezTo>
                    <a:pt x="199" y="2180"/>
                    <a:pt x="226" y="2252"/>
                    <a:pt x="244" y="2301"/>
                  </a:cubicBezTo>
                  <a:cubicBezTo>
                    <a:pt x="260" y="2347"/>
                    <a:pt x="271" y="2375"/>
                    <a:pt x="295" y="2375"/>
                  </a:cubicBezTo>
                  <a:cubicBezTo>
                    <a:pt x="297" y="2375"/>
                    <a:pt x="299" y="2374"/>
                    <a:pt x="302" y="2374"/>
                  </a:cubicBezTo>
                  <a:cubicBezTo>
                    <a:pt x="303" y="2374"/>
                    <a:pt x="305" y="2374"/>
                    <a:pt x="306" y="2375"/>
                  </a:cubicBezTo>
                  <a:cubicBezTo>
                    <a:pt x="314" y="2373"/>
                    <a:pt x="320" y="2368"/>
                    <a:pt x="325" y="2363"/>
                  </a:cubicBezTo>
                  <a:cubicBezTo>
                    <a:pt x="374" y="2325"/>
                    <a:pt x="1008" y="1962"/>
                    <a:pt x="3709" y="469"/>
                  </a:cubicBezTo>
                  <a:cubicBezTo>
                    <a:pt x="3719" y="465"/>
                    <a:pt x="3724" y="455"/>
                    <a:pt x="3725" y="445"/>
                  </a:cubicBezTo>
                  <a:cubicBezTo>
                    <a:pt x="3726" y="437"/>
                    <a:pt x="3722" y="426"/>
                    <a:pt x="3716" y="418"/>
                  </a:cubicBezTo>
                  <a:cubicBezTo>
                    <a:pt x="3657" y="363"/>
                    <a:pt x="3606" y="298"/>
                    <a:pt x="3564" y="229"/>
                  </a:cubicBezTo>
                  <a:cubicBezTo>
                    <a:pt x="3526" y="164"/>
                    <a:pt x="3495" y="96"/>
                    <a:pt x="3473" y="24"/>
                  </a:cubicBezTo>
                  <a:cubicBezTo>
                    <a:pt x="3470" y="14"/>
                    <a:pt x="3464" y="8"/>
                    <a:pt x="3454" y="3"/>
                  </a:cubicBezTo>
                  <a:cubicBezTo>
                    <a:pt x="3451" y="2"/>
                    <a:pt x="3447" y="1"/>
                    <a:pt x="3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2466150" y="1006900"/>
              <a:ext cx="27275" cy="16100"/>
            </a:xfrm>
            <a:custGeom>
              <a:avLst/>
              <a:gdLst/>
              <a:ahLst/>
              <a:cxnLst/>
              <a:rect l="l" t="t" r="r" b="b"/>
              <a:pathLst>
                <a:path w="1091" h="644" extrusionOk="0">
                  <a:moveTo>
                    <a:pt x="1055" y="1"/>
                  </a:moveTo>
                  <a:cubicBezTo>
                    <a:pt x="1049" y="1"/>
                    <a:pt x="1044" y="2"/>
                    <a:pt x="1039" y="5"/>
                  </a:cubicBezTo>
                  <a:lnTo>
                    <a:pt x="20" y="584"/>
                  </a:lnTo>
                  <a:cubicBezTo>
                    <a:pt x="6" y="592"/>
                    <a:pt x="1" y="612"/>
                    <a:pt x="8" y="627"/>
                  </a:cubicBezTo>
                  <a:cubicBezTo>
                    <a:pt x="14" y="638"/>
                    <a:pt x="24" y="643"/>
                    <a:pt x="35" y="643"/>
                  </a:cubicBezTo>
                  <a:cubicBezTo>
                    <a:pt x="40" y="643"/>
                    <a:pt x="46" y="642"/>
                    <a:pt x="51" y="639"/>
                  </a:cubicBezTo>
                  <a:lnTo>
                    <a:pt x="1070" y="60"/>
                  </a:lnTo>
                  <a:cubicBezTo>
                    <a:pt x="1085" y="52"/>
                    <a:pt x="1090" y="32"/>
                    <a:pt x="1082" y="17"/>
                  </a:cubicBezTo>
                  <a:cubicBezTo>
                    <a:pt x="1077" y="7"/>
                    <a:pt x="1066" y="1"/>
                    <a:pt x="1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2419725" y="1032900"/>
              <a:ext cx="27450" cy="16475"/>
            </a:xfrm>
            <a:custGeom>
              <a:avLst/>
              <a:gdLst/>
              <a:ahLst/>
              <a:cxnLst/>
              <a:rect l="l" t="t" r="r" b="b"/>
              <a:pathLst>
                <a:path w="1098" h="659" extrusionOk="0">
                  <a:moveTo>
                    <a:pt x="1062" y="1"/>
                  </a:moveTo>
                  <a:cubicBezTo>
                    <a:pt x="1057" y="1"/>
                    <a:pt x="1051" y="2"/>
                    <a:pt x="1046" y="5"/>
                  </a:cubicBezTo>
                  <a:lnTo>
                    <a:pt x="22" y="599"/>
                  </a:lnTo>
                  <a:cubicBezTo>
                    <a:pt x="6" y="607"/>
                    <a:pt x="0" y="627"/>
                    <a:pt x="10" y="642"/>
                  </a:cubicBezTo>
                  <a:cubicBezTo>
                    <a:pt x="15" y="652"/>
                    <a:pt x="26" y="658"/>
                    <a:pt x="37" y="658"/>
                  </a:cubicBezTo>
                  <a:cubicBezTo>
                    <a:pt x="42" y="658"/>
                    <a:pt x="48" y="656"/>
                    <a:pt x="53" y="654"/>
                  </a:cubicBezTo>
                  <a:lnTo>
                    <a:pt x="1077" y="60"/>
                  </a:lnTo>
                  <a:cubicBezTo>
                    <a:pt x="1093" y="52"/>
                    <a:pt x="1097" y="32"/>
                    <a:pt x="1089" y="17"/>
                  </a:cubicBezTo>
                  <a:cubicBezTo>
                    <a:pt x="1083" y="6"/>
                    <a:pt x="1073" y="1"/>
                    <a:pt x="1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2448950" y="1028225"/>
              <a:ext cx="7600" cy="720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153" y="61"/>
                  </a:moveTo>
                  <a:cubicBezTo>
                    <a:pt x="202" y="61"/>
                    <a:pt x="242" y="100"/>
                    <a:pt x="240" y="144"/>
                  </a:cubicBezTo>
                  <a:cubicBezTo>
                    <a:pt x="240" y="189"/>
                    <a:pt x="201" y="225"/>
                    <a:pt x="153" y="225"/>
                  </a:cubicBezTo>
                  <a:cubicBezTo>
                    <a:pt x="104" y="225"/>
                    <a:pt x="64" y="188"/>
                    <a:pt x="64" y="144"/>
                  </a:cubicBezTo>
                  <a:cubicBezTo>
                    <a:pt x="64" y="98"/>
                    <a:pt x="102" y="61"/>
                    <a:pt x="153" y="61"/>
                  </a:cubicBezTo>
                  <a:close/>
                  <a:moveTo>
                    <a:pt x="153" y="0"/>
                  </a:moveTo>
                  <a:cubicBezTo>
                    <a:pt x="69" y="0"/>
                    <a:pt x="0" y="65"/>
                    <a:pt x="0" y="144"/>
                  </a:cubicBezTo>
                  <a:cubicBezTo>
                    <a:pt x="0" y="222"/>
                    <a:pt x="69" y="288"/>
                    <a:pt x="153" y="288"/>
                  </a:cubicBezTo>
                  <a:cubicBezTo>
                    <a:pt x="236" y="288"/>
                    <a:pt x="304" y="222"/>
                    <a:pt x="304" y="144"/>
                  </a:cubicBezTo>
                  <a:cubicBezTo>
                    <a:pt x="304" y="65"/>
                    <a:pt x="235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0"/>
            <p:cNvSpPr/>
            <p:nvPr/>
          </p:nvSpPr>
          <p:spPr>
            <a:xfrm>
              <a:off x="2457400" y="1023025"/>
              <a:ext cx="7625" cy="7200"/>
            </a:xfrm>
            <a:custGeom>
              <a:avLst/>
              <a:gdLst/>
              <a:ahLst/>
              <a:cxnLst/>
              <a:rect l="l" t="t" r="r" b="b"/>
              <a:pathLst>
                <a:path w="305" h="288" extrusionOk="0">
                  <a:moveTo>
                    <a:pt x="152" y="62"/>
                  </a:moveTo>
                  <a:cubicBezTo>
                    <a:pt x="202" y="62"/>
                    <a:pt x="241" y="99"/>
                    <a:pt x="240" y="144"/>
                  </a:cubicBezTo>
                  <a:cubicBezTo>
                    <a:pt x="240" y="189"/>
                    <a:pt x="201" y="225"/>
                    <a:pt x="152" y="225"/>
                  </a:cubicBezTo>
                  <a:cubicBezTo>
                    <a:pt x="104" y="225"/>
                    <a:pt x="63" y="188"/>
                    <a:pt x="63" y="144"/>
                  </a:cubicBezTo>
                  <a:cubicBezTo>
                    <a:pt x="63" y="98"/>
                    <a:pt x="102" y="62"/>
                    <a:pt x="152" y="62"/>
                  </a:cubicBezTo>
                  <a:close/>
                  <a:moveTo>
                    <a:pt x="152" y="0"/>
                  </a:moveTo>
                  <a:cubicBezTo>
                    <a:pt x="69" y="0"/>
                    <a:pt x="0" y="65"/>
                    <a:pt x="0" y="144"/>
                  </a:cubicBezTo>
                  <a:cubicBezTo>
                    <a:pt x="0" y="223"/>
                    <a:pt x="69" y="288"/>
                    <a:pt x="152" y="288"/>
                  </a:cubicBezTo>
                  <a:cubicBezTo>
                    <a:pt x="236" y="288"/>
                    <a:pt x="305" y="223"/>
                    <a:pt x="304" y="144"/>
                  </a:cubicBezTo>
                  <a:cubicBezTo>
                    <a:pt x="304" y="65"/>
                    <a:pt x="235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0"/>
            <p:cNvSpPr/>
            <p:nvPr/>
          </p:nvSpPr>
          <p:spPr>
            <a:xfrm>
              <a:off x="2390700" y="1061400"/>
              <a:ext cx="7600" cy="720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152" y="62"/>
                  </a:moveTo>
                  <a:cubicBezTo>
                    <a:pt x="202" y="62"/>
                    <a:pt x="242" y="100"/>
                    <a:pt x="241" y="144"/>
                  </a:cubicBezTo>
                  <a:cubicBezTo>
                    <a:pt x="241" y="190"/>
                    <a:pt x="200" y="225"/>
                    <a:pt x="152" y="225"/>
                  </a:cubicBezTo>
                  <a:cubicBezTo>
                    <a:pt x="104" y="225"/>
                    <a:pt x="64" y="189"/>
                    <a:pt x="64" y="144"/>
                  </a:cubicBezTo>
                  <a:cubicBezTo>
                    <a:pt x="64" y="98"/>
                    <a:pt x="103" y="62"/>
                    <a:pt x="152" y="62"/>
                  </a:cubicBezTo>
                  <a:close/>
                  <a:moveTo>
                    <a:pt x="152" y="1"/>
                  </a:moveTo>
                  <a:cubicBezTo>
                    <a:pt x="70" y="1"/>
                    <a:pt x="1" y="65"/>
                    <a:pt x="1" y="144"/>
                  </a:cubicBezTo>
                  <a:cubicBezTo>
                    <a:pt x="1" y="223"/>
                    <a:pt x="70" y="287"/>
                    <a:pt x="152" y="287"/>
                  </a:cubicBezTo>
                  <a:cubicBezTo>
                    <a:pt x="237" y="287"/>
                    <a:pt x="303" y="223"/>
                    <a:pt x="303" y="144"/>
                  </a:cubicBezTo>
                  <a:cubicBezTo>
                    <a:pt x="303" y="65"/>
                    <a:pt x="236" y="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0"/>
            <p:cNvSpPr/>
            <p:nvPr/>
          </p:nvSpPr>
          <p:spPr>
            <a:xfrm>
              <a:off x="2516100" y="990800"/>
              <a:ext cx="7625" cy="7175"/>
            </a:xfrm>
            <a:custGeom>
              <a:avLst/>
              <a:gdLst/>
              <a:ahLst/>
              <a:cxnLst/>
              <a:rect l="l" t="t" r="r" b="b"/>
              <a:pathLst>
                <a:path w="305" h="287" extrusionOk="0">
                  <a:moveTo>
                    <a:pt x="153" y="61"/>
                  </a:moveTo>
                  <a:cubicBezTo>
                    <a:pt x="202" y="61"/>
                    <a:pt x="241" y="98"/>
                    <a:pt x="241" y="144"/>
                  </a:cubicBezTo>
                  <a:cubicBezTo>
                    <a:pt x="241" y="189"/>
                    <a:pt x="201" y="225"/>
                    <a:pt x="153" y="225"/>
                  </a:cubicBezTo>
                  <a:cubicBezTo>
                    <a:pt x="105" y="225"/>
                    <a:pt x="64" y="188"/>
                    <a:pt x="64" y="144"/>
                  </a:cubicBezTo>
                  <a:cubicBezTo>
                    <a:pt x="64" y="98"/>
                    <a:pt x="103" y="61"/>
                    <a:pt x="153" y="61"/>
                  </a:cubicBezTo>
                  <a:close/>
                  <a:moveTo>
                    <a:pt x="153" y="0"/>
                  </a:moveTo>
                  <a:cubicBezTo>
                    <a:pt x="69" y="0"/>
                    <a:pt x="1" y="64"/>
                    <a:pt x="1" y="144"/>
                  </a:cubicBezTo>
                  <a:cubicBezTo>
                    <a:pt x="1" y="222"/>
                    <a:pt x="69" y="286"/>
                    <a:pt x="153" y="286"/>
                  </a:cubicBezTo>
                  <a:cubicBezTo>
                    <a:pt x="237" y="286"/>
                    <a:pt x="304" y="222"/>
                    <a:pt x="304" y="144"/>
                  </a:cubicBezTo>
                  <a:cubicBezTo>
                    <a:pt x="304" y="64"/>
                    <a:pt x="236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0"/>
            <p:cNvSpPr/>
            <p:nvPr/>
          </p:nvSpPr>
          <p:spPr>
            <a:xfrm>
              <a:off x="2381800" y="1066825"/>
              <a:ext cx="7875" cy="4975"/>
            </a:xfrm>
            <a:custGeom>
              <a:avLst/>
              <a:gdLst/>
              <a:ahLst/>
              <a:cxnLst/>
              <a:rect l="l" t="t" r="r" b="b"/>
              <a:pathLst>
                <a:path w="315" h="199" extrusionOk="0">
                  <a:moveTo>
                    <a:pt x="278" y="1"/>
                  </a:moveTo>
                  <a:cubicBezTo>
                    <a:pt x="273" y="1"/>
                    <a:pt x="267" y="2"/>
                    <a:pt x="263" y="5"/>
                  </a:cubicBezTo>
                  <a:cubicBezTo>
                    <a:pt x="227" y="24"/>
                    <a:pt x="41" y="126"/>
                    <a:pt x="19" y="142"/>
                  </a:cubicBezTo>
                  <a:cubicBezTo>
                    <a:pt x="4" y="153"/>
                    <a:pt x="1" y="173"/>
                    <a:pt x="13" y="187"/>
                  </a:cubicBezTo>
                  <a:cubicBezTo>
                    <a:pt x="19" y="195"/>
                    <a:pt x="29" y="199"/>
                    <a:pt x="37" y="199"/>
                  </a:cubicBezTo>
                  <a:cubicBezTo>
                    <a:pt x="45" y="199"/>
                    <a:pt x="51" y="198"/>
                    <a:pt x="57" y="194"/>
                  </a:cubicBezTo>
                  <a:cubicBezTo>
                    <a:pt x="70" y="184"/>
                    <a:pt x="188" y="117"/>
                    <a:pt x="294" y="60"/>
                  </a:cubicBezTo>
                  <a:cubicBezTo>
                    <a:pt x="309" y="51"/>
                    <a:pt x="314" y="32"/>
                    <a:pt x="305" y="17"/>
                  </a:cubicBezTo>
                  <a:cubicBezTo>
                    <a:pt x="300" y="6"/>
                    <a:pt x="289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0"/>
            <p:cNvSpPr/>
            <p:nvPr/>
          </p:nvSpPr>
          <p:spPr>
            <a:xfrm>
              <a:off x="2398325" y="1057675"/>
              <a:ext cx="7850" cy="5125"/>
            </a:xfrm>
            <a:custGeom>
              <a:avLst/>
              <a:gdLst/>
              <a:ahLst/>
              <a:cxnLst/>
              <a:rect l="l" t="t" r="r" b="b"/>
              <a:pathLst>
                <a:path w="314" h="205" extrusionOk="0">
                  <a:moveTo>
                    <a:pt x="277" y="0"/>
                  </a:moveTo>
                  <a:cubicBezTo>
                    <a:pt x="272" y="0"/>
                    <a:pt x="266" y="2"/>
                    <a:pt x="261" y="5"/>
                  </a:cubicBezTo>
                  <a:lnTo>
                    <a:pt x="20" y="146"/>
                  </a:lnTo>
                  <a:cubicBezTo>
                    <a:pt x="6" y="153"/>
                    <a:pt x="1" y="174"/>
                    <a:pt x="9" y="189"/>
                  </a:cubicBezTo>
                  <a:cubicBezTo>
                    <a:pt x="14" y="199"/>
                    <a:pt x="25" y="205"/>
                    <a:pt x="36" y="205"/>
                  </a:cubicBezTo>
                  <a:cubicBezTo>
                    <a:pt x="41" y="205"/>
                    <a:pt x="47" y="204"/>
                    <a:pt x="52" y="199"/>
                  </a:cubicBezTo>
                  <a:lnTo>
                    <a:pt x="293" y="59"/>
                  </a:lnTo>
                  <a:cubicBezTo>
                    <a:pt x="308" y="50"/>
                    <a:pt x="314" y="30"/>
                    <a:pt x="304" y="16"/>
                  </a:cubicBezTo>
                  <a:cubicBezTo>
                    <a:pt x="298" y="6"/>
                    <a:pt x="288" y="0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0"/>
            <p:cNvSpPr/>
            <p:nvPr/>
          </p:nvSpPr>
          <p:spPr>
            <a:xfrm>
              <a:off x="2524250" y="986900"/>
              <a:ext cx="7725" cy="5050"/>
            </a:xfrm>
            <a:custGeom>
              <a:avLst/>
              <a:gdLst/>
              <a:ahLst/>
              <a:cxnLst/>
              <a:rect l="l" t="t" r="r" b="b"/>
              <a:pathLst>
                <a:path w="309" h="202" extrusionOk="0">
                  <a:moveTo>
                    <a:pt x="273" y="1"/>
                  </a:moveTo>
                  <a:cubicBezTo>
                    <a:pt x="268" y="1"/>
                    <a:pt x="262" y="2"/>
                    <a:pt x="257" y="5"/>
                  </a:cubicBezTo>
                  <a:lnTo>
                    <a:pt x="21" y="142"/>
                  </a:lnTo>
                  <a:cubicBezTo>
                    <a:pt x="6" y="151"/>
                    <a:pt x="1" y="171"/>
                    <a:pt x="10" y="185"/>
                  </a:cubicBezTo>
                  <a:cubicBezTo>
                    <a:pt x="16" y="196"/>
                    <a:pt x="26" y="201"/>
                    <a:pt x="37" y="201"/>
                  </a:cubicBezTo>
                  <a:cubicBezTo>
                    <a:pt x="43" y="201"/>
                    <a:pt x="48" y="200"/>
                    <a:pt x="53" y="196"/>
                  </a:cubicBezTo>
                  <a:lnTo>
                    <a:pt x="289" y="59"/>
                  </a:lnTo>
                  <a:cubicBezTo>
                    <a:pt x="304" y="50"/>
                    <a:pt x="308" y="30"/>
                    <a:pt x="300" y="16"/>
                  </a:cubicBezTo>
                  <a:cubicBezTo>
                    <a:pt x="294" y="6"/>
                    <a:pt x="284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0"/>
            <p:cNvSpPr/>
            <p:nvPr/>
          </p:nvSpPr>
          <p:spPr>
            <a:xfrm>
              <a:off x="2507250" y="995825"/>
              <a:ext cx="8075" cy="5050"/>
            </a:xfrm>
            <a:custGeom>
              <a:avLst/>
              <a:gdLst/>
              <a:ahLst/>
              <a:cxnLst/>
              <a:rect l="l" t="t" r="r" b="b"/>
              <a:pathLst>
                <a:path w="323" h="202" extrusionOk="0">
                  <a:moveTo>
                    <a:pt x="287" y="1"/>
                  </a:moveTo>
                  <a:cubicBezTo>
                    <a:pt x="282" y="1"/>
                    <a:pt x="277" y="2"/>
                    <a:pt x="272" y="4"/>
                  </a:cubicBezTo>
                  <a:lnTo>
                    <a:pt x="21" y="142"/>
                  </a:lnTo>
                  <a:cubicBezTo>
                    <a:pt x="6" y="150"/>
                    <a:pt x="1" y="170"/>
                    <a:pt x="9" y="185"/>
                  </a:cubicBezTo>
                  <a:cubicBezTo>
                    <a:pt x="16" y="196"/>
                    <a:pt x="27" y="201"/>
                    <a:pt x="37" y="201"/>
                  </a:cubicBezTo>
                  <a:cubicBezTo>
                    <a:pt x="43" y="201"/>
                    <a:pt x="48" y="200"/>
                    <a:pt x="52" y="197"/>
                  </a:cubicBezTo>
                  <a:lnTo>
                    <a:pt x="303" y="59"/>
                  </a:lnTo>
                  <a:cubicBezTo>
                    <a:pt x="317" y="51"/>
                    <a:pt x="322" y="31"/>
                    <a:pt x="315" y="16"/>
                  </a:cubicBezTo>
                  <a:cubicBezTo>
                    <a:pt x="309" y="6"/>
                    <a:pt x="298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0"/>
            <p:cNvSpPr/>
            <p:nvPr/>
          </p:nvSpPr>
          <p:spPr>
            <a:xfrm>
              <a:off x="2417100" y="1100425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19" y="0"/>
                  </a:moveTo>
                  <a:cubicBezTo>
                    <a:pt x="199" y="0"/>
                    <a:pt x="181" y="4"/>
                    <a:pt x="164" y="12"/>
                  </a:cubicBezTo>
                  <a:cubicBezTo>
                    <a:pt x="0" y="93"/>
                    <a:pt x="71" y="556"/>
                    <a:pt x="323" y="1047"/>
                  </a:cubicBezTo>
                  <a:cubicBezTo>
                    <a:pt x="550" y="1488"/>
                    <a:pt x="847" y="1804"/>
                    <a:pt x="1025" y="1804"/>
                  </a:cubicBezTo>
                  <a:cubicBezTo>
                    <a:pt x="1044" y="1804"/>
                    <a:pt x="1063" y="1800"/>
                    <a:pt x="1079" y="1792"/>
                  </a:cubicBezTo>
                  <a:cubicBezTo>
                    <a:pt x="1244" y="1712"/>
                    <a:pt x="1172" y="1250"/>
                    <a:pt x="920" y="757"/>
                  </a:cubicBezTo>
                  <a:cubicBezTo>
                    <a:pt x="694" y="315"/>
                    <a:pt x="397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2419775" y="1098275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19" y="0"/>
                  </a:moveTo>
                  <a:cubicBezTo>
                    <a:pt x="199" y="0"/>
                    <a:pt x="181" y="4"/>
                    <a:pt x="165" y="12"/>
                  </a:cubicBezTo>
                  <a:cubicBezTo>
                    <a:pt x="0" y="93"/>
                    <a:pt x="71" y="555"/>
                    <a:pt x="323" y="1047"/>
                  </a:cubicBezTo>
                  <a:cubicBezTo>
                    <a:pt x="550" y="1488"/>
                    <a:pt x="847" y="1804"/>
                    <a:pt x="1025" y="1804"/>
                  </a:cubicBezTo>
                  <a:cubicBezTo>
                    <a:pt x="1045" y="1804"/>
                    <a:pt x="1063" y="1801"/>
                    <a:pt x="1079" y="1793"/>
                  </a:cubicBezTo>
                  <a:cubicBezTo>
                    <a:pt x="1244" y="1712"/>
                    <a:pt x="1173" y="1250"/>
                    <a:pt x="921" y="758"/>
                  </a:cubicBezTo>
                  <a:cubicBezTo>
                    <a:pt x="694" y="315"/>
                    <a:pt x="397" y="0"/>
                    <a:pt x="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2427550" y="1088000"/>
              <a:ext cx="56475" cy="44900"/>
            </a:xfrm>
            <a:custGeom>
              <a:avLst/>
              <a:gdLst/>
              <a:ahLst/>
              <a:cxnLst/>
              <a:rect l="l" t="t" r="r" b="b"/>
              <a:pathLst>
                <a:path w="2259" h="1796" extrusionOk="0">
                  <a:moveTo>
                    <a:pt x="1811" y="1"/>
                  </a:moveTo>
                  <a:cubicBezTo>
                    <a:pt x="1208" y="328"/>
                    <a:pt x="603" y="656"/>
                    <a:pt x="0" y="983"/>
                  </a:cubicBezTo>
                  <a:cubicBezTo>
                    <a:pt x="156" y="1254"/>
                    <a:pt x="311" y="1525"/>
                    <a:pt x="468" y="1796"/>
                  </a:cubicBezTo>
                  <a:cubicBezTo>
                    <a:pt x="1064" y="1471"/>
                    <a:pt x="1663" y="1147"/>
                    <a:pt x="2259" y="822"/>
                  </a:cubicBezTo>
                  <a:cubicBezTo>
                    <a:pt x="2110" y="549"/>
                    <a:pt x="1961" y="274"/>
                    <a:pt x="1811" y="1"/>
                  </a:cubicBezTo>
                  <a:close/>
                </a:path>
              </a:pathLst>
            </a:custGeom>
            <a:solidFill>
              <a:srgbClr val="FB4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2462125" y="1075350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19" y="1"/>
                  </a:moveTo>
                  <a:cubicBezTo>
                    <a:pt x="199" y="1"/>
                    <a:pt x="181" y="4"/>
                    <a:pt x="165" y="12"/>
                  </a:cubicBezTo>
                  <a:cubicBezTo>
                    <a:pt x="1" y="93"/>
                    <a:pt x="72" y="556"/>
                    <a:pt x="324" y="1047"/>
                  </a:cubicBezTo>
                  <a:cubicBezTo>
                    <a:pt x="551" y="1488"/>
                    <a:pt x="848" y="1804"/>
                    <a:pt x="1025" y="1804"/>
                  </a:cubicBezTo>
                  <a:cubicBezTo>
                    <a:pt x="1045" y="1804"/>
                    <a:pt x="1063" y="1801"/>
                    <a:pt x="1080" y="1793"/>
                  </a:cubicBezTo>
                  <a:cubicBezTo>
                    <a:pt x="1245" y="1712"/>
                    <a:pt x="1173" y="1249"/>
                    <a:pt x="921" y="758"/>
                  </a:cubicBezTo>
                  <a:cubicBezTo>
                    <a:pt x="693" y="315"/>
                    <a:pt x="396" y="1"/>
                    <a:pt x="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2464750" y="1073225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21" y="1"/>
                  </a:moveTo>
                  <a:cubicBezTo>
                    <a:pt x="201" y="1"/>
                    <a:pt x="183" y="5"/>
                    <a:pt x="166" y="13"/>
                  </a:cubicBezTo>
                  <a:cubicBezTo>
                    <a:pt x="1" y="93"/>
                    <a:pt x="73" y="555"/>
                    <a:pt x="325" y="1048"/>
                  </a:cubicBezTo>
                  <a:cubicBezTo>
                    <a:pt x="552" y="1490"/>
                    <a:pt x="849" y="1805"/>
                    <a:pt x="1026" y="1805"/>
                  </a:cubicBezTo>
                  <a:cubicBezTo>
                    <a:pt x="1046" y="1805"/>
                    <a:pt x="1064" y="1801"/>
                    <a:pt x="1081" y="1793"/>
                  </a:cubicBezTo>
                  <a:cubicBezTo>
                    <a:pt x="1245" y="1712"/>
                    <a:pt x="1174" y="1250"/>
                    <a:pt x="922" y="758"/>
                  </a:cubicBezTo>
                  <a:cubicBezTo>
                    <a:pt x="695" y="315"/>
                    <a:pt x="399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2433525" y="1094425"/>
              <a:ext cx="32975" cy="18900"/>
            </a:xfrm>
            <a:custGeom>
              <a:avLst/>
              <a:gdLst/>
              <a:ahLst/>
              <a:cxnLst/>
              <a:rect l="l" t="t" r="r" b="b"/>
              <a:pathLst>
                <a:path w="1319" h="756" extrusionOk="0">
                  <a:moveTo>
                    <a:pt x="1283" y="0"/>
                  </a:moveTo>
                  <a:cubicBezTo>
                    <a:pt x="1278" y="0"/>
                    <a:pt x="1273" y="2"/>
                    <a:pt x="1268" y="4"/>
                  </a:cubicBezTo>
                  <a:lnTo>
                    <a:pt x="21" y="696"/>
                  </a:lnTo>
                  <a:cubicBezTo>
                    <a:pt x="6" y="704"/>
                    <a:pt x="1" y="724"/>
                    <a:pt x="9" y="739"/>
                  </a:cubicBezTo>
                  <a:cubicBezTo>
                    <a:pt x="16" y="750"/>
                    <a:pt x="26" y="755"/>
                    <a:pt x="37" y="755"/>
                  </a:cubicBezTo>
                  <a:cubicBezTo>
                    <a:pt x="41" y="755"/>
                    <a:pt x="47" y="753"/>
                    <a:pt x="52" y="751"/>
                  </a:cubicBezTo>
                  <a:lnTo>
                    <a:pt x="1298" y="59"/>
                  </a:lnTo>
                  <a:cubicBezTo>
                    <a:pt x="1313" y="50"/>
                    <a:pt x="1319" y="31"/>
                    <a:pt x="1311" y="16"/>
                  </a:cubicBezTo>
                  <a:cubicBezTo>
                    <a:pt x="1305" y="6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2434700" y="1098475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3" y="0"/>
                  </a:moveTo>
                  <a:cubicBezTo>
                    <a:pt x="1278" y="0"/>
                    <a:pt x="1272" y="2"/>
                    <a:pt x="1267" y="4"/>
                  </a:cubicBezTo>
                  <a:lnTo>
                    <a:pt x="21" y="696"/>
                  </a:lnTo>
                  <a:cubicBezTo>
                    <a:pt x="6" y="704"/>
                    <a:pt x="1" y="724"/>
                    <a:pt x="9" y="739"/>
                  </a:cubicBezTo>
                  <a:cubicBezTo>
                    <a:pt x="16" y="750"/>
                    <a:pt x="27" y="755"/>
                    <a:pt x="37" y="755"/>
                  </a:cubicBezTo>
                  <a:cubicBezTo>
                    <a:pt x="43" y="755"/>
                    <a:pt x="48" y="754"/>
                    <a:pt x="52" y="751"/>
                  </a:cubicBezTo>
                  <a:lnTo>
                    <a:pt x="1298" y="59"/>
                  </a:lnTo>
                  <a:cubicBezTo>
                    <a:pt x="1313" y="51"/>
                    <a:pt x="1319" y="31"/>
                    <a:pt x="1310" y="16"/>
                  </a:cubicBezTo>
                  <a:cubicBezTo>
                    <a:pt x="1305" y="6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2436150" y="1102400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2" y="0"/>
                  </a:moveTo>
                  <a:cubicBezTo>
                    <a:pt x="1277" y="0"/>
                    <a:pt x="1272" y="2"/>
                    <a:pt x="1267" y="4"/>
                  </a:cubicBezTo>
                  <a:lnTo>
                    <a:pt x="21" y="696"/>
                  </a:lnTo>
                  <a:cubicBezTo>
                    <a:pt x="6" y="704"/>
                    <a:pt x="1" y="723"/>
                    <a:pt x="8" y="738"/>
                  </a:cubicBezTo>
                  <a:cubicBezTo>
                    <a:pt x="16" y="749"/>
                    <a:pt x="26" y="755"/>
                    <a:pt x="37" y="755"/>
                  </a:cubicBezTo>
                  <a:cubicBezTo>
                    <a:pt x="43" y="755"/>
                    <a:pt x="46" y="753"/>
                    <a:pt x="51" y="750"/>
                  </a:cubicBezTo>
                  <a:lnTo>
                    <a:pt x="1298" y="59"/>
                  </a:lnTo>
                  <a:cubicBezTo>
                    <a:pt x="1313" y="51"/>
                    <a:pt x="1319" y="31"/>
                    <a:pt x="1310" y="16"/>
                  </a:cubicBezTo>
                  <a:cubicBezTo>
                    <a:pt x="1305" y="6"/>
                    <a:pt x="1294" y="0"/>
                    <a:pt x="1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2440725" y="1110275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2" y="0"/>
                  </a:moveTo>
                  <a:cubicBezTo>
                    <a:pt x="1277" y="0"/>
                    <a:pt x="1271" y="1"/>
                    <a:pt x="1267" y="4"/>
                  </a:cubicBezTo>
                  <a:lnTo>
                    <a:pt x="20" y="696"/>
                  </a:lnTo>
                  <a:cubicBezTo>
                    <a:pt x="5" y="703"/>
                    <a:pt x="0" y="724"/>
                    <a:pt x="8" y="739"/>
                  </a:cubicBezTo>
                  <a:cubicBezTo>
                    <a:pt x="15" y="749"/>
                    <a:pt x="26" y="755"/>
                    <a:pt x="36" y="755"/>
                  </a:cubicBezTo>
                  <a:cubicBezTo>
                    <a:pt x="42" y="755"/>
                    <a:pt x="47" y="754"/>
                    <a:pt x="50" y="751"/>
                  </a:cubicBezTo>
                  <a:lnTo>
                    <a:pt x="1298" y="59"/>
                  </a:lnTo>
                  <a:cubicBezTo>
                    <a:pt x="1313" y="51"/>
                    <a:pt x="1318" y="31"/>
                    <a:pt x="1309" y="16"/>
                  </a:cubicBezTo>
                  <a:cubicBezTo>
                    <a:pt x="1304" y="6"/>
                    <a:pt x="1293" y="0"/>
                    <a:pt x="1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2438625" y="1106975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2" y="1"/>
                  </a:moveTo>
                  <a:cubicBezTo>
                    <a:pt x="1277" y="1"/>
                    <a:pt x="1272" y="2"/>
                    <a:pt x="1268" y="4"/>
                  </a:cubicBezTo>
                  <a:lnTo>
                    <a:pt x="21" y="696"/>
                  </a:lnTo>
                  <a:cubicBezTo>
                    <a:pt x="6" y="705"/>
                    <a:pt x="0" y="725"/>
                    <a:pt x="9" y="739"/>
                  </a:cubicBezTo>
                  <a:cubicBezTo>
                    <a:pt x="15" y="750"/>
                    <a:pt x="26" y="755"/>
                    <a:pt x="37" y="755"/>
                  </a:cubicBezTo>
                  <a:cubicBezTo>
                    <a:pt x="42" y="755"/>
                    <a:pt x="48" y="754"/>
                    <a:pt x="52" y="752"/>
                  </a:cubicBezTo>
                  <a:lnTo>
                    <a:pt x="1298" y="60"/>
                  </a:lnTo>
                  <a:cubicBezTo>
                    <a:pt x="1313" y="51"/>
                    <a:pt x="1318" y="31"/>
                    <a:pt x="1311" y="17"/>
                  </a:cubicBezTo>
                  <a:cubicBezTo>
                    <a:pt x="1305" y="7"/>
                    <a:pt x="1293" y="1"/>
                    <a:pt x="1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2524900" y="1029400"/>
              <a:ext cx="35850" cy="60750"/>
            </a:xfrm>
            <a:custGeom>
              <a:avLst/>
              <a:gdLst/>
              <a:ahLst/>
              <a:cxnLst/>
              <a:rect l="l" t="t" r="r" b="b"/>
              <a:pathLst>
                <a:path w="1434" h="2430" extrusionOk="0">
                  <a:moveTo>
                    <a:pt x="36" y="0"/>
                  </a:moveTo>
                  <a:cubicBezTo>
                    <a:pt x="31" y="0"/>
                    <a:pt x="26" y="2"/>
                    <a:pt x="21" y="5"/>
                  </a:cubicBezTo>
                  <a:cubicBezTo>
                    <a:pt x="5" y="12"/>
                    <a:pt x="0" y="33"/>
                    <a:pt x="8" y="48"/>
                  </a:cubicBezTo>
                  <a:lnTo>
                    <a:pt x="1370" y="2413"/>
                  </a:lnTo>
                  <a:cubicBezTo>
                    <a:pt x="1375" y="2424"/>
                    <a:pt x="1386" y="2429"/>
                    <a:pt x="1397" y="2429"/>
                  </a:cubicBezTo>
                  <a:cubicBezTo>
                    <a:pt x="1402" y="2429"/>
                    <a:pt x="1407" y="2427"/>
                    <a:pt x="1413" y="2425"/>
                  </a:cubicBezTo>
                  <a:cubicBezTo>
                    <a:pt x="1429" y="2418"/>
                    <a:pt x="1433" y="2397"/>
                    <a:pt x="1426" y="2382"/>
                  </a:cubicBezTo>
                  <a:lnTo>
                    <a:pt x="64" y="17"/>
                  </a:lnTo>
                  <a:cubicBezTo>
                    <a:pt x="57" y="6"/>
                    <a:pt x="47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2508675" y="1040925"/>
              <a:ext cx="35850" cy="60750"/>
            </a:xfrm>
            <a:custGeom>
              <a:avLst/>
              <a:gdLst/>
              <a:ahLst/>
              <a:cxnLst/>
              <a:rect l="l" t="t" r="r" b="b"/>
              <a:pathLst>
                <a:path w="1434" h="2430" extrusionOk="0">
                  <a:moveTo>
                    <a:pt x="36" y="1"/>
                  </a:moveTo>
                  <a:cubicBezTo>
                    <a:pt x="31" y="1"/>
                    <a:pt x="26" y="2"/>
                    <a:pt x="21" y="5"/>
                  </a:cubicBezTo>
                  <a:cubicBezTo>
                    <a:pt x="5" y="12"/>
                    <a:pt x="1" y="33"/>
                    <a:pt x="8" y="48"/>
                  </a:cubicBezTo>
                  <a:lnTo>
                    <a:pt x="1370" y="2414"/>
                  </a:lnTo>
                  <a:cubicBezTo>
                    <a:pt x="1375" y="2424"/>
                    <a:pt x="1386" y="2430"/>
                    <a:pt x="1397" y="2430"/>
                  </a:cubicBezTo>
                  <a:cubicBezTo>
                    <a:pt x="1402" y="2430"/>
                    <a:pt x="1408" y="2429"/>
                    <a:pt x="1413" y="2425"/>
                  </a:cubicBezTo>
                  <a:cubicBezTo>
                    <a:pt x="1429" y="2418"/>
                    <a:pt x="1433" y="2397"/>
                    <a:pt x="1426" y="2382"/>
                  </a:cubicBezTo>
                  <a:lnTo>
                    <a:pt x="64" y="17"/>
                  </a:lnTo>
                  <a:cubicBezTo>
                    <a:pt x="57" y="6"/>
                    <a:pt x="47" y="1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2479725" y="1067200"/>
              <a:ext cx="35725" cy="37350"/>
            </a:xfrm>
            <a:custGeom>
              <a:avLst/>
              <a:gdLst/>
              <a:ahLst/>
              <a:cxnLst/>
              <a:rect l="l" t="t" r="r" b="b"/>
              <a:pathLst>
                <a:path w="1429" h="1494" extrusionOk="0">
                  <a:moveTo>
                    <a:pt x="715" y="64"/>
                  </a:moveTo>
                  <a:cubicBezTo>
                    <a:pt x="1074" y="64"/>
                    <a:pt x="1367" y="371"/>
                    <a:pt x="1367" y="747"/>
                  </a:cubicBezTo>
                  <a:cubicBezTo>
                    <a:pt x="1367" y="1123"/>
                    <a:pt x="1074" y="1431"/>
                    <a:pt x="715" y="1431"/>
                  </a:cubicBezTo>
                  <a:cubicBezTo>
                    <a:pt x="355" y="1431"/>
                    <a:pt x="64" y="1123"/>
                    <a:pt x="64" y="747"/>
                  </a:cubicBezTo>
                  <a:cubicBezTo>
                    <a:pt x="64" y="371"/>
                    <a:pt x="355" y="64"/>
                    <a:pt x="715" y="64"/>
                  </a:cubicBezTo>
                  <a:close/>
                  <a:moveTo>
                    <a:pt x="715" y="1"/>
                  </a:moveTo>
                  <a:cubicBezTo>
                    <a:pt x="321" y="1"/>
                    <a:pt x="0" y="335"/>
                    <a:pt x="0" y="747"/>
                  </a:cubicBezTo>
                  <a:cubicBezTo>
                    <a:pt x="0" y="1159"/>
                    <a:pt x="321" y="1493"/>
                    <a:pt x="715" y="1493"/>
                  </a:cubicBezTo>
                  <a:cubicBezTo>
                    <a:pt x="1109" y="1493"/>
                    <a:pt x="1429" y="1159"/>
                    <a:pt x="1429" y="747"/>
                  </a:cubicBezTo>
                  <a:cubicBezTo>
                    <a:pt x="1429" y="335"/>
                    <a:pt x="1109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0"/>
          <p:cNvGrpSpPr/>
          <p:nvPr/>
        </p:nvGrpSpPr>
        <p:grpSpPr>
          <a:xfrm>
            <a:off x="303801" y="4170640"/>
            <a:ext cx="205185" cy="199043"/>
            <a:chOff x="975376" y="4599690"/>
            <a:chExt cx="205185" cy="199043"/>
          </a:xfrm>
        </p:grpSpPr>
        <p:sp>
          <p:nvSpPr>
            <p:cNvPr id="1206" name="Google Shape;1206;p30"/>
            <p:cNvSpPr/>
            <p:nvPr/>
          </p:nvSpPr>
          <p:spPr>
            <a:xfrm>
              <a:off x="975376" y="4599690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0"/>
                  </a:moveTo>
                  <a:cubicBezTo>
                    <a:pt x="678" y="0"/>
                    <a:pt x="636" y="122"/>
                    <a:pt x="453" y="247"/>
                  </a:cubicBezTo>
                  <a:cubicBezTo>
                    <a:pt x="218" y="405"/>
                    <a:pt x="38" y="375"/>
                    <a:pt x="16" y="475"/>
                  </a:cubicBezTo>
                  <a:cubicBezTo>
                    <a:pt x="0" y="553"/>
                    <a:pt x="102" y="586"/>
                    <a:pt x="231" y="767"/>
                  </a:cubicBezTo>
                  <a:cubicBezTo>
                    <a:pt x="415" y="1025"/>
                    <a:pt x="384" y="1207"/>
                    <a:pt x="491" y="1228"/>
                  </a:cubicBezTo>
                  <a:cubicBezTo>
                    <a:pt x="497" y="1230"/>
                    <a:pt x="502" y="1230"/>
                    <a:pt x="507" y="1230"/>
                  </a:cubicBezTo>
                  <a:cubicBezTo>
                    <a:pt x="589" y="1230"/>
                    <a:pt x="634" y="1099"/>
                    <a:pt x="850" y="965"/>
                  </a:cubicBezTo>
                  <a:cubicBezTo>
                    <a:pt x="1078" y="822"/>
                    <a:pt x="1220" y="849"/>
                    <a:pt x="1244" y="754"/>
                  </a:cubicBezTo>
                  <a:cubicBezTo>
                    <a:pt x="1269" y="659"/>
                    <a:pt x="1126" y="614"/>
                    <a:pt x="976" y="366"/>
                  </a:cubicBezTo>
                  <a:cubicBezTo>
                    <a:pt x="845" y="147"/>
                    <a:pt x="856" y="18"/>
                    <a:pt x="770" y="2"/>
                  </a:cubicBezTo>
                  <a:cubicBezTo>
                    <a:pt x="765" y="1"/>
                    <a:pt x="760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1067217" y="4625724"/>
              <a:ext cx="25224" cy="26518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133" y="0"/>
                  </a:moveTo>
                  <a:cubicBezTo>
                    <a:pt x="126" y="0"/>
                    <a:pt x="120" y="3"/>
                    <a:pt x="116" y="8"/>
                  </a:cubicBezTo>
                  <a:cubicBezTo>
                    <a:pt x="84" y="53"/>
                    <a:pt x="49" y="93"/>
                    <a:pt x="10" y="128"/>
                  </a:cubicBezTo>
                  <a:cubicBezTo>
                    <a:pt x="3" y="135"/>
                    <a:pt x="0" y="149"/>
                    <a:pt x="9" y="157"/>
                  </a:cubicBezTo>
                  <a:cubicBezTo>
                    <a:pt x="13" y="161"/>
                    <a:pt x="19" y="163"/>
                    <a:pt x="24" y="163"/>
                  </a:cubicBezTo>
                  <a:cubicBezTo>
                    <a:pt x="29" y="163"/>
                    <a:pt x="35" y="162"/>
                    <a:pt x="38" y="158"/>
                  </a:cubicBezTo>
                  <a:cubicBezTo>
                    <a:pt x="79" y="120"/>
                    <a:pt x="116" y="80"/>
                    <a:pt x="149" y="34"/>
                  </a:cubicBezTo>
                  <a:cubicBezTo>
                    <a:pt x="156" y="24"/>
                    <a:pt x="155" y="11"/>
                    <a:pt x="145" y="5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1010625" y="4653374"/>
              <a:ext cx="55298" cy="28781"/>
            </a:xfrm>
            <a:custGeom>
              <a:avLst/>
              <a:gdLst/>
              <a:ahLst/>
              <a:cxnLst/>
              <a:rect l="l" t="t" r="r" b="b"/>
              <a:pathLst>
                <a:path w="342" h="178" extrusionOk="0">
                  <a:moveTo>
                    <a:pt x="318" y="1"/>
                  </a:moveTo>
                  <a:cubicBezTo>
                    <a:pt x="314" y="1"/>
                    <a:pt x="309" y="2"/>
                    <a:pt x="305" y="5"/>
                  </a:cubicBezTo>
                  <a:cubicBezTo>
                    <a:pt x="157" y="118"/>
                    <a:pt x="21" y="136"/>
                    <a:pt x="20" y="136"/>
                  </a:cubicBezTo>
                  <a:cubicBezTo>
                    <a:pt x="9" y="137"/>
                    <a:pt x="1" y="148"/>
                    <a:pt x="2" y="159"/>
                  </a:cubicBezTo>
                  <a:cubicBezTo>
                    <a:pt x="4" y="168"/>
                    <a:pt x="12" y="177"/>
                    <a:pt x="22" y="177"/>
                  </a:cubicBezTo>
                  <a:cubicBezTo>
                    <a:pt x="22" y="177"/>
                    <a:pt x="23" y="177"/>
                    <a:pt x="25" y="178"/>
                  </a:cubicBezTo>
                  <a:cubicBezTo>
                    <a:pt x="31" y="178"/>
                    <a:pt x="173" y="158"/>
                    <a:pt x="331" y="38"/>
                  </a:cubicBezTo>
                  <a:cubicBezTo>
                    <a:pt x="340" y="30"/>
                    <a:pt x="342" y="18"/>
                    <a:pt x="334" y="8"/>
                  </a:cubicBezTo>
                  <a:cubicBezTo>
                    <a:pt x="330" y="3"/>
                    <a:pt x="32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0"/>
          <p:cNvGrpSpPr/>
          <p:nvPr/>
        </p:nvGrpSpPr>
        <p:grpSpPr>
          <a:xfrm>
            <a:off x="5651906" y="4470150"/>
            <a:ext cx="171553" cy="156195"/>
            <a:chOff x="2570481" y="4799062"/>
            <a:chExt cx="171553" cy="156195"/>
          </a:xfrm>
        </p:grpSpPr>
        <p:sp>
          <p:nvSpPr>
            <p:cNvPr id="1210" name="Google Shape;1210;p30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30"/>
          <p:cNvGrpSpPr/>
          <p:nvPr/>
        </p:nvGrpSpPr>
        <p:grpSpPr>
          <a:xfrm>
            <a:off x="7551451" y="940673"/>
            <a:ext cx="171560" cy="163629"/>
            <a:chOff x="1303451" y="3737847"/>
            <a:chExt cx="335668" cy="320151"/>
          </a:xfrm>
        </p:grpSpPr>
        <p:sp>
          <p:nvSpPr>
            <p:cNvPr id="1214" name="Google Shape;1214;p30"/>
            <p:cNvSpPr/>
            <p:nvPr/>
          </p:nvSpPr>
          <p:spPr>
            <a:xfrm>
              <a:off x="1303451" y="3737847"/>
              <a:ext cx="335668" cy="320151"/>
            </a:xfrm>
            <a:custGeom>
              <a:avLst/>
              <a:gdLst/>
              <a:ahLst/>
              <a:cxnLst/>
              <a:rect l="l" t="t" r="r" b="b"/>
              <a:pathLst>
                <a:path w="2076" h="1980" extrusionOk="0">
                  <a:moveTo>
                    <a:pt x="713" y="1"/>
                  </a:moveTo>
                  <a:cubicBezTo>
                    <a:pt x="696" y="1"/>
                    <a:pt x="678" y="4"/>
                    <a:pt x="661" y="11"/>
                  </a:cubicBezTo>
                  <a:cubicBezTo>
                    <a:pt x="512" y="72"/>
                    <a:pt x="592" y="298"/>
                    <a:pt x="405" y="709"/>
                  </a:cubicBezTo>
                  <a:cubicBezTo>
                    <a:pt x="221" y="1118"/>
                    <a:pt x="0" y="1211"/>
                    <a:pt x="54" y="1364"/>
                  </a:cubicBezTo>
                  <a:cubicBezTo>
                    <a:pt x="108" y="1519"/>
                    <a:pt x="345" y="1449"/>
                    <a:pt x="783" y="1654"/>
                  </a:cubicBezTo>
                  <a:cubicBezTo>
                    <a:pt x="1120" y="1813"/>
                    <a:pt x="1242" y="1980"/>
                    <a:pt x="1357" y="1980"/>
                  </a:cubicBezTo>
                  <a:cubicBezTo>
                    <a:pt x="1374" y="1980"/>
                    <a:pt x="1390" y="1977"/>
                    <a:pt x="1406" y="1970"/>
                  </a:cubicBezTo>
                  <a:cubicBezTo>
                    <a:pt x="1542" y="1912"/>
                    <a:pt x="1470" y="1700"/>
                    <a:pt x="1619" y="1336"/>
                  </a:cubicBezTo>
                  <a:cubicBezTo>
                    <a:pt x="1797" y="898"/>
                    <a:pt x="2075" y="776"/>
                    <a:pt x="2012" y="617"/>
                  </a:cubicBezTo>
                  <a:cubicBezTo>
                    <a:pt x="1964" y="495"/>
                    <a:pt x="1791" y="542"/>
                    <a:pt x="1446" y="410"/>
                  </a:cubicBezTo>
                  <a:cubicBezTo>
                    <a:pt x="1006" y="241"/>
                    <a:pt x="859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1515431" y="3958401"/>
              <a:ext cx="13744" cy="50286"/>
            </a:xfrm>
            <a:custGeom>
              <a:avLst/>
              <a:gdLst/>
              <a:ahLst/>
              <a:cxnLst/>
              <a:rect l="l" t="t" r="r" b="b"/>
              <a:pathLst>
                <a:path w="85" h="311" extrusionOk="0">
                  <a:moveTo>
                    <a:pt x="62" y="0"/>
                  </a:moveTo>
                  <a:cubicBezTo>
                    <a:pt x="52" y="0"/>
                    <a:pt x="43" y="6"/>
                    <a:pt x="41" y="16"/>
                  </a:cubicBezTo>
                  <a:cubicBezTo>
                    <a:pt x="20" y="105"/>
                    <a:pt x="6" y="195"/>
                    <a:pt x="3" y="289"/>
                  </a:cubicBezTo>
                  <a:cubicBezTo>
                    <a:pt x="1" y="300"/>
                    <a:pt x="10" y="311"/>
                    <a:pt x="22" y="311"/>
                  </a:cubicBezTo>
                  <a:cubicBezTo>
                    <a:pt x="33" y="311"/>
                    <a:pt x="42" y="301"/>
                    <a:pt x="44" y="291"/>
                  </a:cubicBezTo>
                  <a:cubicBezTo>
                    <a:pt x="48" y="200"/>
                    <a:pt x="62" y="112"/>
                    <a:pt x="81" y="26"/>
                  </a:cubicBezTo>
                  <a:cubicBezTo>
                    <a:pt x="84" y="15"/>
                    <a:pt x="78" y="4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1527073" y="3864617"/>
              <a:ext cx="53519" cy="81655"/>
            </a:xfrm>
            <a:custGeom>
              <a:avLst/>
              <a:gdLst/>
              <a:ahLst/>
              <a:cxnLst/>
              <a:rect l="l" t="t" r="r" b="b"/>
              <a:pathLst>
                <a:path w="331" h="505" extrusionOk="0">
                  <a:moveTo>
                    <a:pt x="306" y="1"/>
                  </a:moveTo>
                  <a:cubicBezTo>
                    <a:pt x="301" y="1"/>
                    <a:pt x="297" y="2"/>
                    <a:pt x="293" y="6"/>
                  </a:cubicBezTo>
                  <a:cubicBezTo>
                    <a:pt x="286" y="12"/>
                    <a:pt x="109" y="170"/>
                    <a:pt x="3" y="477"/>
                  </a:cubicBezTo>
                  <a:cubicBezTo>
                    <a:pt x="0" y="487"/>
                    <a:pt x="6" y="499"/>
                    <a:pt x="17" y="503"/>
                  </a:cubicBezTo>
                  <a:cubicBezTo>
                    <a:pt x="19" y="505"/>
                    <a:pt x="20" y="505"/>
                    <a:pt x="23" y="505"/>
                  </a:cubicBezTo>
                  <a:cubicBezTo>
                    <a:pt x="30" y="505"/>
                    <a:pt x="39" y="499"/>
                    <a:pt x="41" y="492"/>
                  </a:cubicBezTo>
                  <a:cubicBezTo>
                    <a:pt x="143" y="195"/>
                    <a:pt x="319" y="39"/>
                    <a:pt x="320" y="38"/>
                  </a:cubicBezTo>
                  <a:cubicBezTo>
                    <a:pt x="330" y="31"/>
                    <a:pt x="331" y="17"/>
                    <a:pt x="323" y="9"/>
                  </a:cubicBezTo>
                  <a:cubicBezTo>
                    <a:pt x="318" y="4"/>
                    <a:pt x="312" y="1"/>
                    <a:pt x="306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0"/>
          <p:cNvGrpSpPr/>
          <p:nvPr/>
        </p:nvGrpSpPr>
        <p:grpSpPr>
          <a:xfrm>
            <a:off x="872721" y="4684641"/>
            <a:ext cx="203083" cy="195001"/>
            <a:chOff x="-1286391" y="3733966"/>
            <a:chExt cx="203083" cy="195001"/>
          </a:xfrm>
        </p:grpSpPr>
        <p:sp>
          <p:nvSpPr>
            <p:cNvPr id="1218" name="Google Shape;1218;p30"/>
            <p:cNvSpPr/>
            <p:nvPr/>
          </p:nvSpPr>
          <p:spPr>
            <a:xfrm>
              <a:off x="-1286391" y="3733966"/>
              <a:ext cx="203083" cy="195001"/>
            </a:xfrm>
            <a:custGeom>
              <a:avLst/>
              <a:gdLst/>
              <a:ahLst/>
              <a:cxnLst/>
              <a:rect l="l" t="t" r="r" b="b"/>
              <a:pathLst>
                <a:path w="1256" h="1206" extrusionOk="0">
                  <a:moveTo>
                    <a:pt x="792" y="0"/>
                  </a:moveTo>
                  <a:cubicBezTo>
                    <a:pt x="719" y="0"/>
                    <a:pt x="665" y="115"/>
                    <a:pt x="476" y="222"/>
                  </a:cubicBezTo>
                  <a:cubicBezTo>
                    <a:pt x="229" y="361"/>
                    <a:pt x="52" y="315"/>
                    <a:pt x="23" y="413"/>
                  </a:cubicBezTo>
                  <a:cubicBezTo>
                    <a:pt x="0" y="488"/>
                    <a:pt x="99" y="531"/>
                    <a:pt x="212" y="722"/>
                  </a:cubicBezTo>
                  <a:cubicBezTo>
                    <a:pt x="373" y="993"/>
                    <a:pt x="328" y="1172"/>
                    <a:pt x="432" y="1202"/>
                  </a:cubicBezTo>
                  <a:cubicBezTo>
                    <a:pt x="440" y="1204"/>
                    <a:pt x="447" y="1206"/>
                    <a:pt x="455" y="1206"/>
                  </a:cubicBezTo>
                  <a:cubicBezTo>
                    <a:pt x="533" y="1206"/>
                    <a:pt x="592" y="1083"/>
                    <a:pt x="812" y="969"/>
                  </a:cubicBezTo>
                  <a:cubicBezTo>
                    <a:pt x="1053" y="847"/>
                    <a:pt x="1191" y="885"/>
                    <a:pt x="1223" y="794"/>
                  </a:cubicBezTo>
                  <a:cubicBezTo>
                    <a:pt x="1255" y="701"/>
                    <a:pt x="1117" y="646"/>
                    <a:pt x="989" y="384"/>
                  </a:cubicBezTo>
                  <a:cubicBezTo>
                    <a:pt x="877" y="154"/>
                    <a:pt x="898" y="27"/>
                    <a:pt x="813" y="3"/>
                  </a:cubicBezTo>
                  <a:cubicBezTo>
                    <a:pt x="806" y="1"/>
                    <a:pt x="799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-1191477" y="3759353"/>
              <a:ext cx="26841" cy="25386"/>
            </a:xfrm>
            <a:custGeom>
              <a:avLst/>
              <a:gdLst/>
              <a:ahLst/>
              <a:cxnLst/>
              <a:rect l="l" t="t" r="r" b="b"/>
              <a:pathLst>
                <a:path w="166" h="157" extrusionOk="0">
                  <a:moveTo>
                    <a:pt x="143" y="1"/>
                  </a:moveTo>
                  <a:cubicBezTo>
                    <a:pt x="137" y="1"/>
                    <a:pt x="131" y="3"/>
                    <a:pt x="127" y="8"/>
                  </a:cubicBezTo>
                  <a:cubicBezTo>
                    <a:pt x="91" y="50"/>
                    <a:pt x="53" y="85"/>
                    <a:pt x="11" y="117"/>
                  </a:cubicBezTo>
                  <a:cubicBezTo>
                    <a:pt x="1" y="126"/>
                    <a:pt x="0" y="138"/>
                    <a:pt x="7" y="147"/>
                  </a:cubicBezTo>
                  <a:cubicBezTo>
                    <a:pt x="11" y="153"/>
                    <a:pt x="16" y="156"/>
                    <a:pt x="23" y="156"/>
                  </a:cubicBezTo>
                  <a:cubicBezTo>
                    <a:pt x="28" y="156"/>
                    <a:pt x="32" y="154"/>
                    <a:pt x="38" y="150"/>
                  </a:cubicBezTo>
                  <a:cubicBezTo>
                    <a:pt x="81" y="116"/>
                    <a:pt x="121" y="78"/>
                    <a:pt x="159" y="35"/>
                  </a:cubicBezTo>
                  <a:cubicBezTo>
                    <a:pt x="165" y="25"/>
                    <a:pt x="164" y="13"/>
                    <a:pt x="156" y="5"/>
                  </a:cubicBezTo>
                  <a:cubicBezTo>
                    <a:pt x="151" y="2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-1250334" y="3784416"/>
              <a:ext cx="57077" cy="24901"/>
            </a:xfrm>
            <a:custGeom>
              <a:avLst/>
              <a:gdLst/>
              <a:ahLst/>
              <a:cxnLst/>
              <a:rect l="l" t="t" r="r" b="b"/>
              <a:pathLst>
                <a:path w="353" h="154" extrusionOk="0">
                  <a:moveTo>
                    <a:pt x="328" y="1"/>
                  </a:moveTo>
                  <a:cubicBezTo>
                    <a:pt x="324" y="1"/>
                    <a:pt x="320" y="2"/>
                    <a:pt x="317" y="4"/>
                  </a:cubicBezTo>
                  <a:cubicBezTo>
                    <a:pt x="160" y="104"/>
                    <a:pt x="22" y="112"/>
                    <a:pt x="21" y="112"/>
                  </a:cubicBezTo>
                  <a:cubicBezTo>
                    <a:pt x="9" y="112"/>
                    <a:pt x="1" y="121"/>
                    <a:pt x="1" y="133"/>
                  </a:cubicBezTo>
                  <a:cubicBezTo>
                    <a:pt x="1" y="145"/>
                    <a:pt x="10" y="153"/>
                    <a:pt x="21" y="153"/>
                  </a:cubicBezTo>
                  <a:cubicBezTo>
                    <a:pt x="27" y="153"/>
                    <a:pt x="172" y="146"/>
                    <a:pt x="338" y="40"/>
                  </a:cubicBezTo>
                  <a:cubicBezTo>
                    <a:pt x="349" y="34"/>
                    <a:pt x="352" y="20"/>
                    <a:pt x="346" y="11"/>
                  </a:cubicBezTo>
                  <a:cubicBezTo>
                    <a:pt x="342" y="4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2" r:id="rId5"/>
    <p:sldLayoutId id="2147483665" r:id="rId6"/>
    <p:sldLayoutId id="2147483675" r:id="rId7"/>
    <p:sldLayoutId id="214748367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34"/>
          <p:cNvSpPr txBox="1">
            <a:spLocks noGrp="1"/>
          </p:cNvSpPr>
          <p:nvPr>
            <p:ph type="subTitle" idx="1"/>
          </p:nvPr>
        </p:nvSpPr>
        <p:spPr>
          <a:xfrm rot="-546">
            <a:off x="720027" y="3695761"/>
            <a:ext cx="37767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/>
              <a:t>Lesson 1: Getting Started</a:t>
            </a:r>
            <a:endParaRPr sz="2000" dirty="0"/>
          </a:p>
        </p:txBody>
      </p:sp>
      <p:sp>
        <p:nvSpPr>
          <p:cNvPr id="1232" name="Google Shape;1232;p34"/>
          <p:cNvSpPr txBox="1">
            <a:spLocks noGrp="1"/>
          </p:cNvSpPr>
          <p:nvPr>
            <p:ph type="ctrTitle"/>
          </p:nvPr>
        </p:nvSpPr>
        <p:spPr>
          <a:xfrm>
            <a:off x="720000" y="1165950"/>
            <a:ext cx="3341293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accent4"/>
                </a:solidFill>
              </a:rPr>
              <a:t>Unit 6 </a:t>
            </a:r>
            <a:r>
              <a:rPr lang="es" sz="2600" dirty="0">
                <a:solidFill>
                  <a:schemeClr val="accent4"/>
                </a:solidFill>
              </a:rPr>
              <a:t/>
            </a:r>
            <a:br>
              <a:rPr lang="es" sz="2600" dirty="0">
                <a:solidFill>
                  <a:schemeClr val="accent4"/>
                </a:solidFill>
              </a:rPr>
            </a:br>
            <a:r>
              <a:rPr lang="es" sz="6000" dirty="0"/>
              <a:t>A visit to a school</a:t>
            </a:r>
            <a:endParaRPr sz="6000" dirty="0"/>
          </a:p>
        </p:txBody>
      </p:sp>
      <p:grpSp>
        <p:nvGrpSpPr>
          <p:cNvPr id="1233" name="Google Shape;1233;p34"/>
          <p:cNvGrpSpPr/>
          <p:nvPr/>
        </p:nvGrpSpPr>
        <p:grpSpPr>
          <a:xfrm>
            <a:off x="6371876" y="907273"/>
            <a:ext cx="171560" cy="163629"/>
            <a:chOff x="1303451" y="3737847"/>
            <a:chExt cx="335668" cy="320151"/>
          </a:xfrm>
        </p:grpSpPr>
        <p:sp>
          <p:nvSpPr>
            <p:cNvPr id="1234" name="Google Shape;1234;p34"/>
            <p:cNvSpPr/>
            <p:nvPr/>
          </p:nvSpPr>
          <p:spPr>
            <a:xfrm>
              <a:off x="1303451" y="3737847"/>
              <a:ext cx="335668" cy="320151"/>
            </a:xfrm>
            <a:custGeom>
              <a:avLst/>
              <a:gdLst/>
              <a:ahLst/>
              <a:cxnLst/>
              <a:rect l="l" t="t" r="r" b="b"/>
              <a:pathLst>
                <a:path w="2076" h="1980" extrusionOk="0">
                  <a:moveTo>
                    <a:pt x="713" y="1"/>
                  </a:moveTo>
                  <a:cubicBezTo>
                    <a:pt x="696" y="1"/>
                    <a:pt x="678" y="4"/>
                    <a:pt x="661" y="11"/>
                  </a:cubicBezTo>
                  <a:cubicBezTo>
                    <a:pt x="512" y="72"/>
                    <a:pt x="592" y="298"/>
                    <a:pt x="405" y="709"/>
                  </a:cubicBezTo>
                  <a:cubicBezTo>
                    <a:pt x="221" y="1118"/>
                    <a:pt x="0" y="1211"/>
                    <a:pt x="54" y="1364"/>
                  </a:cubicBezTo>
                  <a:cubicBezTo>
                    <a:pt x="108" y="1519"/>
                    <a:pt x="345" y="1449"/>
                    <a:pt x="783" y="1654"/>
                  </a:cubicBezTo>
                  <a:cubicBezTo>
                    <a:pt x="1120" y="1813"/>
                    <a:pt x="1242" y="1980"/>
                    <a:pt x="1357" y="1980"/>
                  </a:cubicBezTo>
                  <a:cubicBezTo>
                    <a:pt x="1374" y="1980"/>
                    <a:pt x="1390" y="1977"/>
                    <a:pt x="1406" y="1970"/>
                  </a:cubicBezTo>
                  <a:cubicBezTo>
                    <a:pt x="1542" y="1912"/>
                    <a:pt x="1470" y="1700"/>
                    <a:pt x="1619" y="1336"/>
                  </a:cubicBezTo>
                  <a:cubicBezTo>
                    <a:pt x="1797" y="898"/>
                    <a:pt x="2075" y="776"/>
                    <a:pt x="2012" y="617"/>
                  </a:cubicBezTo>
                  <a:cubicBezTo>
                    <a:pt x="1964" y="495"/>
                    <a:pt x="1791" y="542"/>
                    <a:pt x="1446" y="410"/>
                  </a:cubicBezTo>
                  <a:cubicBezTo>
                    <a:pt x="1006" y="241"/>
                    <a:pt x="859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1515431" y="3958401"/>
              <a:ext cx="13744" cy="50286"/>
            </a:xfrm>
            <a:custGeom>
              <a:avLst/>
              <a:gdLst/>
              <a:ahLst/>
              <a:cxnLst/>
              <a:rect l="l" t="t" r="r" b="b"/>
              <a:pathLst>
                <a:path w="85" h="311" extrusionOk="0">
                  <a:moveTo>
                    <a:pt x="62" y="0"/>
                  </a:moveTo>
                  <a:cubicBezTo>
                    <a:pt x="52" y="0"/>
                    <a:pt x="43" y="6"/>
                    <a:pt x="41" y="16"/>
                  </a:cubicBezTo>
                  <a:cubicBezTo>
                    <a:pt x="20" y="105"/>
                    <a:pt x="6" y="195"/>
                    <a:pt x="3" y="289"/>
                  </a:cubicBezTo>
                  <a:cubicBezTo>
                    <a:pt x="1" y="300"/>
                    <a:pt x="10" y="311"/>
                    <a:pt x="22" y="311"/>
                  </a:cubicBezTo>
                  <a:cubicBezTo>
                    <a:pt x="33" y="311"/>
                    <a:pt x="42" y="301"/>
                    <a:pt x="44" y="291"/>
                  </a:cubicBezTo>
                  <a:cubicBezTo>
                    <a:pt x="48" y="200"/>
                    <a:pt x="62" y="112"/>
                    <a:pt x="81" y="26"/>
                  </a:cubicBezTo>
                  <a:cubicBezTo>
                    <a:pt x="84" y="15"/>
                    <a:pt x="78" y="4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1527073" y="3864617"/>
              <a:ext cx="53519" cy="81655"/>
            </a:xfrm>
            <a:custGeom>
              <a:avLst/>
              <a:gdLst/>
              <a:ahLst/>
              <a:cxnLst/>
              <a:rect l="l" t="t" r="r" b="b"/>
              <a:pathLst>
                <a:path w="331" h="505" extrusionOk="0">
                  <a:moveTo>
                    <a:pt x="306" y="1"/>
                  </a:moveTo>
                  <a:cubicBezTo>
                    <a:pt x="301" y="1"/>
                    <a:pt x="297" y="2"/>
                    <a:pt x="293" y="6"/>
                  </a:cubicBezTo>
                  <a:cubicBezTo>
                    <a:pt x="286" y="12"/>
                    <a:pt x="109" y="170"/>
                    <a:pt x="3" y="477"/>
                  </a:cubicBezTo>
                  <a:cubicBezTo>
                    <a:pt x="0" y="487"/>
                    <a:pt x="6" y="499"/>
                    <a:pt x="17" y="503"/>
                  </a:cubicBezTo>
                  <a:cubicBezTo>
                    <a:pt x="19" y="505"/>
                    <a:pt x="20" y="505"/>
                    <a:pt x="23" y="505"/>
                  </a:cubicBezTo>
                  <a:cubicBezTo>
                    <a:pt x="30" y="505"/>
                    <a:pt x="39" y="499"/>
                    <a:pt x="41" y="492"/>
                  </a:cubicBezTo>
                  <a:cubicBezTo>
                    <a:pt x="143" y="195"/>
                    <a:pt x="319" y="39"/>
                    <a:pt x="320" y="38"/>
                  </a:cubicBezTo>
                  <a:cubicBezTo>
                    <a:pt x="330" y="31"/>
                    <a:pt x="331" y="17"/>
                    <a:pt x="323" y="9"/>
                  </a:cubicBezTo>
                  <a:cubicBezTo>
                    <a:pt x="318" y="4"/>
                    <a:pt x="312" y="1"/>
                    <a:pt x="306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4"/>
          <p:cNvGrpSpPr/>
          <p:nvPr/>
        </p:nvGrpSpPr>
        <p:grpSpPr>
          <a:xfrm rot="1207253">
            <a:off x="766435" y="588321"/>
            <a:ext cx="339579" cy="330255"/>
            <a:chOff x="-699121" y="2526254"/>
            <a:chExt cx="470841" cy="457913"/>
          </a:xfrm>
        </p:grpSpPr>
        <p:sp>
          <p:nvSpPr>
            <p:cNvPr id="1238" name="Google Shape;1238;p34"/>
            <p:cNvSpPr/>
            <p:nvPr/>
          </p:nvSpPr>
          <p:spPr>
            <a:xfrm>
              <a:off x="-699121" y="2526254"/>
              <a:ext cx="470841" cy="457913"/>
            </a:xfrm>
            <a:custGeom>
              <a:avLst/>
              <a:gdLst/>
              <a:ahLst/>
              <a:cxnLst/>
              <a:rect l="l" t="t" r="r" b="b"/>
              <a:pathLst>
                <a:path w="2912" h="2832" extrusionOk="0">
                  <a:moveTo>
                    <a:pt x="1212" y="1"/>
                  </a:moveTo>
                  <a:cubicBezTo>
                    <a:pt x="1199" y="1"/>
                    <a:pt x="1185" y="3"/>
                    <a:pt x="1171" y="6"/>
                  </a:cubicBezTo>
                  <a:cubicBezTo>
                    <a:pt x="972" y="54"/>
                    <a:pt x="1025" y="358"/>
                    <a:pt x="742" y="820"/>
                  </a:cubicBezTo>
                  <a:cubicBezTo>
                    <a:pt x="404" y="1373"/>
                    <a:pt x="1" y="1479"/>
                    <a:pt x="52" y="1709"/>
                  </a:cubicBezTo>
                  <a:cubicBezTo>
                    <a:pt x="91" y="1886"/>
                    <a:pt x="334" y="1859"/>
                    <a:pt x="774" y="2113"/>
                  </a:cubicBezTo>
                  <a:cubicBezTo>
                    <a:pt x="1361" y="2454"/>
                    <a:pt x="1495" y="2832"/>
                    <a:pt x="1708" y="2832"/>
                  </a:cubicBezTo>
                  <a:cubicBezTo>
                    <a:pt x="1723" y="2832"/>
                    <a:pt x="1738" y="2830"/>
                    <a:pt x="1753" y="2826"/>
                  </a:cubicBezTo>
                  <a:cubicBezTo>
                    <a:pt x="1968" y="2777"/>
                    <a:pt x="1908" y="2453"/>
                    <a:pt x="2251" y="1935"/>
                  </a:cubicBezTo>
                  <a:cubicBezTo>
                    <a:pt x="2590" y="1423"/>
                    <a:pt x="2911" y="1344"/>
                    <a:pt x="2871" y="1126"/>
                  </a:cubicBezTo>
                  <a:cubicBezTo>
                    <a:pt x="2831" y="905"/>
                    <a:pt x="2493" y="945"/>
                    <a:pt x="1948" y="571"/>
                  </a:cubicBezTo>
                  <a:cubicBezTo>
                    <a:pt x="1501" y="264"/>
                    <a:pt x="1383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-527403" y="2596107"/>
              <a:ext cx="25547" cy="64354"/>
            </a:xfrm>
            <a:custGeom>
              <a:avLst/>
              <a:gdLst/>
              <a:ahLst/>
              <a:cxnLst/>
              <a:rect l="l" t="t" r="r" b="b"/>
              <a:pathLst>
                <a:path w="158" h="398" extrusionOk="0">
                  <a:moveTo>
                    <a:pt x="135" y="0"/>
                  </a:moveTo>
                  <a:cubicBezTo>
                    <a:pt x="126" y="0"/>
                    <a:pt x="117" y="7"/>
                    <a:pt x="114" y="17"/>
                  </a:cubicBezTo>
                  <a:cubicBezTo>
                    <a:pt x="91" y="139"/>
                    <a:pt x="53" y="258"/>
                    <a:pt x="6" y="370"/>
                  </a:cubicBezTo>
                  <a:cubicBezTo>
                    <a:pt x="0" y="380"/>
                    <a:pt x="6" y="392"/>
                    <a:pt x="17" y="396"/>
                  </a:cubicBezTo>
                  <a:cubicBezTo>
                    <a:pt x="20" y="398"/>
                    <a:pt x="22" y="398"/>
                    <a:pt x="25" y="398"/>
                  </a:cubicBezTo>
                  <a:cubicBezTo>
                    <a:pt x="33" y="398"/>
                    <a:pt x="41" y="393"/>
                    <a:pt x="43" y="386"/>
                  </a:cubicBezTo>
                  <a:cubicBezTo>
                    <a:pt x="92" y="271"/>
                    <a:pt x="129" y="150"/>
                    <a:pt x="155" y="24"/>
                  </a:cubicBezTo>
                  <a:cubicBezTo>
                    <a:pt x="157" y="14"/>
                    <a:pt x="150" y="4"/>
                    <a:pt x="139" y="1"/>
                  </a:cubicBezTo>
                  <a:cubicBezTo>
                    <a:pt x="138" y="1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-617628" y="2678249"/>
              <a:ext cx="86504" cy="97986"/>
            </a:xfrm>
            <a:custGeom>
              <a:avLst/>
              <a:gdLst/>
              <a:ahLst/>
              <a:cxnLst/>
              <a:rect l="l" t="t" r="r" b="b"/>
              <a:pathLst>
                <a:path w="535" h="606" extrusionOk="0">
                  <a:moveTo>
                    <a:pt x="511" y="1"/>
                  </a:moveTo>
                  <a:cubicBezTo>
                    <a:pt x="503" y="1"/>
                    <a:pt x="497" y="4"/>
                    <a:pt x="493" y="12"/>
                  </a:cubicBezTo>
                  <a:cubicBezTo>
                    <a:pt x="289" y="394"/>
                    <a:pt x="16" y="566"/>
                    <a:pt x="13" y="568"/>
                  </a:cubicBezTo>
                  <a:cubicBezTo>
                    <a:pt x="4" y="573"/>
                    <a:pt x="1" y="587"/>
                    <a:pt x="6" y="596"/>
                  </a:cubicBezTo>
                  <a:cubicBezTo>
                    <a:pt x="10" y="602"/>
                    <a:pt x="17" y="606"/>
                    <a:pt x="23" y="606"/>
                  </a:cubicBezTo>
                  <a:cubicBezTo>
                    <a:pt x="28" y="606"/>
                    <a:pt x="32" y="604"/>
                    <a:pt x="34" y="603"/>
                  </a:cubicBezTo>
                  <a:cubicBezTo>
                    <a:pt x="47" y="596"/>
                    <a:pt x="320" y="424"/>
                    <a:pt x="530" y="32"/>
                  </a:cubicBezTo>
                  <a:cubicBezTo>
                    <a:pt x="535" y="20"/>
                    <a:pt x="532" y="9"/>
                    <a:pt x="521" y="3"/>
                  </a:cubicBezTo>
                  <a:cubicBezTo>
                    <a:pt x="518" y="2"/>
                    <a:pt x="514" y="1"/>
                    <a:pt x="511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>
            <a:off x="4114442" y="966902"/>
            <a:ext cx="205185" cy="199043"/>
            <a:chOff x="185342" y="5173552"/>
            <a:chExt cx="205185" cy="199043"/>
          </a:xfrm>
        </p:grpSpPr>
        <p:sp>
          <p:nvSpPr>
            <p:cNvPr id="1242" name="Google Shape;1242;p34"/>
            <p:cNvSpPr/>
            <p:nvPr/>
          </p:nvSpPr>
          <p:spPr>
            <a:xfrm>
              <a:off x="185342" y="5173552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1"/>
                  </a:moveTo>
                  <a:cubicBezTo>
                    <a:pt x="677" y="1"/>
                    <a:pt x="636" y="123"/>
                    <a:pt x="452" y="248"/>
                  </a:cubicBezTo>
                  <a:cubicBezTo>
                    <a:pt x="217" y="406"/>
                    <a:pt x="38" y="375"/>
                    <a:pt x="16" y="475"/>
                  </a:cubicBezTo>
                  <a:cubicBezTo>
                    <a:pt x="0" y="554"/>
                    <a:pt x="102" y="587"/>
                    <a:pt x="231" y="768"/>
                  </a:cubicBezTo>
                  <a:cubicBezTo>
                    <a:pt x="414" y="1025"/>
                    <a:pt x="384" y="1208"/>
                    <a:pt x="491" y="1229"/>
                  </a:cubicBezTo>
                  <a:cubicBezTo>
                    <a:pt x="497" y="1230"/>
                    <a:pt x="502" y="1231"/>
                    <a:pt x="507" y="1231"/>
                  </a:cubicBezTo>
                  <a:cubicBezTo>
                    <a:pt x="589" y="1231"/>
                    <a:pt x="633" y="1099"/>
                    <a:pt x="851" y="965"/>
                  </a:cubicBezTo>
                  <a:cubicBezTo>
                    <a:pt x="1078" y="823"/>
                    <a:pt x="1221" y="850"/>
                    <a:pt x="1244" y="756"/>
                  </a:cubicBezTo>
                  <a:cubicBezTo>
                    <a:pt x="1269" y="661"/>
                    <a:pt x="1126" y="615"/>
                    <a:pt x="976" y="367"/>
                  </a:cubicBezTo>
                  <a:cubicBezTo>
                    <a:pt x="844" y="148"/>
                    <a:pt x="856" y="18"/>
                    <a:pt x="770" y="2"/>
                  </a:cubicBezTo>
                  <a:cubicBezTo>
                    <a:pt x="765" y="1"/>
                    <a:pt x="760" y="1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277345" y="5199908"/>
              <a:ext cx="25385" cy="26679"/>
            </a:xfrm>
            <a:custGeom>
              <a:avLst/>
              <a:gdLst/>
              <a:ahLst/>
              <a:cxnLst/>
              <a:rect l="l" t="t" r="r" b="b"/>
              <a:pathLst>
                <a:path w="157" h="165" extrusionOk="0">
                  <a:moveTo>
                    <a:pt x="133" y="0"/>
                  </a:moveTo>
                  <a:cubicBezTo>
                    <a:pt x="126" y="0"/>
                    <a:pt x="120" y="3"/>
                    <a:pt x="116" y="9"/>
                  </a:cubicBezTo>
                  <a:cubicBezTo>
                    <a:pt x="84" y="53"/>
                    <a:pt x="49" y="92"/>
                    <a:pt x="10" y="128"/>
                  </a:cubicBezTo>
                  <a:cubicBezTo>
                    <a:pt x="3" y="135"/>
                    <a:pt x="1" y="149"/>
                    <a:pt x="9" y="157"/>
                  </a:cubicBezTo>
                  <a:cubicBezTo>
                    <a:pt x="13" y="161"/>
                    <a:pt x="18" y="164"/>
                    <a:pt x="23" y="164"/>
                  </a:cubicBezTo>
                  <a:cubicBezTo>
                    <a:pt x="27" y="164"/>
                    <a:pt x="33" y="162"/>
                    <a:pt x="38" y="159"/>
                  </a:cubicBezTo>
                  <a:cubicBezTo>
                    <a:pt x="79" y="121"/>
                    <a:pt x="116" y="80"/>
                    <a:pt x="150" y="33"/>
                  </a:cubicBezTo>
                  <a:cubicBezTo>
                    <a:pt x="156" y="25"/>
                    <a:pt x="155" y="11"/>
                    <a:pt x="145" y="4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220591" y="5227397"/>
              <a:ext cx="55136" cy="28781"/>
            </a:xfrm>
            <a:custGeom>
              <a:avLst/>
              <a:gdLst/>
              <a:ahLst/>
              <a:cxnLst/>
              <a:rect l="l" t="t" r="r" b="b"/>
              <a:pathLst>
                <a:path w="341" h="178" extrusionOk="0">
                  <a:moveTo>
                    <a:pt x="317" y="0"/>
                  </a:moveTo>
                  <a:cubicBezTo>
                    <a:pt x="313" y="0"/>
                    <a:pt x="308" y="2"/>
                    <a:pt x="304" y="5"/>
                  </a:cubicBezTo>
                  <a:cubicBezTo>
                    <a:pt x="157" y="118"/>
                    <a:pt x="20" y="136"/>
                    <a:pt x="19" y="136"/>
                  </a:cubicBezTo>
                  <a:cubicBezTo>
                    <a:pt x="8" y="137"/>
                    <a:pt x="1" y="148"/>
                    <a:pt x="2" y="158"/>
                  </a:cubicBezTo>
                  <a:cubicBezTo>
                    <a:pt x="3" y="168"/>
                    <a:pt x="12" y="177"/>
                    <a:pt x="22" y="177"/>
                  </a:cubicBezTo>
                  <a:cubicBezTo>
                    <a:pt x="23" y="177"/>
                    <a:pt x="23" y="177"/>
                    <a:pt x="24" y="178"/>
                  </a:cubicBezTo>
                  <a:cubicBezTo>
                    <a:pt x="30" y="178"/>
                    <a:pt x="174" y="157"/>
                    <a:pt x="330" y="38"/>
                  </a:cubicBezTo>
                  <a:cubicBezTo>
                    <a:pt x="340" y="30"/>
                    <a:pt x="341" y="18"/>
                    <a:pt x="334" y="8"/>
                  </a:cubicBezTo>
                  <a:cubicBezTo>
                    <a:pt x="329" y="3"/>
                    <a:pt x="323" y="0"/>
                    <a:pt x="317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97FE1B2-C748-F227-14A1-D1DBD851E4F7}"/>
              </a:ext>
            </a:extLst>
          </p:cNvPr>
          <p:cNvSpPr/>
          <p:nvPr/>
        </p:nvSpPr>
        <p:spPr>
          <a:xfrm>
            <a:off x="467056" y="240398"/>
            <a:ext cx="384464" cy="3844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23AF9-9BD5-DD91-10EE-773706EB6F54}"/>
              </a:ext>
            </a:extLst>
          </p:cNvPr>
          <p:cNvSpPr txBox="1"/>
          <p:nvPr/>
        </p:nvSpPr>
        <p:spPr>
          <a:xfrm>
            <a:off x="891984" y="240398"/>
            <a:ext cx="718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latin typeface="Century Gothic" panose="020B0502020202020204" pitchFamily="34" charset="0"/>
              </a:rPr>
              <a:t>Listen and 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3EB9E-7BFC-AA14-BA24-1CD137E6DAE8}"/>
              </a:ext>
            </a:extLst>
          </p:cNvPr>
          <p:cNvSpPr txBox="1"/>
          <p:nvPr/>
        </p:nvSpPr>
        <p:spPr>
          <a:xfrm>
            <a:off x="5068566" y="463099"/>
            <a:ext cx="3888398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Mi and her teacher.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Mi and her classmates.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Mi, her teacher and her classmates.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dirty="0"/>
          </a:p>
          <a:p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Phong’s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6B224-00CC-0861-D9BB-D55B5364E416}"/>
              </a:ext>
            </a:extLst>
          </p:cNvPr>
          <p:cNvSpPr txBox="1"/>
          <p:nvPr/>
        </p:nvSpPr>
        <p:spPr>
          <a:xfrm>
            <a:off x="277046" y="711892"/>
            <a:ext cx="4700431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Binh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Minh Lower Secondary School.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Who is going with you and when?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</a:p>
        </p:txBody>
      </p:sp>
      <p:pic>
        <p:nvPicPr>
          <p:cNvPr id="11" name="038" descr="038">
            <a:hlinkClick r:id="" action="ppaction://media"/>
            <a:extLst>
              <a:ext uri="{FF2B5EF4-FFF2-40B4-BE49-F238E27FC236}">
                <a16:creationId xmlns:a16="http://schemas.microsoft.com/office/drawing/2014/main" id="{6ED255FB-EC4A-4EC0-DBA2-C3CAA4379D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55.35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209" y="212996"/>
            <a:ext cx="427512" cy="4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AB4ACF-D816-84D2-3978-80256DA7D7F6}"/>
              </a:ext>
            </a:extLst>
          </p:cNvPr>
          <p:cNvSpPr/>
          <p:nvPr/>
        </p:nvSpPr>
        <p:spPr>
          <a:xfrm>
            <a:off x="209641" y="1474680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VN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omputer room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3A68D3-560C-978A-E749-7F82AD3D9ECB}"/>
              </a:ext>
            </a:extLst>
          </p:cNvPr>
          <p:cNvSpPr/>
          <p:nvPr/>
        </p:nvSpPr>
        <p:spPr>
          <a:xfrm>
            <a:off x="1984908" y="1474680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school</a:t>
            </a:r>
          </a:p>
          <a:p>
            <a:pPr algn="ctr"/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library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EA7E82C-34EB-5DC5-DF0D-CB4A51B6F2BE}"/>
              </a:ext>
            </a:extLst>
          </p:cNvPr>
          <p:cNvSpPr/>
          <p:nvPr/>
        </p:nvSpPr>
        <p:spPr>
          <a:xfrm>
            <a:off x="3760175" y="1474680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lay-ground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880B9DE-B470-4D33-3D5F-7EC8420F995C}"/>
              </a:ext>
            </a:extLst>
          </p:cNvPr>
          <p:cNvSpPr/>
          <p:nvPr/>
        </p:nvSpPr>
        <p:spPr>
          <a:xfrm>
            <a:off x="5535442" y="1474680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chool garden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D91DEF-7194-5991-E9AD-EF8BA8915C71}"/>
              </a:ext>
            </a:extLst>
          </p:cNvPr>
          <p:cNvSpPr/>
          <p:nvPr/>
        </p:nvSpPr>
        <p:spPr>
          <a:xfrm>
            <a:off x="7310709" y="1474680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gym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D66A1F0-1FD3-E67F-D937-826B2B6503B6}"/>
              </a:ext>
            </a:extLst>
          </p:cNvPr>
          <p:cNvSpPr/>
          <p:nvPr/>
        </p:nvSpPr>
        <p:spPr>
          <a:xfrm>
            <a:off x="209641" y="3465035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Google Shape;321;p19">
            <a:extLst>
              <a:ext uri="{FF2B5EF4-FFF2-40B4-BE49-F238E27FC236}">
                <a16:creationId xmlns:a16="http://schemas.microsoft.com/office/drawing/2014/main" id="{31369900-9965-C653-61B3-B3F5E81CA9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57" y="3576067"/>
            <a:ext cx="1518149" cy="1043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7E0953D-D655-56DA-2332-C135B13E61F4}"/>
              </a:ext>
            </a:extLst>
          </p:cNvPr>
          <p:cNvSpPr/>
          <p:nvPr/>
        </p:nvSpPr>
        <p:spPr>
          <a:xfrm>
            <a:off x="1979707" y="3476287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ADF4C00-6EF2-C4B4-7522-FF3BFBC87DD2}"/>
              </a:ext>
            </a:extLst>
          </p:cNvPr>
          <p:cNvSpPr/>
          <p:nvPr/>
        </p:nvSpPr>
        <p:spPr>
          <a:xfrm>
            <a:off x="3807725" y="3484412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8A22EB4-86E9-1E3B-5440-1F4EA5D31262}"/>
              </a:ext>
            </a:extLst>
          </p:cNvPr>
          <p:cNvSpPr/>
          <p:nvPr/>
        </p:nvSpPr>
        <p:spPr>
          <a:xfrm>
            <a:off x="5535442" y="3503789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0EC58D9-9F57-0512-E225-64D1D528CD67}"/>
              </a:ext>
            </a:extLst>
          </p:cNvPr>
          <p:cNvSpPr/>
          <p:nvPr/>
        </p:nvSpPr>
        <p:spPr>
          <a:xfrm>
            <a:off x="7310709" y="3503789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Google Shape;322;p19">
            <a:extLst>
              <a:ext uri="{FF2B5EF4-FFF2-40B4-BE49-F238E27FC236}">
                <a16:creationId xmlns:a16="http://schemas.microsoft.com/office/drawing/2014/main" id="{C8329F11-9243-69E0-C1DF-DD91A10E08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7725" y="3576067"/>
            <a:ext cx="1528550" cy="104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23;p19">
            <a:extLst>
              <a:ext uri="{FF2B5EF4-FFF2-40B4-BE49-F238E27FC236}">
                <a16:creationId xmlns:a16="http://schemas.microsoft.com/office/drawing/2014/main" id="{5D76796B-B406-A1FA-C4D0-D3692C9FCC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1835" y="3576067"/>
            <a:ext cx="1522582" cy="109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37;p20">
            <a:extLst>
              <a:ext uri="{FF2B5EF4-FFF2-40B4-BE49-F238E27FC236}">
                <a16:creationId xmlns:a16="http://schemas.microsoft.com/office/drawing/2014/main" id="{7ADB3BA1-44A8-8BB4-C7ED-251DB77E9A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544"/>
          <a:stretch/>
        </p:blipFill>
        <p:spPr>
          <a:xfrm>
            <a:off x="1974506" y="3576068"/>
            <a:ext cx="1528550" cy="104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338;p20">
            <a:extLst>
              <a:ext uri="{FF2B5EF4-FFF2-40B4-BE49-F238E27FC236}">
                <a16:creationId xmlns:a16="http://schemas.microsoft.com/office/drawing/2014/main" id="{7D7DBCA2-EE57-2176-F42A-6B5B451067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1" t="544" r="640"/>
          <a:stretch/>
        </p:blipFill>
        <p:spPr>
          <a:xfrm>
            <a:off x="5535442" y="3574881"/>
            <a:ext cx="1528550" cy="109531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80E2853-F568-6AA8-9FFF-6FF972A3BE5E}"/>
              </a:ext>
            </a:extLst>
          </p:cNvPr>
          <p:cNvSpPr/>
          <p:nvPr/>
        </p:nvSpPr>
        <p:spPr>
          <a:xfrm>
            <a:off x="204799" y="1487487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6383571-1B2C-60C8-7431-71F5613B0F4D}"/>
              </a:ext>
            </a:extLst>
          </p:cNvPr>
          <p:cNvSpPr/>
          <p:nvPr/>
        </p:nvSpPr>
        <p:spPr>
          <a:xfrm>
            <a:off x="1980066" y="1487487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BA5772D-E23E-4E5D-56F0-B5C19BB2D962}"/>
              </a:ext>
            </a:extLst>
          </p:cNvPr>
          <p:cNvSpPr/>
          <p:nvPr/>
        </p:nvSpPr>
        <p:spPr>
          <a:xfrm>
            <a:off x="3755333" y="1487487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BE6E8B6-F817-3545-EB1A-F889F05855C1}"/>
              </a:ext>
            </a:extLst>
          </p:cNvPr>
          <p:cNvSpPr/>
          <p:nvPr/>
        </p:nvSpPr>
        <p:spPr>
          <a:xfrm>
            <a:off x="5530600" y="1487487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968E8CC-3568-7390-A8F2-A0FD41E63974}"/>
              </a:ext>
            </a:extLst>
          </p:cNvPr>
          <p:cNvSpPr/>
          <p:nvPr/>
        </p:nvSpPr>
        <p:spPr>
          <a:xfrm>
            <a:off x="7305867" y="1487487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974F4CE-0BC2-58A1-4F34-CB2C812FC286}"/>
              </a:ext>
            </a:extLst>
          </p:cNvPr>
          <p:cNvSpPr/>
          <p:nvPr/>
        </p:nvSpPr>
        <p:spPr>
          <a:xfrm>
            <a:off x="204799" y="3476287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28B034C-58FC-EA41-371F-1B3C6D5B7206}"/>
              </a:ext>
            </a:extLst>
          </p:cNvPr>
          <p:cNvSpPr/>
          <p:nvPr/>
        </p:nvSpPr>
        <p:spPr>
          <a:xfrm>
            <a:off x="1974865" y="3487539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77307B7-D6EA-4F55-BBEC-48CBB91831CD}"/>
              </a:ext>
            </a:extLst>
          </p:cNvPr>
          <p:cNvSpPr/>
          <p:nvPr/>
        </p:nvSpPr>
        <p:spPr>
          <a:xfrm>
            <a:off x="3802883" y="3495664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B73CD53-587B-364B-130C-556BE1872502}"/>
              </a:ext>
            </a:extLst>
          </p:cNvPr>
          <p:cNvSpPr/>
          <p:nvPr/>
        </p:nvSpPr>
        <p:spPr>
          <a:xfrm>
            <a:off x="5530600" y="3515041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3AF2FDD-57AA-7E7A-1B99-FDD2ECC4924F}"/>
              </a:ext>
            </a:extLst>
          </p:cNvPr>
          <p:cNvSpPr/>
          <p:nvPr/>
        </p:nvSpPr>
        <p:spPr>
          <a:xfrm>
            <a:off x="7305867" y="3515041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E4BF15CE-B341-72D4-BB95-F39C4311E2BF}"/>
              </a:ext>
            </a:extLst>
          </p:cNvPr>
          <p:cNvSpPr/>
          <p:nvPr/>
        </p:nvSpPr>
        <p:spPr>
          <a:xfrm>
            <a:off x="204799" y="342191"/>
            <a:ext cx="2335201" cy="7627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Pelmanism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D8C9F4-7E32-F1D0-C56B-0B4EAE8B4A5E}"/>
              </a:ext>
            </a:extLst>
          </p:cNvPr>
          <p:cNvSpPr txBox="1"/>
          <p:nvPr/>
        </p:nvSpPr>
        <p:spPr>
          <a:xfrm>
            <a:off x="2749183" y="327598"/>
            <a:ext cx="61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Franklin Gothic Medium" panose="020B0603020102020204" pitchFamily="34" charset="0"/>
              </a:rPr>
              <a:t>How to play: </a:t>
            </a:r>
          </a:p>
          <a:p>
            <a:r>
              <a:rPr lang="en-VN" sz="2000" dirty="0">
                <a:latin typeface="Franklin Gothic Medium" panose="020B0603020102020204" pitchFamily="34" charset="0"/>
              </a:rPr>
              <a:t>Choose one yellow card and orange card to find a pair</a:t>
            </a:r>
          </a:p>
        </p:txBody>
      </p:sp>
    </p:spTree>
    <p:extLst>
      <p:ext uri="{BB962C8B-B14F-4D97-AF65-F5344CB8AC3E}">
        <p14:creationId xmlns:p14="http://schemas.microsoft.com/office/powerpoint/2010/main" val="31581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D3676C-4F0A-C65C-2B52-16AA1AC385EC}"/>
              </a:ext>
            </a:extLst>
          </p:cNvPr>
          <p:cNvSpPr/>
          <p:nvPr/>
        </p:nvSpPr>
        <p:spPr>
          <a:xfrm>
            <a:off x="467056" y="240398"/>
            <a:ext cx="384464" cy="3844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VN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4</a:t>
            </a:r>
            <a:endParaRPr kumimoji="0" lang="en-V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5EE2B-62A2-13A3-13C1-AE87B0C801B2}"/>
              </a:ext>
            </a:extLst>
          </p:cNvPr>
          <p:cNvSpPr txBox="1"/>
          <p:nvPr/>
        </p:nvSpPr>
        <p:spPr>
          <a:xfrm>
            <a:off x="891984" y="240398"/>
            <a:ext cx="718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Complete the sentences with the words and phrases.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5AD6ED-AB98-F918-82C7-D90951C30A19}"/>
              </a:ext>
            </a:extLst>
          </p:cNvPr>
          <p:cNvSpPr/>
          <p:nvPr/>
        </p:nvSpPr>
        <p:spPr>
          <a:xfrm>
            <a:off x="467056" y="79248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</a:t>
            </a:r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omputer room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38FB0A-7084-13DD-6CF2-7FCABDCD76D9}"/>
              </a:ext>
            </a:extLst>
          </p:cNvPr>
          <p:cNvSpPr/>
          <p:nvPr/>
        </p:nvSpPr>
        <p:spPr>
          <a:xfrm>
            <a:off x="2162341" y="105664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</a:t>
            </a:r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chool library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E33D21-F28C-5FCD-AED9-A5358ACFFC02}"/>
              </a:ext>
            </a:extLst>
          </p:cNvPr>
          <p:cNvSpPr/>
          <p:nvPr/>
        </p:nvSpPr>
        <p:spPr>
          <a:xfrm>
            <a:off x="5552909" y="105664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</a:t>
            </a:r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chool garden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7F9B39-7D94-8EE7-70DF-9277F7D8DDF7}"/>
              </a:ext>
            </a:extLst>
          </p:cNvPr>
          <p:cNvSpPr/>
          <p:nvPr/>
        </p:nvSpPr>
        <p:spPr>
          <a:xfrm>
            <a:off x="3857626" y="79248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playground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083509C-B351-354E-2B56-32E0676FC138}"/>
              </a:ext>
            </a:extLst>
          </p:cNvPr>
          <p:cNvSpPr/>
          <p:nvPr/>
        </p:nvSpPr>
        <p:spPr>
          <a:xfrm>
            <a:off x="7248194" y="79248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gym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D3716-370B-6361-8008-C9CE38B7CC85}"/>
              </a:ext>
            </a:extLst>
          </p:cNvPr>
          <p:cNvSpPr txBox="1"/>
          <p:nvPr/>
        </p:nvSpPr>
        <p:spPr>
          <a:xfrm>
            <a:off x="467056" y="1564367"/>
            <a:ext cx="8504224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D1522E-B25E-9731-3256-03496B83950C}"/>
              </a:ext>
            </a:extLst>
          </p:cNvPr>
          <p:cNvSpPr txBox="1"/>
          <p:nvPr/>
        </p:nvSpPr>
        <p:spPr>
          <a:xfrm>
            <a:off x="1895806" y="1767840"/>
            <a:ext cx="158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playground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16087-CEDA-4194-4393-EB03FEE2733E}"/>
              </a:ext>
            </a:extLst>
          </p:cNvPr>
          <p:cNvSpPr txBox="1"/>
          <p:nvPr/>
        </p:nvSpPr>
        <p:spPr>
          <a:xfrm>
            <a:off x="4489284" y="2333663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</a:t>
            </a:r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omputer 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3DBDD8-48B9-FEC3-1148-77B8F9451168}"/>
              </a:ext>
            </a:extLst>
          </p:cNvPr>
          <p:cNvSpPr txBox="1"/>
          <p:nvPr/>
        </p:nvSpPr>
        <p:spPr>
          <a:xfrm>
            <a:off x="4019246" y="2865120"/>
            <a:ext cx="158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gym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B9DF8-5A77-B3C6-9328-818264F9C994}"/>
              </a:ext>
            </a:extLst>
          </p:cNvPr>
          <p:cNvSpPr txBox="1"/>
          <p:nvPr/>
        </p:nvSpPr>
        <p:spPr>
          <a:xfrm>
            <a:off x="6406846" y="3413760"/>
            <a:ext cx="158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chool library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75C6BD-2B74-F640-38E7-853B5C718436}"/>
              </a:ext>
            </a:extLst>
          </p:cNvPr>
          <p:cNvSpPr txBox="1"/>
          <p:nvPr/>
        </p:nvSpPr>
        <p:spPr>
          <a:xfrm>
            <a:off x="4947920" y="3962400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chool garden</a:t>
            </a:r>
          </a:p>
        </p:txBody>
      </p:sp>
    </p:spTree>
    <p:extLst>
      <p:ext uri="{BB962C8B-B14F-4D97-AF65-F5344CB8AC3E}">
        <p14:creationId xmlns:p14="http://schemas.microsoft.com/office/powerpoint/2010/main" val="28391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52C004-DF6D-BE62-6934-1694512192A4}"/>
              </a:ext>
            </a:extLst>
          </p:cNvPr>
          <p:cNvSpPr/>
          <p:nvPr/>
        </p:nvSpPr>
        <p:spPr>
          <a:xfrm>
            <a:off x="467056" y="225408"/>
            <a:ext cx="384464" cy="3844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noProof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5</a:t>
            </a:r>
            <a:endParaRPr kumimoji="0" lang="en-V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B0C99-AC6B-4126-BE16-C952730245E8}"/>
              </a:ext>
            </a:extLst>
          </p:cNvPr>
          <p:cNvSpPr txBox="1"/>
          <p:nvPr/>
        </p:nvSpPr>
        <p:spPr>
          <a:xfrm>
            <a:off x="891984" y="225408"/>
            <a:ext cx="718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Complete the sentences with the words and phrases.</a:t>
            </a:r>
          </a:p>
        </p:txBody>
      </p:sp>
      <p:graphicFrame>
        <p:nvGraphicFramePr>
          <p:cNvPr id="6" name="Google Shape;401;p23">
            <a:extLst>
              <a:ext uri="{FF2B5EF4-FFF2-40B4-BE49-F238E27FC236}">
                <a16:creationId xmlns:a16="http://schemas.microsoft.com/office/drawing/2014/main" id="{45B5EA76-F524-0A83-9A74-9249C1413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752375"/>
              </p:ext>
            </p:extLst>
          </p:nvPr>
        </p:nvGraphicFramePr>
        <p:xfrm>
          <a:off x="180745" y="691671"/>
          <a:ext cx="8635345" cy="24689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1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latin typeface="Century Gothic" panose="020B0502020202020204" pitchFamily="34" charset="0"/>
                        </a:rPr>
                        <a:t>Subject</a:t>
                      </a:r>
                      <a:endParaRPr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latin typeface="Century Gothic" panose="020B0502020202020204" pitchFamily="34" charset="0"/>
                        </a:rPr>
                        <a:t>Time</a:t>
                      </a:r>
                      <a:endParaRPr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latin typeface="Century Gothic" panose="020B0502020202020204" pitchFamily="34" charset="0"/>
                        </a:rPr>
                        <a:t>Place</a:t>
                      </a:r>
                      <a:endParaRPr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latin typeface="Century Gothic" panose="020B0502020202020204" pitchFamily="34" charset="0"/>
                        </a:rPr>
                        <a:t>Maths</a:t>
                      </a:r>
                      <a:endParaRPr sz="18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8 a.m. Monday, Tuesday, Friday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Classroom (room 302)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Biology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9 a.m. Thursday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Science lab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7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Information Technology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2 p.m. Wednesday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Computer room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Physical Education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3 p.m. Monday, Thursday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School gym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History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3:30 p.m. Tuesday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School library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400;p23">
            <a:extLst>
              <a:ext uri="{FF2B5EF4-FFF2-40B4-BE49-F238E27FC236}">
                <a16:creationId xmlns:a16="http://schemas.microsoft.com/office/drawing/2014/main" id="{4B562789-6682-76A2-A767-D4603209AA4E}"/>
              </a:ext>
            </a:extLst>
          </p:cNvPr>
          <p:cNvSpPr/>
          <p:nvPr/>
        </p:nvSpPr>
        <p:spPr>
          <a:xfrm>
            <a:off x="327909" y="3254308"/>
            <a:ext cx="5589360" cy="1785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8219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exican Literature Bachelor's Thesis by Slidesgo">
  <a:themeElements>
    <a:clrScheme name="Simple Light">
      <a:dk1>
        <a:srgbClr val="000000"/>
      </a:dk1>
      <a:lt1>
        <a:srgbClr val="FFFFFF"/>
      </a:lt1>
      <a:dk2>
        <a:srgbClr val="B3A9FF"/>
      </a:dk2>
      <a:lt2>
        <a:srgbClr val="87CFB7"/>
      </a:lt2>
      <a:accent1>
        <a:srgbClr val="ACAD00"/>
      </a:accent1>
      <a:accent2>
        <a:srgbClr val="FFCC00"/>
      </a:accent2>
      <a:accent3>
        <a:srgbClr val="FFA101"/>
      </a:accent3>
      <a:accent4>
        <a:srgbClr val="FF4400"/>
      </a:accent4>
      <a:accent5>
        <a:srgbClr val="FFC3A5"/>
      </a:accent5>
      <a:accent6>
        <a:srgbClr val="FFF9F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278</Words>
  <Application>Microsoft Office PowerPoint</Application>
  <PresentationFormat>On-screen Show (16:9)</PresentationFormat>
  <Paragraphs>69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DM Sans</vt:lpstr>
      <vt:lpstr>Segoe Print</vt:lpstr>
      <vt:lpstr>Franklin Gothic Medium</vt:lpstr>
      <vt:lpstr>Arial</vt:lpstr>
      <vt:lpstr>Merriweather Black</vt:lpstr>
      <vt:lpstr>Century Gothic</vt:lpstr>
      <vt:lpstr>Roboto Slab</vt:lpstr>
      <vt:lpstr>Calibri</vt:lpstr>
      <vt:lpstr>Mexican Literature Bachelor's Thesis by Slidesgo</vt:lpstr>
      <vt:lpstr>Unit 6  A visit to a school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A visit to a school</dc:title>
  <cp:lastModifiedBy>Admin</cp:lastModifiedBy>
  <cp:revision>19</cp:revision>
  <dcterms:modified xsi:type="dcterms:W3CDTF">2024-12-08T15:42:39Z</dcterms:modified>
</cp:coreProperties>
</file>